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70" r:id="rId15"/>
    <p:sldId id="273" r:id="rId16"/>
    <p:sldId id="272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2780928"/>
            <a:ext cx="5040560" cy="736231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/>
              <a:t>Лабораторна робота №1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573016"/>
            <a:ext cx="4419600" cy="106680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ВИЗНАЧЕННЯ ХАРАКТЕРНИХ ЗОН ДЕФОРМАЦІЇ ПРИ ОСАДЦІ</a:t>
            </a:r>
          </a:p>
        </p:txBody>
      </p:sp>
    </p:spTree>
    <p:extLst>
      <p:ext uri="{BB962C8B-B14F-4D97-AF65-F5344CB8AC3E}">
        <p14:creationId xmlns:p14="http://schemas.microsoft.com/office/powerpoint/2010/main" val="149369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87897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Зразок до деформації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780928"/>
            <a:ext cx="2555776" cy="1872208"/>
          </a:xfrm>
        </p:spPr>
        <p:txBody>
          <a:bodyPr>
            <a:normAutofit fontScale="70000" lnSpcReduction="20000"/>
          </a:bodyPr>
          <a:lstStyle/>
          <a:p>
            <a:r>
              <a:rPr lang="uk-UA" sz="3600" dirty="0" smtClean="0"/>
              <a:t>Концентричні риски (торцеві):</a:t>
            </a:r>
          </a:p>
          <a:p>
            <a:r>
              <a:rPr lang="en-US" sz="3600" dirty="0" smtClean="0"/>
              <a:t>d</a:t>
            </a:r>
            <a:r>
              <a:rPr lang="uk-UA" sz="3600" baseline="-25000" dirty="0"/>
              <a:t>А</a:t>
            </a:r>
            <a:r>
              <a:rPr lang="en-US" sz="3600" dirty="0" smtClean="0"/>
              <a:t>=</a:t>
            </a:r>
            <a:r>
              <a:rPr lang="uk-UA" sz="3600" dirty="0" smtClean="0"/>
              <a:t>33</a:t>
            </a:r>
            <a:r>
              <a:rPr lang="ru-RU" sz="3600" dirty="0" smtClean="0"/>
              <a:t>мм</a:t>
            </a:r>
          </a:p>
          <a:p>
            <a:r>
              <a:rPr lang="en-US" sz="3600" dirty="0" smtClean="0"/>
              <a:t>d</a:t>
            </a:r>
            <a:r>
              <a:rPr lang="uk-UA" sz="3600" baseline="-25000" dirty="0"/>
              <a:t>Б</a:t>
            </a:r>
            <a:r>
              <a:rPr lang="en-US" sz="3600" dirty="0" smtClean="0"/>
              <a:t>=</a:t>
            </a:r>
            <a:r>
              <a:rPr lang="uk-UA" sz="3600" dirty="0" smtClean="0"/>
              <a:t>24</a:t>
            </a:r>
            <a:r>
              <a:rPr lang="ru-RU" sz="3600" dirty="0" smtClean="0"/>
              <a:t>мм</a:t>
            </a:r>
          </a:p>
          <a:p>
            <a:r>
              <a:rPr lang="en-US" sz="3600" dirty="0" smtClean="0"/>
              <a:t>d</a:t>
            </a:r>
            <a:r>
              <a:rPr lang="uk-UA" sz="3600" baseline="-25000" dirty="0"/>
              <a:t>В</a:t>
            </a:r>
            <a:r>
              <a:rPr lang="en-US" sz="3600" dirty="0" smtClean="0"/>
              <a:t>=</a:t>
            </a:r>
            <a:r>
              <a:rPr lang="uk-UA" sz="3600" dirty="0" smtClean="0"/>
              <a:t>15</a:t>
            </a:r>
            <a:r>
              <a:rPr lang="ru-RU" sz="3600" dirty="0" smtClean="0"/>
              <a:t>мм</a:t>
            </a:r>
            <a:endParaRPr lang="ru-RU" sz="3600" dirty="0"/>
          </a:p>
          <a:p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42206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165843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5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Зразок до деформації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9437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/>
              <a:t>Пресування зразка</a:t>
            </a:r>
            <a:endParaRPr lang="ru-RU" sz="5400" dirty="0"/>
          </a:p>
        </p:txBody>
      </p:sp>
      <p:pic>
        <p:nvPicPr>
          <p:cNvPr id="2" name="video_2025-02-11_17-34-35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06.056" end="7268.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288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6966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916832"/>
            <a:ext cx="2475384" cy="87897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Зразок </a:t>
            </a:r>
            <a:r>
              <a:rPr lang="uk-UA" sz="3200" dirty="0" smtClean="0"/>
              <a:t>після деформації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780928"/>
            <a:ext cx="2377440" cy="1944216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 smtClean="0"/>
              <a:t>l=</a:t>
            </a:r>
            <a:r>
              <a:rPr lang="uk-UA" sz="3600" dirty="0" smtClean="0"/>
              <a:t>38</a:t>
            </a:r>
            <a:r>
              <a:rPr lang="ru-RU" sz="3600" dirty="0" smtClean="0"/>
              <a:t>мм</a:t>
            </a:r>
          </a:p>
          <a:p>
            <a:r>
              <a:rPr lang="ru-RU" sz="3600" dirty="0" smtClean="0"/>
              <a:t>Δ</a:t>
            </a:r>
            <a:r>
              <a:rPr lang="en-US" sz="3600" dirty="0" smtClean="0"/>
              <a:t>l=7</a:t>
            </a:r>
            <a:r>
              <a:rPr lang="ru-RU" sz="3600" dirty="0" smtClean="0"/>
              <a:t>мм</a:t>
            </a:r>
            <a:endParaRPr lang="ru-RU" sz="3600" dirty="0" smtClean="0"/>
          </a:p>
          <a:p>
            <a:r>
              <a:rPr lang="en-US" sz="3600" dirty="0" smtClean="0"/>
              <a:t>d</a:t>
            </a:r>
            <a:r>
              <a:rPr lang="uk-UA" sz="3600" baseline="-25000" dirty="0" smtClean="0"/>
              <a:t>т</a:t>
            </a:r>
            <a:r>
              <a:rPr lang="en-US" sz="3600" dirty="0" smtClean="0"/>
              <a:t>=4</a:t>
            </a:r>
            <a:r>
              <a:rPr lang="uk-UA" sz="3600" dirty="0" smtClean="0"/>
              <a:t>1</a:t>
            </a:r>
            <a:r>
              <a:rPr lang="ru-RU" sz="3600" smtClean="0"/>
              <a:t>мм</a:t>
            </a:r>
            <a:endParaRPr lang="ru-RU" sz="3600" dirty="0" smtClean="0"/>
          </a:p>
          <a:p>
            <a:r>
              <a:rPr lang="en-US" sz="3600" dirty="0" smtClean="0"/>
              <a:t>d</a:t>
            </a:r>
            <a:r>
              <a:rPr lang="uk-UA" sz="3600" baseline="-25000" dirty="0" smtClean="0"/>
              <a:t>ц</a:t>
            </a:r>
            <a:r>
              <a:rPr lang="en-US" sz="3600" dirty="0" smtClean="0"/>
              <a:t>=4</a:t>
            </a:r>
            <a:r>
              <a:rPr lang="uk-UA" sz="3600" dirty="0" smtClean="0"/>
              <a:t>5</a:t>
            </a:r>
            <a:r>
              <a:rPr lang="ru-RU" sz="3600" dirty="0" smtClean="0"/>
              <a:t>мм</a:t>
            </a:r>
            <a:endParaRPr lang="ru-RU" sz="3600" dirty="0"/>
          </a:p>
          <a:p>
            <a:r>
              <a:rPr lang="ru-RU" sz="3600" dirty="0" err="1" smtClean="0"/>
              <a:t>Р</a:t>
            </a:r>
            <a:r>
              <a:rPr lang="ru-RU" sz="3600" baseline="-25000" dirty="0" err="1" smtClean="0"/>
              <a:t>прес</a:t>
            </a:r>
            <a:r>
              <a:rPr lang="ru-RU" sz="3600" dirty="0" smtClean="0"/>
              <a:t>=390кг</a:t>
            </a:r>
            <a:endParaRPr lang="ru-RU" sz="3600" baseline="-25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56556"/>
            <a:ext cx="5486400" cy="3086100"/>
          </a:xfrm>
        </p:spPr>
      </p:pic>
    </p:spTree>
    <p:extLst>
      <p:ext uri="{BB962C8B-B14F-4D97-AF65-F5344CB8AC3E}">
        <p14:creationId xmlns:p14="http://schemas.microsoft.com/office/powerpoint/2010/main" val="3100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901952"/>
            <a:ext cx="2627784" cy="87897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Зразок </a:t>
            </a:r>
            <a:r>
              <a:rPr lang="uk-UA" sz="3200" dirty="0" smtClean="0"/>
              <a:t>після деформації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780928"/>
            <a:ext cx="2555776" cy="1872208"/>
          </a:xfrm>
        </p:spPr>
        <p:txBody>
          <a:bodyPr>
            <a:normAutofit fontScale="70000" lnSpcReduction="20000"/>
          </a:bodyPr>
          <a:lstStyle/>
          <a:p>
            <a:r>
              <a:rPr lang="uk-UA" sz="3600" dirty="0" smtClean="0"/>
              <a:t>Концентричні риски (торцеві):</a:t>
            </a:r>
          </a:p>
          <a:p>
            <a:r>
              <a:rPr lang="en-US" sz="3600" dirty="0" smtClean="0"/>
              <a:t>d</a:t>
            </a:r>
            <a:r>
              <a:rPr lang="uk-UA" sz="3600" baseline="-25000" dirty="0"/>
              <a:t>А</a:t>
            </a:r>
            <a:r>
              <a:rPr lang="en-US" sz="3600" dirty="0" smtClean="0"/>
              <a:t>=</a:t>
            </a:r>
            <a:r>
              <a:rPr lang="uk-UA" sz="3600" dirty="0" smtClean="0"/>
              <a:t>34</a:t>
            </a:r>
            <a:r>
              <a:rPr lang="ru-RU" sz="3600" dirty="0" smtClean="0"/>
              <a:t>мм</a:t>
            </a:r>
            <a:endParaRPr lang="ru-RU" sz="3600" dirty="0" smtClean="0"/>
          </a:p>
          <a:p>
            <a:r>
              <a:rPr lang="en-US" sz="3600" dirty="0" smtClean="0"/>
              <a:t>d</a:t>
            </a:r>
            <a:r>
              <a:rPr lang="uk-UA" sz="3600" baseline="-25000" dirty="0"/>
              <a:t>Б</a:t>
            </a:r>
            <a:r>
              <a:rPr lang="en-US" sz="3600" dirty="0" smtClean="0"/>
              <a:t>=</a:t>
            </a:r>
            <a:r>
              <a:rPr lang="uk-UA" sz="3600" dirty="0" smtClean="0"/>
              <a:t>25</a:t>
            </a:r>
            <a:r>
              <a:rPr lang="ru-RU" sz="3600" dirty="0" smtClean="0"/>
              <a:t>мм</a:t>
            </a:r>
            <a:endParaRPr lang="ru-RU" sz="3600" dirty="0" smtClean="0"/>
          </a:p>
          <a:p>
            <a:r>
              <a:rPr lang="en-US" sz="3600" dirty="0" smtClean="0"/>
              <a:t>d</a:t>
            </a:r>
            <a:r>
              <a:rPr lang="uk-UA" sz="3600" baseline="-25000" dirty="0"/>
              <a:t>В</a:t>
            </a:r>
            <a:r>
              <a:rPr lang="en-US" sz="3600" dirty="0" smtClean="0"/>
              <a:t>=</a:t>
            </a:r>
            <a:r>
              <a:rPr lang="uk-UA" sz="3600" dirty="0" smtClean="0"/>
              <a:t>16</a:t>
            </a:r>
            <a:r>
              <a:rPr lang="ru-RU" sz="3600" dirty="0" smtClean="0"/>
              <a:t>мм</a:t>
            </a:r>
            <a:endParaRPr lang="ru-RU" sz="3600" dirty="0"/>
          </a:p>
          <a:p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56556"/>
            <a:ext cx="5486400" cy="3086100"/>
          </a:xfrm>
        </p:spPr>
      </p:pic>
    </p:spTree>
    <p:extLst>
      <p:ext uri="{BB962C8B-B14F-4D97-AF65-F5344CB8AC3E}">
        <p14:creationId xmlns:p14="http://schemas.microsoft.com/office/powerpoint/2010/main" val="356137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Зразок після деформації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Мала сітка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Велика сітка</a:t>
            </a:r>
            <a:endParaRPr lang="ru-RU" sz="3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0" b="25361"/>
          <a:stretch/>
        </p:blipFill>
        <p:spPr>
          <a:xfrm>
            <a:off x="467544" y="2204864"/>
            <a:ext cx="3888432" cy="413518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8" b="25578"/>
          <a:stretch/>
        </p:blipFill>
        <p:spPr>
          <a:xfrm>
            <a:off x="4716016" y="2204864"/>
            <a:ext cx="3997300" cy="4111325"/>
          </a:xfrm>
        </p:spPr>
      </p:pic>
    </p:spTree>
    <p:extLst>
      <p:ext uri="{BB962C8B-B14F-4D97-AF65-F5344CB8AC3E}">
        <p14:creationId xmlns:p14="http://schemas.microsoft.com/office/powerpoint/2010/main" val="368694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Зразок після деформації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Мала сітка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Велика сітка</a:t>
            </a:r>
            <a:endParaRPr lang="ru-RU" sz="3600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65104"/>
            <a:ext cx="4041775" cy="2273498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76314"/>
            <a:ext cx="4040188" cy="2272605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96852"/>
            <a:ext cx="4032448" cy="22682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365104"/>
            <a:ext cx="4002569" cy="22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5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Зразок після деформації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Мала сітка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uk-UA" sz="3600" dirty="0" smtClean="0"/>
              <a:t>Велика сітка</a:t>
            </a:r>
            <a:endParaRPr lang="ru-RU" sz="3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0" b="25361"/>
          <a:stretch/>
        </p:blipFill>
        <p:spPr>
          <a:xfrm>
            <a:off x="467544" y="2262870"/>
            <a:ext cx="3888432" cy="4135180"/>
          </a:xfrm>
          <a:noFill/>
          <a:ln>
            <a:solidFill>
              <a:schemeClr val="accent1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8" b="25578"/>
          <a:stretch/>
        </p:blipFill>
        <p:spPr>
          <a:xfrm>
            <a:off x="4716016" y="2204864"/>
            <a:ext cx="3997300" cy="4111325"/>
          </a:xfrm>
          <a:ln>
            <a:noFill/>
          </a:ln>
        </p:spPr>
      </p:pic>
      <p:sp>
        <p:nvSpPr>
          <p:cNvPr id="4" name="Полилиния 3"/>
          <p:cNvSpPr/>
          <p:nvPr/>
        </p:nvSpPr>
        <p:spPr>
          <a:xfrm>
            <a:off x="515967" y="3252158"/>
            <a:ext cx="3616086" cy="750196"/>
          </a:xfrm>
          <a:custGeom>
            <a:avLst/>
            <a:gdLst>
              <a:gd name="connsiteX0" fmla="*/ 44750 w 3616086"/>
              <a:gd name="connsiteY0" fmla="*/ 0 h 750196"/>
              <a:gd name="connsiteX1" fmla="*/ 87882 w 3616086"/>
              <a:gd name="connsiteY1" fmla="*/ 51759 h 750196"/>
              <a:gd name="connsiteX2" fmla="*/ 838380 w 3616086"/>
              <a:gd name="connsiteY2" fmla="*/ 181155 h 750196"/>
              <a:gd name="connsiteX3" fmla="*/ 795248 w 3616086"/>
              <a:gd name="connsiteY3" fmla="*/ 353684 h 750196"/>
              <a:gd name="connsiteX4" fmla="*/ 847007 w 3616086"/>
              <a:gd name="connsiteY4" fmla="*/ 698740 h 750196"/>
              <a:gd name="connsiteX5" fmla="*/ 1217942 w 3616086"/>
              <a:gd name="connsiteY5" fmla="*/ 724619 h 750196"/>
              <a:gd name="connsiteX6" fmla="*/ 1632010 w 3616086"/>
              <a:gd name="connsiteY6" fmla="*/ 465827 h 750196"/>
              <a:gd name="connsiteX7" fmla="*/ 1502614 w 3616086"/>
              <a:gd name="connsiteY7" fmla="*/ 155276 h 750196"/>
              <a:gd name="connsiteX8" fmla="*/ 2434267 w 3616086"/>
              <a:gd name="connsiteY8" fmla="*/ 120770 h 750196"/>
              <a:gd name="connsiteX9" fmla="*/ 3616086 w 3616086"/>
              <a:gd name="connsiteY9" fmla="*/ 25880 h 75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6086" h="750196">
                <a:moveTo>
                  <a:pt x="44750" y="0"/>
                </a:moveTo>
                <a:cubicBezTo>
                  <a:pt x="180" y="10783"/>
                  <a:pt x="-44390" y="21567"/>
                  <a:pt x="87882" y="51759"/>
                </a:cubicBezTo>
                <a:cubicBezTo>
                  <a:pt x="220154" y="81951"/>
                  <a:pt x="720486" y="130834"/>
                  <a:pt x="838380" y="181155"/>
                </a:cubicBezTo>
                <a:cubicBezTo>
                  <a:pt x="956274" y="231476"/>
                  <a:pt x="793810" y="267420"/>
                  <a:pt x="795248" y="353684"/>
                </a:cubicBezTo>
                <a:cubicBezTo>
                  <a:pt x="796686" y="439948"/>
                  <a:pt x="776558" y="636918"/>
                  <a:pt x="847007" y="698740"/>
                </a:cubicBezTo>
                <a:cubicBezTo>
                  <a:pt x="917456" y="760562"/>
                  <a:pt x="1087108" y="763438"/>
                  <a:pt x="1217942" y="724619"/>
                </a:cubicBezTo>
                <a:cubicBezTo>
                  <a:pt x="1348776" y="685800"/>
                  <a:pt x="1584565" y="560717"/>
                  <a:pt x="1632010" y="465827"/>
                </a:cubicBezTo>
                <a:cubicBezTo>
                  <a:pt x="1679455" y="370937"/>
                  <a:pt x="1368905" y="212786"/>
                  <a:pt x="1502614" y="155276"/>
                </a:cubicBezTo>
                <a:cubicBezTo>
                  <a:pt x="1636324" y="97767"/>
                  <a:pt x="2082022" y="142336"/>
                  <a:pt x="2434267" y="120770"/>
                </a:cubicBezTo>
                <a:cubicBezTo>
                  <a:pt x="2786512" y="99204"/>
                  <a:pt x="3519758" y="658484"/>
                  <a:pt x="3616086" y="258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1733909" y="4467371"/>
            <a:ext cx="2592937" cy="1295074"/>
          </a:xfrm>
          <a:custGeom>
            <a:avLst/>
            <a:gdLst>
              <a:gd name="connsiteX0" fmla="*/ 0 w 2592937"/>
              <a:gd name="connsiteY0" fmla="*/ 1295074 h 1295074"/>
              <a:gd name="connsiteX1" fmla="*/ 34506 w 2592937"/>
              <a:gd name="connsiteY1" fmla="*/ 561829 h 1295074"/>
              <a:gd name="connsiteX2" fmla="*/ 86265 w 2592937"/>
              <a:gd name="connsiteY2" fmla="*/ 587708 h 1295074"/>
              <a:gd name="connsiteX3" fmla="*/ 577970 w 2592937"/>
              <a:gd name="connsiteY3" fmla="*/ 458312 h 1295074"/>
              <a:gd name="connsiteX4" fmla="*/ 715993 w 2592937"/>
              <a:gd name="connsiteY4" fmla="*/ 544576 h 1295074"/>
              <a:gd name="connsiteX5" fmla="*/ 974785 w 2592937"/>
              <a:gd name="connsiteY5" fmla="*/ 458312 h 1295074"/>
              <a:gd name="connsiteX6" fmla="*/ 1380227 w 2592937"/>
              <a:gd name="connsiteY6" fmla="*/ 449686 h 1295074"/>
              <a:gd name="connsiteX7" fmla="*/ 1414733 w 2592937"/>
              <a:gd name="connsiteY7" fmla="*/ 121882 h 1295074"/>
              <a:gd name="connsiteX8" fmla="*/ 1785668 w 2592937"/>
              <a:gd name="connsiteY8" fmla="*/ 9738 h 1295074"/>
              <a:gd name="connsiteX9" fmla="*/ 2044461 w 2592937"/>
              <a:gd name="connsiteY9" fmla="*/ 9738 h 1295074"/>
              <a:gd name="connsiteX10" fmla="*/ 2544793 w 2592937"/>
              <a:gd name="connsiteY10" fmla="*/ 44244 h 1295074"/>
              <a:gd name="connsiteX11" fmla="*/ 2544793 w 2592937"/>
              <a:gd name="connsiteY11" fmla="*/ 52871 h 129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92937" h="1295074">
                <a:moveTo>
                  <a:pt x="0" y="1295074"/>
                </a:moveTo>
                <a:cubicBezTo>
                  <a:pt x="10064" y="987398"/>
                  <a:pt x="20129" y="679723"/>
                  <a:pt x="34506" y="561829"/>
                </a:cubicBezTo>
                <a:cubicBezTo>
                  <a:pt x="48883" y="443935"/>
                  <a:pt x="-4312" y="604961"/>
                  <a:pt x="86265" y="587708"/>
                </a:cubicBezTo>
                <a:cubicBezTo>
                  <a:pt x="176842" y="570455"/>
                  <a:pt x="473015" y="465501"/>
                  <a:pt x="577970" y="458312"/>
                </a:cubicBezTo>
                <a:cubicBezTo>
                  <a:pt x="682925" y="451123"/>
                  <a:pt x="649857" y="544576"/>
                  <a:pt x="715993" y="544576"/>
                </a:cubicBezTo>
                <a:cubicBezTo>
                  <a:pt x="782129" y="544576"/>
                  <a:pt x="864079" y="474127"/>
                  <a:pt x="974785" y="458312"/>
                </a:cubicBezTo>
                <a:cubicBezTo>
                  <a:pt x="1085491" y="442497"/>
                  <a:pt x="1306902" y="505758"/>
                  <a:pt x="1380227" y="449686"/>
                </a:cubicBezTo>
                <a:cubicBezTo>
                  <a:pt x="1453552" y="393614"/>
                  <a:pt x="1347160" y="195207"/>
                  <a:pt x="1414733" y="121882"/>
                </a:cubicBezTo>
                <a:cubicBezTo>
                  <a:pt x="1482306" y="48557"/>
                  <a:pt x="1680713" y="28429"/>
                  <a:pt x="1785668" y="9738"/>
                </a:cubicBezTo>
                <a:cubicBezTo>
                  <a:pt x="1890623" y="-8953"/>
                  <a:pt x="1917940" y="3987"/>
                  <a:pt x="2044461" y="9738"/>
                </a:cubicBezTo>
                <a:cubicBezTo>
                  <a:pt x="2170982" y="15489"/>
                  <a:pt x="2461404" y="37055"/>
                  <a:pt x="2544793" y="44244"/>
                </a:cubicBezTo>
                <a:cubicBezTo>
                  <a:pt x="2628182" y="51433"/>
                  <a:pt x="2586487" y="52152"/>
                  <a:pt x="2544793" y="5287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1621766" y="4028536"/>
            <a:ext cx="1638041" cy="603849"/>
          </a:xfrm>
          <a:custGeom>
            <a:avLst/>
            <a:gdLst>
              <a:gd name="connsiteX0" fmla="*/ 0 w 1638041"/>
              <a:gd name="connsiteY0" fmla="*/ 0 h 603849"/>
              <a:gd name="connsiteX1" fmla="*/ 77638 w 1638041"/>
              <a:gd name="connsiteY1" fmla="*/ 34506 h 603849"/>
              <a:gd name="connsiteX2" fmla="*/ 43132 w 1638041"/>
              <a:gd name="connsiteY2" fmla="*/ 94890 h 603849"/>
              <a:gd name="connsiteX3" fmla="*/ 301925 w 1638041"/>
              <a:gd name="connsiteY3" fmla="*/ 215660 h 603849"/>
              <a:gd name="connsiteX4" fmla="*/ 396815 w 1638041"/>
              <a:gd name="connsiteY4" fmla="*/ 500332 h 603849"/>
              <a:gd name="connsiteX5" fmla="*/ 569343 w 1638041"/>
              <a:gd name="connsiteY5" fmla="*/ 603849 h 603849"/>
              <a:gd name="connsiteX6" fmla="*/ 854015 w 1638041"/>
              <a:gd name="connsiteY6" fmla="*/ 500332 h 603849"/>
              <a:gd name="connsiteX7" fmla="*/ 1466491 w 1638041"/>
              <a:gd name="connsiteY7" fmla="*/ 379562 h 603849"/>
              <a:gd name="connsiteX8" fmla="*/ 1630392 w 1638041"/>
              <a:gd name="connsiteY8" fmla="*/ 517585 h 603849"/>
              <a:gd name="connsiteX9" fmla="*/ 1595887 w 1638041"/>
              <a:gd name="connsiteY9" fmla="*/ 526211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38041" h="603849">
                <a:moveTo>
                  <a:pt x="0" y="0"/>
                </a:moveTo>
                <a:cubicBezTo>
                  <a:pt x="35224" y="9345"/>
                  <a:pt x="70449" y="18691"/>
                  <a:pt x="77638" y="34506"/>
                </a:cubicBezTo>
                <a:cubicBezTo>
                  <a:pt x="84827" y="50321"/>
                  <a:pt x="5751" y="64698"/>
                  <a:pt x="43132" y="94890"/>
                </a:cubicBezTo>
                <a:cubicBezTo>
                  <a:pt x="80513" y="125082"/>
                  <a:pt x="242978" y="148086"/>
                  <a:pt x="301925" y="215660"/>
                </a:cubicBezTo>
                <a:cubicBezTo>
                  <a:pt x="360872" y="283234"/>
                  <a:pt x="352245" y="435634"/>
                  <a:pt x="396815" y="500332"/>
                </a:cubicBezTo>
                <a:cubicBezTo>
                  <a:pt x="441385" y="565030"/>
                  <a:pt x="493143" y="603849"/>
                  <a:pt x="569343" y="603849"/>
                </a:cubicBezTo>
                <a:cubicBezTo>
                  <a:pt x="645543" y="603849"/>
                  <a:pt x="704490" y="537713"/>
                  <a:pt x="854015" y="500332"/>
                </a:cubicBezTo>
                <a:cubicBezTo>
                  <a:pt x="1003540" y="462951"/>
                  <a:pt x="1337095" y="376687"/>
                  <a:pt x="1466491" y="379562"/>
                </a:cubicBezTo>
                <a:cubicBezTo>
                  <a:pt x="1595887" y="382437"/>
                  <a:pt x="1608826" y="493144"/>
                  <a:pt x="1630392" y="517585"/>
                </a:cubicBezTo>
                <a:cubicBezTo>
                  <a:pt x="1651958" y="542027"/>
                  <a:pt x="1623922" y="534119"/>
                  <a:pt x="1595887" y="52621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4753155" y="3424687"/>
            <a:ext cx="3761117" cy="279235"/>
          </a:xfrm>
          <a:custGeom>
            <a:avLst/>
            <a:gdLst>
              <a:gd name="connsiteX0" fmla="*/ 0 w 3761117"/>
              <a:gd name="connsiteY0" fmla="*/ 207034 h 279235"/>
              <a:gd name="connsiteX1" fmla="*/ 1742536 w 3761117"/>
              <a:gd name="connsiteY1" fmla="*/ 267419 h 279235"/>
              <a:gd name="connsiteX2" fmla="*/ 3761117 w 3761117"/>
              <a:gd name="connsiteY2" fmla="*/ 0 h 27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1117" h="279235">
                <a:moveTo>
                  <a:pt x="0" y="207034"/>
                </a:moveTo>
                <a:cubicBezTo>
                  <a:pt x="557841" y="254479"/>
                  <a:pt x="1115683" y="301925"/>
                  <a:pt x="1742536" y="267419"/>
                </a:cubicBezTo>
                <a:cubicBezTo>
                  <a:pt x="2369389" y="232913"/>
                  <a:pt x="3065253" y="116456"/>
                  <a:pt x="376111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718649" y="3692106"/>
            <a:ext cx="1570339" cy="858180"/>
          </a:xfrm>
          <a:custGeom>
            <a:avLst/>
            <a:gdLst>
              <a:gd name="connsiteX0" fmla="*/ 1388853 w 1570339"/>
              <a:gd name="connsiteY0" fmla="*/ 0 h 858180"/>
              <a:gd name="connsiteX1" fmla="*/ 1449238 w 1570339"/>
              <a:gd name="connsiteY1" fmla="*/ 741871 h 858180"/>
              <a:gd name="connsiteX2" fmla="*/ 0 w 1570339"/>
              <a:gd name="connsiteY2" fmla="*/ 845388 h 85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339" h="858180">
                <a:moveTo>
                  <a:pt x="1388853" y="0"/>
                </a:moveTo>
                <a:cubicBezTo>
                  <a:pt x="1534783" y="300486"/>
                  <a:pt x="1680714" y="600973"/>
                  <a:pt x="1449238" y="741871"/>
                </a:cubicBezTo>
                <a:cubicBezTo>
                  <a:pt x="1217762" y="882769"/>
                  <a:pt x="608881" y="864078"/>
                  <a:pt x="0" y="8453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7470721" y="4408098"/>
            <a:ext cx="1190200" cy="1406106"/>
          </a:xfrm>
          <a:custGeom>
            <a:avLst/>
            <a:gdLst>
              <a:gd name="connsiteX0" fmla="*/ 1190200 w 1190200"/>
              <a:gd name="connsiteY0" fmla="*/ 0 h 1406106"/>
              <a:gd name="connsiteX1" fmla="*/ 111898 w 1190200"/>
              <a:gd name="connsiteY1" fmla="*/ 60385 h 1406106"/>
              <a:gd name="connsiteX2" fmla="*/ 60139 w 1190200"/>
              <a:gd name="connsiteY2" fmla="*/ 664234 h 1406106"/>
              <a:gd name="connsiteX3" fmla="*/ 344811 w 1190200"/>
              <a:gd name="connsiteY3" fmla="*/ 1406106 h 140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200" h="1406106">
                <a:moveTo>
                  <a:pt x="1190200" y="0"/>
                </a:moveTo>
                <a:lnTo>
                  <a:pt x="111898" y="60385"/>
                </a:lnTo>
                <a:cubicBezTo>
                  <a:pt x="-76446" y="171091"/>
                  <a:pt x="21320" y="439947"/>
                  <a:pt x="60139" y="664234"/>
                </a:cubicBezTo>
                <a:cubicBezTo>
                  <a:pt x="98958" y="888521"/>
                  <a:pt x="221884" y="1147313"/>
                  <a:pt x="344811" y="140610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6090041" y="2823804"/>
            <a:ext cx="975435" cy="820780"/>
          </a:xfrm>
          <a:custGeom>
            <a:avLst/>
            <a:gdLst>
              <a:gd name="connsiteX0" fmla="*/ 330082 w 977505"/>
              <a:gd name="connsiteY0" fmla="*/ 21745 h 861030"/>
              <a:gd name="connsiteX1" fmla="*/ 45410 w 977505"/>
              <a:gd name="connsiteY1" fmla="*/ 220153 h 861030"/>
              <a:gd name="connsiteX2" fmla="*/ 2278 w 977505"/>
              <a:gd name="connsiteY2" fmla="*/ 582462 h 861030"/>
              <a:gd name="connsiteX3" fmla="*/ 62663 w 977505"/>
              <a:gd name="connsiteY3" fmla="*/ 668726 h 861030"/>
              <a:gd name="connsiteX4" fmla="*/ 217938 w 977505"/>
              <a:gd name="connsiteY4" fmla="*/ 746364 h 861030"/>
              <a:gd name="connsiteX5" fmla="*/ 286950 w 977505"/>
              <a:gd name="connsiteY5" fmla="*/ 780870 h 861030"/>
              <a:gd name="connsiteX6" fmla="*/ 528489 w 977505"/>
              <a:gd name="connsiteY6" fmla="*/ 858507 h 861030"/>
              <a:gd name="connsiteX7" fmla="*/ 873546 w 977505"/>
              <a:gd name="connsiteY7" fmla="*/ 677353 h 861030"/>
              <a:gd name="connsiteX8" fmla="*/ 977063 w 977505"/>
              <a:gd name="connsiteY8" fmla="*/ 522077 h 861030"/>
              <a:gd name="connsiteX9" fmla="*/ 899425 w 977505"/>
              <a:gd name="connsiteY9" fmla="*/ 237405 h 861030"/>
              <a:gd name="connsiteX10" fmla="*/ 649259 w 977505"/>
              <a:gd name="connsiteY10" fmla="*/ 30371 h 861030"/>
              <a:gd name="connsiteX11" fmla="*/ 330082 w 977505"/>
              <a:gd name="connsiteY11" fmla="*/ 21745 h 861030"/>
              <a:gd name="connsiteX0" fmla="*/ 328012 w 975435"/>
              <a:gd name="connsiteY0" fmla="*/ 22913 h 862198"/>
              <a:gd name="connsiteX1" fmla="*/ 77846 w 975435"/>
              <a:gd name="connsiteY1" fmla="*/ 238574 h 862198"/>
              <a:gd name="connsiteX2" fmla="*/ 208 w 975435"/>
              <a:gd name="connsiteY2" fmla="*/ 583630 h 862198"/>
              <a:gd name="connsiteX3" fmla="*/ 60593 w 975435"/>
              <a:gd name="connsiteY3" fmla="*/ 669894 h 862198"/>
              <a:gd name="connsiteX4" fmla="*/ 215868 w 975435"/>
              <a:gd name="connsiteY4" fmla="*/ 747532 h 862198"/>
              <a:gd name="connsiteX5" fmla="*/ 284880 w 975435"/>
              <a:gd name="connsiteY5" fmla="*/ 782038 h 862198"/>
              <a:gd name="connsiteX6" fmla="*/ 526419 w 975435"/>
              <a:gd name="connsiteY6" fmla="*/ 859675 h 862198"/>
              <a:gd name="connsiteX7" fmla="*/ 871476 w 975435"/>
              <a:gd name="connsiteY7" fmla="*/ 678521 h 862198"/>
              <a:gd name="connsiteX8" fmla="*/ 974993 w 975435"/>
              <a:gd name="connsiteY8" fmla="*/ 523245 h 862198"/>
              <a:gd name="connsiteX9" fmla="*/ 897355 w 975435"/>
              <a:gd name="connsiteY9" fmla="*/ 238573 h 862198"/>
              <a:gd name="connsiteX10" fmla="*/ 647189 w 975435"/>
              <a:gd name="connsiteY10" fmla="*/ 31539 h 862198"/>
              <a:gd name="connsiteX11" fmla="*/ 328012 w 975435"/>
              <a:gd name="connsiteY11" fmla="*/ 22913 h 862198"/>
              <a:gd name="connsiteX0" fmla="*/ 328012 w 975435"/>
              <a:gd name="connsiteY0" fmla="*/ 22913 h 820780"/>
              <a:gd name="connsiteX1" fmla="*/ 77846 w 975435"/>
              <a:gd name="connsiteY1" fmla="*/ 238574 h 820780"/>
              <a:gd name="connsiteX2" fmla="*/ 208 w 975435"/>
              <a:gd name="connsiteY2" fmla="*/ 583630 h 820780"/>
              <a:gd name="connsiteX3" fmla="*/ 60593 w 975435"/>
              <a:gd name="connsiteY3" fmla="*/ 669894 h 820780"/>
              <a:gd name="connsiteX4" fmla="*/ 215868 w 975435"/>
              <a:gd name="connsiteY4" fmla="*/ 747532 h 820780"/>
              <a:gd name="connsiteX5" fmla="*/ 284880 w 975435"/>
              <a:gd name="connsiteY5" fmla="*/ 782038 h 820780"/>
              <a:gd name="connsiteX6" fmla="*/ 526419 w 975435"/>
              <a:gd name="connsiteY6" fmla="*/ 816543 h 820780"/>
              <a:gd name="connsiteX7" fmla="*/ 871476 w 975435"/>
              <a:gd name="connsiteY7" fmla="*/ 678521 h 820780"/>
              <a:gd name="connsiteX8" fmla="*/ 974993 w 975435"/>
              <a:gd name="connsiteY8" fmla="*/ 523245 h 820780"/>
              <a:gd name="connsiteX9" fmla="*/ 897355 w 975435"/>
              <a:gd name="connsiteY9" fmla="*/ 238573 h 820780"/>
              <a:gd name="connsiteX10" fmla="*/ 647189 w 975435"/>
              <a:gd name="connsiteY10" fmla="*/ 31539 h 820780"/>
              <a:gd name="connsiteX11" fmla="*/ 328012 w 975435"/>
              <a:gd name="connsiteY11" fmla="*/ 22913 h 82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5435" h="820780">
                <a:moveTo>
                  <a:pt x="328012" y="22913"/>
                </a:moveTo>
                <a:cubicBezTo>
                  <a:pt x="233122" y="57419"/>
                  <a:pt x="132480" y="145121"/>
                  <a:pt x="77846" y="238574"/>
                </a:cubicBezTo>
                <a:cubicBezTo>
                  <a:pt x="23212" y="332027"/>
                  <a:pt x="3083" y="511743"/>
                  <a:pt x="208" y="583630"/>
                </a:cubicBezTo>
                <a:cubicBezTo>
                  <a:pt x="-2667" y="655517"/>
                  <a:pt x="24650" y="642577"/>
                  <a:pt x="60593" y="669894"/>
                </a:cubicBezTo>
                <a:cubicBezTo>
                  <a:pt x="96536" y="697211"/>
                  <a:pt x="215868" y="747532"/>
                  <a:pt x="215868" y="747532"/>
                </a:cubicBezTo>
                <a:cubicBezTo>
                  <a:pt x="253249" y="766223"/>
                  <a:pt x="233122" y="770536"/>
                  <a:pt x="284880" y="782038"/>
                </a:cubicBezTo>
                <a:cubicBezTo>
                  <a:pt x="336639" y="793540"/>
                  <a:pt x="428653" y="833796"/>
                  <a:pt x="526419" y="816543"/>
                </a:cubicBezTo>
                <a:cubicBezTo>
                  <a:pt x="624185" y="799290"/>
                  <a:pt x="796714" y="727404"/>
                  <a:pt x="871476" y="678521"/>
                </a:cubicBezTo>
                <a:cubicBezTo>
                  <a:pt x="946238" y="629638"/>
                  <a:pt x="970680" y="596570"/>
                  <a:pt x="974993" y="523245"/>
                </a:cubicBezTo>
                <a:cubicBezTo>
                  <a:pt x="979306" y="449920"/>
                  <a:pt x="951989" y="320524"/>
                  <a:pt x="897355" y="238573"/>
                </a:cubicBezTo>
                <a:cubicBezTo>
                  <a:pt x="842721" y="156622"/>
                  <a:pt x="744955" y="68920"/>
                  <a:pt x="647189" y="31539"/>
                </a:cubicBezTo>
                <a:cubicBezTo>
                  <a:pt x="549423" y="-5842"/>
                  <a:pt x="422902" y="-11593"/>
                  <a:pt x="328012" y="22913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250747" y="3803938"/>
            <a:ext cx="1047866" cy="647291"/>
          </a:xfrm>
          <a:custGeom>
            <a:avLst/>
            <a:gdLst>
              <a:gd name="connsiteX0" fmla="*/ 399233 w 1066322"/>
              <a:gd name="connsiteY0" fmla="*/ 17563 h 658074"/>
              <a:gd name="connsiteX1" fmla="*/ 97308 w 1066322"/>
              <a:gd name="connsiteY1" fmla="*/ 69321 h 658074"/>
              <a:gd name="connsiteX2" fmla="*/ 28297 w 1066322"/>
              <a:gd name="connsiteY2" fmla="*/ 164212 h 658074"/>
              <a:gd name="connsiteX3" fmla="*/ 11044 w 1066322"/>
              <a:gd name="connsiteY3" fmla="*/ 371246 h 658074"/>
              <a:gd name="connsiteX4" fmla="*/ 192199 w 1066322"/>
              <a:gd name="connsiteY4" fmla="*/ 586906 h 658074"/>
              <a:gd name="connsiteX5" fmla="*/ 692531 w 1066322"/>
              <a:gd name="connsiteY5" fmla="*/ 647291 h 658074"/>
              <a:gd name="connsiteX6" fmla="*/ 1020335 w 1066322"/>
              <a:gd name="connsiteY6" fmla="*/ 621412 h 658074"/>
              <a:gd name="connsiteX7" fmla="*/ 1054840 w 1066322"/>
              <a:gd name="connsiteY7" fmla="*/ 302235 h 658074"/>
              <a:gd name="connsiteX8" fmla="*/ 934070 w 1066322"/>
              <a:gd name="connsiteY8" fmla="*/ 138333 h 658074"/>
              <a:gd name="connsiteX9" fmla="*/ 683904 w 1066322"/>
              <a:gd name="connsiteY9" fmla="*/ 60695 h 658074"/>
              <a:gd name="connsiteX10" fmla="*/ 321595 w 1066322"/>
              <a:gd name="connsiteY10" fmla="*/ 310 h 658074"/>
              <a:gd name="connsiteX11" fmla="*/ 149067 w 1066322"/>
              <a:gd name="connsiteY11" fmla="*/ 86574 h 658074"/>
              <a:gd name="connsiteX12" fmla="*/ 88682 w 1066322"/>
              <a:gd name="connsiteY12" fmla="*/ 164212 h 658074"/>
              <a:gd name="connsiteX0" fmla="*/ 391219 w 1058308"/>
              <a:gd name="connsiteY0" fmla="*/ 17563 h 658074"/>
              <a:gd name="connsiteX1" fmla="*/ 89294 w 1058308"/>
              <a:gd name="connsiteY1" fmla="*/ 69321 h 658074"/>
              <a:gd name="connsiteX2" fmla="*/ 72041 w 1058308"/>
              <a:gd name="connsiteY2" fmla="*/ 190091 h 658074"/>
              <a:gd name="connsiteX3" fmla="*/ 3030 w 1058308"/>
              <a:gd name="connsiteY3" fmla="*/ 371246 h 658074"/>
              <a:gd name="connsiteX4" fmla="*/ 184185 w 1058308"/>
              <a:gd name="connsiteY4" fmla="*/ 586906 h 658074"/>
              <a:gd name="connsiteX5" fmla="*/ 684517 w 1058308"/>
              <a:gd name="connsiteY5" fmla="*/ 647291 h 658074"/>
              <a:gd name="connsiteX6" fmla="*/ 1012321 w 1058308"/>
              <a:gd name="connsiteY6" fmla="*/ 621412 h 658074"/>
              <a:gd name="connsiteX7" fmla="*/ 1046826 w 1058308"/>
              <a:gd name="connsiteY7" fmla="*/ 302235 h 658074"/>
              <a:gd name="connsiteX8" fmla="*/ 926056 w 1058308"/>
              <a:gd name="connsiteY8" fmla="*/ 138333 h 658074"/>
              <a:gd name="connsiteX9" fmla="*/ 675890 w 1058308"/>
              <a:gd name="connsiteY9" fmla="*/ 60695 h 658074"/>
              <a:gd name="connsiteX10" fmla="*/ 313581 w 1058308"/>
              <a:gd name="connsiteY10" fmla="*/ 310 h 658074"/>
              <a:gd name="connsiteX11" fmla="*/ 141053 w 1058308"/>
              <a:gd name="connsiteY11" fmla="*/ 86574 h 658074"/>
              <a:gd name="connsiteX12" fmla="*/ 80668 w 1058308"/>
              <a:gd name="connsiteY12" fmla="*/ 164212 h 658074"/>
              <a:gd name="connsiteX0" fmla="*/ 391592 w 1058681"/>
              <a:gd name="connsiteY0" fmla="*/ 17563 h 658074"/>
              <a:gd name="connsiteX1" fmla="*/ 150052 w 1058681"/>
              <a:gd name="connsiteY1" fmla="*/ 86574 h 658074"/>
              <a:gd name="connsiteX2" fmla="*/ 72414 w 1058681"/>
              <a:gd name="connsiteY2" fmla="*/ 190091 h 658074"/>
              <a:gd name="connsiteX3" fmla="*/ 3403 w 1058681"/>
              <a:gd name="connsiteY3" fmla="*/ 371246 h 658074"/>
              <a:gd name="connsiteX4" fmla="*/ 184558 w 1058681"/>
              <a:gd name="connsiteY4" fmla="*/ 586906 h 658074"/>
              <a:gd name="connsiteX5" fmla="*/ 684890 w 1058681"/>
              <a:gd name="connsiteY5" fmla="*/ 647291 h 658074"/>
              <a:gd name="connsiteX6" fmla="*/ 1012694 w 1058681"/>
              <a:gd name="connsiteY6" fmla="*/ 621412 h 658074"/>
              <a:gd name="connsiteX7" fmla="*/ 1047199 w 1058681"/>
              <a:gd name="connsiteY7" fmla="*/ 302235 h 658074"/>
              <a:gd name="connsiteX8" fmla="*/ 926429 w 1058681"/>
              <a:gd name="connsiteY8" fmla="*/ 138333 h 658074"/>
              <a:gd name="connsiteX9" fmla="*/ 676263 w 1058681"/>
              <a:gd name="connsiteY9" fmla="*/ 60695 h 658074"/>
              <a:gd name="connsiteX10" fmla="*/ 313954 w 1058681"/>
              <a:gd name="connsiteY10" fmla="*/ 310 h 658074"/>
              <a:gd name="connsiteX11" fmla="*/ 141426 w 1058681"/>
              <a:gd name="connsiteY11" fmla="*/ 86574 h 658074"/>
              <a:gd name="connsiteX12" fmla="*/ 81041 w 1058681"/>
              <a:gd name="connsiteY12" fmla="*/ 164212 h 658074"/>
              <a:gd name="connsiteX0" fmla="*/ 391592 w 1047866"/>
              <a:gd name="connsiteY0" fmla="*/ 17563 h 647291"/>
              <a:gd name="connsiteX1" fmla="*/ 150052 w 1047866"/>
              <a:gd name="connsiteY1" fmla="*/ 86574 h 647291"/>
              <a:gd name="connsiteX2" fmla="*/ 72414 w 1047866"/>
              <a:gd name="connsiteY2" fmla="*/ 190091 h 647291"/>
              <a:gd name="connsiteX3" fmla="*/ 3403 w 1047866"/>
              <a:gd name="connsiteY3" fmla="*/ 371246 h 647291"/>
              <a:gd name="connsiteX4" fmla="*/ 184558 w 1047866"/>
              <a:gd name="connsiteY4" fmla="*/ 586906 h 647291"/>
              <a:gd name="connsiteX5" fmla="*/ 684890 w 1047866"/>
              <a:gd name="connsiteY5" fmla="*/ 647291 h 647291"/>
              <a:gd name="connsiteX6" fmla="*/ 960935 w 1047866"/>
              <a:gd name="connsiteY6" fmla="*/ 586906 h 647291"/>
              <a:gd name="connsiteX7" fmla="*/ 1047199 w 1047866"/>
              <a:gd name="connsiteY7" fmla="*/ 302235 h 647291"/>
              <a:gd name="connsiteX8" fmla="*/ 926429 w 1047866"/>
              <a:gd name="connsiteY8" fmla="*/ 138333 h 647291"/>
              <a:gd name="connsiteX9" fmla="*/ 676263 w 1047866"/>
              <a:gd name="connsiteY9" fmla="*/ 60695 h 647291"/>
              <a:gd name="connsiteX10" fmla="*/ 313954 w 1047866"/>
              <a:gd name="connsiteY10" fmla="*/ 310 h 647291"/>
              <a:gd name="connsiteX11" fmla="*/ 141426 w 1047866"/>
              <a:gd name="connsiteY11" fmla="*/ 86574 h 647291"/>
              <a:gd name="connsiteX12" fmla="*/ 81041 w 1047866"/>
              <a:gd name="connsiteY12" fmla="*/ 164212 h 64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7866" h="647291">
                <a:moveTo>
                  <a:pt x="391592" y="17563"/>
                </a:moveTo>
                <a:cubicBezTo>
                  <a:pt x="271541" y="31221"/>
                  <a:pt x="203248" y="57819"/>
                  <a:pt x="150052" y="86574"/>
                </a:cubicBezTo>
                <a:cubicBezTo>
                  <a:pt x="96856" y="115329"/>
                  <a:pt x="96855" y="142646"/>
                  <a:pt x="72414" y="190091"/>
                </a:cubicBezTo>
                <a:cubicBezTo>
                  <a:pt x="47973" y="237536"/>
                  <a:pt x="-15288" y="305110"/>
                  <a:pt x="3403" y="371246"/>
                </a:cubicBezTo>
                <a:cubicBezTo>
                  <a:pt x="22094" y="437382"/>
                  <a:pt x="70977" y="540899"/>
                  <a:pt x="184558" y="586906"/>
                </a:cubicBezTo>
                <a:cubicBezTo>
                  <a:pt x="298139" y="632914"/>
                  <a:pt x="555494" y="647291"/>
                  <a:pt x="684890" y="647291"/>
                </a:cubicBezTo>
                <a:cubicBezTo>
                  <a:pt x="814286" y="647291"/>
                  <a:pt x="900550" y="644415"/>
                  <a:pt x="960935" y="586906"/>
                </a:cubicBezTo>
                <a:cubicBezTo>
                  <a:pt x="1021320" y="529397"/>
                  <a:pt x="1052950" y="376997"/>
                  <a:pt x="1047199" y="302235"/>
                </a:cubicBezTo>
                <a:cubicBezTo>
                  <a:pt x="1041448" y="227473"/>
                  <a:pt x="988252" y="178590"/>
                  <a:pt x="926429" y="138333"/>
                </a:cubicBezTo>
                <a:cubicBezTo>
                  <a:pt x="864606" y="98076"/>
                  <a:pt x="778342" y="83699"/>
                  <a:pt x="676263" y="60695"/>
                </a:cubicBezTo>
                <a:cubicBezTo>
                  <a:pt x="574184" y="37691"/>
                  <a:pt x="403094" y="-4003"/>
                  <a:pt x="313954" y="310"/>
                </a:cubicBezTo>
                <a:cubicBezTo>
                  <a:pt x="224814" y="4623"/>
                  <a:pt x="180245" y="59257"/>
                  <a:pt x="141426" y="86574"/>
                </a:cubicBezTo>
                <a:cubicBezTo>
                  <a:pt x="102607" y="113891"/>
                  <a:pt x="91824" y="139051"/>
                  <a:pt x="81041" y="164212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7550457" y="4527242"/>
            <a:ext cx="1133539" cy="556950"/>
          </a:xfrm>
          <a:custGeom>
            <a:avLst/>
            <a:gdLst>
              <a:gd name="connsiteX0" fmla="*/ 104804 w 1128543"/>
              <a:gd name="connsiteY0" fmla="*/ 115801 h 634004"/>
              <a:gd name="connsiteX1" fmla="*/ 27166 w 1128543"/>
              <a:gd name="connsiteY1" fmla="*/ 202066 h 634004"/>
              <a:gd name="connsiteX2" fmla="*/ 1287 w 1128543"/>
              <a:gd name="connsiteY2" fmla="*/ 331462 h 634004"/>
              <a:gd name="connsiteX3" fmla="*/ 61672 w 1128543"/>
              <a:gd name="connsiteY3" fmla="*/ 521243 h 634004"/>
              <a:gd name="connsiteX4" fmla="*/ 208321 w 1128543"/>
              <a:gd name="connsiteY4" fmla="*/ 564375 h 634004"/>
              <a:gd name="connsiteX5" fmla="*/ 475739 w 1128543"/>
              <a:gd name="connsiteY5" fmla="*/ 633386 h 634004"/>
              <a:gd name="connsiteX6" fmla="*/ 941566 w 1128543"/>
              <a:gd name="connsiteY6" fmla="*/ 521243 h 634004"/>
              <a:gd name="connsiteX7" fmla="*/ 1096841 w 1128543"/>
              <a:gd name="connsiteY7" fmla="*/ 417726 h 634004"/>
              <a:gd name="connsiteX8" fmla="*/ 1122721 w 1128543"/>
              <a:gd name="connsiteY8" fmla="*/ 262451 h 634004"/>
              <a:gd name="connsiteX9" fmla="*/ 1019204 w 1128543"/>
              <a:gd name="connsiteY9" fmla="*/ 89922 h 634004"/>
              <a:gd name="connsiteX10" fmla="*/ 613762 w 1128543"/>
              <a:gd name="connsiteY10" fmla="*/ 29537 h 634004"/>
              <a:gd name="connsiteX11" fmla="*/ 423981 w 1128543"/>
              <a:gd name="connsiteY11" fmla="*/ 3658 h 634004"/>
              <a:gd name="connsiteX12" fmla="*/ 104804 w 1128543"/>
              <a:gd name="connsiteY12" fmla="*/ 115801 h 634004"/>
              <a:gd name="connsiteX0" fmla="*/ 109800 w 1133539"/>
              <a:gd name="connsiteY0" fmla="*/ 115801 h 634081"/>
              <a:gd name="connsiteX1" fmla="*/ 32162 w 1133539"/>
              <a:gd name="connsiteY1" fmla="*/ 202066 h 634081"/>
              <a:gd name="connsiteX2" fmla="*/ 6283 w 1133539"/>
              <a:gd name="connsiteY2" fmla="*/ 331462 h 634081"/>
              <a:gd name="connsiteX3" fmla="*/ 144306 w 1133539"/>
              <a:gd name="connsiteY3" fmla="*/ 478111 h 634081"/>
              <a:gd name="connsiteX4" fmla="*/ 213317 w 1133539"/>
              <a:gd name="connsiteY4" fmla="*/ 564375 h 634081"/>
              <a:gd name="connsiteX5" fmla="*/ 480735 w 1133539"/>
              <a:gd name="connsiteY5" fmla="*/ 633386 h 634081"/>
              <a:gd name="connsiteX6" fmla="*/ 946562 w 1133539"/>
              <a:gd name="connsiteY6" fmla="*/ 521243 h 634081"/>
              <a:gd name="connsiteX7" fmla="*/ 1101837 w 1133539"/>
              <a:gd name="connsiteY7" fmla="*/ 417726 h 634081"/>
              <a:gd name="connsiteX8" fmla="*/ 1127717 w 1133539"/>
              <a:gd name="connsiteY8" fmla="*/ 262451 h 634081"/>
              <a:gd name="connsiteX9" fmla="*/ 1024200 w 1133539"/>
              <a:gd name="connsiteY9" fmla="*/ 89922 h 634081"/>
              <a:gd name="connsiteX10" fmla="*/ 618758 w 1133539"/>
              <a:gd name="connsiteY10" fmla="*/ 29537 h 634081"/>
              <a:gd name="connsiteX11" fmla="*/ 428977 w 1133539"/>
              <a:gd name="connsiteY11" fmla="*/ 3658 h 634081"/>
              <a:gd name="connsiteX12" fmla="*/ 109800 w 1133539"/>
              <a:gd name="connsiteY12" fmla="*/ 115801 h 634081"/>
              <a:gd name="connsiteX0" fmla="*/ 109800 w 1133539"/>
              <a:gd name="connsiteY0" fmla="*/ 115801 h 633712"/>
              <a:gd name="connsiteX1" fmla="*/ 32162 w 1133539"/>
              <a:gd name="connsiteY1" fmla="*/ 202066 h 633712"/>
              <a:gd name="connsiteX2" fmla="*/ 6283 w 1133539"/>
              <a:gd name="connsiteY2" fmla="*/ 331462 h 633712"/>
              <a:gd name="connsiteX3" fmla="*/ 144306 w 1133539"/>
              <a:gd name="connsiteY3" fmla="*/ 478111 h 633712"/>
              <a:gd name="connsiteX4" fmla="*/ 213317 w 1133539"/>
              <a:gd name="connsiteY4" fmla="*/ 564375 h 633712"/>
              <a:gd name="connsiteX5" fmla="*/ 308207 w 1133539"/>
              <a:gd name="connsiteY5" fmla="*/ 555749 h 633712"/>
              <a:gd name="connsiteX6" fmla="*/ 480735 w 1133539"/>
              <a:gd name="connsiteY6" fmla="*/ 633386 h 633712"/>
              <a:gd name="connsiteX7" fmla="*/ 946562 w 1133539"/>
              <a:gd name="connsiteY7" fmla="*/ 521243 h 633712"/>
              <a:gd name="connsiteX8" fmla="*/ 1101837 w 1133539"/>
              <a:gd name="connsiteY8" fmla="*/ 417726 h 633712"/>
              <a:gd name="connsiteX9" fmla="*/ 1127717 w 1133539"/>
              <a:gd name="connsiteY9" fmla="*/ 262451 h 633712"/>
              <a:gd name="connsiteX10" fmla="*/ 1024200 w 1133539"/>
              <a:gd name="connsiteY10" fmla="*/ 89922 h 633712"/>
              <a:gd name="connsiteX11" fmla="*/ 618758 w 1133539"/>
              <a:gd name="connsiteY11" fmla="*/ 29537 h 633712"/>
              <a:gd name="connsiteX12" fmla="*/ 428977 w 1133539"/>
              <a:gd name="connsiteY12" fmla="*/ 3658 h 633712"/>
              <a:gd name="connsiteX13" fmla="*/ 109800 w 1133539"/>
              <a:gd name="connsiteY13" fmla="*/ 115801 h 633712"/>
              <a:gd name="connsiteX0" fmla="*/ 109800 w 1133539"/>
              <a:gd name="connsiteY0" fmla="*/ 115801 h 633415"/>
              <a:gd name="connsiteX1" fmla="*/ 32162 w 1133539"/>
              <a:gd name="connsiteY1" fmla="*/ 202066 h 633415"/>
              <a:gd name="connsiteX2" fmla="*/ 6283 w 1133539"/>
              <a:gd name="connsiteY2" fmla="*/ 331462 h 633415"/>
              <a:gd name="connsiteX3" fmla="*/ 144306 w 1133539"/>
              <a:gd name="connsiteY3" fmla="*/ 478111 h 633415"/>
              <a:gd name="connsiteX4" fmla="*/ 213317 w 1133539"/>
              <a:gd name="connsiteY4" fmla="*/ 564375 h 633415"/>
              <a:gd name="connsiteX5" fmla="*/ 308207 w 1133539"/>
              <a:gd name="connsiteY5" fmla="*/ 555749 h 633415"/>
              <a:gd name="connsiteX6" fmla="*/ 480735 w 1133539"/>
              <a:gd name="connsiteY6" fmla="*/ 633386 h 633415"/>
              <a:gd name="connsiteX7" fmla="*/ 558373 w 1133539"/>
              <a:gd name="connsiteY7" fmla="*/ 564375 h 633415"/>
              <a:gd name="connsiteX8" fmla="*/ 946562 w 1133539"/>
              <a:gd name="connsiteY8" fmla="*/ 521243 h 633415"/>
              <a:gd name="connsiteX9" fmla="*/ 1101837 w 1133539"/>
              <a:gd name="connsiteY9" fmla="*/ 417726 h 633415"/>
              <a:gd name="connsiteX10" fmla="*/ 1127717 w 1133539"/>
              <a:gd name="connsiteY10" fmla="*/ 262451 h 633415"/>
              <a:gd name="connsiteX11" fmla="*/ 1024200 w 1133539"/>
              <a:gd name="connsiteY11" fmla="*/ 89922 h 633415"/>
              <a:gd name="connsiteX12" fmla="*/ 618758 w 1133539"/>
              <a:gd name="connsiteY12" fmla="*/ 29537 h 633415"/>
              <a:gd name="connsiteX13" fmla="*/ 428977 w 1133539"/>
              <a:gd name="connsiteY13" fmla="*/ 3658 h 633415"/>
              <a:gd name="connsiteX14" fmla="*/ 109800 w 1133539"/>
              <a:gd name="connsiteY14" fmla="*/ 115801 h 633415"/>
              <a:gd name="connsiteX0" fmla="*/ 109800 w 1133539"/>
              <a:gd name="connsiteY0" fmla="*/ 115801 h 576236"/>
              <a:gd name="connsiteX1" fmla="*/ 32162 w 1133539"/>
              <a:gd name="connsiteY1" fmla="*/ 202066 h 576236"/>
              <a:gd name="connsiteX2" fmla="*/ 6283 w 1133539"/>
              <a:gd name="connsiteY2" fmla="*/ 331462 h 576236"/>
              <a:gd name="connsiteX3" fmla="*/ 144306 w 1133539"/>
              <a:gd name="connsiteY3" fmla="*/ 478111 h 576236"/>
              <a:gd name="connsiteX4" fmla="*/ 213317 w 1133539"/>
              <a:gd name="connsiteY4" fmla="*/ 564375 h 576236"/>
              <a:gd name="connsiteX5" fmla="*/ 308207 w 1133539"/>
              <a:gd name="connsiteY5" fmla="*/ 555749 h 576236"/>
              <a:gd name="connsiteX6" fmla="*/ 705021 w 1133539"/>
              <a:gd name="connsiteY6" fmla="*/ 573001 h 576236"/>
              <a:gd name="connsiteX7" fmla="*/ 558373 w 1133539"/>
              <a:gd name="connsiteY7" fmla="*/ 564375 h 576236"/>
              <a:gd name="connsiteX8" fmla="*/ 946562 w 1133539"/>
              <a:gd name="connsiteY8" fmla="*/ 521243 h 576236"/>
              <a:gd name="connsiteX9" fmla="*/ 1101837 w 1133539"/>
              <a:gd name="connsiteY9" fmla="*/ 417726 h 576236"/>
              <a:gd name="connsiteX10" fmla="*/ 1127717 w 1133539"/>
              <a:gd name="connsiteY10" fmla="*/ 262451 h 576236"/>
              <a:gd name="connsiteX11" fmla="*/ 1024200 w 1133539"/>
              <a:gd name="connsiteY11" fmla="*/ 89922 h 576236"/>
              <a:gd name="connsiteX12" fmla="*/ 618758 w 1133539"/>
              <a:gd name="connsiteY12" fmla="*/ 29537 h 576236"/>
              <a:gd name="connsiteX13" fmla="*/ 428977 w 1133539"/>
              <a:gd name="connsiteY13" fmla="*/ 3658 h 576236"/>
              <a:gd name="connsiteX14" fmla="*/ 109800 w 1133539"/>
              <a:gd name="connsiteY14" fmla="*/ 115801 h 576236"/>
              <a:gd name="connsiteX0" fmla="*/ 109800 w 1133539"/>
              <a:gd name="connsiteY0" fmla="*/ 96515 h 556950"/>
              <a:gd name="connsiteX1" fmla="*/ 32162 w 1133539"/>
              <a:gd name="connsiteY1" fmla="*/ 182780 h 556950"/>
              <a:gd name="connsiteX2" fmla="*/ 6283 w 1133539"/>
              <a:gd name="connsiteY2" fmla="*/ 312176 h 556950"/>
              <a:gd name="connsiteX3" fmla="*/ 144306 w 1133539"/>
              <a:gd name="connsiteY3" fmla="*/ 458825 h 556950"/>
              <a:gd name="connsiteX4" fmla="*/ 213317 w 1133539"/>
              <a:gd name="connsiteY4" fmla="*/ 545089 h 556950"/>
              <a:gd name="connsiteX5" fmla="*/ 308207 w 1133539"/>
              <a:gd name="connsiteY5" fmla="*/ 536463 h 556950"/>
              <a:gd name="connsiteX6" fmla="*/ 705021 w 1133539"/>
              <a:gd name="connsiteY6" fmla="*/ 553715 h 556950"/>
              <a:gd name="connsiteX7" fmla="*/ 558373 w 1133539"/>
              <a:gd name="connsiteY7" fmla="*/ 545089 h 556950"/>
              <a:gd name="connsiteX8" fmla="*/ 946562 w 1133539"/>
              <a:gd name="connsiteY8" fmla="*/ 501957 h 556950"/>
              <a:gd name="connsiteX9" fmla="*/ 1101837 w 1133539"/>
              <a:gd name="connsiteY9" fmla="*/ 398440 h 556950"/>
              <a:gd name="connsiteX10" fmla="*/ 1127717 w 1133539"/>
              <a:gd name="connsiteY10" fmla="*/ 243165 h 556950"/>
              <a:gd name="connsiteX11" fmla="*/ 1024200 w 1133539"/>
              <a:gd name="connsiteY11" fmla="*/ 70636 h 556950"/>
              <a:gd name="connsiteX12" fmla="*/ 618758 w 1133539"/>
              <a:gd name="connsiteY12" fmla="*/ 10251 h 556950"/>
              <a:gd name="connsiteX13" fmla="*/ 403098 w 1133539"/>
              <a:gd name="connsiteY13" fmla="*/ 10251 h 556950"/>
              <a:gd name="connsiteX14" fmla="*/ 109800 w 1133539"/>
              <a:gd name="connsiteY14" fmla="*/ 96515 h 556950"/>
              <a:gd name="connsiteX0" fmla="*/ 109800 w 1133539"/>
              <a:gd name="connsiteY0" fmla="*/ 96515 h 556950"/>
              <a:gd name="connsiteX1" fmla="*/ 32162 w 1133539"/>
              <a:gd name="connsiteY1" fmla="*/ 182780 h 556950"/>
              <a:gd name="connsiteX2" fmla="*/ 6283 w 1133539"/>
              <a:gd name="connsiteY2" fmla="*/ 312176 h 556950"/>
              <a:gd name="connsiteX3" fmla="*/ 144306 w 1133539"/>
              <a:gd name="connsiteY3" fmla="*/ 458825 h 556950"/>
              <a:gd name="connsiteX4" fmla="*/ 282329 w 1133539"/>
              <a:gd name="connsiteY4" fmla="*/ 527836 h 556950"/>
              <a:gd name="connsiteX5" fmla="*/ 308207 w 1133539"/>
              <a:gd name="connsiteY5" fmla="*/ 536463 h 556950"/>
              <a:gd name="connsiteX6" fmla="*/ 705021 w 1133539"/>
              <a:gd name="connsiteY6" fmla="*/ 553715 h 556950"/>
              <a:gd name="connsiteX7" fmla="*/ 558373 w 1133539"/>
              <a:gd name="connsiteY7" fmla="*/ 545089 h 556950"/>
              <a:gd name="connsiteX8" fmla="*/ 946562 w 1133539"/>
              <a:gd name="connsiteY8" fmla="*/ 501957 h 556950"/>
              <a:gd name="connsiteX9" fmla="*/ 1101837 w 1133539"/>
              <a:gd name="connsiteY9" fmla="*/ 398440 h 556950"/>
              <a:gd name="connsiteX10" fmla="*/ 1127717 w 1133539"/>
              <a:gd name="connsiteY10" fmla="*/ 243165 h 556950"/>
              <a:gd name="connsiteX11" fmla="*/ 1024200 w 1133539"/>
              <a:gd name="connsiteY11" fmla="*/ 70636 h 556950"/>
              <a:gd name="connsiteX12" fmla="*/ 618758 w 1133539"/>
              <a:gd name="connsiteY12" fmla="*/ 10251 h 556950"/>
              <a:gd name="connsiteX13" fmla="*/ 403098 w 1133539"/>
              <a:gd name="connsiteY13" fmla="*/ 10251 h 556950"/>
              <a:gd name="connsiteX14" fmla="*/ 109800 w 1133539"/>
              <a:gd name="connsiteY14" fmla="*/ 96515 h 55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3539" h="556950">
                <a:moveTo>
                  <a:pt x="109800" y="96515"/>
                </a:moveTo>
                <a:cubicBezTo>
                  <a:pt x="47977" y="125270"/>
                  <a:pt x="49415" y="146837"/>
                  <a:pt x="32162" y="182780"/>
                </a:cubicBezTo>
                <a:cubicBezTo>
                  <a:pt x="14909" y="218723"/>
                  <a:pt x="-12408" y="266169"/>
                  <a:pt x="6283" y="312176"/>
                </a:cubicBezTo>
                <a:cubicBezTo>
                  <a:pt x="24974" y="358183"/>
                  <a:pt x="98298" y="422882"/>
                  <a:pt x="144306" y="458825"/>
                </a:cubicBezTo>
                <a:cubicBezTo>
                  <a:pt x="190314" y="494768"/>
                  <a:pt x="255012" y="514896"/>
                  <a:pt x="282329" y="527836"/>
                </a:cubicBezTo>
                <a:cubicBezTo>
                  <a:pt x="309646" y="540776"/>
                  <a:pt x="263637" y="524961"/>
                  <a:pt x="308207" y="536463"/>
                </a:cubicBezTo>
                <a:cubicBezTo>
                  <a:pt x="352777" y="547965"/>
                  <a:pt x="663327" y="552277"/>
                  <a:pt x="705021" y="553715"/>
                </a:cubicBezTo>
                <a:cubicBezTo>
                  <a:pt x="746715" y="555153"/>
                  <a:pt x="480735" y="563780"/>
                  <a:pt x="558373" y="545089"/>
                </a:cubicBezTo>
                <a:cubicBezTo>
                  <a:pt x="636011" y="526399"/>
                  <a:pt x="855985" y="526398"/>
                  <a:pt x="946562" y="501957"/>
                </a:cubicBezTo>
                <a:cubicBezTo>
                  <a:pt x="1037139" y="477516"/>
                  <a:pt x="1071645" y="441572"/>
                  <a:pt x="1101837" y="398440"/>
                </a:cubicBezTo>
                <a:cubicBezTo>
                  <a:pt x="1132029" y="355308"/>
                  <a:pt x="1140657" y="297799"/>
                  <a:pt x="1127717" y="243165"/>
                </a:cubicBezTo>
                <a:cubicBezTo>
                  <a:pt x="1114778" y="188531"/>
                  <a:pt x="1109026" y="109455"/>
                  <a:pt x="1024200" y="70636"/>
                </a:cubicBezTo>
                <a:cubicBezTo>
                  <a:pt x="939374" y="31817"/>
                  <a:pt x="618758" y="10251"/>
                  <a:pt x="618758" y="10251"/>
                </a:cubicBezTo>
                <a:cubicBezTo>
                  <a:pt x="519554" y="-4126"/>
                  <a:pt x="492238" y="-2689"/>
                  <a:pt x="403098" y="10251"/>
                </a:cubicBezTo>
                <a:cubicBezTo>
                  <a:pt x="313958" y="23191"/>
                  <a:pt x="171623" y="67760"/>
                  <a:pt x="109800" y="9651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1983177" y="2813170"/>
            <a:ext cx="564080" cy="539663"/>
          </a:xfrm>
          <a:custGeom>
            <a:avLst/>
            <a:gdLst>
              <a:gd name="connsiteX0" fmla="*/ 156174 w 564080"/>
              <a:gd name="connsiteY0" fmla="*/ 50800 h 539663"/>
              <a:gd name="connsiteX1" fmla="*/ 26778 w 564080"/>
              <a:gd name="connsiteY1" fmla="*/ 162943 h 539663"/>
              <a:gd name="connsiteX2" fmla="*/ 898 w 564080"/>
              <a:gd name="connsiteY2" fmla="*/ 275087 h 539663"/>
              <a:gd name="connsiteX3" fmla="*/ 44031 w 564080"/>
              <a:gd name="connsiteY3" fmla="*/ 335472 h 539663"/>
              <a:gd name="connsiteX4" fmla="*/ 130295 w 564080"/>
              <a:gd name="connsiteY4" fmla="*/ 490747 h 539663"/>
              <a:gd name="connsiteX5" fmla="*/ 432219 w 564080"/>
              <a:gd name="connsiteY5" fmla="*/ 525253 h 539663"/>
              <a:gd name="connsiteX6" fmla="*/ 561615 w 564080"/>
              <a:gd name="connsiteY6" fmla="*/ 275087 h 539663"/>
              <a:gd name="connsiteX7" fmla="*/ 501231 w 564080"/>
              <a:gd name="connsiteY7" fmla="*/ 111185 h 539663"/>
              <a:gd name="connsiteX8" fmla="*/ 311449 w 564080"/>
              <a:gd name="connsiteY8" fmla="*/ 7668 h 539663"/>
              <a:gd name="connsiteX9" fmla="*/ 190680 w 564080"/>
              <a:gd name="connsiteY9" fmla="*/ 7668 h 53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4080" h="539663">
                <a:moveTo>
                  <a:pt x="156174" y="50800"/>
                </a:moveTo>
                <a:cubicBezTo>
                  <a:pt x="104415" y="88181"/>
                  <a:pt x="52657" y="125562"/>
                  <a:pt x="26778" y="162943"/>
                </a:cubicBezTo>
                <a:cubicBezTo>
                  <a:pt x="899" y="200324"/>
                  <a:pt x="-1978" y="246332"/>
                  <a:pt x="898" y="275087"/>
                </a:cubicBezTo>
                <a:cubicBezTo>
                  <a:pt x="3773" y="303842"/>
                  <a:pt x="22465" y="299529"/>
                  <a:pt x="44031" y="335472"/>
                </a:cubicBezTo>
                <a:cubicBezTo>
                  <a:pt x="65597" y="371415"/>
                  <a:pt x="65597" y="459117"/>
                  <a:pt x="130295" y="490747"/>
                </a:cubicBezTo>
                <a:cubicBezTo>
                  <a:pt x="194993" y="522377"/>
                  <a:pt x="360332" y="561196"/>
                  <a:pt x="432219" y="525253"/>
                </a:cubicBezTo>
                <a:cubicBezTo>
                  <a:pt x="504106" y="489310"/>
                  <a:pt x="550113" y="344098"/>
                  <a:pt x="561615" y="275087"/>
                </a:cubicBezTo>
                <a:cubicBezTo>
                  <a:pt x="573117" y="206076"/>
                  <a:pt x="542925" y="155755"/>
                  <a:pt x="501231" y="111185"/>
                </a:cubicBezTo>
                <a:cubicBezTo>
                  <a:pt x="459537" y="66615"/>
                  <a:pt x="363208" y="24921"/>
                  <a:pt x="311449" y="7668"/>
                </a:cubicBezTo>
                <a:cubicBezTo>
                  <a:pt x="259691" y="-9585"/>
                  <a:pt x="190680" y="7668"/>
                  <a:pt x="190680" y="766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1379888" y="4193226"/>
            <a:ext cx="598931" cy="301576"/>
          </a:xfrm>
          <a:custGeom>
            <a:avLst/>
            <a:gdLst>
              <a:gd name="connsiteX0" fmla="*/ 112482 w 598931"/>
              <a:gd name="connsiteY0" fmla="*/ 21595 h 298080"/>
              <a:gd name="connsiteX1" fmla="*/ 338 w 598931"/>
              <a:gd name="connsiteY1" fmla="*/ 150991 h 298080"/>
              <a:gd name="connsiteX2" fmla="*/ 86603 w 598931"/>
              <a:gd name="connsiteY2" fmla="*/ 254508 h 298080"/>
              <a:gd name="connsiteX3" fmla="*/ 319516 w 598931"/>
              <a:gd name="connsiteY3" fmla="*/ 297640 h 298080"/>
              <a:gd name="connsiteX4" fmla="*/ 500670 w 598931"/>
              <a:gd name="connsiteY4" fmla="*/ 271761 h 298080"/>
              <a:gd name="connsiteX5" fmla="*/ 595561 w 598931"/>
              <a:gd name="connsiteY5" fmla="*/ 194123 h 298080"/>
              <a:gd name="connsiteX6" fmla="*/ 552429 w 598931"/>
              <a:gd name="connsiteY6" fmla="*/ 73353 h 298080"/>
              <a:gd name="connsiteX7" fmla="*/ 319516 w 598931"/>
              <a:gd name="connsiteY7" fmla="*/ 4342 h 298080"/>
              <a:gd name="connsiteX8" fmla="*/ 190120 w 598931"/>
              <a:gd name="connsiteY8" fmla="*/ 12969 h 298080"/>
              <a:gd name="connsiteX0" fmla="*/ 112482 w 598931"/>
              <a:gd name="connsiteY0" fmla="*/ 25091 h 301576"/>
              <a:gd name="connsiteX1" fmla="*/ 338 w 598931"/>
              <a:gd name="connsiteY1" fmla="*/ 154487 h 301576"/>
              <a:gd name="connsiteX2" fmla="*/ 86603 w 598931"/>
              <a:gd name="connsiteY2" fmla="*/ 258004 h 301576"/>
              <a:gd name="connsiteX3" fmla="*/ 319516 w 598931"/>
              <a:gd name="connsiteY3" fmla="*/ 301136 h 301576"/>
              <a:gd name="connsiteX4" fmla="*/ 500670 w 598931"/>
              <a:gd name="connsiteY4" fmla="*/ 275257 h 301576"/>
              <a:gd name="connsiteX5" fmla="*/ 595561 w 598931"/>
              <a:gd name="connsiteY5" fmla="*/ 197619 h 301576"/>
              <a:gd name="connsiteX6" fmla="*/ 552429 w 598931"/>
              <a:gd name="connsiteY6" fmla="*/ 76849 h 301576"/>
              <a:gd name="connsiteX7" fmla="*/ 319516 w 598931"/>
              <a:gd name="connsiteY7" fmla="*/ 7838 h 301576"/>
              <a:gd name="connsiteX8" fmla="*/ 121109 w 598931"/>
              <a:gd name="connsiteY8" fmla="*/ 7838 h 30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931" h="301576">
                <a:moveTo>
                  <a:pt x="112482" y="25091"/>
                </a:moveTo>
                <a:cubicBezTo>
                  <a:pt x="58566" y="70379"/>
                  <a:pt x="4651" y="115668"/>
                  <a:pt x="338" y="154487"/>
                </a:cubicBezTo>
                <a:cubicBezTo>
                  <a:pt x="-3975" y="193306"/>
                  <a:pt x="33407" y="233563"/>
                  <a:pt x="86603" y="258004"/>
                </a:cubicBezTo>
                <a:cubicBezTo>
                  <a:pt x="139799" y="282445"/>
                  <a:pt x="250505" y="298261"/>
                  <a:pt x="319516" y="301136"/>
                </a:cubicBezTo>
                <a:cubicBezTo>
                  <a:pt x="388527" y="304011"/>
                  <a:pt x="454663" y="292510"/>
                  <a:pt x="500670" y="275257"/>
                </a:cubicBezTo>
                <a:cubicBezTo>
                  <a:pt x="546677" y="258004"/>
                  <a:pt x="586935" y="230687"/>
                  <a:pt x="595561" y="197619"/>
                </a:cubicBezTo>
                <a:cubicBezTo>
                  <a:pt x="604187" y="164551"/>
                  <a:pt x="598436" y="108479"/>
                  <a:pt x="552429" y="76849"/>
                </a:cubicBezTo>
                <a:cubicBezTo>
                  <a:pt x="506422" y="45219"/>
                  <a:pt x="391403" y="19340"/>
                  <a:pt x="319516" y="7838"/>
                </a:cubicBezTo>
                <a:cubicBezTo>
                  <a:pt x="247629" y="-3664"/>
                  <a:pt x="155614" y="-1508"/>
                  <a:pt x="121109" y="783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2147457" y="3452438"/>
            <a:ext cx="675493" cy="370955"/>
          </a:xfrm>
          <a:custGeom>
            <a:avLst/>
            <a:gdLst>
              <a:gd name="connsiteX0" fmla="*/ 213583 w 679956"/>
              <a:gd name="connsiteY0" fmla="*/ 24006 h 408464"/>
              <a:gd name="connsiteX1" fmla="*/ 23802 w 679956"/>
              <a:gd name="connsiteY1" fmla="*/ 127523 h 408464"/>
              <a:gd name="connsiteX2" fmla="*/ 6549 w 679956"/>
              <a:gd name="connsiteY2" fmla="*/ 231040 h 408464"/>
              <a:gd name="connsiteX3" fmla="*/ 58308 w 679956"/>
              <a:gd name="connsiteY3" fmla="*/ 394942 h 408464"/>
              <a:gd name="connsiteX4" fmla="*/ 230836 w 679956"/>
              <a:gd name="connsiteY4" fmla="*/ 394942 h 408464"/>
              <a:gd name="connsiteX5" fmla="*/ 420617 w 679956"/>
              <a:gd name="connsiteY5" fmla="*/ 360436 h 408464"/>
              <a:gd name="connsiteX6" fmla="*/ 601772 w 679956"/>
              <a:gd name="connsiteY6" fmla="*/ 360436 h 408464"/>
              <a:gd name="connsiteX7" fmla="*/ 679410 w 679956"/>
              <a:gd name="connsiteY7" fmla="*/ 205161 h 408464"/>
              <a:gd name="connsiteX8" fmla="*/ 627651 w 679956"/>
              <a:gd name="connsiteY8" fmla="*/ 127523 h 408464"/>
              <a:gd name="connsiteX9" fmla="*/ 472376 w 679956"/>
              <a:gd name="connsiteY9" fmla="*/ 6753 h 408464"/>
              <a:gd name="connsiteX10" fmla="*/ 342980 w 679956"/>
              <a:gd name="connsiteY10" fmla="*/ 15380 h 408464"/>
              <a:gd name="connsiteX11" fmla="*/ 213583 w 679956"/>
              <a:gd name="connsiteY11" fmla="*/ 24006 h 408464"/>
              <a:gd name="connsiteX0" fmla="*/ 213583 w 682965"/>
              <a:gd name="connsiteY0" fmla="*/ 24006 h 408464"/>
              <a:gd name="connsiteX1" fmla="*/ 23802 w 682965"/>
              <a:gd name="connsiteY1" fmla="*/ 127523 h 408464"/>
              <a:gd name="connsiteX2" fmla="*/ 6549 w 682965"/>
              <a:gd name="connsiteY2" fmla="*/ 231040 h 408464"/>
              <a:gd name="connsiteX3" fmla="*/ 58308 w 682965"/>
              <a:gd name="connsiteY3" fmla="*/ 394942 h 408464"/>
              <a:gd name="connsiteX4" fmla="*/ 230836 w 682965"/>
              <a:gd name="connsiteY4" fmla="*/ 394942 h 408464"/>
              <a:gd name="connsiteX5" fmla="*/ 420617 w 682965"/>
              <a:gd name="connsiteY5" fmla="*/ 360436 h 408464"/>
              <a:gd name="connsiteX6" fmla="*/ 541387 w 682965"/>
              <a:gd name="connsiteY6" fmla="*/ 325931 h 408464"/>
              <a:gd name="connsiteX7" fmla="*/ 679410 w 682965"/>
              <a:gd name="connsiteY7" fmla="*/ 205161 h 408464"/>
              <a:gd name="connsiteX8" fmla="*/ 627651 w 682965"/>
              <a:gd name="connsiteY8" fmla="*/ 127523 h 408464"/>
              <a:gd name="connsiteX9" fmla="*/ 472376 w 682965"/>
              <a:gd name="connsiteY9" fmla="*/ 6753 h 408464"/>
              <a:gd name="connsiteX10" fmla="*/ 342980 w 682965"/>
              <a:gd name="connsiteY10" fmla="*/ 15380 h 408464"/>
              <a:gd name="connsiteX11" fmla="*/ 213583 w 682965"/>
              <a:gd name="connsiteY11" fmla="*/ 24006 h 408464"/>
              <a:gd name="connsiteX0" fmla="*/ 207645 w 677027"/>
              <a:gd name="connsiteY0" fmla="*/ 24006 h 408464"/>
              <a:gd name="connsiteX1" fmla="*/ 78249 w 677027"/>
              <a:gd name="connsiteY1" fmla="*/ 136149 h 408464"/>
              <a:gd name="connsiteX2" fmla="*/ 611 w 677027"/>
              <a:gd name="connsiteY2" fmla="*/ 231040 h 408464"/>
              <a:gd name="connsiteX3" fmla="*/ 52370 w 677027"/>
              <a:gd name="connsiteY3" fmla="*/ 394942 h 408464"/>
              <a:gd name="connsiteX4" fmla="*/ 224898 w 677027"/>
              <a:gd name="connsiteY4" fmla="*/ 394942 h 408464"/>
              <a:gd name="connsiteX5" fmla="*/ 414679 w 677027"/>
              <a:gd name="connsiteY5" fmla="*/ 360436 h 408464"/>
              <a:gd name="connsiteX6" fmla="*/ 535449 w 677027"/>
              <a:gd name="connsiteY6" fmla="*/ 325931 h 408464"/>
              <a:gd name="connsiteX7" fmla="*/ 673472 w 677027"/>
              <a:gd name="connsiteY7" fmla="*/ 205161 h 408464"/>
              <a:gd name="connsiteX8" fmla="*/ 621713 w 677027"/>
              <a:gd name="connsiteY8" fmla="*/ 127523 h 408464"/>
              <a:gd name="connsiteX9" fmla="*/ 466438 w 677027"/>
              <a:gd name="connsiteY9" fmla="*/ 6753 h 408464"/>
              <a:gd name="connsiteX10" fmla="*/ 337042 w 677027"/>
              <a:gd name="connsiteY10" fmla="*/ 15380 h 408464"/>
              <a:gd name="connsiteX11" fmla="*/ 207645 w 677027"/>
              <a:gd name="connsiteY11" fmla="*/ 24006 h 408464"/>
              <a:gd name="connsiteX0" fmla="*/ 207645 w 677027"/>
              <a:gd name="connsiteY0" fmla="*/ 24006 h 397256"/>
              <a:gd name="connsiteX1" fmla="*/ 78249 w 677027"/>
              <a:gd name="connsiteY1" fmla="*/ 136149 h 397256"/>
              <a:gd name="connsiteX2" fmla="*/ 611 w 677027"/>
              <a:gd name="connsiteY2" fmla="*/ 231040 h 397256"/>
              <a:gd name="connsiteX3" fmla="*/ 52370 w 677027"/>
              <a:gd name="connsiteY3" fmla="*/ 291425 h 397256"/>
              <a:gd name="connsiteX4" fmla="*/ 224898 w 677027"/>
              <a:gd name="connsiteY4" fmla="*/ 394942 h 397256"/>
              <a:gd name="connsiteX5" fmla="*/ 414679 w 677027"/>
              <a:gd name="connsiteY5" fmla="*/ 360436 h 397256"/>
              <a:gd name="connsiteX6" fmla="*/ 535449 w 677027"/>
              <a:gd name="connsiteY6" fmla="*/ 325931 h 397256"/>
              <a:gd name="connsiteX7" fmla="*/ 673472 w 677027"/>
              <a:gd name="connsiteY7" fmla="*/ 205161 h 397256"/>
              <a:gd name="connsiteX8" fmla="*/ 621713 w 677027"/>
              <a:gd name="connsiteY8" fmla="*/ 127523 h 397256"/>
              <a:gd name="connsiteX9" fmla="*/ 466438 w 677027"/>
              <a:gd name="connsiteY9" fmla="*/ 6753 h 397256"/>
              <a:gd name="connsiteX10" fmla="*/ 337042 w 677027"/>
              <a:gd name="connsiteY10" fmla="*/ 15380 h 397256"/>
              <a:gd name="connsiteX11" fmla="*/ 207645 w 677027"/>
              <a:gd name="connsiteY11" fmla="*/ 24006 h 397256"/>
              <a:gd name="connsiteX0" fmla="*/ 207645 w 677027"/>
              <a:gd name="connsiteY0" fmla="*/ 24006 h 395956"/>
              <a:gd name="connsiteX1" fmla="*/ 78249 w 677027"/>
              <a:gd name="connsiteY1" fmla="*/ 136149 h 395956"/>
              <a:gd name="connsiteX2" fmla="*/ 611 w 677027"/>
              <a:gd name="connsiteY2" fmla="*/ 231040 h 395956"/>
              <a:gd name="connsiteX3" fmla="*/ 52370 w 677027"/>
              <a:gd name="connsiteY3" fmla="*/ 291425 h 395956"/>
              <a:gd name="connsiteX4" fmla="*/ 224898 w 677027"/>
              <a:gd name="connsiteY4" fmla="*/ 394942 h 395956"/>
              <a:gd name="connsiteX5" fmla="*/ 388800 w 677027"/>
              <a:gd name="connsiteY5" fmla="*/ 343184 h 395956"/>
              <a:gd name="connsiteX6" fmla="*/ 535449 w 677027"/>
              <a:gd name="connsiteY6" fmla="*/ 325931 h 395956"/>
              <a:gd name="connsiteX7" fmla="*/ 673472 w 677027"/>
              <a:gd name="connsiteY7" fmla="*/ 205161 h 395956"/>
              <a:gd name="connsiteX8" fmla="*/ 621713 w 677027"/>
              <a:gd name="connsiteY8" fmla="*/ 127523 h 395956"/>
              <a:gd name="connsiteX9" fmla="*/ 466438 w 677027"/>
              <a:gd name="connsiteY9" fmla="*/ 6753 h 395956"/>
              <a:gd name="connsiteX10" fmla="*/ 337042 w 677027"/>
              <a:gd name="connsiteY10" fmla="*/ 15380 h 395956"/>
              <a:gd name="connsiteX11" fmla="*/ 207645 w 677027"/>
              <a:gd name="connsiteY11" fmla="*/ 24006 h 395956"/>
              <a:gd name="connsiteX0" fmla="*/ 207554 w 676936"/>
              <a:gd name="connsiteY0" fmla="*/ 24006 h 370729"/>
              <a:gd name="connsiteX1" fmla="*/ 78158 w 676936"/>
              <a:gd name="connsiteY1" fmla="*/ 136149 h 370729"/>
              <a:gd name="connsiteX2" fmla="*/ 520 w 676936"/>
              <a:gd name="connsiteY2" fmla="*/ 231040 h 370729"/>
              <a:gd name="connsiteX3" fmla="*/ 52279 w 676936"/>
              <a:gd name="connsiteY3" fmla="*/ 291425 h 370729"/>
              <a:gd name="connsiteX4" fmla="*/ 198928 w 676936"/>
              <a:gd name="connsiteY4" fmla="*/ 369063 h 370729"/>
              <a:gd name="connsiteX5" fmla="*/ 388709 w 676936"/>
              <a:gd name="connsiteY5" fmla="*/ 343184 h 370729"/>
              <a:gd name="connsiteX6" fmla="*/ 535358 w 676936"/>
              <a:gd name="connsiteY6" fmla="*/ 325931 h 370729"/>
              <a:gd name="connsiteX7" fmla="*/ 673381 w 676936"/>
              <a:gd name="connsiteY7" fmla="*/ 205161 h 370729"/>
              <a:gd name="connsiteX8" fmla="*/ 621622 w 676936"/>
              <a:gd name="connsiteY8" fmla="*/ 127523 h 370729"/>
              <a:gd name="connsiteX9" fmla="*/ 466347 w 676936"/>
              <a:gd name="connsiteY9" fmla="*/ 6753 h 370729"/>
              <a:gd name="connsiteX10" fmla="*/ 336951 w 676936"/>
              <a:gd name="connsiteY10" fmla="*/ 15380 h 370729"/>
              <a:gd name="connsiteX11" fmla="*/ 207554 w 676936"/>
              <a:gd name="connsiteY11" fmla="*/ 24006 h 370729"/>
              <a:gd name="connsiteX0" fmla="*/ 207554 w 675493"/>
              <a:gd name="connsiteY0" fmla="*/ 24006 h 370955"/>
              <a:gd name="connsiteX1" fmla="*/ 78158 w 675493"/>
              <a:gd name="connsiteY1" fmla="*/ 136149 h 370955"/>
              <a:gd name="connsiteX2" fmla="*/ 520 w 675493"/>
              <a:gd name="connsiteY2" fmla="*/ 231040 h 370955"/>
              <a:gd name="connsiteX3" fmla="*/ 52279 w 675493"/>
              <a:gd name="connsiteY3" fmla="*/ 291425 h 370955"/>
              <a:gd name="connsiteX4" fmla="*/ 198928 w 675493"/>
              <a:gd name="connsiteY4" fmla="*/ 369063 h 370955"/>
              <a:gd name="connsiteX5" fmla="*/ 388709 w 675493"/>
              <a:gd name="connsiteY5" fmla="*/ 343184 h 370955"/>
              <a:gd name="connsiteX6" fmla="*/ 561237 w 675493"/>
              <a:gd name="connsiteY6" fmla="*/ 300052 h 370955"/>
              <a:gd name="connsiteX7" fmla="*/ 673381 w 675493"/>
              <a:gd name="connsiteY7" fmla="*/ 205161 h 370955"/>
              <a:gd name="connsiteX8" fmla="*/ 621622 w 675493"/>
              <a:gd name="connsiteY8" fmla="*/ 127523 h 370955"/>
              <a:gd name="connsiteX9" fmla="*/ 466347 w 675493"/>
              <a:gd name="connsiteY9" fmla="*/ 6753 h 370955"/>
              <a:gd name="connsiteX10" fmla="*/ 336951 w 675493"/>
              <a:gd name="connsiteY10" fmla="*/ 15380 h 370955"/>
              <a:gd name="connsiteX11" fmla="*/ 207554 w 675493"/>
              <a:gd name="connsiteY11" fmla="*/ 24006 h 37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5493" h="370955">
                <a:moveTo>
                  <a:pt x="207554" y="24006"/>
                </a:moveTo>
                <a:cubicBezTo>
                  <a:pt x="164422" y="44134"/>
                  <a:pt x="112664" y="101643"/>
                  <a:pt x="78158" y="136149"/>
                </a:cubicBezTo>
                <a:cubicBezTo>
                  <a:pt x="43652" y="170655"/>
                  <a:pt x="4833" y="205161"/>
                  <a:pt x="520" y="231040"/>
                </a:cubicBezTo>
                <a:cubicBezTo>
                  <a:pt x="-3793" y="256919"/>
                  <a:pt x="19211" y="268421"/>
                  <a:pt x="52279" y="291425"/>
                </a:cubicBezTo>
                <a:cubicBezTo>
                  <a:pt x="85347" y="314429"/>
                  <a:pt x="142856" y="360437"/>
                  <a:pt x="198928" y="369063"/>
                </a:cubicBezTo>
                <a:cubicBezTo>
                  <a:pt x="255000" y="377690"/>
                  <a:pt x="328324" y="354686"/>
                  <a:pt x="388709" y="343184"/>
                </a:cubicBezTo>
                <a:cubicBezTo>
                  <a:pt x="449094" y="331682"/>
                  <a:pt x="513792" y="323056"/>
                  <a:pt x="561237" y="300052"/>
                </a:cubicBezTo>
                <a:cubicBezTo>
                  <a:pt x="608682" y="277048"/>
                  <a:pt x="663317" y="233916"/>
                  <a:pt x="673381" y="205161"/>
                </a:cubicBezTo>
                <a:cubicBezTo>
                  <a:pt x="683445" y="176406"/>
                  <a:pt x="656128" y="160591"/>
                  <a:pt x="621622" y="127523"/>
                </a:cubicBezTo>
                <a:cubicBezTo>
                  <a:pt x="587116" y="94455"/>
                  <a:pt x="513792" y="25444"/>
                  <a:pt x="466347" y="6753"/>
                </a:cubicBezTo>
                <a:cubicBezTo>
                  <a:pt x="418902" y="-11938"/>
                  <a:pt x="372894" y="13942"/>
                  <a:pt x="336951" y="15380"/>
                </a:cubicBezTo>
                <a:cubicBezTo>
                  <a:pt x="301008" y="16818"/>
                  <a:pt x="250686" y="3878"/>
                  <a:pt x="207554" y="24006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036629" y="288637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1620" y="342468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50765" y="412119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3м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62388" y="300866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216" y="393653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11080" y="462105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3в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Дан</a:t>
            </a:r>
            <a:r>
              <a:rPr lang="uk-UA" sz="5400" dirty="0" smtClean="0"/>
              <a:t>і для розрахунку інтенсивності деформації</a:t>
            </a:r>
            <a:endParaRPr lang="ru-RU" sz="5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3042816"/>
              </p:ext>
            </p:extLst>
          </p:nvPr>
        </p:nvGraphicFramePr>
        <p:xfrm>
          <a:off x="457200" y="1857504"/>
          <a:ext cx="8229600" cy="46678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597111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Номер</a:t>
                      </a:r>
                      <a:r>
                        <a:rPr lang="uk-UA" sz="3200" baseline="0" dirty="0" smtClean="0"/>
                        <a:t> еліпсу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a,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ru-RU" sz="3200" baseline="0" dirty="0" smtClean="0"/>
                        <a:t>мм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b</a:t>
                      </a:r>
                      <a:r>
                        <a:rPr lang="ru-RU" sz="3200" dirty="0" smtClean="0"/>
                        <a:t>, мм</a:t>
                      </a:r>
                      <a:endParaRPr lang="ru-RU" sz="3200" dirty="0"/>
                    </a:p>
                  </a:txBody>
                  <a:tcPr/>
                </a:tc>
              </a:tr>
              <a:tr h="678455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1м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3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3</a:t>
                      </a:r>
                      <a:endParaRPr lang="ru-RU" sz="3200" dirty="0"/>
                    </a:p>
                  </a:txBody>
                  <a:tcPr/>
                </a:tc>
              </a:tr>
              <a:tr h="678455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2м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4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2,5</a:t>
                      </a:r>
                      <a:endParaRPr lang="ru-RU" sz="3200" dirty="0"/>
                    </a:p>
                  </a:txBody>
                  <a:tcPr/>
                </a:tc>
              </a:tr>
              <a:tr h="678455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3м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4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</a:t>
                      </a:r>
                      <a:endParaRPr lang="ru-RU" sz="3200" dirty="0"/>
                    </a:p>
                  </a:txBody>
                  <a:tcPr/>
                </a:tc>
              </a:tr>
              <a:tr h="678455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1в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5,5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4,5</a:t>
                      </a:r>
                      <a:endParaRPr lang="ru-RU" sz="3200" dirty="0"/>
                    </a:p>
                  </a:txBody>
                  <a:tcPr/>
                </a:tc>
              </a:tr>
              <a:tr h="678455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2в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6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4</a:t>
                      </a:r>
                      <a:endParaRPr lang="ru-RU" sz="3200" dirty="0"/>
                    </a:p>
                  </a:txBody>
                  <a:tcPr/>
                </a:tc>
              </a:tr>
              <a:tr h="678455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3в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6,5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/>
                        <a:t>3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09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/>
              <a:t>Прес УГ20/2</a:t>
            </a:r>
            <a:endParaRPr lang="ru-RU" sz="5400" dirty="0"/>
          </a:p>
        </p:txBody>
      </p:sp>
      <p:pic>
        <p:nvPicPr>
          <p:cNvPr id="4" name="video_2025-02-11_17-35-34 (2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415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415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5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Прес УГ20/2</a:t>
            </a:r>
            <a:endParaRPr lang="ru-RU" dirty="0"/>
          </a:p>
        </p:txBody>
      </p:sp>
      <p:pic>
        <p:nvPicPr>
          <p:cNvPr id="4" name="video_2025-02-11_17-35-34 (3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29639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5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Прес УГ20/2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9720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540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Прес УГ20/2</a:t>
            </a:r>
            <a:endParaRPr lang="ru-RU" sz="1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048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42206"/>
            <a:ext cx="5486400" cy="4114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87897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Зразок до деформації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3140968"/>
            <a:ext cx="2377440" cy="1296144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l=45±1</a:t>
            </a:r>
            <a:r>
              <a:rPr lang="ru-RU" sz="3600" dirty="0" smtClean="0"/>
              <a:t>мм</a:t>
            </a:r>
          </a:p>
          <a:p>
            <a:r>
              <a:rPr lang="en-US" sz="3600" dirty="0" smtClean="0"/>
              <a:t>d=40</a:t>
            </a:r>
            <a:r>
              <a:rPr lang="ru-RU" sz="3600" dirty="0" smtClean="0"/>
              <a:t>мм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219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/>
              <a:t>Зразок до деформації</a:t>
            </a:r>
            <a:endParaRPr lang="ru-RU" sz="5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36053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42206"/>
            <a:ext cx="5486400" cy="4114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878976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Зразок до деформації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852936"/>
            <a:ext cx="2627784" cy="1800200"/>
          </a:xfrm>
        </p:spPr>
        <p:txBody>
          <a:bodyPr>
            <a:normAutofit fontScale="85000" lnSpcReduction="20000"/>
          </a:bodyPr>
          <a:lstStyle/>
          <a:p>
            <a:r>
              <a:rPr lang="uk-UA" sz="3600" dirty="0" smtClean="0"/>
              <a:t>Параметри сітки:</a:t>
            </a:r>
          </a:p>
          <a:p>
            <a:r>
              <a:rPr lang="en-US" sz="3600" dirty="0" smtClean="0"/>
              <a:t>d</a:t>
            </a:r>
            <a:r>
              <a:rPr lang="en-US" sz="3600" baseline="-25000" dirty="0" smtClean="0"/>
              <a:t>1</a:t>
            </a:r>
            <a:r>
              <a:rPr lang="en-US" sz="3600" dirty="0" smtClean="0"/>
              <a:t>=6</a:t>
            </a:r>
            <a:r>
              <a:rPr lang="ru-RU" sz="3600" dirty="0" smtClean="0"/>
              <a:t>мм</a:t>
            </a:r>
          </a:p>
          <a:p>
            <a:r>
              <a:rPr lang="en-US" sz="3600" dirty="0" smtClean="0"/>
              <a:t>d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=10</a:t>
            </a:r>
            <a:r>
              <a:rPr lang="ru-RU" sz="3600" dirty="0" smtClean="0"/>
              <a:t>мм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055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/>
              <a:t>Зразок до деформації</a:t>
            </a:r>
            <a:endParaRPr lang="ru-RU" sz="5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349261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149</TotalTime>
  <Words>171</Words>
  <Application>Microsoft Office PowerPoint</Application>
  <PresentationFormat>Экран (4:3)</PresentationFormat>
  <Paragraphs>70</Paragraphs>
  <Slides>18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Паркет</vt:lpstr>
      <vt:lpstr>Лабораторна робота №1</vt:lpstr>
      <vt:lpstr>Прес УГ20/2</vt:lpstr>
      <vt:lpstr>Прес УГ20/2</vt:lpstr>
      <vt:lpstr>Прес УГ20/2</vt:lpstr>
      <vt:lpstr>Прес УГ20/2</vt:lpstr>
      <vt:lpstr>Зразок до деформації</vt:lpstr>
      <vt:lpstr>Зразок до деформації</vt:lpstr>
      <vt:lpstr>Зразок до деформації</vt:lpstr>
      <vt:lpstr>Зразок до деформації</vt:lpstr>
      <vt:lpstr>Зразок до деформації</vt:lpstr>
      <vt:lpstr>Зразок до деформації</vt:lpstr>
      <vt:lpstr>Пресування зразка</vt:lpstr>
      <vt:lpstr>Зразок після деформації</vt:lpstr>
      <vt:lpstr>Зразок після деформації</vt:lpstr>
      <vt:lpstr>Зразок після деформації</vt:lpstr>
      <vt:lpstr>Зразок після деформації</vt:lpstr>
      <vt:lpstr>Зразок після деформації</vt:lpstr>
      <vt:lpstr>Дані для розрахунку інтенсивності деформації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Лабораторна робота №1</dc:title>
  <dc:creator>Максим</dc:creator>
  <cp:lastModifiedBy>Максим</cp:lastModifiedBy>
  <cp:revision>16</cp:revision>
  <dcterms:created xsi:type="dcterms:W3CDTF">2025-02-11T15:44:26Z</dcterms:created>
  <dcterms:modified xsi:type="dcterms:W3CDTF">2025-02-11T18:26:34Z</dcterms:modified>
</cp:coreProperties>
</file>