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E6EB5-CDC9-4884-A808-C5BEFA38D4ED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86F77-B1AA-4534-BA5B-84A53D827BF0}">
      <dgm:prSet custT="1"/>
      <dgm:spPr/>
      <dgm:t>
        <a:bodyPr/>
        <a:lstStyle/>
        <a:p>
          <a:pPr rtl="0"/>
          <a:r>
            <a:rPr lang="ru-RU" sz="1050" b="1" dirty="0" smtClean="0"/>
            <a:t>Інформація, яка </a:t>
          </a:r>
          <a:r>
            <a:rPr lang="ru-RU" sz="1050" b="1" dirty="0" err="1" smtClean="0"/>
            <a:t>підлягає</a:t>
          </a:r>
          <a:r>
            <a:rPr lang="ru-RU" sz="1050" b="1" dirty="0" smtClean="0"/>
            <a:t> </a:t>
          </a:r>
          <a:r>
            <a:rPr lang="ru-RU" sz="1050" b="1" dirty="0" err="1" smtClean="0"/>
            <a:t>засвоєнню</a:t>
          </a:r>
          <a:r>
            <a:rPr lang="ru-RU" sz="1050" b="1" dirty="0" smtClean="0"/>
            <a:t>: </a:t>
          </a:r>
          <a:r>
            <a:rPr lang="ru-RU" sz="1050" b="1" dirty="0" err="1" smtClean="0"/>
            <a:t>знання</a:t>
          </a:r>
          <a:r>
            <a:rPr lang="ru-RU" sz="1050" b="1" dirty="0" smtClean="0"/>
            <a:t>, </a:t>
          </a:r>
          <a:r>
            <a:rPr lang="ru-RU" sz="1050" b="1" dirty="0" err="1" smtClean="0"/>
            <a:t>накопичені</a:t>
          </a:r>
          <a:r>
            <a:rPr lang="ru-RU" sz="1050" b="1" dirty="0" smtClean="0"/>
            <a:t> у </a:t>
          </a:r>
          <a:r>
            <a:rPr lang="ru-RU" sz="1050" b="1" dirty="0" err="1" smtClean="0"/>
            <a:t>процесі</a:t>
          </a:r>
          <a:r>
            <a:rPr lang="ru-RU" sz="1050" b="1" dirty="0" smtClean="0"/>
            <a:t> </a:t>
          </a:r>
          <a:r>
            <a:rPr lang="ru-RU" sz="1050" b="1" dirty="0" err="1" smtClean="0"/>
            <a:t>еволюції</a:t>
          </a:r>
          <a:r>
            <a:rPr lang="ru-RU" sz="1050" b="1" dirty="0" smtClean="0"/>
            <a:t> </a:t>
          </a:r>
          <a:r>
            <a:rPr lang="ru-RU" sz="1050" b="1" dirty="0" err="1" smtClean="0"/>
            <a:t>людства</a:t>
          </a:r>
          <a:r>
            <a:rPr lang="ru-RU" sz="1050" b="1" dirty="0" smtClean="0"/>
            <a:t> (</a:t>
          </a:r>
          <a:r>
            <a:rPr lang="ru-RU" sz="1050" b="1" dirty="0" err="1" smtClean="0"/>
            <a:t>факти</a:t>
          </a:r>
          <a:r>
            <a:rPr lang="ru-RU" sz="1050" b="1" dirty="0" smtClean="0"/>
            <a:t>, </a:t>
          </a:r>
          <a:r>
            <a:rPr lang="ru-RU" sz="1050" b="1" dirty="0" err="1" smtClean="0"/>
            <a:t>поняття</a:t>
          </a:r>
          <a:r>
            <a:rPr lang="ru-RU" sz="1050" b="1" dirty="0" smtClean="0"/>
            <a:t>, </a:t>
          </a:r>
          <a:r>
            <a:rPr lang="ru-RU" sz="1050" b="1" dirty="0" err="1" smtClean="0"/>
            <a:t>закони</a:t>
          </a:r>
          <a:r>
            <a:rPr lang="ru-RU" sz="1050" b="1" dirty="0" smtClean="0"/>
            <a:t>, </a:t>
          </a:r>
          <a:r>
            <a:rPr lang="ru-RU" sz="1050" b="1" dirty="0" err="1" smtClean="0"/>
            <a:t>ідеї</a:t>
          </a:r>
          <a:r>
            <a:rPr lang="ru-RU" sz="1050" b="1" dirty="0" smtClean="0"/>
            <a:t>, </a:t>
          </a:r>
          <a:r>
            <a:rPr lang="ru-RU" sz="1050" b="1" dirty="0" err="1" smtClean="0"/>
            <a:t>теорії</a:t>
          </a:r>
          <a:r>
            <a:rPr lang="ru-RU" sz="1050" b="1" dirty="0" smtClean="0"/>
            <a:t>, </a:t>
          </a:r>
          <a:r>
            <a:rPr lang="ru-RU" sz="1050" b="1" dirty="0" err="1" smtClean="0"/>
            <a:t>концепції</a:t>
          </a:r>
          <a:r>
            <a:rPr lang="ru-RU" sz="1050" b="1" dirty="0" smtClean="0"/>
            <a:t>) та </a:t>
          </a:r>
          <a:r>
            <a:rPr lang="ru-RU" sz="1050" b="1" dirty="0" err="1" smtClean="0"/>
            <a:t>знання</a:t>
          </a:r>
          <a:r>
            <a:rPr lang="ru-RU" sz="1050" b="1" dirty="0" smtClean="0"/>
            <a:t> про шляхи, </a:t>
          </a:r>
          <a:r>
            <a:rPr lang="ru-RU" sz="1050" b="1" dirty="0" err="1" smtClean="0"/>
            <a:t>методи</a:t>
          </a:r>
          <a:r>
            <a:rPr lang="ru-RU" sz="1050" b="1" dirty="0" smtClean="0"/>
            <a:t> і </a:t>
          </a:r>
          <a:r>
            <a:rPr lang="ru-RU" sz="1050" b="1" dirty="0" err="1" smtClean="0"/>
            <a:t>способи</a:t>
          </a:r>
          <a:r>
            <a:rPr lang="ru-RU" sz="1050" b="1" dirty="0" smtClean="0"/>
            <a:t> </a:t>
          </a:r>
          <a:r>
            <a:rPr lang="ru-RU" sz="1050" b="1" dirty="0" err="1" smtClean="0"/>
            <a:t>пізнання</a:t>
          </a:r>
          <a:r>
            <a:rPr lang="ru-RU" sz="1050" b="1" dirty="0" smtClean="0"/>
            <a:t> </a:t>
          </a:r>
          <a:r>
            <a:rPr lang="ru-RU" sz="1050" b="1" dirty="0" err="1" smtClean="0"/>
            <a:t>оточуючого</a:t>
          </a:r>
          <a:r>
            <a:rPr lang="ru-RU" sz="1050" b="1" dirty="0" smtClean="0"/>
            <a:t> </a:t>
          </a:r>
          <a:r>
            <a:rPr lang="ru-RU" sz="1050" b="1" dirty="0" err="1" smtClean="0"/>
            <a:t>світу</a:t>
          </a:r>
          <a:r>
            <a:rPr lang="ru-RU" sz="1050" b="1" dirty="0" smtClean="0"/>
            <a:t>, про </a:t>
          </a:r>
          <a:r>
            <a:rPr lang="ru-RU" sz="1050" b="1" dirty="0" err="1" smtClean="0"/>
            <a:t>способи</a:t>
          </a:r>
          <a:r>
            <a:rPr lang="ru-RU" sz="1050" b="1" dirty="0" smtClean="0"/>
            <a:t> </a:t>
          </a:r>
          <a:r>
            <a:rPr lang="ru-RU" sz="1050" b="1" dirty="0" err="1" smtClean="0"/>
            <a:t>розумових</a:t>
          </a:r>
          <a:r>
            <a:rPr lang="ru-RU" sz="1050" b="1" dirty="0" smtClean="0"/>
            <a:t> і </a:t>
          </a:r>
          <a:r>
            <a:rPr lang="ru-RU" sz="1050" b="1" dirty="0" err="1" smtClean="0"/>
            <a:t>практичних</a:t>
          </a:r>
          <a:r>
            <a:rPr lang="ru-RU" sz="1050" b="1" dirty="0" smtClean="0"/>
            <a:t> </a:t>
          </a:r>
          <a:r>
            <a:rPr lang="ru-RU" sz="1050" b="1" dirty="0" err="1" smtClean="0"/>
            <a:t>дій</a:t>
          </a:r>
          <a:r>
            <a:rPr lang="ru-RU" sz="1050" b="1" dirty="0" smtClean="0"/>
            <a:t>. </a:t>
          </a:r>
          <a:endParaRPr lang="ru-RU" sz="1050" b="1" dirty="0"/>
        </a:p>
      </dgm:t>
    </dgm:pt>
    <dgm:pt modelId="{FB746549-CB3E-4456-9E20-561252DF5AC1}" type="parTrans" cxnId="{27911A1B-CB63-44AE-9B75-279B2D137CCD}">
      <dgm:prSet/>
      <dgm:spPr/>
      <dgm:t>
        <a:bodyPr/>
        <a:lstStyle/>
        <a:p>
          <a:endParaRPr lang="ru-RU"/>
        </a:p>
      </dgm:t>
    </dgm:pt>
    <dgm:pt modelId="{8E2B1519-D70E-4FAF-BBA8-56E619252083}" type="sibTrans" cxnId="{27911A1B-CB63-44AE-9B75-279B2D137CCD}">
      <dgm:prSet/>
      <dgm:spPr/>
      <dgm:t>
        <a:bodyPr/>
        <a:lstStyle/>
        <a:p>
          <a:endParaRPr lang="ru-RU"/>
        </a:p>
      </dgm:t>
    </dgm:pt>
    <dgm:pt modelId="{5DAFD0DF-9F5D-4869-80A0-803D4CD66712}">
      <dgm:prSet custT="1"/>
      <dgm:spPr/>
      <dgm:t>
        <a:bodyPr/>
        <a:lstStyle/>
        <a:p>
          <a:pPr rtl="0"/>
          <a:r>
            <a:rPr lang="ru-RU" sz="1050" b="1" dirty="0" smtClean="0"/>
            <a:t>Система </a:t>
          </a:r>
          <a:r>
            <a:rPr lang="ru-RU" sz="1050" b="1" dirty="0" err="1" smtClean="0"/>
            <a:t>загальних</a:t>
          </a:r>
          <a:r>
            <a:rPr lang="ru-RU" sz="1050" b="1" dirty="0" smtClean="0"/>
            <a:t> </a:t>
          </a:r>
          <a:r>
            <a:rPr lang="ru-RU" sz="1050" b="1" dirty="0" err="1" smtClean="0"/>
            <a:t>інтелектуальних</a:t>
          </a:r>
          <a:r>
            <a:rPr lang="ru-RU" sz="1050" b="1" dirty="0" smtClean="0"/>
            <a:t> і </a:t>
          </a:r>
          <a:r>
            <a:rPr lang="ru-RU" sz="1050" b="1" dirty="0" err="1" smtClean="0"/>
            <a:t>практичних</a:t>
          </a:r>
          <a:r>
            <a:rPr lang="ru-RU" sz="1050" b="1" dirty="0" smtClean="0"/>
            <a:t> </a:t>
          </a:r>
          <a:r>
            <a:rPr lang="ru-RU" sz="1050" b="1" dirty="0" err="1" smtClean="0"/>
            <a:t>умінь</a:t>
          </a:r>
          <a:r>
            <a:rPr lang="ru-RU" sz="1050" b="1" dirty="0" smtClean="0"/>
            <a:t> та </a:t>
          </a:r>
          <a:r>
            <a:rPr lang="ru-RU" sz="1050" b="1" dirty="0" err="1" smtClean="0"/>
            <a:t>навичок</a:t>
          </a:r>
          <a:r>
            <a:rPr lang="ru-RU" sz="1050" b="1" dirty="0" smtClean="0"/>
            <a:t>, </a:t>
          </a:r>
          <a:r>
            <a:rPr lang="ru-RU" sz="1050" b="1" dirty="0" err="1" smtClean="0"/>
            <a:t>які</a:t>
          </a:r>
          <a:r>
            <a:rPr lang="ru-RU" sz="1050" b="1" dirty="0" smtClean="0"/>
            <a:t> є основою </a:t>
          </a:r>
          <a:r>
            <a:rPr lang="ru-RU" sz="1050" b="1" dirty="0" err="1" smtClean="0"/>
            <a:t>різних</a:t>
          </a:r>
          <a:r>
            <a:rPr lang="ru-RU" sz="1050" b="1" dirty="0" smtClean="0"/>
            <a:t> </a:t>
          </a:r>
          <a:r>
            <a:rPr lang="ru-RU" sz="1050" b="1" dirty="0" err="1" smtClean="0"/>
            <a:t>видів</a:t>
          </a:r>
          <a:r>
            <a:rPr lang="ru-RU" sz="1050" b="1" dirty="0" smtClean="0"/>
            <a:t> </a:t>
          </a:r>
          <a:r>
            <a:rPr lang="ru-RU" sz="1050" b="1" dirty="0" err="1" smtClean="0"/>
            <a:t>діяльності</a:t>
          </a:r>
          <a:r>
            <a:rPr lang="ru-RU" sz="1050" b="1" dirty="0" smtClean="0"/>
            <a:t>. </a:t>
          </a:r>
          <a:endParaRPr lang="ru-RU" sz="1050" b="1" dirty="0"/>
        </a:p>
      </dgm:t>
    </dgm:pt>
    <dgm:pt modelId="{BF922CBD-E6A9-41BD-8BE3-97F10D559114}" type="parTrans" cxnId="{9921D679-AD83-4E55-B9F6-64975360530A}">
      <dgm:prSet/>
      <dgm:spPr/>
      <dgm:t>
        <a:bodyPr/>
        <a:lstStyle/>
        <a:p>
          <a:endParaRPr lang="ru-RU"/>
        </a:p>
      </dgm:t>
    </dgm:pt>
    <dgm:pt modelId="{7986EF2F-5304-4FED-B61C-D7B48851BF73}" type="sibTrans" cxnId="{9921D679-AD83-4E55-B9F6-64975360530A}">
      <dgm:prSet/>
      <dgm:spPr/>
      <dgm:t>
        <a:bodyPr/>
        <a:lstStyle/>
        <a:p>
          <a:endParaRPr lang="ru-RU"/>
        </a:p>
      </dgm:t>
    </dgm:pt>
    <dgm:pt modelId="{06641F45-E914-401D-97BF-7549F33EDCF0}">
      <dgm:prSet custT="1"/>
      <dgm:spPr/>
      <dgm:t>
        <a:bodyPr/>
        <a:lstStyle/>
        <a:p>
          <a:pPr rtl="0"/>
          <a:r>
            <a:rPr lang="ru-RU" sz="1050" b="1" dirty="0" err="1" smtClean="0"/>
            <a:t>Досвід</a:t>
          </a:r>
          <a:r>
            <a:rPr lang="ru-RU" sz="1050" b="1" dirty="0" smtClean="0"/>
            <a:t> </a:t>
          </a:r>
          <a:r>
            <a:rPr lang="ru-RU" sz="1050" b="1" dirty="0" err="1" smtClean="0"/>
            <a:t>творчої</a:t>
          </a:r>
          <a:r>
            <a:rPr lang="ru-RU" sz="1050" b="1" dirty="0" smtClean="0"/>
            <a:t> </a:t>
          </a:r>
          <a:r>
            <a:rPr lang="ru-RU" sz="1050" b="1" dirty="0" err="1" smtClean="0"/>
            <a:t>діяльності</a:t>
          </a:r>
          <a:r>
            <a:rPr lang="ru-RU" sz="1050" b="1" dirty="0" smtClean="0"/>
            <a:t>. </a:t>
          </a:r>
          <a:endParaRPr lang="ru-RU" sz="1050" b="1" dirty="0"/>
        </a:p>
      </dgm:t>
    </dgm:pt>
    <dgm:pt modelId="{80D97724-0818-4E5E-B319-3B2CE0BFDAF3}" type="parTrans" cxnId="{4F4374C9-31C1-4B70-8F89-2DF66A387262}">
      <dgm:prSet/>
      <dgm:spPr/>
      <dgm:t>
        <a:bodyPr/>
        <a:lstStyle/>
        <a:p>
          <a:endParaRPr lang="ru-RU"/>
        </a:p>
      </dgm:t>
    </dgm:pt>
    <dgm:pt modelId="{4DB916B5-8BEF-4A52-B91D-5CB085124DCA}" type="sibTrans" cxnId="{4F4374C9-31C1-4B70-8F89-2DF66A387262}">
      <dgm:prSet/>
      <dgm:spPr/>
      <dgm:t>
        <a:bodyPr/>
        <a:lstStyle/>
        <a:p>
          <a:endParaRPr lang="ru-RU"/>
        </a:p>
      </dgm:t>
    </dgm:pt>
    <dgm:pt modelId="{EDAAD17E-AA69-4F32-9695-6BD412677587}">
      <dgm:prSet custT="1"/>
      <dgm:spPr/>
      <dgm:t>
        <a:bodyPr/>
        <a:lstStyle/>
        <a:p>
          <a:pPr rtl="0"/>
          <a:r>
            <a:rPr lang="ru-RU" sz="1050" b="1" dirty="0" err="1" smtClean="0"/>
            <a:t>Досвід</a:t>
          </a:r>
          <a:r>
            <a:rPr lang="ru-RU" sz="1050" b="1" dirty="0" smtClean="0"/>
            <a:t> </a:t>
          </a:r>
          <a:r>
            <a:rPr lang="ru-RU" sz="1050" b="1" dirty="0" err="1" smtClean="0"/>
            <a:t>емоційно-вольового</a:t>
          </a:r>
          <a:r>
            <a:rPr lang="ru-RU" sz="1050" b="1" dirty="0" smtClean="0"/>
            <a:t> </a:t>
          </a:r>
          <a:r>
            <a:rPr lang="ru-RU" sz="1050" b="1" dirty="0" err="1" smtClean="0"/>
            <a:t>ставлення</a:t>
          </a:r>
          <a:r>
            <a:rPr lang="ru-RU" sz="1050" b="1" dirty="0" smtClean="0"/>
            <a:t> до </a:t>
          </a:r>
          <a:r>
            <a:rPr lang="ru-RU" sz="1050" b="1" dirty="0" err="1" smtClean="0"/>
            <a:t>оточуючого</a:t>
          </a:r>
          <a:r>
            <a:rPr lang="ru-RU" sz="1050" b="1" dirty="0" smtClean="0"/>
            <a:t> </a:t>
          </a:r>
          <a:r>
            <a:rPr lang="ru-RU" sz="1050" b="1" dirty="0" err="1" smtClean="0"/>
            <a:t>світу</a:t>
          </a:r>
          <a:r>
            <a:rPr lang="ru-RU" sz="1050" b="1" dirty="0" smtClean="0"/>
            <a:t>, </a:t>
          </a:r>
          <a:r>
            <a:rPr lang="ru-RU" sz="1050" b="1" dirty="0" err="1" smtClean="0"/>
            <a:t>який</a:t>
          </a:r>
          <a:r>
            <a:rPr lang="ru-RU" sz="1050" b="1" dirty="0" smtClean="0"/>
            <a:t> разом </a:t>
          </a:r>
          <a:r>
            <a:rPr lang="ru-RU" sz="1050" b="1" dirty="0" err="1" smtClean="0"/>
            <a:t>із</a:t>
          </a:r>
          <a:r>
            <a:rPr lang="ru-RU" sz="1050" b="1" dirty="0" smtClean="0"/>
            <a:t> </a:t>
          </a:r>
          <a:r>
            <a:rPr lang="ru-RU" sz="1050" b="1" dirty="0" err="1" smtClean="0"/>
            <a:t>знаннями</a:t>
          </a:r>
          <a:r>
            <a:rPr lang="ru-RU" sz="1050" b="1" dirty="0" smtClean="0"/>
            <a:t> та </a:t>
          </a:r>
          <a:r>
            <a:rPr lang="ru-RU" sz="1050" b="1" dirty="0" err="1" smtClean="0"/>
            <a:t>вміннями</a:t>
          </a:r>
          <a:r>
            <a:rPr lang="ru-RU" sz="1050" b="1" dirty="0" smtClean="0"/>
            <a:t> </a:t>
          </a:r>
          <a:r>
            <a:rPr lang="ru-RU" sz="1050" b="1" dirty="0" err="1" smtClean="0"/>
            <a:t>складає</a:t>
          </a:r>
          <a:r>
            <a:rPr lang="ru-RU" sz="1050" b="1" dirty="0" smtClean="0"/>
            <a:t> </a:t>
          </a:r>
          <a:r>
            <a:rPr lang="ru-RU" sz="1050" b="1" dirty="0" err="1" smtClean="0"/>
            <a:t>підґрунтя</a:t>
          </a:r>
          <a:r>
            <a:rPr lang="ru-RU" sz="1050" b="1" dirty="0" smtClean="0"/>
            <a:t> для </a:t>
          </a:r>
          <a:r>
            <a:rPr lang="ru-RU" sz="1050" b="1" dirty="0" err="1" smtClean="0"/>
            <a:t>формування</a:t>
          </a:r>
          <a:r>
            <a:rPr lang="ru-RU" sz="1050" b="1" dirty="0" smtClean="0"/>
            <a:t> </a:t>
          </a:r>
          <a:r>
            <a:rPr lang="ru-RU" sz="1050" b="1" dirty="0" err="1" smtClean="0"/>
            <a:t>особистої</a:t>
          </a:r>
          <a:r>
            <a:rPr lang="ru-RU" sz="1050" b="1" dirty="0" smtClean="0"/>
            <a:t> </a:t>
          </a:r>
          <a:r>
            <a:rPr lang="ru-RU" sz="1050" b="1" dirty="0" err="1" smtClean="0"/>
            <a:t>системи</a:t>
          </a:r>
          <a:r>
            <a:rPr lang="ru-RU" sz="1050" b="1" dirty="0" smtClean="0"/>
            <a:t> </a:t>
          </a:r>
          <a:r>
            <a:rPr lang="ru-RU" sz="1050" b="1" dirty="0" err="1" smtClean="0"/>
            <a:t>цінностей</a:t>
          </a:r>
          <a:r>
            <a:rPr lang="ru-RU" sz="1050" b="1" dirty="0" smtClean="0"/>
            <a:t> (</a:t>
          </a:r>
          <a:r>
            <a:rPr lang="ru-RU" sz="1050" b="1" dirty="0" err="1" smtClean="0"/>
            <a:t>моральних</a:t>
          </a:r>
          <a:r>
            <a:rPr lang="ru-RU" sz="1050" b="1" dirty="0" smtClean="0"/>
            <a:t>, </a:t>
          </a:r>
          <a:r>
            <a:rPr lang="ru-RU" sz="1050" b="1" dirty="0" err="1" smtClean="0"/>
            <a:t>естетичних</a:t>
          </a:r>
          <a:r>
            <a:rPr lang="ru-RU" sz="1050" b="1" dirty="0" smtClean="0"/>
            <a:t>, </a:t>
          </a:r>
          <a:r>
            <a:rPr lang="ru-RU" sz="1050" b="1" dirty="0" err="1" smtClean="0"/>
            <a:t>екологічних</a:t>
          </a:r>
          <a:r>
            <a:rPr lang="ru-RU" sz="1050" b="1" dirty="0" smtClean="0"/>
            <a:t> та </a:t>
          </a:r>
          <a:r>
            <a:rPr lang="ru-RU" sz="1050" b="1" dirty="0" err="1" smtClean="0"/>
            <a:t>інших</a:t>
          </a:r>
          <a:r>
            <a:rPr lang="ru-RU" sz="1050" b="1" dirty="0" smtClean="0"/>
            <a:t>)</a:t>
          </a:r>
          <a:endParaRPr lang="ru-RU" sz="1050" b="1" dirty="0"/>
        </a:p>
      </dgm:t>
    </dgm:pt>
    <dgm:pt modelId="{2723CBAE-B0E0-49B2-AB8C-B2423C85B77A}" type="parTrans" cxnId="{42B49C1B-BFD2-4B6D-A319-1EAB2DB22FFE}">
      <dgm:prSet/>
      <dgm:spPr/>
      <dgm:t>
        <a:bodyPr/>
        <a:lstStyle/>
        <a:p>
          <a:endParaRPr lang="ru-RU"/>
        </a:p>
      </dgm:t>
    </dgm:pt>
    <dgm:pt modelId="{1C158A62-AB4D-40EB-9DE5-96401CDB0BFE}" type="sibTrans" cxnId="{42B49C1B-BFD2-4B6D-A319-1EAB2DB22FFE}">
      <dgm:prSet/>
      <dgm:spPr/>
      <dgm:t>
        <a:bodyPr/>
        <a:lstStyle/>
        <a:p>
          <a:endParaRPr lang="ru-RU"/>
        </a:p>
      </dgm:t>
    </dgm:pt>
    <dgm:pt modelId="{B362ADE3-6200-469A-B47E-645872B4E4E0}" type="pres">
      <dgm:prSet presAssocID="{947E6EB5-CDC9-4884-A808-C5BEFA38D4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3802B-A97A-4344-A093-0885E0162C71}" type="pres">
      <dgm:prSet presAssocID="{F7E86F77-B1AA-4534-BA5B-84A53D827BF0}" presName="node" presStyleLbl="node1" presStyleIdx="0" presStyleCnt="4" custScaleX="129825" custRadScaleRad="78104" custRadScaleInc="-10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8EF06-9676-46DF-8D80-65D5DAB3E807}" type="pres">
      <dgm:prSet presAssocID="{8E2B1519-D70E-4FAF-BBA8-56E61925208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1AAF668-2BDB-4A3F-800B-D79A9D7434F6}" type="pres">
      <dgm:prSet presAssocID="{8E2B1519-D70E-4FAF-BBA8-56E61925208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E355CD4-64C4-42C1-A18C-AF82A7B882D3}" type="pres">
      <dgm:prSet presAssocID="{5DAFD0DF-9F5D-4869-80A0-803D4CD66712}" presName="node" presStyleLbl="node1" presStyleIdx="1" presStyleCnt="4" custRadScaleRad="96594" custRadScaleInc="-1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D01E5-9545-4D02-8B30-892A676D056E}" type="pres">
      <dgm:prSet presAssocID="{7986EF2F-5304-4FED-B61C-D7B48851BF7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5B6BADA-4775-4679-ACF6-C49BB6B65320}" type="pres">
      <dgm:prSet presAssocID="{7986EF2F-5304-4FED-B61C-D7B48851BF7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53DDC12-940A-4582-96DE-0DD24702DB82}" type="pres">
      <dgm:prSet presAssocID="{06641F45-E914-401D-97BF-7549F33EDC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B710F-24DA-4672-8A64-1F35FCDFFA11}" type="pres">
      <dgm:prSet presAssocID="{4DB916B5-8BEF-4A52-B91D-5CB085124DC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41A4740-E7D2-413B-AAA4-C9E4A0AE9B39}" type="pres">
      <dgm:prSet presAssocID="{4DB916B5-8BEF-4A52-B91D-5CB085124DC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7BDA673-97D1-4014-9841-381425489878}" type="pres">
      <dgm:prSet presAssocID="{EDAAD17E-AA69-4F32-9695-6BD412677587}" presName="node" presStyleLbl="node1" presStyleIdx="3" presStyleCnt="4" custScaleX="128671" custRadScaleRad="101424" custRadScaleInc="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A3068-AC60-434C-A39D-A870A3E08439}" type="pres">
      <dgm:prSet presAssocID="{1C158A62-AB4D-40EB-9DE5-96401CDB0BF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5E85D27-A5E7-4CCA-B66B-5CED8F02027F}" type="pres">
      <dgm:prSet presAssocID="{1C158A62-AB4D-40EB-9DE5-96401CDB0BFE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BB7DCB3-D884-442B-8206-E21F747619C7}" type="presOf" srcId="{7986EF2F-5304-4FED-B61C-D7B48851BF73}" destId="{D5B6BADA-4775-4679-ACF6-C49BB6B65320}" srcOrd="1" destOrd="0" presId="urn:microsoft.com/office/officeart/2005/8/layout/cycle2"/>
    <dgm:cxn modelId="{F19C163D-BB2A-483F-81C7-63CAEFC4090D}" type="presOf" srcId="{EDAAD17E-AA69-4F32-9695-6BD412677587}" destId="{97BDA673-97D1-4014-9841-381425489878}" srcOrd="0" destOrd="0" presId="urn:microsoft.com/office/officeart/2005/8/layout/cycle2"/>
    <dgm:cxn modelId="{F3701D0B-D850-4F27-9E9E-3AF3507559AE}" type="presOf" srcId="{7986EF2F-5304-4FED-B61C-D7B48851BF73}" destId="{B60D01E5-9545-4D02-8B30-892A676D056E}" srcOrd="0" destOrd="0" presId="urn:microsoft.com/office/officeart/2005/8/layout/cycle2"/>
    <dgm:cxn modelId="{6D3F2D47-628B-4FAB-AE26-71EE99B68911}" type="presOf" srcId="{8E2B1519-D70E-4FAF-BBA8-56E619252083}" destId="{CA28EF06-9676-46DF-8D80-65D5DAB3E807}" srcOrd="0" destOrd="0" presId="urn:microsoft.com/office/officeart/2005/8/layout/cycle2"/>
    <dgm:cxn modelId="{C6D8B13A-8DB2-4636-B131-4B47EA82F401}" type="presOf" srcId="{947E6EB5-CDC9-4884-A808-C5BEFA38D4ED}" destId="{B362ADE3-6200-469A-B47E-645872B4E4E0}" srcOrd="0" destOrd="0" presId="urn:microsoft.com/office/officeart/2005/8/layout/cycle2"/>
    <dgm:cxn modelId="{44C77BE2-D916-4FFE-A766-984D923DB88D}" type="presOf" srcId="{1C158A62-AB4D-40EB-9DE5-96401CDB0BFE}" destId="{D87A3068-AC60-434C-A39D-A870A3E08439}" srcOrd="0" destOrd="0" presId="urn:microsoft.com/office/officeart/2005/8/layout/cycle2"/>
    <dgm:cxn modelId="{F5504F8C-AEEA-48C8-80D3-71F68BE44A7E}" type="presOf" srcId="{5DAFD0DF-9F5D-4869-80A0-803D4CD66712}" destId="{0E355CD4-64C4-42C1-A18C-AF82A7B882D3}" srcOrd="0" destOrd="0" presId="urn:microsoft.com/office/officeart/2005/8/layout/cycle2"/>
    <dgm:cxn modelId="{9921D679-AD83-4E55-B9F6-64975360530A}" srcId="{947E6EB5-CDC9-4884-A808-C5BEFA38D4ED}" destId="{5DAFD0DF-9F5D-4869-80A0-803D4CD66712}" srcOrd="1" destOrd="0" parTransId="{BF922CBD-E6A9-41BD-8BE3-97F10D559114}" sibTransId="{7986EF2F-5304-4FED-B61C-D7B48851BF73}"/>
    <dgm:cxn modelId="{C79A5D41-F9B3-4D5A-B923-6E3E5B440B27}" type="presOf" srcId="{4DB916B5-8BEF-4A52-B91D-5CB085124DCA}" destId="{494B710F-24DA-4672-8A64-1F35FCDFFA11}" srcOrd="0" destOrd="0" presId="urn:microsoft.com/office/officeart/2005/8/layout/cycle2"/>
    <dgm:cxn modelId="{27911A1B-CB63-44AE-9B75-279B2D137CCD}" srcId="{947E6EB5-CDC9-4884-A808-C5BEFA38D4ED}" destId="{F7E86F77-B1AA-4534-BA5B-84A53D827BF0}" srcOrd="0" destOrd="0" parTransId="{FB746549-CB3E-4456-9E20-561252DF5AC1}" sibTransId="{8E2B1519-D70E-4FAF-BBA8-56E619252083}"/>
    <dgm:cxn modelId="{DCFDA64C-7C48-4D7A-B6EA-4F4754AD2EF6}" type="presOf" srcId="{4DB916B5-8BEF-4A52-B91D-5CB085124DCA}" destId="{441A4740-E7D2-413B-AAA4-C9E4A0AE9B39}" srcOrd="1" destOrd="0" presId="urn:microsoft.com/office/officeart/2005/8/layout/cycle2"/>
    <dgm:cxn modelId="{98B54461-C468-4031-B3B7-57ED9B5E7CC1}" type="presOf" srcId="{8E2B1519-D70E-4FAF-BBA8-56E619252083}" destId="{61AAF668-2BDB-4A3F-800B-D79A9D7434F6}" srcOrd="1" destOrd="0" presId="urn:microsoft.com/office/officeart/2005/8/layout/cycle2"/>
    <dgm:cxn modelId="{47A67077-3176-41BB-B7F9-F6914D7B2EE1}" type="presOf" srcId="{1C158A62-AB4D-40EB-9DE5-96401CDB0BFE}" destId="{E5E85D27-A5E7-4CCA-B66B-5CED8F02027F}" srcOrd="1" destOrd="0" presId="urn:microsoft.com/office/officeart/2005/8/layout/cycle2"/>
    <dgm:cxn modelId="{4F4374C9-31C1-4B70-8F89-2DF66A387262}" srcId="{947E6EB5-CDC9-4884-A808-C5BEFA38D4ED}" destId="{06641F45-E914-401D-97BF-7549F33EDCF0}" srcOrd="2" destOrd="0" parTransId="{80D97724-0818-4E5E-B319-3B2CE0BFDAF3}" sibTransId="{4DB916B5-8BEF-4A52-B91D-5CB085124DCA}"/>
    <dgm:cxn modelId="{42B49C1B-BFD2-4B6D-A319-1EAB2DB22FFE}" srcId="{947E6EB5-CDC9-4884-A808-C5BEFA38D4ED}" destId="{EDAAD17E-AA69-4F32-9695-6BD412677587}" srcOrd="3" destOrd="0" parTransId="{2723CBAE-B0E0-49B2-AB8C-B2423C85B77A}" sibTransId="{1C158A62-AB4D-40EB-9DE5-96401CDB0BFE}"/>
    <dgm:cxn modelId="{3817853A-43E3-4C47-93B4-AEA66A638E32}" type="presOf" srcId="{F7E86F77-B1AA-4534-BA5B-84A53D827BF0}" destId="{5233802B-A97A-4344-A093-0885E0162C71}" srcOrd="0" destOrd="0" presId="urn:microsoft.com/office/officeart/2005/8/layout/cycle2"/>
    <dgm:cxn modelId="{819682D6-5A6F-4604-9072-11EFC1EFC1F5}" type="presOf" srcId="{06641F45-E914-401D-97BF-7549F33EDCF0}" destId="{153DDC12-940A-4582-96DE-0DD24702DB82}" srcOrd="0" destOrd="0" presId="urn:microsoft.com/office/officeart/2005/8/layout/cycle2"/>
    <dgm:cxn modelId="{3C37EFDD-F963-4B04-9716-A6F6B4133BF3}" type="presParOf" srcId="{B362ADE3-6200-469A-B47E-645872B4E4E0}" destId="{5233802B-A97A-4344-A093-0885E0162C71}" srcOrd="0" destOrd="0" presId="urn:microsoft.com/office/officeart/2005/8/layout/cycle2"/>
    <dgm:cxn modelId="{09899AD7-37F0-495C-AD83-EB9BE7A39C21}" type="presParOf" srcId="{B362ADE3-6200-469A-B47E-645872B4E4E0}" destId="{CA28EF06-9676-46DF-8D80-65D5DAB3E807}" srcOrd="1" destOrd="0" presId="urn:microsoft.com/office/officeart/2005/8/layout/cycle2"/>
    <dgm:cxn modelId="{631147B5-F494-47A3-8621-E8DDC4D7C703}" type="presParOf" srcId="{CA28EF06-9676-46DF-8D80-65D5DAB3E807}" destId="{61AAF668-2BDB-4A3F-800B-D79A9D7434F6}" srcOrd="0" destOrd="0" presId="urn:microsoft.com/office/officeart/2005/8/layout/cycle2"/>
    <dgm:cxn modelId="{A6E3EE66-F379-4B9E-BA90-CA1A1B817EB5}" type="presParOf" srcId="{B362ADE3-6200-469A-B47E-645872B4E4E0}" destId="{0E355CD4-64C4-42C1-A18C-AF82A7B882D3}" srcOrd="2" destOrd="0" presId="urn:microsoft.com/office/officeart/2005/8/layout/cycle2"/>
    <dgm:cxn modelId="{3C9B2866-3795-4FD8-99FE-ABEE7339ACAD}" type="presParOf" srcId="{B362ADE3-6200-469A-B47E-645872B4E4E0}" destId="{B60D01E5-9545-4D02-8B30-892A676D056E}" srcOrd="3" destOrd="0" presId="urn:microsoft.com/office/officeart/2005/8/layout/cycle2"/>
    <dgm:cxn modelId="{C07BFC30-64FF-4AFA-B3D5-40707C1BA391}" type="presParOf" srcId="{B60D01E5-9545-4D02-8B30-892A676D056E}" destId="{D5B6BADA-4775-4679-ACF6-C49BB6B65320}" srcOrd="0" destOrd="0" presId="urn:microsoft.com/office/officeart/2005/8/layout/cycle2"/>
    <dgm:cxn modelId="{7C981A6C-9E62-4F04-AC21-67AB51735491}" type="presParOf" srcId="{B362ADE3-6200-469A-B47E-645872B4E4E0}" destId="{153DDC12-940A-4582-96DE-0DD24702DB82}" srcOrd="4" destOrd="0" presId="urn:microsoft.com/office/officeart/2005/8/layout/cycle2"/>
    <dgm:cxn modelId="{B303130E-9826-4E23-B88F-1F23BCD3C855}" type="presParOf" srcId="{B362ADE3-6200-469A-B47E-645872B4E4E0}" destId="{494B710F-24DA-4672-8A64-1F35FCDFFA11}" srcOrd="5" destOrd="0" presId="urn:microsoft.com/office/officeart/2005/8/layout/cycle2"/>
    <dgm:cxn modelId="{EA7693BF-260D-40B6-B1D3-F980DC684EBD}" type="presParOf" srcId="{494B710F-24DA-4672-8A64-1F35FCDFFA11}" destId="{441A4740-E7D2-413B-AAA4-C9E4A0AE9B39}" srcOrd="0" destOrd="0" presId="urn:microsoft.com/office/officeart/2005/8/layout/cycle2"/>
    <dgm:cxn modelId="{394DB170-0F50-4782-A65B-FF1DFDB6DDEC}" type="presParOf" srcId="{B362ADE3-6200-469A-B47E-645872B4E4E0}" destId="{97BDA673-97D1-4014-9841-381425489878}" srcOrd="6" destOrd="0" presId="urn:microsoft.com/office/officeart/2005/8/layout/cycle2"/>
    <dgm:cxn modelId="{2A32E7D2-14A7-4A25-93E5-EBEE0F26E84B}" type="presParOf" srcId="{B362ADE3-6200-469A-B47E-645872B4E4E0}" destId="{D87A3068-AC60-434C-A39D-A870A3E08439}" srcOrd="7" destOrd="0" presId="urn:microsoft.com/office/officeart/2005/8/layout/cycle2"/>
    <dgm:cxn modelId="{29927BCD-D9E0-4082-A1E8-3014904299A8}" type="presParOf" srcId="{D87A3068-AC60-434C-A39D-A870A3E08439}" destId="{E5E85D27-A5E7-4CCA-B66B-5CED8F02027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C1015-0055-4415-8B3C-F82290D3E50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BCB8FE-7872-49A2-BE83-C15E295BD68D}">
      <dgm:prSet/>
      <dgm:spPr/>
      <dgm:t>
        <a:bodyPr/>
        <a:lstStyle/>
        <a:p>
          <a:pPr rtl="0"/>
          <a:r>
            <a:rPr lang="ru-RU" smtClean="0"/>
            <a:t>Галузевий стандарт освіти (ГСВО) має три розділи:</a:t>
          </a:r>
          <a:endParaRPr lang="ru-RU"/>
        </a:p>
      </dgm:t>
    </dgm:pt>
    <dgm:pt modelId="{336BA5D8-C066-4A78-B2D2-7B5D2C1241E1}" type="parTrans" cxnId="{13E9A02A-A952-4D24-A4FA-5E108D07EA3D}">
      <dgm:prSet/>
      <dgm:spPr/>
      <dgm:t>
        <a:bodyPr/>
        <a:lstStyle/>
        <a:p>
          <a:endParaRPr lang="ru-RU"/>
        </a:p>
      </dgm:t>
    </dgm:pt>
    <dgm:pt modelId="{BD5B04B1-8A8F-4C63-9E64-17B927965D60}" type="sibTrans" cxnId="{13E9A02A-A952-4D24-A4FA-5E108D07EA3D}">
      <dgm:prSet/>
      <dgm:spPr/>
      <dgm:t>
        <a:bodyPr/>
        <a:lstStyle/>
        <a:p>
          <a:endParaRPr lang="ru-RU"/>
        </a:p>
      </dgm:t>
    </dgm:pt>
    <dgm:pt modelId="{DA777F8B-84A1-4386-88DA-A3163E0E8BF4}">
      <dgm:prSet/>
      <dgm:spPr/>
      <dgm:t>
        <a:bodyPr/>
        <a:lstStyle/>
        <a:p>
          <a:pPr rtl="0"/>
          <a:r>
            <a:rPr lang="ru-RU" smtClean="0"/>
            <a:t>освітньо-професійна програма (ОПП)</a:t>
          </a:r>
          <a:endParaRPr lang="ru-RU"/>
        </a:p>
      </dgm:t>
    </dgm:pt>
    <dgm:pt modelId="{163C1040-AB35-4053-BC04-1169674CCE80}" type="parTrans" cxnId="{0421C6FA-885B-4648-A896-3FC82FFFE6A8}">
      <dgm:prSet/>
      <dgm:spPr/>
      <dgm:t>
        <a:bodyPr/>
        <a:lstStyle/>
        <a:p>
          <a:endParaRPr lang="ru-RU"/>
        </a:p>
      </dgm:t>
    </dgm:pt>
    <dgm:pt modelId="{6A0C0658-3354-438D-81DF-4F64F340F1A0}" type="sibTrans" cxnId="{0421C6FA-885B-4648-A896-3FC82FFFE6A8}">
      <dgm:prSet/>
      <dgm:spPr/>
      <dgm:t>
        <a:bodyPr/>
        <a:lstStyle/>
        <a:p>
          <a:endParaRPr lang="ru-RU"/>
        </a:p>
      </dgm:t>
    </dgm:pt>
    <dgm:pt modelId="{2C638518-562B-45B8-BE54-0496E977164A}">
      <dgm:prSet/>
      <dgm:spPr/>
      <dgm:t>
        <a:bodyPr/>
        <a:lstStyle/>
        <a:p>
          <a:pPr rtl="0"/>
          <a:r>
            <a:rPr lang="ru-RU" smtClean="0"/>
            <a:t>Засоби діагностики якості вищої освіти.</a:t>
          </a:r>
          <a:endParaRPr lang="ru-RU"/>
        </a:p>
      </dgm:t>
    </dgm:pt>
    <dgm:pt modelId="{50FA9B27-F4EA-44AA-AB74-A184D8A81DA7}" type="parTrans" cxnId="{0ABC64D5-FEE4-4632-9E5A-FE5F193E928E}">
      <dgm:prSet/>
      <dgm:spPr/>
      <dgm:t>
        <a:bodyPr/>
        <a:lstStyle/>
        <a:p>
          <a:endParaRPr lang="ru-RU"/>
        </a:p>
      </dgm:t>
    </dgm:pt>
    <dgm:pt modelId="{1A2145E3-DB45-4C79-8479-B07D3A32C0A4}" type="sibTrans" cxnId="{0ABC64D5-FEE4-4632-9E5A-FE5F193E928E}">
      <dgm:prSet/>
      <dgm:spPr/>
      <dgm:t>
        <a:bodyPr/>
        <a:lstStyle/>
        <a:p>
          <a:endParaRPr lang="ru-RU"/>
        </a:p>
      </dgm:t>
    </dgm:pt>
    <dgm:pt modelId="{20E0E99A-7CE1-483D-B719-DCF3B87759F1}" type="pres">
      <dgm:prSet presAssocID="{365C1015-0055-4415-8B3C-F82290D3E5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FBBACF-AE25-4FC2-A85B-53773EA58B8B}" type="pres">
      <dgm:prSet presAssocID="{E1BCB8FE-7872-49A2-BE83-C15E295BD6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AF81C-E2CB-4B2D-9F31-A99A4E35AEF8}" type="pres">
      <dgm:prSet presAssocID="{BD5B04B1-8A8F-4C63-9E64-17B927965D6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968EBF3-10A7-46C1-A081-192DCE3EF04D}" type="pres">
      <dgm:prSet presAssocID="{BD5B04B1-8A8F-4C63-9E64-17B927965D6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817147C-6454-4BBC-A007-6E9472B356DC}" type="pres">
      <dgm:prSet presAssocID="{DA777F8B-84A1-4386-88DA-A3163E0E8B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1BFD1-2B31-4CBE-A087-8A61BB9F4705}" type="pres">
      <dgm:prSet presAssocID="{6A0C0658-3354-438D-81DF-4F64F340F1A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86A3F6B-7F04-428A-80DD-92C26DB22A28}" type="pres">
      <dgm:prSet presAssocID="{6A0C0658-3354-438D-81DF-4F64F340F1A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380DC86-87E7-4C18-88B1-8DA916C5B5F8}" type="pres">
      <dgm:prSet presAssocID="{2C638518-562B-45B8-BE54-0496E97716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F6DA2-EFA8-401C-ADF6-52422C06E9D7}" type="pres">
      <dgm:prSet presAssocID="{1A2145E3-DB45-4C79-8479-B07D3A32C0A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36A20F3-0879-4A7F-8D98-B344C8238E04}" type="pres">
      <dgm:prSet presAssocID="{1A2145E3-DB45-4C79-8479-B07D3A32C0A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510D12E-F747-40E8-91FA-A2764F1A3724}" type="presOf" srcId="{BD5B04B1-8A8F-4C63-9E64-17B927965D60}" destId="{7968EBF3-10A7-46C1-A081-192DCE3EF04D}" srcOrd="1" destOrd="0" presId="urn:microsoft.com/office/officeart/2005/8/layout/cycle2"/>
    <dgm:cxn modelId="{2316F8DE-E77A-42CB-B92D-B085FB9AC7A0}" type="presOf" srcId="{BD5B04B1-8A8F-4C63-9E64-17B927965D60}" destId="{A43AF81C-E2CB-4B2D-9F31-A99A4E35AEF8}" srcOrd="0" destOrd="0" presId="urn:microsoft.com/office/officeart/2005/8/layout/cycle2"/>
    <dgm:cxn modelId="{75FFDB3C-4352-4E72-896F-7CA72ABE5C93}" type="presOf" srcId="{365C1015-0055-4415-8B3C-F82290D3E509}" destId="{20E0E99A-7CE1-483D-B719-DCF3B87759F1}" srcOrd="0" destOrd="0" presId="urn:microsoft.com/office/officeart/2005/8/layout/cycle2"/>
    <dgm:cxn modelId="{0935A6A0-0AFD-483C-8431-4A8609AF8D9D}" type="presOf" srcId="{1A2145E3-DB45-4C79-8479-B07D3A32C0A4}" destId="{536A20F3-0879-4A7F-8D98-B344C8238E04}" srcOrd="1" destOrd="0" presId="urn:microsoft.com/office/officeart/2005/8/layout/cycle2"/>
    <dgm:cxn modelId="{C606AEF7-8E51-4793-8395-33F087C29EDD}" type="presOf" srcId="{6A0C0658-3354-438D-81DF-4F64F340F1A0}" destId="{1BD1BFD1-2B31-4CBE-A087-8A61BB9F4705}" srcOrd="0" destOrd="0" presId="urn:microsoft.com/office/officeart/2005/8/layout/cycle2"/>
    <dgm:cxn modelId="{D8029A45-B02D-4764-B3C4-947F24319007}" type="presOf" srcId="{2C638518-562B-45B8-BE54-0496E977164A}" destId="{9380DC86-87E7-4C18-88B1-8DA916C5B5F8}" srcOrd="0" destOrd="0" presId="urn:microsoft.com/office/officeart/2005/8/layout/cycle2"/>
    <dgm:cxn modelId="{2232BA25-BB94-438A-9808-6C97AB05B481}" type="presOf" srcId="{DA777F8B-84A1-4386-88DA-A3163E0E8BF4}" destId="{A817147C-6454-4BBC-A007-6E9472B356DC}" srcOrd="0" destOrd="0" presId="urn:microsoft.com/office/officeart/2005/8/layout/cycle2"/>
    <dgm:cxn modelId="{13E9A02A-A952-4D24-A4FA-5E108D07EA3D}" srcId="{365C1015-0055-4415-8B3C-F82290D3E509}" destId="{E1BCB8FE-7872-49A2-BE83-C15E295BD68D}" srcOrd="0" destOrd="0" parTransId="{336BA5D8-C066-4A78-B2D2-7B5D2C1241E1}" sibTransId="{BD5B04B1-8A8F-4C63-9E64-17B927965D60}"/>
    <dgm:cxn modelId="{D4D125EE-053C-4EC0-8E38-791D246EACC5}" type="presOf" srcId="{E1BCB8FE-7872-49A2-BE83-C15E295BD68D}" destId="{2CFBBACF-AE25-4FC2-A85B-53773EA58B8B}" srcOrd="0" destOrd="0" presId="urn:microsoft.com/office/officeart/2005/8/layout/cycle2"/>
    <dgm:cxn modelId="{EC7E9806-D307-49B4-A73A-189CA85ED969}" type="presOf" srcId="{6A0C0658-3354-438D-81DF-4F64F340F1A0}" destId="{286A3F6B-7F04-428A-80DD-92C26DB22A28}" srcOrd="1" destOrd="0" presId="urn:microsoft.com/office/officeart/2005/8/layout/cycle2"/>
    <dgm:cxn modelId="{0ABC64D5-FEE4-4632-9E5A-FE5F193E928E}" srcId="{365C1015-0055-4415-8B3C-F82290D3E509}" destId="{2C638518-562B-45B8-BE54-0496E977164A}" srcOrd="2" destOrd="0" parTransId="{50FA9B27-F4EA-44AA-AB74-A184D8A81DA7}" sibTransId="{1A2145E3-DB45-4C79-8479-B07D3A32C0A4}"/>
    <dgm:cxn modelId="{0421C6FA-885B-4648-A896-3FC82FFFE6A8}" srcId="{365C1015-0055-4415-8B3C-F82290D3E509}" destId="{DA777F8B-84A1-4386-88DA-A3163E0E8BF4}" srcOrd="1" destOrd="0" parTransId="{163C1040-AB35-4053-BC04-1169674CCE80}" sibTransId="{6A0C0658-3354-438D-81DF-4F64F340F1A0}"/>
    <dgm:cxn modelId="{B2EC975C-A5AB-4A54-BF48-51DFA74F40C9}" type="presOf" srcId="{1A2145E3-DB45-4C79-8479-B07D3A32C0A4}" destId="{E72F6DA2-EFA8-401C-ADF6-52422C06E9D7}" srcOrd="0" destOrd="0" presId="urn:microsoft.com/office/officeart/2005/8/layout/cycle2"/>
    <dgm:cxn modelId="{0EA709BA-A3EE-4AA3-BB4A-3A7B4D904869}" type="presParOf" srcId="{20E0E99A-7CE1-483D-B719-DCF3B87759F1}" destId="{2CFBBACF-AE25-4FC2-A85B-53773EA58B8B}" srcOrd="0" destOrd="0" presId="urn:microsoft.com/office/officeart/2005/8/layout/cycle2"/>
    <dgm:cxn modelId="{30095DF2-1DF7-4A5C-94C6-C545B4244B87}" type="presParOf" srcId="{20E0E99A-7CE1-483D-B719-DCF3B87759F1}" destId="{A43AF81C-E2CB-4B2D-9F31-A99A4E35AEF8}" srcOrd="1" destOrd="0" presId="urn:microsoft.com/office/officeart/2005/8/layout/cycle2"/>
    <dgm:cxn modelId="{69A0A98C-3A52-430D-AEED-3BD97753215B}" type="presParOf" srcId="{A43AF81C-E2CB-4B2D-9F31-A99A4E35AEF8}" destId="{7968EBF3-10A7-46C1-A081-192DCE3EF04D}" srcOrd="0" destOrd="0" presId="urn:microsoft.com/office/officeart/2005/8/layout/cycle2"/>
    <dgm:cxn modelId="{53865FAB-E939-4124-B81D-CA6E11C9A1CE}" type="presParOf" srcId="{20E0E99A-7CE1-483D-B719-DCF3B87759F1}" destId="{A817147C-6454-4BBC-A007-6E9472B356DC}" srcOrd="2" destOrd="0" presId="urn:microsoft.com/office/officeart/2005/8/layout/cycle2"/>
    <dgm:cxn modelId="{E1C4510F-BCA1-4C9D-A589-0EFEF13E5784}" type="presParOf" srcId="{20E0E99A-7CE1-483D-B719-DCF3B87759F1}" destId="{1BD1BFD1-2B31-4CBE-A087-8A61BB9F4705}" srcOrd="3" destOrd="0" presId="urn:microsoft.com/office/officeart/2005/8/layout/cycle2"/>
    <dgm:cxn modelId="{E4125FDC-928A-4CE7-898F-0F1410313917}" type="presParOf" srcId="{1BD1BFD1-2B31-4CBE-A087-8A61BB9F4705}" destId="{286A3F6B-7F04-428A-80DD-92C26DB22A28}" srcOrd="0" destOrd="0" presId="urn:microsoft.com/office/officeart/2005/8/layout/cycle2"/>
    <dgm:cxn modelId="{88C7E9BD-0D92-467B-9CA1-96CDD134735B}" type="presParOf" srcId="{20E0E99A-7CE1-483D-B719-DCF3B87759F1}" destId="{9380DC86-87E7-4C18-88B1-8DA916C5B5F8}" srcOrd="4" destOrd="0" presId="urn:microsoft.com/office/officeart/2005/8/layout/cycle2"/>
    <dgm:cxn modelId="{D3F96426-FDB5-44DA-90FE-19CCC3A62623}" type="presParOf" srcId="{20E0E99A-7CE1-483D-B719-DCF3B87759F1}" destId="{E72F6DA2-EFA8-401C-ADF6-52422C06E9D7}" srcOrd="5" destOrd="0" presId="urn:microsoft.com/office/officeart/2005/8/layout/cycle2"/>
    <dgm:cxn modelId="{0F15D83C-9935-4E4B-9DE3-CBF99007A1B3}" type="presParOf" srcId="{E72F6DA2-EFA8-401C-ADF6-52422C06E9D7}" destId="{536A20F3-0879-4A7F-8D98-B344C8238E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3802B-A97A-4344-A093-0885E0162C71}">
      <dsp:nvSpPr>
        <dsp:cNvPr id="0" name=""/>
        <dsp:cNvSpPr/>
      </dsp:nvSpPr>
      <dsp:spPr>
        <a:xfrm>
          <a:off x="3142690" y="355183"/>
          <a:ext cx="1956313" cy="15068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Інформація, яка </a:t>
          </a:r>
          <a:r>
            <a:rPr lang="ru-RU" sz="1050" b="1" kern="1200" dirty="0" err="1" smtClean="0"/>
            <a:t>підлягає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засвоєнню</a:t>
          </a:r>
          <a:r>
            <a:rPr lang="ru-RU" sz="1050" b="1" kern="1200" dirty="0" smtClean="0"/>
            <a:t>: </a:t>
          </a:r>
          <a:r>
            <a:rPr lang="ru-RU" sz="1050" b="1" kern="1200" dirty="0" err="1" smtClean="0"/>
            <a:t>знання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накопичені</a:t>
          </a:r>
          <a:r>
            <a:rPr lang="ru-RU" sz="1050" b="1" kern="1200" dirty="0" smtClean="0"/>
            <a:t> у </a:t>
          </a:r>
          <a:r>
            <a:rPr lang="ru-RU" sz="1050" b="1" kern="1200" dirty="0" err="1" smtClean="0"/>
            <a:t>процесі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еволюції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людства</a:t>
          </a:r>
          <a:r>
            <a:rPr lang="ru-RU" sz="1050" b="1" kern="1200" dirty="0" smtClean="0"/>
            <a:t> (</a:t>
          </a:r>
          <a:r>
            <a:rPr lang="ru-RU" sz="1050" b="1" kern="1200" dirty="0" err="1" smtClean="0"/>
            <a:t>факти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поняття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закони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ідеї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теорії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концепції</a:t>
          </a:r>
          <a:r>
            <a:rPr lang="ru-RU" sz="1050" b="1" kern="1200" dirty="0" smtClean="0"/>
            <a:t>) та </a:t>
          </a:r>
          <a:r>
            <a:rPr lang="ru-RU" sz="1050" b="1" kern="1200" dirty="0" err="1" smtClean="0"/>
            <a:t>знання</a:t>
          </a:r>
          <a:r>
            <a:rPr lang="ru-RU" sz="1050" b="1" kern="1200" dirty="0" smtClean="0"/>
            <a:t> про шляхи, </a:t>
          </a:r>
          <a:r>
            <a:rPr lang="ru-RU" sz="1050" b="1" kern="1200" dirty="0" err="1" smtClean="0"/>
            <a:t>методи</a:t>
          </a:r>
          <a:r>
            <a:rPr lang="ru-RU" sz="1050" b="1" kern="1200" dirty="0" smtClean="0"/>
            <a:t> і </a:t>
          </a:r>
          <a:r>
            <a:rPr lang="ru-RU" sz="1050" b="1" kern="1200" dirty="0" err="1" smtClean="0"/>
            <a:t>способи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пізнання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оточуючого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світу</a:t>
          </a:r>
          <a:r>
            <a:rPr lang="ru-RU" sz="1050" b="1" kern="1200" dirty="0" smtClean="0"/>
            <a:t>, про </a:t>
          </a:r>
          <a:r>
            <a:rPr lang="ru-RU" sz="1050" b="1" kern="1200" dirty="0" err="1" smtClean="0"/>
            <a:t>способи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розумових</a:t>
          </a:r>
          <a:r>
            <a:rPr lang="ru-RU" sz="1050" b="1" kern="1200" dirty="0" smtClean="0"/>
            <a:t> і </a:t>
          </a:r>
          <a:r>
            <a:rPr lang="ru-RU" sz="1050" b="1" kern="1200" dirty="0" err="1" smtClean="0"/>
            <a:t>практичних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дій</a:t>
          </a:r>
          <a:r>
            <a:rPr lang="ru-RU" sz="1050" b="1" kern="1200" dirty="0" smtClean="0"/>
            <a:t>. </a:t>
          </a:r>
          <a:endParaRPr lang="ru-RU" sz="1050" b="1" kern="1200" dirty="0"/>
        </a:p>
      </dsp:txBody>
      <dsp:txXfrm>
        <a:off x="3429185" y="575861"/>
        <a:ext cx="1383323" cy="1065528"/>
      </dsp:txXfrm>
    </dsp:sp>
    <dsp:sp modelId="{CA28EF06-9676-46DF-8D80-65D5DAB3E807}">
      <dsp:nvSpPr>
        <dsp:cNvPr id="0" name=""/>
        <dsp:cNvSpPr/>
      </dsp:nvSpPr>
      <dsp:spPr>
        <a:xfrm rot="2196797">
          <a:off x="4877298" y="1499490"/>
          <a:ext cx="223651" cy="508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883918" y="1581197"/>
        <a:ext cx="156556" cy="305143"/>
      </dsp:txXfrm>
    </dsp:sp>
    <dsp:sp modelId="{0E355CD4-64C4-42C1-A18C-AF82A7B882D3}">
      <dsp:nvSpPr>
        <dsp:cNvPr id="0" name=""/>
        <dsp:cNvSpPr/>
      </dsp:nvSpPr>
      <dsp:spPr>
        <a:xfrm>
          <a:off x="5014893" y="1579309"/>
          <a:ext cx="1506884" cy="15068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Система </a:t>
          </a:r>
          <a:r>
            <a:rPr lang="ru-RU" sz="1050" b="1" kern="1200" dirty="0" err="1" smtClean="0"/>
            <a:t>загальних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інтелектуальних</a:t>
          </a:r>
          <a:r>
            <a:rPr lang="ru-RU" sz="1050" b="1" kern="1200" dirty="0" smtClean="0"/>
            <a:t> і </a:t>
          </a:r>
          <a:r>
            <a:rPr lang="ru-RU" sz="1050" b="1" kern="1200" dirty="0" err="1" smtClean="0"/>
            <a:t>практичних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умінь</a:t>
          </a:r>
          <a:r>
            <a:rPr lang="ru-RU" sz="1050" b="1" kern="1200" dirty="0" smtClean="0"/>
            <a:t> та </a:t>
          </a:r>
          <a:r>
            <a:rPr lang="ru-RU" sz="1050" b="1" kern="1200" dirty="0" err="1" smtClean="0"/>
            <a:t>навичок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які</a:t>
          </a:r>
          <a:r>
            <a:rPr lang="ru-RU" sz="1050" b="1" kern="1200" dirty="0" smtClean="0"/>
            <a:t> є основою </a:t>
          </a:r>
          <a:r>
            <a:rPr lang="ru-RU" sz="1050" b="1" kern="1200" dirty="0" err="1" smtClean="0"/>
            <a:t>різних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видів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діяльності</a:t>
          </a:r>
          <a:r>
            <a:rPr lang="ru-RU" sz="1050" b="1" kern="1200" dirty="0" smtClean="0"/>
            <a:t>. </a:t>
          </a:r>
          <a:endParaRPr lang="ru-RU" sz="1050" b="1" kern="1200" dirty="0"/>
        </a:p>
      </dsp:txBody>
      <dsp:txXfrm>
        <a:off x="5235571" y="1799987"/>
        <a:ext cx="1065528" cy="1065528"/>
      </dsp:txXfrm>
    </dsp:sp>
    <dsp:sp modelId="{B60D01E5-9545-4D02-8B30-892A676D056E}">
      <dsp:nvSpPr>
        <dsp:cNvPr id="0" name=""/>
        <dsp:cNvSpPr/>
      </dsp:nvSpPr>
      <dsp:spPr>
        <a:xfrm rot="8017348">
          <a:off x="4808831" y="2881346"/>
          <a:ext cx="388660" cy="508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907351" y="2940858"/>
        <a:ext cx="272062" cy="305143"/>
      </dsp:txXfrm>
    </dsp:sp>
    <dsp:sp modelId="{153DDC12-940A-4582-96DE-0DD24702DB82}">
      <dsp:nvSpPr>
        <dsp:cNvPr id="0" name=""/>
        <dsp:cNvSpPr/>
      </dsp:nvSpPr>
      <dsp:spPr>
        <a:xfrm>
          <a:off x="3469367" y="3200998"/>
          <a:ext cx="1506884" cy="15068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err="1" smtClean="0"/>
            <a:t>Досвід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творчої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діяльності</a:t>
          </a:r>
          <a:r>
            <a:rPr lang="ru-RU" sz="1050" b="1" kern="1200" dirty="0" smtClean="0"/>
            <a:t>. </a:t>
          </a:r>
          <a:endParaRPr lang="ru-RU" sz="1050" b="1" kern="1200" dirty="0"/>
        </a:p>
      </dsp:txBody>
      <dsp:txXfrm>
        <a:off x="3690045" y="3421676"/>
        <a:ext cx="1065528" cy="1065528"/>
      </dsp:txXfrm>
    </dsp:sp>
    <dsp:sp modelId="{494B710F-24DA-4672-8A64-1F35FCDFFA11}">
      <dsp:nvSpPr>
        <dsp:cNvPr id="0" name=""/>
        <dsp:cNvSpPr/>
      </dsp:nvSpPr>
      <dsp:spPr>
        <a:xfrm rot="13498791">
          <a:off x="3264592" y="2927813"/>
          <a:ext cx="370667" cy="508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359521" y="3068829"/>
        <a:ext cx="259467" cy="305143"/>
      </dsp:txXfrm>
    </dsp:sp>
    <dsp:sp modelId="{97BDA673-97D1-4014-9841-381425489878}">
      <dsp:nvSpPr>
        <dsp:cNvPr id="0" name=""/>
        <dsp:cNvSpPr/>
      </dsp:nvSpPr>
      <dsp:spPr>
        <a:xfrm>
          <a:off x="1630525" y="1579317"/>
          <a:ext cx="1938923" cy="15068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err="1" smtClean="0"/>
            <a:t>Досвід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емоційно-вольового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ставлення</a:t>
          </a:r>
          <a:r>
            <a:rPr lang="ru-RU" sz="1050" b="1" kern="1200" dirty="0" smtClean="0"/>
            <a:t> до </a:t>
          </a:r>
          <a:r>
            <a:rPr lang="ru-RU" sz="1050" b="1" kern="1200" dirty="0" err="1" smtClean="0"/>
            <a:t>оточуючого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світу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який</a:t>
          </a:r>
          <a:r>
            <a:rPr lang="ru-RU" sz="1050" b="1" kern="1200" dirty="0" smtClean="0"/>
            <a:t> разом </a:t>
          </a:r>
          <a:r>
            <a:rPr lang="ru-RU" sz="1050" b="1" kern="1200" dirty="0" err="1" smtClean="0"/>
            <a:t>із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знаннями</a:t>
          </a:r>
          <a:r>
            <a:rPr lang="ru-RU" sz="1050" b="1" kern="1200" dirty="0" smtClean="0"/>
            <a:t> та </a:t>
          </a:r>
          <a:r>
            <a:rPr lang="ru-RU" sz="1050" b="1" kern="1200" dirty="0" err="1" smtClean="0"/>
            <a:t>вміннями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складає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підґрунтя</a:t>
          </a:r>
          <a:r>
            <a:rPr lang="ru-RU" sz="1050" b="1" kern="1200" dirty="0" smtClean="0"/>
            <a:t> для </a:t>
          </a:r>
          <a:r>
            <a:rPr lang="ru-RU" sz="1050" b="1" kern="1200" dirty="0" err="1" smtClean="0"/>
            <a:t>формування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особистої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системи</a:t>
          </a:r>
          <a:r>
            <a:rPr lang="ru-RU" sz="1050" b="1" kern="1200" dirty="0" smtClean="0"/>
            <a:t> </a:t>
          </a:r>
          <a:r>
            <a:rPr lang="ru-RU" sz="1050" b="1" kern="1200" dirty="0" err="1" smtClean="0"/>
            <a:t>цінностей</a:t>
          </a:r>
          <a:r>
            <a:rPr lang="ru-RU" sz="1050" b="1" kern="1200" dirty="0" smtClean="0"/>
            <a:t> (</a:t>
          </a:r>
          <a:r>
            <a:rPr lang="ru-RU" sz="1050" b="1" kern="1200" dirty="0" err="1" smtClean="0"/>
            <a:t>моральних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естетичних</a:t>
          </a:r>
          <a:r>
            <a:rPr lang="ru-RU" sz="1050" b="1" kern="1200" dirty="0" smtClean="0"/>
            <a:t>, </a:t>
          </a:r>
          <a:r>
            <a:rPr lang="ru-RU" sz="1050" b="1" kern="1200" dirty="0" err="1" smtClean="0"/>
            <a:t>екологічних</a:t>
          </a:r>
          <a:r>
            <a:rPr lang="ru-RU" sz="1050" b="1" kern="1200" dirty="0" smtClean="0"/>
            <a:t> та </a:t>
          </a:r>
          <a:r>
            <a:rPr lang="ru-RU" sz="1050" b="1" kern="1200" dirty="0" err="1" smtClean="0"/>
            <a:t>інших</a:t>
          </a:r>
          <a:r>
            <a:rPr lang="ru-RU" sz="1050" b="1" kern="1200" dirty="0" smtClean="0"/>
            <a:t>)</a:t>
          </a:r>
          <a:endParaRPr lang="ru-RU" sz="1050" b="1" kern="1200" dirty="0"/>
        </a:p>
      </dsp:txBody>
      <dsp:txXfrm>
        <a:off x="1914474" y="1799995"/>
        <a:ext cx="1371025" cy="1065528"/>
      </dsp:txXfrm>
    </dsp:sp>
    <dsp:sp modelId="{D87A3068-AC60-434C-A39D-A870A3E08439}">
      <dsp:nvSpPr>
        <dsp:cNvPr id="0" name=""/>
        <dsp:cNvSpPr/>
      </dsp:nvSpPr>
      <dsp:spPr>
        <a:xfrm rot="19270173">
          <a:off x="3298175" y="1469636"/>
          <a:ext cx="116455" cy="508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02035" y="1582304"/>
        <a:ext cx="81519" cy="305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BBACF-AE25-4FC2-A85B-53773EA58B8B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Галузевий стандарт освіти (ГСВО) має три розділи:</a:t>
          </a:r>
          <a:endParaRPr lang="ru-RU" sz="1900" kern="1200"/>
        </a:p>
      </dsp:txBody>
      <dsp:txXfrm>
        <a:off x="3419364" y="289448"/>
        <a:ext cx="1390870" cy="1390870"/>
      </dsp:txXfrm>
    </dsp:sp>
    <dsp:sp modelId="{A43AF81C-E2CB-4B2D-9F31-A99A4E35AEF8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623532" y="1983241"/>
        <a:ext cx="365306" cy="398314"/>
      </dsp:txXfrm>
    </dsp:sp>
    <dsp:sp modelId="{A817147C-6454-4BBC-A007-6E9472B356DC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освітньо-професійна програма (ОПП)</a:t>
          </a:r>
          <a:endParaRPr lang="ru-RU" sz="1900" kern="1200"/>
        </a:p>
      </dsp:txBody>
      <dsp:txXfrm>
        <a:off x="4895184" y="2845643"/>
        <a:ext cx="1390870" cy="1390870"/>
      </dsp:txXfrm>
    </dsp:sp>
    <dsp:sp modelId="{1BD1BFD1-2B31-4CBE-A087-8A61BB9F4705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025196" y="3341922"/>
        <a:ext cx="365306" cy="398314"/>
      </dsp:txXfrm>
    </dsp:sp>
    <dsp:sp modelId="{9380DC86-87E7-4C18-88B1-8DA916C5B5F8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Засоби діагностики якості вищої освіти.</a:t>
          </a:r>
          <a:endParaRPr lang="ru-RU" sz="1900" kern="1200"/>
        </a:p>
      </dsp:txBody>
      <dsp:txXfrm>
        <a:off x="1943544" y="2845643"/>
        <a:ext cx="1390870" cy="1390870"/>
      </dsp:txXfrm>
    </dsp:sp>
    <dsp:sp modelId="{E72F6DA2-EFA8-401C-ADF6-52422C06E9D7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147711" y="2144407"/>
        <a:ext cx="365306" cy="39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404664"/>
            <a:ext cx="7789776" cy="1470025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Структура та зміст управління навчальним процесом у ЗВО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великий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навчально-пізнавальної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 </a:t>
            </a:r>
            <a:r>
              <a:rPr lang="ru-RU" dirty="0" err="1"/>
              <a:t>опрацювання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при </a:t>
            </a:r>
            <a:r>
              <a:rPr lang="ru-RU" dirty="0" err="1"/>
              <a:t>підготовці</a:t>
            </a:r>
            <a:r>
              <a:rPr lang="ru-RU" dirty="0"/>
              <a:t> до </a:t>
            </a:r>
            <a:r>
              <a:rPr lang="ru-RU" dirty="0" err="1"/>
              <a:t>лекцій</a:t>
            </a:r>
            <a:r>
              <a:rPr lang="ru-RU" dirty="0"/>
              <a:t>, </a:t>
            </a:r>
            <a:r>
              <a:rPr lang="ru-RU" dirty="0" err="1"/>
              <a:t>семінарсько-практичних</a:t>
            </a:r>
            <a:r>
              <a:rPr lang="ru-RU" dirty="0"/>
              <a:t> занять, </a:t>
            </a:r>
            <a:r>
              <a:rPr lang="ru-RU" dirty="0" err="1"/>
              <a:t>написанні</a:t>
            </a:r>
            <a:r>
              <a:rPr lang="ru-RU" dirty="0"/>
              <a:t> </a:t>
            </a:r>
            <a:r>
              <a:rPr lang="ru-RU" dirty="0" err="1"/>
              <a:t>рефератів</a:t>
            </a:r>
            <a:r>
              <a:rPr lang="ru-RU" dirty="0"/>
              <a:t>, </a:t>
            </a:r>
            <a:r>
              <a:rPr lang="ru-RU" dirty="0" err="1"/>
              <a:t>курсових</a:t>
            </a:r>
            <a:r>
              <a:rPr lang="ru-RU" dirty="0"/>
              <a:t> і </a:t>
            </a:r>
            <a:r>
              <a:rPr lang="ru-RU" dirty="0" err="1"/>
              <a:t>дипломних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ВНЗ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на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. </a:t>
            </a:r>
            <a:r>
              <a:rPr lang="ru-RU" b="1" i="1" dirty="0" err="1"/>
              <a:t>Ідея</a:t>
            </a:r>
            <a:r>
              <a:rPr lang="ru-RU" b="1" i="1" dirty="0"/>
              <a:t> </a:t>
            </a:r>
            <a:r>
              <a:rPr lang="ru-RU" b="1" i="1" dirty="0" err="1"/>
              <a:t>професійної</a:t>
            </a:r>
            <a:r>
              <a:rPr lang="ru-RU" b="1" i="1" dirty="0"/>
              <a:t> </a:t>
            </a:r>
            <a:r>
              <a:rPr lang="ru-RU" b="1" i="1" dirty="0" err="1"/>
              <a:t>спрямованості</a:t>
            </a:r>
            <a:r>
              <a:rPr lang="ru-RU" b="1" i="1" dirty="0"/>
              <a:t> </a:t>
            </a:r>
            <a:r>
              <a:rPr lang="ru-RU" b="1" i="1" dirty="0" err="1"/>
              <a:t>викладання</a:t>
            </a:r>
            <a:r>
              <a:rPr lang="ru-RU" b="1" i="1" dirty="0"/>
              <a:t> </a:t>
            </a:r>
            <a:r>
              <a:rPr lang="ru-RU" b="1" i="1" dirty="0" err="1"/>
              <a:t>всіх</a:t>
            </a:r>
            <a:r>
              <a:rPr lang="ru-RU" b="1" i="1" dirty="0"/>
              <a:t> </a:t>
            </a:r>
            <a:r>
              <a:rPr lang="ru-RU" b="1" i="1" dirty="0" err="1"/>
              <a:t>навчальних</a:t>
            </a:r>
            <a:r>
              <a:rPr lang="ru-RU" b="1" i="1" dirty="0"/>
              <a:t> </a:t>
            </a:r>
            <a:r>
              <a:rPr lang="ru-RU" b="1" i="1" dirty="0" err="1"/>
              <a:t>дисциплін</a:t>
            </a:r>
            <a:r>
              <a:rPr lang="ru-RU" b="1" i="1" dirty="0"/>
              <a:t> повинна бути </a:t>
            </a:r>
            <a:r>
              <a:rPr lang="ru-RU" b="1" i="1" dirty="0" err="1"/>
              <a:t>провідною</a:t>
            </a:r>
            <a:r>
              <a:rPr lang="ru-RU" b="1" i="1" dirty="0"/>
              <a:t>* </a:t>
            </a:r>
            <a:r>
              <a:rPr lang="ru-RU" dirty="0"/>
              <a:t>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викладачі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знати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і </a:t>
            </a:r>
            <a:r>
              <a:rPr lang="ru-RU" dirty="0" err="1"/>
              <a:t>концентрувати</a:t>
            </a:r>
            <a:r>
              <a:rPr lang="ru-RU" dirty="0"/>
              <a:t> на них </a:t>
            </a:r>
            <a:r>
              <a:rPr lang="ru-RU" dirty="0" err="1"/>
              <a:t>увагу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95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4525963"/>
          </a:xfrm>
        </p:spPr>
        <p:txBody>
          <a:bodyPr/>
          <a:lstStyle/>
          <a:p>
            <a:r>
              <a:rPr lang="ru-RU" dirty="0"/>
              <a:t>Основною </a:t>
            </a:r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є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потребами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висуває</a:t>
            </a:r>
            <a:r>
              <a:rPr lang="ru-RU" dirty="0"/>
              <a:t> до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, і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. (М. </a:t>
            </a:r>
            <a:r>
              <a:rPr lang="ru-RU" dirty="0" err="1"/>
              <a:t>Скаткін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6122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Зміст </a:t>
            </a:r>
            <a:r>
              <a:rPr lang="ru-RU" dirty="0" err="1">
                <a:solidFill>
                  <a:srgbClr val="FF0000"/>
                </a:solidFill>
              </a:rPr>
              <a:t>освіти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природу, </a:t>
            </a:r>
            <a:r>
              <a:rPr lang="ru-RU" dirty="0" err="1"/>
              <a:t>суспільство</a:t>
            </a:r>
            <a:r>
              <a:rPr lang="ru-RU" dirty="0"/>
              <a:t>, </a:t>
            </a:r>
            <a:r>
              <a:rPr lang="ru-RU" dirty="0" err="1"/>
              <a:t>людське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світоглядних</a:t>
            </a:r>
            <a:r>
              <a:rPr lang="ru-RU" dirty="0"/>
              <a:t>, </a:t>
            </a:r>
            <a:r>
              <a:rPr lang="ru-RU" dirty="0" err="1"/>
              <a:t>моральних</a:t>
            </a:r>
            <a:r>
              <a:rPr lang="ru-RU" dirty="0"/>
              <a:t>,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та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повинна </a:t>
            </a:r>
            <a:r>
              <a:rPr lang="ru-RU" dirty="0" err="1"/>
              <a:t>оволодіти</a:t>
            </a:r>
            <a:r>
              <a:rPr lang="ru-RU" dirty="0"/>
              <a:t> шляхом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23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Зміст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34725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685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Державний стандарт </a:t>
            </a:r>
            <a:r>
              <a:rPr lang="ru-RU" dirty="0" err="1">
                <a:solidFill>
                  <a:srgbClr val="FF0000"/>
                </a:solidFill>
              </a:rPr>
              <a:t>освіти</a:t>
            </a:r>
            <a:r>
              <a:rPr lang="ru-RU" dirty="0">
                <a:solidFill>
                  <a:srgbClr val="FF0000"/>
                </a:solidFill>
              </a:rPr>
              <a:t> (ДСО)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норм,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нормативний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ДСО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обов'язковий</a:t>
            </a:r>
            <a:r>
              <a:rPr lang="ru-RU" dirty="0"/>
              <a:t>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випускників</a:t>
            </a:r>
            <a:r>
              <a:rPr lang="ru-RU" dirty="0"/>
              <a:t> ВНЗ і є основою </a:t>
            </a:r>
            <a:r>
              <a:rPr lang="ru-RU" dirty="0" err="1"/>
              <a:t>нормативних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ДСО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освітньокваліфікаційних</a:t>
            </a:r>
            <a:r>
              <a:rPr lang="ru-RU" dirty="0"/>
              <a:t> (</a:t>
            </a:r>
            <a:r>
              <a:rPr lang="ru-RU" dirty="0" err="1"/>
              <a:t>освітніх</a:t>
            </a:r>
            <a:r>
              <a:rPr lang="ru-RU" dirty="0"/>
              <a:t>)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ВНЗ.</a:t>
            </a:r>
          </a:p>
        </p:txBody>
      </p:sp>
    </p:spTree>
    <p:extLst>
      <p:ext uri="{BB962C8B-B14F-4D97-AF65-F5344CB8AC3E}">
        <p14:creationId xmlns:p14="http://schemas.microsoft.com/office/powerpoint/2010/main" val="274032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Галузеві </a:t>
            </a:r>
            <a:r>
              <a:rPr lang="ru-RU" b="1" dirty="0" err="1">
                <a:solidFill>
                  <a:srgbClr val="FF0000"/>
                </a:solidFill>
              </a:rPr>
              <a:t>стандарти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вищої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освіти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(ГСВО МОНУ) </a:t>
            </a:r>
            <a:r>
              <a:rPr lang="ru-RU" dirty="0" err="1"/>
              <a:t>видаються</a:t>
            </a:r>
            <a:r>
              <a:rPr lang="ru-RU" dirty="0"/>
              <a:t> для кожного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кваліфікаційного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(бакалавра, </a:t>
            </a:r>
            <a:r>
              <a:rPr lang="ru-RU" dirty="0" err="1"/>
              <a:t>спеціаліста</a:t>
            </a:r>
            <a:r>
              <a:rPr lang="ru-RU" dirty="0"/>
              <a:t>, </a:t>
            </a:r>
            <a:r>
              <a:rPr lang="ru-RU" dirty="0" err="1"/>
              <a:t>магістра</a:t>
            </a:r>
            <a:r>
              <a:rPr lang="ru-RU" dirty="0"/>
              <a:t>) для кожного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 , 0502 "Менеджмент"), 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магістр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62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Галузевий стандарт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освіти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 (ГСВО)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має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 три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розділи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rebuchet MS" panose="020B0603020202020204"/>
              </a:rPr>
              <a:t>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486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28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412776"/>
            <a:ext cx="8229600" cy="2151112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Існує</a:t>
            </a:r>
            <a:r>
              <a:rPr lang="ru-RU" i="1" dirty="0"/>
              <a:t> </a:t>
            </a:r>
            <a:r>
              <a:rPr lang="ru-RU" i="1" dirty="0" err="1"/>
              <a:t>єдина</a:t>
            </a:r>
            <a:r>
              <a:rPr lang="ru-RU" i="1" dirty="0"/>
              <a:t> </a:t>
            </a:r>
            <a:r>
              <a:rPr lang="ru-RU" i="1" dirty="0" err="1"/>
              <a:t>насолода</a:t>
            </a:r>
            <a:r>
              <a:rPr lang="ru-RU" i="1" dirty="0"/>
              <a:t> в </a:t>
            </a:r>
            <a:r>
              <a:rPr lang="ru-RU" i="1" dirty="0" err="1"/>
              <a:t>житті</a:t>
            </a:r>
            <a:r>
              <a:rPr lang="ru-RU" i="1" dirty="0"/>
              <a:t> - </a:t>
            </a:r>
            <a:r>
              <a:rPr lang="ru-RU" i="1" dirty="0" err="1"/>
              <a:t>навчатися</a:t>
            </a:r>
            <a:r>
              <a:rPr lang="ru-RU" i="1" dirty="0"/>
              <a:t>..,</a:t>
            </a:r>
            <a:br>
              <a:rPr lang="ru-RU" i="1" dirty="0"/>
            </a:br>
            <a:r>
              <a:rPr lang="ru-RU" i="1" dirty="0" err="1"/>
              <a:t>Франческо</a:t>
            </a:r>
            <a:r>
              <a:rPr lang="ru-RU" i="1" dirty="0"/>
              <a:t> Петрарка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( </a:t>
            </a:r>
            <a:r>
              <a:rPr lang="ru-RU" dirty="0" err="1"/>
              <a:t>від</a:t>
            </a:r>
            <a:r>
              <a:rPr lang="ru-RU" dirty="0"/>
              <a:t> лат. "р</a:t>
            </a:r>
            <a:r>
              <a:rPr lang="en-US" b="1" i="1" dirty="0" err="1"/>
              <a:t>rocesus</a:t>
            </a:r>
            <a:r>
              <a:rPr lang="en-US" b="1" i="1" dirty="0"/>
              <a:t>" -</a:t>
            </a:r>
            <a:r>
              <a:rPr lang="en-US" dirty="0"/>
              <a:t> </a:t>
            </a:r>
            <a:r>
              <a:rPr lang="ru-RU" dirty="0" err="1"/>
              <a:t>просування</a:t>
            </a:r>
            <a:r>
              <a:rPr lang="ru-RU" dirty="0"/>
              <a:t> вперед)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є </a:t>
            </a:r>
            <a:r>
              <a:rPr lang="ru-RU" dirty="0" err="1"/>
              <a:t>цілеспрямована</a:t>
            </a:r>
            <a:r>
              <a:rPr lang="ru-RU" dirty="0"/>
              <a:t> і </a:t>
            </a:r>
            <a:r>
              <a:rPr lang="ru-RU" dirty="0" err="1"/>
              <a:t>планомірна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 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навчально</a:t>
            </a:r>
            <a:r>
              <a:rPr lang="ru-RU" dirty="0"/>
              <a:t> - </a:t>
            </a:r>
            <a:r>
              <a:rPr lang="ru-RU" dirty="0" err="1"/>
              <a:t>виховної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в основу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органічну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і </a:t>
            </a:r>
            <a:r>
              <a:rPr lang="ru-RU" dirty="0" err="1"/>
              <a:t>взаємозв'язок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(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викладача</a:t>
            </a:r>
            <a:r>
              <a:rPr lang="ru-RU" dirty="0"/>
              <a:t>) і </a:t>
            </a:r>
            <a:r>
              <a:rPr lang="ru-RU" dirty="0" err="1"/>
              <a:t>учіння</a:t>
            </a:r>
            <a:r>
              <a:rPr lang="ru-RU" dirty="0"/>
              <a:t> (</a:t>
            </a:r>
            <a:r>
              <a:rPr lang="ru-RU" dirty="0" err="1"/>
              <a:t>діяльність</a:t>
            </a:r>
            <a:r>
              <a:rPr lang="ru-RU" dirty="0"/>
              <a:t> студента),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студента,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0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"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цілеспрямована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та </a:t>
            </a:r>
            <a:r>
              <a:rPr lang="ru-RU" dirty="0" err="1"/>
              <a:t>учнів</a:t>
            </a:r>
            <a:r>
              <a:rPr lang="ru-RU" dirty="0"/>
              <a:t>,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розв'язуються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 і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".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передача </a:t>
            </a:r>
            <a:r>
              <a:rPr lang="ru-RU" dirty="0" err="1"/>
              <a:t>накопиченого</a:t>
            </a:r>
            <a:r>
              <a:rPr lang="ru-RU" dirty="0"/>
              <a:t> </a:t>
            </a:r>
            <a:r>
              <a:rPr lang="ru-RU" dirty="0" err="1"/>
              <a:t>попередніми</a:t>
            </a:r>
            <a:r>
              <a:rPr lang="ru-RU" dirty="0"/>
              <a:t> </a:t>
            </a:r>
            <a:r>
              <a:rPr lang="ru-RU" dirty="0" err="1"/>
              <a:t>поколіннями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. </a:t>
            </a:r>
            <a:r>
              <a:rPr lang="ru-RU" dirty="0" err="1"/>
              <a:t>Навчання</a:t>
            </a:r>
            <a:r>
              <a:rPr lang="ru-RU" dirty="0"/>
              <a:t> таким чином </a:t>
            </a:r>
            <a:r>
              <a:rPr lang="ru-RU" dirty="0" err="1"/>
              <a:t>постає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, </a:t>
            </a:r>
            <a:r>
              <a:rPr lang="ru-RU" dirty="0" err="1"/>
              <a:t>специфічним</a:t>
            </a:r>
            <a:r>
              <a:rPr lang="ru-RU" dirty="0"/>
              <a:t> видом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перетворюється</a:t>
            </a:r>
            <a:r>
              <a:rPr lang="ru-RU" dirty="0"/>
              <a:t> у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.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і </a:t>
            </a:r>
            <a:r>
              <a:rPr lang="ru-RU" dirty="0" err="1"/>
              <a:t>учіння</a:t>
            </a:r>
            <a:r>
              <a:rPr lang="ru-RU" dirty="0"/>
              <a:t> є </a:t>
            </a:r>
            <a:r>
              <a:rPr lang="ru-RU" dirty="0" err="1"/>
              <a:t>об'єктивною</a:t>
            </a:r>
            <a:r>
              <a:rPr lang="ru-RU" dirty="0"/>
              <a:t> характеристикою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 smtClean="0"/>
              <a:t>школі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896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endParaRPr lang="ru-RU" dirty="0"/>
          </a:p>
        </p:txBody>
      </p:sp>
      <p:pic>
        <p:nvPicPr>
          <p:cNvPr id="1026" name="Picture 2" descr="Ð¡ÑÑÑÐºÑÑÑÐ° Ð´ÑÑÐ»ÑÐ½Ð¾ÑÑÑ ÑÑÐ±'ÑÐºÑÑÐ² Ð½Ð°Ð²ÑÐ°Ð»ÑÐ½Ð¾Ð³Ð¾ Ð¿ÑÐ¾ÑÐµÑÑ Ñ Ð²Ð¸ÑÑÐ¹ ÑÐºÐ¾Ð»Ñ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6886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34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 err="1"/>
              <a:t>своєю</a:t>
            </a:r>
            <a:r>
              <a:rPr lang="ru-RU" dirty="0"/>
              <a:t> структурою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у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взаємопов'язані</a:t>
            </a:r>
            <a:r>
              <a:rPr lang="ru-RU" dirty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 descr="ÐÐ·Ð°ÑÐ¼Ð¾Ð·Ð²'ÑÐ·Ð¾Ðº ÐµÐ»ÐµÐ¼ÐµÐ½ÑÑÐ² Ð¿ÑÐ¾ÑÐµÑÑ Ð½Ð°Ð²ÑÐ°Ð½Ð½Ñ Ñ ÐÐÐ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54006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65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7819"/>
            <a:ext cx="7704856" cy="32771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Головним</a:t>
            </a:r>
            <a:r>
              <a:rPr lang="ru-RU" dirty="0"/>
              <a:t> і </a:t>
            </a:r>
            <a:r>
              <a:rPr lang="ru-RU" dirty="0" err="1"/>
              <a:t>визначальним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викладача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постають</a:t>
            </a:r>
            <a:r>
              <a:rPr lang="ru-RU" dirty="0"/>
              <a:t> потреби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особистості</a:t>
            </a:r>
            <a:r>
              <a:rPr lang="ru-RU" dirty="0"/>
              <a:t>, яка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окреслюються</a:t>
            </a:r>
            <a:r>
              <a:rPr lang="ru-RU" dirty="0"/>
              <a:t> в </a:t>
            </a:r>
            <a:r>
              <a:rPr lang="ru-RU" dirty="0" err="1"/>
              <a:t>змісті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</a:t>
            </a:r>
            <a:r>
              <a:rPr lang="ru-RU" dirty="0" err="1"/>
              <a:t>педагогічну</a:t>
            </a:r>
            <a:r>
              <a:rPr lang="ru-RU" dirty="0"/>
              <a:t> модель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 (М. </a:t>
            </a:r>
            <a:r>
              <a:rPr lang="ru-RU" dirty="0" err="1"/>
              <a:t>Скаткін</a:t>
            </a:r>
            <a:r>
              <a:rPr lang="ru-RU" dirty="0"/>
              <a:t>). </a:t>
            </a:r>
            <a:r>
              <a:rPr lang="ru-RU" dirty="0" err="1"/>
              <a:t>Правильним</a:t>
            </a:r>
            <a:r>
              <a:rPr lang="ru-RU" dirty="0"/>
              <a:t> буде </a:t>
            </a:r>
            <a:r>
              <a:rPr lang="ru-RU" dirty="0" err="1"/>
              <a:t>твердження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процесуальна</a:t>
            </a:r>
            <a:r>
              <a:rPr lang="ru-RU" dirty="0"/>
              <a:t> сторона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дидактичні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)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сконцентровані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проектують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та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"продукту </a:t>
            </a:r>
            <a:r>
              <a:rPr lang="ru-RU" dirty="0" err="1"/>
              <a:t>навчання</a:t>
            </a:r>
            <a:r>
              <a:rPr lang="ru-RU" dirty="0"/>
              <a:t>" - </a:t>
            </a:r>
            <a:r>
              <a:rPr lang="ru-RU" dirty="0" err="1"/>
              <a:t>випускника</a:t>
            </a:r>
            <a:r>
              <a:rPr lang="ru-RU" dirty="0"/>
              <a:t> </a:t>
            </a:r>
            <a:r>
              <a:rPr lang="ru-RU" dirty="0" smtClean="0"/>
              <a:t>ВНЗ.</a:t>
            </a:r>
            <a:endParaRPr lang="ru-RU" dirty="0"/>
          </a:p>
        </p:txBody>
      </p:sp>
      <p:pic>
        <p:nvPicPr>
          <p:cNvPr id="3074" name="Picture 2" descr="Ð¡ÑÑÑÐºÑÑÑÐ° Ð½Ð°Ð²ÑÐ°Ð»ÑÐ½Ð¾Ð³Ð¾ Ð¿ÑÐ¾ÑÐµÑÑ Ñ ÐÐÐ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104456" cy="326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49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Окрім</a:t>
            </a:r>
            <a:r>
              <a:rPr lang="ru-RU" dirty="0"/>
              <a:t> того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ураховувати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але і,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і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умов,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. У той же час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викладача</a:t>
            </a:r>
            <a:r>
              <a:rPr lang="ru-RU" dirty="0"/>
              <a:t> (учителя) і </a:t>
            </a:r>
            <a:r>
              <a:rPr lang="ru-RU" dirty="0" err="1"/>
              <a:t>студентів</a:t>
            </a:r>
            <a:r>
              <a:rPr lang="ru-RU" dirty="0"/>
              <a:t> (</a:t>
            </a:r>
            <a:r>
              <a:rPr lang="ru-RU" dirty="0" err="1"/>
              <a:t>учнів</a:t>
            </a:r>
            <a:r>
              <a:rPr lang="ru-RU" dirty="0"/>
              <a:t>),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засвоюється</a:t>
            </a:r>
            <a:r>
              <a:rPr lang="ru-RU" dirty="0"/>
              <a:t> молодим </a:t>
            </a:r>
            <a:r>
              <a:rPr lang="ru-RU" dirty="0" err="1"/>
              <a:t>поколінням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характером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680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(</a:t>
            </a:r>
            <a:r>
              <a:rPr lang="ru-RU" dirty="0" err="1"/>
              <a:t>І.Кобилянський</a:t>
            </a:r>
            <a:r>
              <a:rPr lang="ru-RU" dirty="0"/>
              <a:t>, </a:t>
            </a:r>
            <a:r>
              <a:rPr lang="ru-RU" dirty="0" err="1"/>
              <a:t>Л.Рувінський</a:t>
            </a:r>
            <a:r>
              <a:rPr lang="ru-RU" dirty="0"/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 </a:t>
            </a:r>
            <a:r>
              <a:rPr lang="ru-RU" dirty="0" err="1"/>
              <a:t>вивчається</a:t>
            </a:r>
            <a:r>
              <a:rPr lang="ru-RU" dirty="0"/>
              <a:t> студентами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динаміці</a:t>
            </a:r>
            <a:r>
              <a:rPr lang="ru-RU" dirty="0"/>
              <a:t>. </a:t>
            </a:r>
            <a:r>
              <a:rPr lang="ru-RU" dirty="0" err="1"/>
              <a:t>Викладачеві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становлення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науки,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актуальних</a:t>
            </a:r>
            <a:r>
              <a:rPr lang="ru-RU" dirty="0"/>
              <a:t> проблем.</a:t>
            </a:r>
          </a:p>
          <a:p>
            <a:r>
              <a:rPr lang="ru-RU" dirty="0"/>
              <a:t>- </a:t>
            </a:r>
            <a:r>
              <a:rPr lang="ru-RU" dirty="0" err="1"/>
              <a:t>Обов'язковою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з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дослідженнями</a:t>
            </a:r>
            <a:r>
              <a:rPr lang="ru-RU" dirty="0"/>
              <a:t>.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з активною </a:t>
            </a:r>
            <a:r>
              <a:rPr lang="ru-RU" dirty="0" err="1"/>
              <a:t>дослідною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науки,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викладає</a:t>
            </a:r>
            <a:r>
              <a:rPr lang="ru-RU" dirty="0"/>
              <a:t>, та </a:t>
            </a:r>
            <a:r>
              <a:rPr lang="ru-RU" dirty="0" err="1"/>
              <a:t>власним</a:t>
            </a:r>
            <a:r>
              <a:rPr lang="ru-RU" dirty="0"/>
              <a:t> прикладом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до </a:t>
            </a:r>
            <a:r>
              <a:rPr lang="ru-RU" dirty="0" err="1"/>
              <a:t>дослідницької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546232"/>
      </p:ext>
    </p:extLst>
  </p:cSld>
  <p:clrMapOvr>
    <a:masterClrMapping/>
  </p:clrMapOvr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клетку с канцелярскими принадлежностями</Template>
  <TotalTime>14</TotalTime>
  <Words>720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4_aksesuary</vt:lpstr>
      <vt:lpstr>Структура та зміст управління навчальним процесом у ЗВО </vt:lpstr>
      <vt:lpstr>Існує єдина насолода в житті - навчатися.., Франческо Петрарка </vt:lpstr>
      <vt:lpstr>Презентация PowerPoint</vt:lpstr>
      <vt:lpstr>Презентация PowerPoint</vt:lpstr>
      <vt:lpstr>Структура діяльності суб'єктів навчального процесу у вищій школі</vt:lpstr>
      <vt:lpstr>За своєю структурою навчальний процес у вищій школі у найбільш загальному вигляді має такі взаємопов'язані компоненти:</vt:lpstr>
      <vt:lpstr>Презентация PowerPoint</vt:lpstr>
      <vt:lpstr>Презентация PowerPoint</vt:lpstr>
      <vt:lpstr>Процес навчання у вищій школі має свої особливі риси (І.Кобилянський, Л.Рувінський):</vt:lpstr>
      <vt:lpstr>Презентация PowerPoint</vt:lpstr>
      <vt:lpstr>Презентация PowerPoint</vt:lpstr>
      <vt:lpstr>Презентация PowerPoint</vt:lpstr>
      <vt:lpstr>Зміст освіти у вищій школі мають складати елементи:</vt:lpstr>
      <vt:lpstr>Презентация PowerPoint</vt:lpstr>
      <vt:lpstr>Презентация PowerPoint</vt:lpstr>
      <vt:lpstr>Галузевий стандарт освіти (ГСВО) має три розділи: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та зміст управління навчальним процесом у ЗВО</dc:title>
  <dc:subject>Шаблон оформления</dc:subject>
  <dc:creator>Пользователь Windows</dc:creator>
  <cp:keywords/>
  <dc:description>Шаблон оформления
Корпорация Майкрософт</dc:description>
  <cp:lastModifiedBy>userznu</cp:lastModifiedBy>
  <cp:revision>5</cp:revision>
  <dcterms:created xsi:type="dcterms:W3CDTF">2018-11-03T19:40:35Z</dcterms:created>
  <dcterms:modified xsi:type="dcterms:W3CDTF">2019-10-16T08:47:45Z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