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64" r:id="rId4"/>
    <p:sldId id="272" r:id="rId5"/>
    <p:sldId id="273" r:id="rId6"/>
    <p:sldId id="275" r:id="rId7"/>
    <p:sldId id="274" r:id="rId8"/>
    <p:sldId id="276" r:id="rId9"/>
    <p:sldId id="265" r:id="rId10"/>
    <p:sldId id="257" r:id="rId11"/>
    <p:sldId id="258" r:id="rId12"/>
    <p:sldId id="261" r:id="rId13"/>
    <p:sldId id="277" r:id="rId14"/>
    <p:sldId id="262" r:id="rId15"/>
    <p:sldId id="279" r:id="rId16"/>
    <p:sldId id="267" r:id="rId17"/>
    <p:sldId id="263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BBB149-3BBE-428F-91F1-AA28B8767CB7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AEA666-A785-4D05-B4D2-45F8D69390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58200" cy="2808312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sz="9800" b="1" i="1" dirty="0" smtClean="0">
                <a:solidFill>
                  <a:schemeClr val="accent5">
                    <a:lumMod val="75000"/>
                  </a:schemeClr>
                </a:solidFill>
              </a:rPr>
              <a:t>Особливості </a:t>
            </a:r>
            <a:r>
              <a:rPr lang="uk-UA" sz="9800" b="1" i="1" dirty="0" smtClean="0">
                <a:solidFill>
                  <a:schemeClr val="accent5">
                    <a:lumMod val="75000"/>
                  </a:schemeClr>
                </a:solidFill>
              </a:rPr>
              <a:t>навчання </a:t>
            </a:r>
            <a:r>
              <a:rPr lang="uk-UA" sz="9800" b="1" i="1" dirty="0" smtClean="0">
                <a:solidFill>
                  <a:schemeClr val="accent5">
                    <a:lumMod val="75000"/>
                  </a:schemeClr>
                </a:solidFill>
              </a:rPr>
              <a:t>дорослих</a:t>
            </a:r>
            <a:endParaRPr lang="uk-UA" sz="9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uk-UA" sz="7400" dirty="0"/>
          </a:p>
          <a:p>
            <a:pPr algn="ctr"/>
            <a:endParaRPr lang="uk-UA" sz="7400" dirty="0" smtClean="0"/>
          </a:p>
          <a:p>
            <a:endParaRPr lang="uk-UA" sz="6000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620688"/>
            <a:ext cx="7488832" cy="54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8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7776864" cy="54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8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перше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4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Основною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соціальноосвітньої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Є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постбазового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дефіцитними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проблематики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фактор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соціально-демографічних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5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22" y="1196752"/>
            <a:ext cx="8522366" cy="51714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Одним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непрофесійну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соціально-демографічних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неформального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1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інтегруюча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всеохоплюючої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несистематизованих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07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459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сферу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поставив перед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змусив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сам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681" y="4514338"/>
            <a:ext cx="1717742" cy="17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Т.Г. Принципы оценки деятельности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// Педагогика.  2000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Змеев С.И. Основы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С.И. Змеев. – М.: Наука, 1999.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Змеѐв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С.И. Становление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теории и технологии обучения взрослых. "Общая педагогика, история педагогики и образования" / С.И.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Змеѐв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М., 2000.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Змеѐв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С.И. Технология образования взрослых: учеб.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/ С.И.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Змеѐв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Академия, 2002.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Сігаєва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Л.Є.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Мартіросян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історикопедагогічний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Л.Сігаєва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О.Мартіросян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практика.  ІНТЕРТЕХНОДРУК. 2007.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7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519" y="719137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1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488832" cy="1051560"/>
          </a:xfrm>
        </p:spPr>
        <p:txBody>
          <a:bodyPr/>
          <a:lstStyle/>
          <a:p>
            <a:pPr algn="r"/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неперервної освіти дорослих.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Андрогогіка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навчання дорослих.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освіти дорослих.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організації освітньої діяльності дорослих.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освіти дорослих. Функції.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Висновки.</a:t>
            </a:r>
          </a:p>
          <a:p>
            <a:pPr marL="514350" indent="-51435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0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 Поворот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швидкоплинних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6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компетентностей,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них.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них,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7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18457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як правило, не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допоміжним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Як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протікають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продуктивно, як у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першорядну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мнемонічних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доросла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індивідуума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застаріває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нового, але і "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старого, изжившего себе.</a:t>
            </a: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взаємозалежними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скоординованими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компенсувати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Колумбійським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гр.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веду).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науку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молодому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49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введений в 1833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 і педагог,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І.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Фрідріх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узаконеним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проглядатися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проблемою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 р М. 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Ноулз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Андрогогіка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5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 не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перед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Доросла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якнайшвидшого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4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71500"/>
            <a:ext cx="8784976" cy="59538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1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1103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userznu</cp:lastModifiedBy>
  <cp:revision>13</cp:revision>
  <dcterms:created xsi:type="dcterms:W3CDTF">2018-10-17T13:39:37Z</dcterms:created>
  <dcterms:modified xsi:type="dcterms:W3CDTF">2019-10-16T10:04:21Z</dcterms:modified>
</cp:coreProperties>
</file>