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1" r:id="rId4"/>
    <p:sldId id="260" r:id="rId5"/>
    <p:sldId id="257" r:id="rId6"/>
    <p:sldId id="258" r:id="rId7"/>
    <p:sldId id="259" r:id="rId8"/>
    <p:sldId id="267" r:id="rId9"/>
    <p:sldId id="266" r:id="rId10"/>
    <p:sldId id="270" r:id="rId11"/>
    <p:sldId id="272" r:id="rId12"/>
    <p:sldId id="262" r:id="rId13"/>
    <p:sldId id="271" r:id="rId14"/>
    <p:sldId id="264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9E268C-DF88-467C-B2AE-A82448DACDB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0ECFB2-49A1-4740-894B-34EA048BE7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476672"/>
            <a:ext cx="6120680" cy="3891047"/>
          </a:xfrm>
        </p:spPr>
        <p:txBody>
          <a:bodyPr>
            <a:normAutofit fontScale="90000"/>
          </a:bodyPr>
          <a:lstStyle/>
          <a:p>
            <a:pPr algn="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889844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800" b="1" dirty="0" err="1" smtClean="0"/>
              <a:t>Філософія</a:t>
            </a:r>
            <a:r>
              <a:rPr lang="ru-RU" sz="4800" b="1" dirty="0" smtClean="0"/>
              <a:t> </a:t>
            </a:r>
            <a:r>
              <a:rPr lang="ru-RU" sz="4800" b="1" dirty="0" err="1"/>
              <a:t>освіти</a:t>
            </a:r>
            <a:r>
              <a:rPr lang="ru-RU" sz="4800" b="1" dirty="0"/>
              <a:t> </a:t>
            </a:r>
            <a:endParaRPr lang="ru-RU" sz="4800" b="1" dirty="0" smtClean="0"/>
          </a:p>
          <a:p>
            <a:pPr algn="r"/>
            <a:r>
              <a:rPr lang="ru-RU" sz="4800" b="1" dirty="0" smtClean="0"/>
              <a:t>і </a:t>
            </a:r>
            <a:r>
              <a:rPr lang="ru-RU" sz="4800" b="1" dirty="0" err="1" smtClean="0"/>
              <a:t>її</a:t>
            </a:r>
            <a:r>
              <a:rPr lang="ru-RU" sz="4800" b="1" dirty="0" smtClean="0"/>
              <a:t> </a:t>
            </a:r>
            <a:r>
              <a:rPr lang="ru-RU" sz="4800" b="1" dirty="0"/>
              <a:t>роль та </a:t>
            </a:r>
            <a:r>
              <a:rPr lang="ru-RU" sz="4800" b="1" dirty="0" err="1" smtClean="0"/>
              <a:t>місце</a:t>
            </a:r>
            <a:r>
              <a:rPr lang="ru-RU" sz="4800" b="1" dirty="0" smtClean="0"/>
              <a:t> в </a:t>
            </a:r>
            <a:r>
              <a:rPr lang="ru-RU" sz="4800" b="1" dirty="0" err="1" smtClean="0"/>
              <a:t>системі</a:t>
            </a:r>
            <a:r>
              <a:rPr lang="ru-RU" sz="4800" b="1" dirty="0" smtClean="0"/>
              <a:t> </a:t>
            </a:r>
          </a:p>
          <a:p>
            <a:pPr algn="r"/>
            <a:r>
              <a:rPr lang="ru-RU" sz="4800" b="1" dirty="0" err="1" smtClean="0"/>
              <a:t>філософського</a:t>
            </a:r>
            <a:r>
              <a:rPr lang="ru-RU" sz="4800" b="1" dirty="0" smtClean="0"/>
              <a:t> </a:t>
            </a:r>
          </a:p>
          <a:p>
            <a:pPr algn="r"/>
            <a:r>
              <a:rPr lang="ru-RU" sz="4800" b="1" dirty="0" err="1" smtClean="0"/>
              <a:t>знання</a:t>
            </a:r>
            <a:r>
              <a:rPr lang="ru-RU" sz="4800" b="1" dirty="0" smtClean="0"/>
              <a:t>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1974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напрямки,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течіями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США,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Австралії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Шеффлер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С.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Пітерсом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 Макмилланом,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Критико-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раціоналістична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Поппера,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Брецінкой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Здарцілом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Ф. Кубе,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Лохнера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Культурологічний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представлений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Кершенштейнером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Шпрангером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Екзистенційно-діалогічна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Бубера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Гуманістичне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втілювало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Дерболава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 Ф.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Рота, М. І.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Лангевельда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П. Керна, Г.-Х.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Віттіга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Майнберга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(М. Шелер,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Плесснера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Кассирер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7983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03232" cy="61412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Критико-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емансіпаторська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Молленхауера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Бланкерца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Лемперта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Клафкі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франкфуртську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неомарксизма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Хоркхаймер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Адорно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Маркузе, Ю.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Хабермаса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емансипацію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лібертарна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Феррера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Фрейре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Макларена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Постмодерна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представлена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Ленценом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Фішером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Вюнш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Гізеке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Ароновітцем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У. дол в США.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Посмодерністи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плюралізм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самокоштовних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практик, за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депрофессионализации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«диктату»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систем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зближуючись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Антипедагогіка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Ілліча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Фрейре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150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03232" cy="5997280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все-таки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і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проблематика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 fontAlgn="base">
              <a:buNone/>
            </a:pP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область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філософією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практики, 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Предмет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гносеологічних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філософсько-антропологічних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проблем;</a:t>
            </a:r>
          </a:p>
          <a:p>
            <a:pPr marL="0" indent="0" algn="just" fontAlgn="base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26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03232" cy="5997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суспільствознавчій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вкорінилася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 про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Такого практично-духовного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суспільно-гуманітарних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просвітницької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фокусуються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0038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996" y="620688"/>
            <a:ext cx="7687420" cy="5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9576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Література: </a:t>
            </a:r>
            <a:endParaRPr lang="en-US" sz="2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Буряк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В.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Методологические указания к изучению дисциплины “философия образования” / В. В. Буряк – Симферополь,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Гадамер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Х. Г.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Истина и метод / Х.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Гадамер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М.: Прогресс, 1998.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Гершунский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 С.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 образования для ХХI века. (В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поисках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ориентированныхобразовательных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концепций)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М.: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Изд-во“Совершенство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1998.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Гусинский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 Н.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философию образования / Гусинский Э. Н., Турчанинова Ю. И. – М.: Издательская корпорация “Логос”,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И.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Толковый словарь живого великого русского языка: Современное написание : в 4 т./ В. И. Даль – М.: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АСТ,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2003.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И.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Толковый словарь живого великого русского языка: Современное написание: в 4 т. /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И.Даль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АСТ,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2003.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Запесоцкий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С.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философия, культурология, политика /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С.Запесоцкий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М.: Наука,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2002.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Казначеев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П.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Космопланетарный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феномен человека: Проблемы комплексного изучения / Казначеев В. П., Спирин Е. А. – Новосибирск: Наука.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Сиб.отд-ние,1991.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Кассирер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Эрнст.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Избранное: Индивид и космос /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Э.Кассирер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М.: СПб.: Университетская книга, 2000.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Клепко С. Ф.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С.Ф.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Клепко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Полтава: ПОІППО,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63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03232" cy="5925272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терміну «філософія освіти».</a:t>
            </a:r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функції сучасної філософії освіти.</a:t>
            </a:r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сучасної філософії освіти.</a:t>
            </a:r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 дослідження у галузі філософії освіти.</a:t>
            </a:r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Висновки.</a:t>
            </a:r>
          </a:p>
          <a:p>
            <a:pPr marL="457200" indent="-45720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8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ru-RU" dirty="0" smtClean="0"/>
              <a:t>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(англ.: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 of education)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початку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Родоначальником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англо-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Дьюї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(1859-1952 роки).</a:t>
            </a:r>
          </a:p>
          <a:p>
            <a:pPr marL="0" indent="0" algn="just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область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статусом, представлена ​​в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факультетах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Colleges of education ("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0" indent="0" algn="just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соціокультурного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феномену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78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003232" cy="578125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3250" y="2641600"/>
            <a:ext cx="2652886" cy="353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151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859216" cy="57812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Шопенгауер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альпійською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дорогою,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крута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стежина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мандрівник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страшною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прірвою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Внизу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простягаються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нездоланно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кріпитися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добравшись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весь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піщані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пустелі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згладжуються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слуху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доносяться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дратівливі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звуки,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вдихає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альпійське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яснозоре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той час як внизу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царює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011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859216" cy="59972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Дидактична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22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003232" cy="599728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прийдешнього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типу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формулюється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так: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головною метою (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інтересом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цінністю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єдності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утвердження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миру у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душах людей,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"не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терпимо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ставитися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чужого.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підростаючих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ноосферної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цивілізації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забезпечувало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природою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і, на думку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могло б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кризового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10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787208" cy="592527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началах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підростаючих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згадана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царині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такого ж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гуманітаризації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випереджувального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подвоюється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неможливістю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стануть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десять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головною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випереджувального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високопродуктивної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ставитиме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нею.</a:t>
            </a:r>
          </a:p>
          <a:p>
            <a:pPr marL="0" indent="0" algn="just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6058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03232" cy="5925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відшукати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"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океані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наших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погано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одним) -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фрагментарність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спричинює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"того синтетичного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науки".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Невирішеною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суперечливого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індивід-суспільство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власно-особистісним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"хочу"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загальносуспільним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"треба".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014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1153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                                                                                                                   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userznu</cp:lastModifiedBy>
  <cp:revision>11</cp:revision>
  <dcterms:created xsi:type="dcterms:W3CDTF">2018-10-17T18:42:24Z</dcterms:created>
  <dcterms:modified xsi:type="dcterms:W3CDTF">2019-10-16T10:59:07Z</dcterms:modified>
</cp:coreProperties>
</file>