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81" r:id="rId4"/>
    <p:sldId id="282" r:id="rId5"/>
    <p:sldId id="258" r:id="rId6"/>
    <p:sldId id="260" r:id="rId7"/>
    <p:sldId id="259" r:id="rId8"/>
    <p:sldId id="261" r:id="rId9"/>
    <p:sldId id="262" r:id="rId10"/>
    <p:sldId id="263" r:id="rId11"/>
    <p:sldId id="264" r:id="rId12"/>
    <p:sldId id="283" r:id="rId13"/>
    <p:sldId id="265" r:id="rId14"/>
    <p:sldId id="266" r:id="rId15"/>
    <p:sldId id="284" r:id="rId16"/>
    <p:sldId id="267" r:id="rId17"/>
    <p:sldId id="268" r:id="rId18"/>
    <p:sldId id="269" r:id="rId19"/>
    <p:sldId id="270" r:id="rId20"/>
    <p:sldId id="271" r:id="rId21"/>
    <p:sldId id="275" r:id="rId22"/>
    <p:sldId id="276" r:id="rId23"/>
    <p:sldId id="277" r:id="rId24"/>
    <p:sldId id="278" r:id="rId25"/>
    <p:sldId id="279" r:id="rId26"/>
    <p:sldId id="280"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B4C71EC6-210F-42DE-9C53-41977AD35B3D}" type="datetimeFigureOut">
              <a:rPr lang="ru-RU" smtClean="0"/>
              <a:t>01.10.2019</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01.10.2019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01.10.2019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01.10.2019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01.10.2019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01.10.2019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B4C71EC6-210F-42DE-9C53-41977AD35B3D}" type="datetimeFigureOut">
              <a:rPr lang="ru-RU" smtClean="0"/>
              <a:t>01.10.2019</a:t>
            </a:fld>
            <a:endParaRPr lang="ru-RU"/>
          </a:p>
        </p:txBody>
      </p:sp>
      <p:sp>
        <p:nvSpPr>
          <p:cNvPr id="27" name="Номер слайда 26"/>
          <p:cNvSpPr>
            <a:spLocks noGrp="1"/>
          </p:cNvSpPr>
          <p:nvPr>
            <p:ph type="sldNum" sz="quarter" idx="11"/>
          </p:nvPr>
        </p:nvSpPr>
        <p:spPr/>
        <p:txBody>
          <a:bodyPr rtlCol="0"/>
          <a:lstStyle/>
          <a:p>
            <a:fld id="{B19B0651-EE4F-4900-A07F-96A6BFA9D0F0}" type="slidenum">
              <a:rPr lang="ru-RU" smtClean="0"/>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B4C71EC6-210F-42DE-9C53-41977AD35B3D}" type="datetimeFigureOut">
              <a:rPr lang="ru-RU" smtClean="0"/>
              <a:t>01.10.2019</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01.10.2019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01.10.2019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01.10.2019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B4C71EC6-210F-42DE-9C53-41977AD35B3D}" type="datetimeFigureOut">
              <a:rPr lang="ru-RU" smtClean="0"/>
              <a:t>01.10.2019</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zakon.rada.gov.ua/laws/show/2747-15#n10124"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22376" y="1268760"/>
            <a:ext cx="7772400" cy="1800200"/>
          </a:xfrm>
        </p:spPr>
        <p:txBody>
          <a:bodyPr>
            <a:noAutofit/>
          </a:bodyPr>
          <a:lstStyle/>
          <a:p>
            <a:pPr algn="ctr"/>
            <a:r>
              <a:rPr lang="uk-UA" sz="11500" b="1" dirty="0" smtClean="0"/>
              <a:t>Докази</a:t>
            </a:r>
            <a:endParaRPr lang="uk-UA" sz="8800" b="1" dirty="0"/>
          </a:p>
        </p:txBody>
      </p:sp>
    </p:spTree>
    <p:extLst>
      <p:ext uri="{BB962C8B-B14F-4D97-AF65-F5344CB8AC3E}">
        <p14:creationId xmlns:p14="http://schemas.microsoft.com/office/powerpoint/2010/main" val="16570493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620688"/>
            <a:ext cx="9144000" cy="6552728"/>
          </a:xfrm>
        </p:spPr>
        <p:txBody>
          <a:bodyPr>
            <a:normAutofit fontScale="70000" lnSpcReduction="20000"/>
          </a:bodyPr>
          <a:lstStyle/>
          <a:p>
            <a:pPr marL="109728" indent="0" algn="just">
              <a:buNone/>
            </a:pPr>
            <a:r>
              <a:rPr lang="ru-RU" sz="3400" b="1" dirty="0" err="1">
                <a:solidFill>
                  <a:srgbClr val="FF0000"/>
                </a:solidFill>
              </a:rPr>
              <a:t>Обов’язок</a:t>
            </a:r>
            <a:r>
              <a:rPr lang="ru-RU" sz="3400" b="1" dirty="0">
                <a:solidFill>
                  <a:srgbClr val="FF0000"/>
                </a:solidFill>
              </a:rPr>
              <a:t> </a:t>
            </a:r>
            <a:r>
              <a:rPr lang="ru-RU" sz="3400" b="1" dirty="0" err="1">
                <a:solidFill>
                  <a:srgbClr val="FF0000"/>
                </a:solidFill>
              </a:rPr>
              <a:t>доказування</a:t>
            </a:r>
            <a:endParaRPr lang="ru-RU" sz="3400" b="1" dirty="0">
              <a:solidFill>
                <a:srgbClr val="FF0000"/>
              </a:solidFill>
            </a:endParaRPr>
          </a:p>
          <a:p>
            <a:pPr marL="109728" indent="0" algn="just">
              <a:buNone/>
            </a:pPr>
            <a:r>
              <a:rPr lang="ru-RU" dirty="0"/>
              <a:t>1. </a:t>
            </a:r>
            <a:r>
              <a:rPr lang="ru-RU" dirty="0" err="1"/>
              <a:t>Кожна</a:t>
            </a:r>
            <a:r>
              <a:rPr lang="ru-RU" dirty="0"/>
              <a:t> сторона повинна довести </a:t>
            </a:r>
            <a:r>
              <a:rPr lang="ru-RU" dirty="0" err="1"/>
              <a:t>ті</a:t>
            </a:r>
            <a:r>
              <a:rPr lang="ru-RU" dirty="0"/>
              <a:t> </a:t>
            </a:r>
            <a:r>
              <a:rPr lang="ru-RU" dirty="0" err="1"/>
              <a:t>обставини</a:t>
            </a:r>
            <a:r>
              <a:rPr lang="ru-RU" dirty="0"/>
              <a:t>, на </a:t>
            </a:r>
            <a:r>
              <a:rPr lang="ru-RU" dirty="0" err="1"/>
              <a:t>яких</a:t>
            </a:r>
            <a:r>
              <a:rPr lang="ru-RU" dirty="0"/>
              <a:t> </a:t>
            </a:r>
            <a:r>
              <a:rPr lang="ru-RU" dirty="0" err="1"/>
              <a:t>ґрунтуються</a:t>
            </a:r>
            <a:r>
              <a:rPr lang="ru-RU" dirty="0"/>
              <a:t> </a:t>
            </a:r>
            <a:r>
              <a:rPr lang="ru-RU" dirty="0" err="1"/>
              <a:t>її</a:t>
            </a:r>
            <a:r>
              <a:rPr lang="ru-RU" dirty="0"/>
              <a:t> </a:t>
            </a:r>
            <a:r>
              <a:rPr lang="ru-RU" dirty="0" err="1"/>
              <a:t>вимоги</a:t>
            </a:r>
            <a:r>
              <a:rPr lang="ru-RU" dirty="0"/>
              <a:t> та </a:t>
            </a:r>
            <a:r>
              <a:rPr lang="ru-RU" dirty="0" err="1"/>
              <a:t>заперечення</a:t>
            </a:r>
            <a:r>
              <a:rPr lang="ru-RU" dirty="0"/>
              <a:t>, </a:t>
            </a:r>
            <a:r>
              <a:rPr lang="ru-RU" dirty="0" err="1"/>
              <a:t>крім</a:t>
            </a:r>
            <a:r>
              <a:rPr lang="ru-RU" dirty="0"/>
              <a:t> </a:t>
            </a:r>
            <a:r>
              <a:rPr lang="ru-RU" dirty="0" err="1"/>
              <a:t>випадків</a:t>
            </a:r>
            <a:r>
              <a:rPr lang="ru-RU" dirty="0"/>
              <a:t>, </a:t>
            </a:r>
            <a:r>
              <a:rPr lang="ru-RU" dirty="0" err="1"/>
              <a:t>встановлених</a:t>
            </a:r>
            <a:r>
              <a:rPr lang="ru-RU" dirty="0"/>
              <a:t> </a:t>
            </a:r>
            <a:r>
              <a:rPr lang="ru-RU" u="sng" dirty="0" err="1">
                <a:hlinkClick r:id="rId2"/>
              </a:rPr>
              <a:t>статтею</a:t>
            </a:r>
            <a:r>
              <a:rPr lang="ru-RU" u="sng" dirty="0">
                <a:hlinkClick r:id="rId2"/>
              </a:rPr>
              <a:t> 78</a:t>
            </a:r>
            <a:r>
              <a:rPr lang="ru-RU" dirty="0"/>
              <a:t> </a:t>
            </a:r>
            <a:r>
              <a:rPr lang="ru-RU" dirty="0" err="1"/>
              <a:t>цього</a:t>
            </a:r>
            <a:r>
              <a:rPr lang="ru-RU" dirty="0"/>
              <a:t> Кодексу.</a:t>
            </a:r>
          </a:p>
          <a:p>
            <a:pPr marL="109728" indent="0" algn="just">
              <a:buNone/>
            </a:pPr>
            <a:r>
              <a:rPr lang="ru-RU" dirty="0"/>
              <a:t>2. В </a:t>
            </a:r>
            <a:r>
              <a:rPr lang="ru-RU" dirty="0" err="1"/>
              <a:t>адміністративних</a:t>
            </a:r>
            <a:r>
              <a:rPr lang="ru-RU" dirty="0"/>
              <a:t> справах про </a:t>
            </a:r>
            <a:r>
              <a:rPr lang="ru-RU" dirty="0" err="1"/>
              <a:t>протиправність</a:t>
            </a:r>
            <a:r>
              <a:rPr lang="ru-RU" dirty="0"/>
              <a:t> </a:t>
            </a:r>
            <a:r>
              <a:rPr lang="ru-RU" dirty="0" err="1"/>
              <a:t>рішень</a:t>
            </a:r>
            <a:r>
              <a:rPr lang="ru-RU" dirty="0"/>
              <a:t>, </a:t>
            </a:r>
            <a:r>
              <a:rPr lang="ru-RU" dirty="0" err="1"/>
              <a:t>дій</a:t>
            </a:r>
            <a:r>
              <a:rPr lang="ru-RU" dirty="0"/>
              <a:t> </a:t>
            </a:r>
            <a:r>
              <a:rPr lang="ru-RU" dirty="0" err="1"/>
              <a:t>чи</a:t>
            </a:r>
            <a:r>
              <a:rPr lang="ru-RU" dirty="0"/>
              <a:t> </a:t>
            </a:r>
            <a:r>
              <a:rPr lang="ru-RU" dirty="0" err="1"/>
              <a:t>бездіяльності</a:t>
            </a:r>
            <a:r>
              <a:rPr lang="ru-RU" dirty="0"/>
              <a:t> </a:t>
            </a:r>
            <a:r>
              <a:rPr lang="ru-RU" dirty="0" err="1"/>
              <a:t>суб’єкта</a:t>
            </a:r>
            <a:r>
              <a:rPr lang="ru-RU" dirty="0"/>
              <a:t> </a:t>
            </a:r>
            <a:r>
              <a:rPr lang="ru-RU" dirty="0" err="1"/>
              <a:t>владних</a:t>
            </a:r>
            <a:r>
              <a:rPr lang="ru-RU" dirty="0"/>
              <a:t> </a:t>
            </a:r>
            <a:r>
              <a:rPr lang="ru-RU" dirty="0" err="1"/>
              <a:t>повноважень</a:t>
            </a:r>
            <a:r>
              <a:rPr lang="ru-RU" dirty="0"/>
              <a:t> </a:t>
            </a:r>
            <a:r>
              <a:rPr lang="ru-RU" dirty="0" err="1"/>
              <a:t>обов’язок</a:t>
            </a:r>
            <a:r>
              <a:rPr lang="ru-RU" dirty="0"/>
              <a:t> </a:t>
            </a:r>
            <a:r>
              <a:rPr lang="ru-RU" dirty="0" err="1"/>
              <a:t>щодо</a:t>
            </a:r>
            <a:r>
              <a:rPr lang="ru-RU" dirty="0"/>
              <a:t> </a:t>
            </a:r>
            <a:r>
              <a:rPr lang="ru-RU" dirty="0" err="1"/>
              <a:t>доказування</a:t>
            </a:r>
            <a:r>
              <a:rPr lang="ru-RU" dirty="0"/>
              <a:t> </a:t>
            </a:r>
            <a:r>
              <a:rPr lang="ru-RU" dirty="0" err="1"/>
              <a:t>правомірності</a:t>
            </a:r>
            <a:r>
              <a:rPr lang="ru-RU" dirty="0"/>
              <a:t> </a:t>
            </a:r>
            <a:r>
              <a:rPr lang="ru-RU" dirty="0" err="1"/>
              <a:t>свого</a:t>
            </a:r>
            <a:r>
              <a:rPr lang="ru-RU" dirty="0"/>
              <a:t> </a:t>
            </a:r>
            <a:r>
              <a:rPr lang="ru-RU" dirty="0" err="1"/>
              <a:t>рішення</a:t>
            </a:r>
            <a:r>
              <a:rPr lang="ru-RU" dirty="0"/>
              <a:t>, </a:t>
            </a:r>
            <a:r>
              <a:rPr lang="ru-RU" dirty="0" err="1"/>
              <a:t>дії</a:t>
            </a:r>
            <a:r>
              <a:rPr lang="ru-RU" dirty="0"/>
              <a:t> </a:t>
            </a:r>
            <a:r>
              <a:rPr lang="ru-RU" dirty="0" err="1"/>
              <a:t>чи</a:t>
            </a:r>
            <a:r>
              <a:rPr lang="ru-RU" dirty="0"/>
              <a:t> </a:t>
            </a:r>
            <a:r>
              <a:rPr lang="ru-RU" dirty="0" err="1"/>
              <a:t>бездіяльності</a:t>
            </a:r>
            <a:r>
              <a:rPr lang="ru-RU" dirty="0"/>
              <a:t> </a:t>
            </a:r>
            <a:r>
              <a:rPr lang="ru-RU" dirty="0" err="1"/>
              <a:t>покладається</a:t>
            </a:r>
            <a:r>
              <a:rPr lang="ru-RU" dirty="0"/>
              <a:t> на </a:t>
            </a:r>
            <a:r>
              <a:rPr lang="ru-RU" dirty="0" err="1"/>
              <a:t>відповідача</a:t>
            </a:r>
            <a:r>
              <a:rPr lang="ru-RU" dirty="0"/>
              <a:t>.</a:t>
            </a:r>
          </a:p>
          <a:p>
            <a:pPr marL="109728" indent="0" algn="just">
              <a:buNone/>
            </a:pPr>
            <a:r>
              <a:rPr lang="ru-RU" dirty="0"/>
              <a:t>У таких справах </a:t>
            </a:r>
            <a:r>
              <a:rPr lang="ru-RU" dirty="0" err="1"/>
              <a:t>суб’єкт</a:t>
            </a:r>
            <a:r>
              <a:rPr lang="ru-RU" dirty="0"/>
              <a:t> </a:t>
            </a:r>
            <a:r>
              <a:rPr lang="ru-RU" dirty="0" err="1"/>
              <a:t>владних</a:t>
            </a:r>
            <a:r>
              <a:rPr lang="ru-RU" dirty="0"/>
              <a:t> </a:t>
            </a:r>
            <a:r>
              <a:rPr lang="ru-RU" dirty="0" err="1"/>
              <a:t>повноважень</a:t>
            </a:r>
            <a:r>
              <a:rPr lang="ru-RU" dirty="0"/>
              <a:t> не </a:t>
            </a:r>
            <a:r>
              <a:rPr lang="ru-RU" dirty="0" err="1"/>
              <a:t>може</a:t>
            </a:r>
            <a:r>
              <a:rPr lang="ru-RU" dirty="0"/>
              <a:t> </a:t>
            </a:r>
            <a:r>
              <a:rPr lang="ru-RU" dirty="0" err="1"/>
              <a:t>посилатися</a:t>
            </a:r>
            <a:r>
              <a:rPr lang="ru-RU" dirty="0"/>
              <a:t> на </a:t>
            </a:r>
            <a:r>
              <a:rPr lang="ru-RU" dirty="0" err="1"/>
              <a:t>докази</a:t>
            </a:r>
            <a:r>
              <a:rPr lang="ru-RU" dirty="0"/>
              <a:t>, </a:t>
            </a:r>
            <a:r>
              <a:rPr lang="ru-RU" dirty="0" err="1"/>
              <a:t>які</a:t>
            </a:r>
            <a:r>
              <a:rPr lang="ru-RU" dirty="0"/>
              <a:t> не </a:t>
            </a:r>
            <a:r>
              <a:rPr lang="ru-RU" dirty="0" err="1"/>
              <a:t>були</a:t>
            </a:r>
            <a:r>
              <a:rPr lang="ru-RU" dirty="0"/>
              <a:t> </a:t>
            </a:r>
            <a:r>
              <a:rPr lang="ru-RU" dirty="0" err="1"/>
              <a:t>покладені</a:t>
            </a:r>
            <a:r>
              <a:rPr lang="ru-RU" dirty="0"/>
              <a:t> в основу </a:t>
            </a:r>
            <a:r>
              <a:rPr lang="ru-RU" dirty="0" err="1"/>
              <a:t>оскаржуваного</a:t>
            </a:r>
            <a:r>
              <a:rPr lang="ru-RU" dirty="0"/>
              <a:t> </a:t>
            </a:r>
            <a:r>
              <a:rPr lang="ru-RU" dirty="0" err="1"/>
              <a:t>рішення</a:t>
            </a:r>
            <a:r>
              <a:rPr lang="ru-RU" dirty="0"/>
              <a:t>, за </a:t>
            </a:r>
            <a:r>
              <a:rPr lang="ru-RU" dirty="0" err="1"/>
              <a:t>винятком</a:t>
            </a:r>
            <a:r>
              <a:rPr lang="ru-RU" dirty="0"/>
              <a:t> </a:t>
            </a:r>
            <a:r>
              <a:rPr lang="ru-RU" dirty="0" err="1"/>
              <a:t>випадків</a:t>
            </a:r>
            <a:r>
              <a:rPr lang="ru-RU" dirty="0"/>
              <a:t>, коли </a:t>
            </a:r>
            <a:r>
              <a:rPr lang="ru-RU" dirty="0" err="1"/>
              <a:t>він</a:t>
            </a:r>
            <a:r>
              <a:rPr lang="ru-RU" dirty="0"/>
              <a:t> </a:t>
            </a:r>
            <a:r>
              <a:rPr lang="ru-RU" dirty="0" err="1"/>
              <a:t>доведе</a:t>
            </a:r>
            <a:r>
              <a:rPr lang="ru-RU" dirty="0"/>
              <a:t>, </a:t>
            </a:r>
            <a:r>
              <a:rPr lang="ru-RU" dirty="0" err="1"/>
              <a:t>що</a:t>
            </a:r>
            <a:r>
              <a:rPr lang="ru-RU" dirty="0"/>
              <a:t> ним </a:t>
            </a:r>
            <a:r>
              <a:rPr lang="ru-RU" dirty="0" err="1"/>
              <a:t>було</a:t>
            </a:r>
            <a:r>
              <a:rPr lang="ru-RU" dirty="0"/>
              <a:t> </a:t>
            </a:r>
            <a:r>
              <a:rPr lang="ru-RU" dirty="0" err="1"/>
              <a:t>вжито</a:t>
            </a:r>
            <a:r>
              <a:rPr lang="ru-RU" dirty="0"/>
              <a:t> </a:t>
            </a:r>
            <a:r>
              <a:rPr lang="ru-RU" dirty="0" err="1"/>
              <a:t>всіх</a:t>
            </a:r>
            <a:r>
              <a:rPr lang="ru-RU" dirty="0"/>
              <a:t> </a:t>
            </a:r>
            <a:r>
              <a:rPr lang="ru-RU" dirty="0" err="1"/>
              <a:t>можливих</a:t>
            </a:r>
            <a:r>
              <a:rPr lang="ru-RU" dirty="0"/>
              <a:t> </a:t>
            </a:r>
            <a:r>
              <a:rPr lang="ru-RU" dirty="0" err="1"/>
              <a:t>заходів</a:t>
            </a:r>
            <a:r>
              <a:rPr lang="ru-RU" dirty="0"/>
              <a:t> для </a:t>
            </a:r>
            <a:r>
              <a:rPr lang="ru-RU" dirty="0" err="1"/>
              <a:t>їх</a:t>
            </a:r>
            <a:r>
              <a:rPr lang="ru-RU" dirty="0"/>
              <a:t> </a:t>
            </a:r>
            <a:r>
              <a:rPr lang="ru-RU" dirty="0" err="1"/>
              <a:t>отримання</a:t>
            </a:r>
            <a:r>
              <a:rPr lang="ru-RU" dirty="0"/>
              <a:t> до </a:t>
            </a:r>
            <a:r>
              <a:rPr lang="ru-RU" dirty="0" err="1"/>
              <a:t>прийняття</a:t>
            </a:r>
            <a:r>
              <a:rPr lang="ru-RU" dirty="0"/>
              <a:t> </a:t>
            </a:r>
            <a:r>
              <a:rPr lang="ru-RU" dirty="0" err="1"/>
              <a:t>оскаржуваного</a:t>
            </a:r>
            <a:r>
              <a:rPr lang="ru-RU" dirty="0"/>
              <a:t> </a:t>
            </a:r>
            <a:r>
              <a:rPr lang="ru-RU" dirty="0" err="1"/>
              <a:t>рішення</a:t>
            </a:r>
            <a:r>
              <a:rPr lang="ru-RU" dirty="0"/>
              <a:t>, але вони не </a:t>
            </a:r>
            <a:r>
              <a:rPr lang="ru-RU" dirty="0" err="1"/>
              <a:t>були</a:t>
            </a:r>
            <a:r>
              <a:rPr lang="ru-RU" dirty="0"/>
              <a:t> </a:t>
            </a:r>
            <a:r>
              <a:rPr lang="ru-RU" dirty="0" err="1"/>
              <a:t>отримані</a:t>
            </a:r>
            <a:r>
              <a:rPr lang="ru-RU" dirty="0"/>
              <a:t> з </a:t>
            </a:r>
            <a:r>
              <a:rPr lang="ru-RU" dirty="0" err="1"/>
              <a:t>незалежних</a:t>
            </a:r>
            <a:r>
              <a:rPr lang="ru-RU" dirty="0"/>
              <a:t> </a:t>
            </a:r>
            <a:r>
              <a:rPr lang="ru-RU" dirty="0" err="1"/>
              <a:t>від</a:t>
            </a:r>
            <a:r>
              <a:rPr lang="ru-RU" dirty="0"/>
              <a:t> </a:t>
            </a:r>
            <a:r>
              <a:rPr lang="ru-RU" dirty="0" err="1"/>
              <a:t>нього</a:t>
            </a:r>
            <a:r>
              <a:rPr lang="ru-RU" dirty="0"/>
              <a:t> причин.</a:t>
            </a:r>
          </a:p>
          <a:p>
            <a:pPr marL="109728" indent="0" algn="just">
              <a:buNone/>
            </a:pPr>
            <a:r>
              <a:rPr lang="ru-RU" dirty="0"/>
              <a:t>3. </a:t>
            </a:r>
            <a:r>
              <a:rPr lang="ru-RU" dirty="0" err="1"/>
              <a:t>Докази</a:t>
            </a:r>
            <a:r>
              <a:rPr lang="ru-RU" dirty="0"/>
              <a:t> суду </a:t>
            </a:r>
            <a:r>
              <a:rPr lang="ru-RU" dirty="0" err="1"/>
              <a:t>надають</a:t>
            </a:r>
            <a:r>
              <a:rPr lang="ru-RU" dirty="0"/>
              <a:t> </a:t>
            </a:r>
            <a:r>
              <a:rPr lang="ru-RU" dirty="0" err="1"/>
              <a:t>учасники</a:t>
            </a:r>
            <a:r>
              <a:rPr lang="ru-RU" dirty="0"/>
              <a:t> </a:t>
            </a:r>
            <a:r>
              <a:rPr lang="ru-RU" dirty="0" err="1"/>
              <a:t>справи</a:t>
            </a:r>
            <a:r>
              <a:rPr lang="ru-RU" dirty="0"/>
              <a:t>. Суд </a:t>
            </a:r>
            <a:r>
              <a:rPr lang="ru-RU" dirty="0" err="1"/>
              <a:t>може</a:t>
            </a:r>
            <a:r>
              <a:rPr lang="ru-RU" dirty="0"/>
              <a:t> </a:t>
            </a:r>
            <a:r>
              <a:rPr lang="ru-RU" dirty="0" err="1"/>
              <a:t>пропонувати</a:t>
            </a:r>
            <a:r>
              <a:rPr lang="ru-RU" dirty="0"/>
              <a:t> сторонам </a:t>
            </a:r>
            <a:r>
              <a:rPr lang="ru-RU" dirty="0" err="1"/>
              <a:t>надати</a:t>
            </a:r>
            <a:r>
              <a:rPr lang="ru-RU" dirty="0"/>
              <a:t> </a:t>
            </a:r>
            <a:r>
              <a:rPr lang="ru-RU" dirty="0" err="1"/>
              <a:t>докази</a:t>
            </a:r>
            <a:r>
              <a:rPr lang="ru-RU" dirty="0"/>
              <a:t> та </a:t>
            </a:r>
            <a:r>
              <a:rPr lang="ru-RU" dirty="0" err="1"/>
              <a:t>збирати</a:t>
            </a:r>
            <a:r>
              <a:rPr lang="ru-RU" dirty="0"/>
              <a:t> </a:t>
            </a:r>
            <a:r>
              <a:rPr lang="ru-RU" dirty="0" err="1"/>
              <a:t>докази</a:t>
            </a:r>
            <a:r>
              <a:rPr lang="ru-RU" dirty="0"/>
              <a:t> з </a:t>
            </a:r>
            <a:r>
              <a:rPr lang="ru-RU" dirty="0" err="1"/>
              <a:t>власної</a:t>
            </a:r>
            <a:r>
              <a:rPr lang="ru-RU" dirty="0"/>
              <a:t> </a:t>
            </a:r>
            <a:r>
              <a:rPr lang="ru-RU" dirty="0" err="1"/>
              <a:t>ініціативи</a:t>
            </a:r>
            <a:r>
              <a:rPr lang="ru-RU" dirty="0"/>
              <a:t>, </a:t>
            </a:r>
            <a:r>
              <a:rPr lang="ru-RU" dirty="0" err="1"/>
              <a:t>крім</a:t>
            </a:r>
            <a:r>
              <a:rPr lang="ru-RU" dirty="0"/>
              <a:t> </a:t>
            </a:r>
            <a:r>
              <a:rPr lang="ru-RU" dirty="0" err="1"/>
              <a:t>випадків</a:t>
            </a:r>
            <a:r>
              <a:rPr lang="ru-RU" dirty="0"/>
              <a:t>, </a:t>
            </a:r>
            <a:r>
              <a:rPr lang="ru-RU" dirty="0" err="1"/>
              <a:t>визначених</a:t>
            </a:r>
            <a:r>
              <a:rPr lang="ru-RU" dirty="0"/>
              <a:t> </a:t>
            </a:r>
            <a:r>
              <a:rPr lang="ru-RU" dirty="0" err="1"/>
              <a:t>цим</a:t>
            </a:r>
            <a:r>
              <a:rPr lang="ru-RU" dirty="0"/>
              <a:t> Кодексом.</a:t>
            </a:r>
          </a:p>
          <a:p>
            <a:pPr marL="109728" indent="0" algn="just">
              <a:buNone/>
            </a:pPr>
            <a:r>
              <a:rPr lang="ru-RU" dirty="0"/>
              <a:t>4. Суд не </a:t>
            </a:r>
            <a:r>
              <a:rPr lang="ru-RU" dirty="0" err="1"/>
              <a:t>може</a:t>
            </a:r>
            <a:r>
              <a:rPr lang="ru-RU" dirty="0"/>
              <a:t> </a:t>
            </a:r>
            <a:r>
              <a:rPr lang="ru-RU" dirty="0" err="1"/>
              <a:t>витребовувати</a:t>
            </a:r>
            <a:r>
              <a:rPr lang="ru-RU" dirty="0"/>
              <a:t> </a:t>
            </a:r>
            <a:r>
              <a:rPr lang="ru-RU" dirty="0" err="1"/>
              <a:t>докази</a:t>
            </a:r>
            <a:r>
              <a:rPr lang="ru-RU" dirty="0"/>
              <a:t> у </a:t>
            </a:r>
            <a:r>
              <a:rPr lang="ru-RU" dirty="0" err="1"/>
              <a:t>позивача</a:t>
            </a:r>
            <a:r>
              <a:rPr lang="ru-RU" dirty="0"/>
              <a:t> в </a:t>
            </a:r>
            <a:r>
              <a:rPr lang="ru-RU" dirty="0" err="1"/>
              <a:t>адміністративних</a:t>
            </a:r>
            <a:r>
              <a:rPr lang="ru-RU" dirty="0"/>
              <a:t> справах про </a:t>
            </a:r>
            <a:r>
              <a:rPr lang="ru-RU" dirty="0" err="1"/>
              <a:t>протиправність</a:t>
            </a:r>
            <a:r>
              <a:rPr lang="ru-RU" dirty="0"/>
              <a:t> </a:t>
            </a:r>
            <a:r>
              <a:rPr lang="ru-RU" dirty="0" err="1"/>
              <a:t>рішень</a:t>
            </a:r>
            <a:r>
              <a:rPr lang="ru-RU" dirty="0"/>
              <a:t>, </a:t>
            </a:r>
            <a:r>
              <a:rPr lang="ru-RU" dirty="0" err="1"/>
              <a:t>дій</a:t>
            </a:r>
            <a:r>
              <a:rPr lang="ru-RU" dirty="0"/>
              <a:t> </a:t>
            </a:r>
            <a:r>
              <a:rPr lang="ru-RU" dirty="0" err="1"/>
              <a:t>чи</a:t>
            </a:r>
            <a:r>
              <a:rPr lang="ru-RU" dirty="0"/>
              <a:t> </a:t>
            </a:r>
            <a:r>
              <a:rPr lang="ru-RU" dirty="0" err="1"/>
              <a:t>бездіяльності</a:t>
            </a:r>
            <a:r>
              <a:rPr lang="ru-RU" dirty="0"/>
              <a:t> </a:t>
            </a:r>
            <a:r>
              <a:rPr lang="ru-RU" dirty="0" err="1"/>
              <a:t>суб’єкта</a:t>
            </a:r>
            <a:r>
              <a:rPr lang="ru-RU" dirty="0"/>
              <a:t> </a:t>
            </a:r>
            <a:r>
              <a:rPr lang="ru-RU" dirty="0" err="1"/>
              <a:t>владних</a:t>
            </a:r>
            <a:r>
              <a:rPr lang="ru-RU" dirty="0"/>
              <a:t> </a:t>
            </a:r>
            <a:r>
              <a:rPr lang="ru-RU" dirty="0" err="1"/>
              <a:t>повноважень</a:t>
            </a:r>
            <a:r>
              <a:rPr lang="ru-RU" dirty="0"/>
              <a:t>, </a:t>
            </a:r>
            <a:r>
              <a:rPr lang="ru-RU" dirty="0" err="1"/>
              <a:t>окрім</a:t>
            </a:r>
            <a:r>
              <a:rPr lang="ru-RU" dirty="0"/>
              <a:t> </a:t>
            </a:r>
            <a:r>
              <a:rPr lang="ru-RU" dirty="0" err="1"/>
              <a:t>доказів</a:t>
            </a:r>
            <a:r>
              <a:rPr lang="ru-RU" dirty="0"/>
              <a:t> на </a:t>
            </a:r>
            <a:r>
              <a:rPr lang="ru-RU" dirty="0" err="1"/>
              <a:t>підтвердження</a:t>
            </a:r>
            <a:r>
              <a:rPr lang="ru-RU" dirty="0"/>
              <a:t> </a:t>
            </a:r>
            <a:r>
              <a:rPr lang="ru-RU" dirty="0" err="1"/>
              <a:t>обставин</a:t>
            </a:r>
            <a:r>
              <a:rPr lang="ru-RU" dirty="0"/>
              <a:t>, за </a:t>
            </a:r>
            <a:r>
              <a:rPr lang="ru-RU" dirty="0" err="1"/>
              <a:t>яких</a:t>
            </a:r>
            <a:r>
              <a:rPr lang="ru-RU" dirty="0"/>
              <a:t>, на думку </a:t>
            </a:r>
            <a:r>
              <a:rPr lang="ru-RU" dirty="0" err="1"/>
              <a:t>позивача</a:t>
            </a:r>
            <a:r>
              <a:rPr lang="ru-RU" dirty="0"/>
              <a:t>, </a:t>
            </a:r>
            <a:r>
              <a:rPr lang="ru-RU" dirty="0" err="1"/>
              <a:t>відбулося</a:t>
            </a:r>
            <a:r>
              <a:rPr lang="ru-RU" dirty="0"/>
              <a:t> </a:t>
            </a:r>
            <a:r>
              <a:rPr lang="ru-RU" dirty="0" err="1"/>
              <a:t>порушення</a:t>
            </a:r>
            <a:r>
              <a:rPr lang="ru-RU" dirty="0"/>
              <a:t> </a:t>
            </a:r>
            <a:r>
              <a:rPr lang="ru-RU" dirty="0" err="1"/>
              <a:t>його</a:t>
            </a:r>
            <a:r>
              <a:rPr lang="ru-RU" dirty="0"/>
              <a:t> прав, свобод </a:t>
            </a:r>
            <a:r>
              <a:rPr lang="ru-RU" dirty="0" err="1"/>
              <a:t>чи</a:t>
            </a:r>
            <a:r>
              <a:rPr lang="ru-RU" dirty="0"/>
              <a:t> </a:t>
            </a:r>
            <a:r>
              <a:rPr lang="ru-RU" dirty="0" err="1"/>
              <a:t>інтересів</a:t>
            </a:r>
            <a:r>
              <a:rPr lang="ru-RU" dirty="0"/>
              <a:t>.</a:t>
            </a:r>
          </a:p>
          <a:p>
            <a:pPr marL="109728" indent="0" algn="just">
              <a:buNone/>
            </a:pPr>
            <a:r>
              <a:rPr lang="ru-RU" dirty="0"/>
              <a:t>5. </a:t>
            </a:r>
            <a:r>
              <a:rPr lang="ru-RU" dirty="0" err="1"/>
              <a:t>Якщо</a:t>
            </a:r>
            <a:r>
              <a:rPr lang="ru-RU" dirty="0"/>
              <a:t> </a:t>
            </a:r>
            <a:r>
              <a:rPr lang="ru-RU" dirty="0" err="1"/>
              <a:t>учасник</a:t>
            </a:r>
            <a:r>
              <a:rPr lang="ru-RU" dirty="0"/>
              <a:t> </a:t>
            </a:r>
            <a:r>
              <a:rPr lang="ru-RU" dirty="0" err="1"/>
              <a:t>справи</a:t>
            </a:r>
            <a:r>
              <a:rPr lang="ru-RU" dirty="0"/>
              <a:t> без </a:t>
            </a:r>
            <a:r>
              <a:rPr lang="ru-RU" dirty="0" err="1"/>
              <a:t>поважних</a:t>
            </a:r>
            <a:r>
              <a:rPr lang="ru-RU" dirty="0"/>
              <a:t> причин не </a:t>
            </a:r>
            <a:r>
              <a:rPr lang="ru-RU" dirty="0" err="1"/>
              <a:t>надасть</a:t>
            </a:r>
            <a:r>
              <a:rPr lang="ru-RU" dirty="0"/>
              <a:t> </a:t>
            </a:r>
            <a:r>
              <a:rPr lang="ru-RU" dirty="0" err="1"/>
              <a:t>докази</a:t>
            </a:r>
            <a:r>
              <a:rPr lang="ru-RU" dirty="0"/>
              <a:t> на </a:t>
            </a:r>
            <a:r>
              <a:rPr lang="ru-RU" dirty="0" err="1"/>
              <a:t>пропозицію</a:t>
            </a:r>
            <a:r>
              <a:rPr lang="ru-RU" dirty="0"/>
              <a:t> суду для </a:t>
            </a:r>
            <a:r>
              <a:rPr lang="ru-RU" dirty="0" err="1"/>
              <a:t>підтвердження</a:t>
            </a:r>
            <a:r>
              <a:rPr lang="ru-RU" dirty="0"/>
              <a:t> </a:t>
            </a:r>
            <a:r>
              <a:rPr lang="ru-RU" dirty="0" err="1"/>
              <a:t>обставин</a:t>
            </a:r>
            <a:r>
              <a:rPr lang="ru-RU" dirty="0"/>
              <a:t>, на </a:t>
            </a:r>
            <a:r>
              <a:rPr lang="ru-RU" dirty="0" err="1"/>
              <a:t>які</a:t>
            </a:r>
            <a:r>
              <a:rPr lang="ru-RU" dirty="0"/>
              <a:t> </a:t>
            </a:r>
            <a:r>
              <a:rPr lang="ru-RU" dirty="0" err="1"/>
              <a:t>він</a:t>
            </a:r>
            <a:r>
              <a:rPr lang="ru-RU" dirty="0"/>
              <a:t> </a:t>
            </a:r>
            <a:r>
              <a:rPr lang="ru-RU" dirty="0" err="1"/>
              <a:t>посилається</a:t>
            </a:r>
            <a:r>
              <a:rPr lang="ru-RU" dirty="0"/>
              <a:t>, суд </a:t>
            </a:r>
            <a:r>
              <a:rPr lang="ru-RU" dirty="0" err="1"/>
              <a:t>вирішує</a:t>
            </a:r>
            <a:r>
              <a:rPr lang="ru-RU" dirty="0"/>
              <a:t> справу на </a:t>
            </a:r>
            <a:r>
              <a:rPr lang="ru-RU" dirty="0" err="1"/>
              <a:t>підставі</a:t>
            </a:r>
            <a:r>
              <a:rPr lang="ru-RU" dirty="0"/>
              <a:t> </a:t>
            </a:r>
            <a:r>
              <a:rPr lang="ru-RU" dirty="0" err="1"/>
              <a:t>наявних</a:t>
            </a:r>
            <a:r>
              <a:rPr lang="ru-RU" dirty="0"/>
              <a:t> </a:t>
            </a:r>
            <a:r>
              <a:rPr lang="ru-RU" dirty="0" err="1"/>
              <a:t>доказів</a:t>
            </a:r>
            <a:r>
              <a:rPr lang="ru-RU" dirty="0" smtClean="0"/>
              <a:t>.</a:t>
            </a:r>
            <a:endParaRPr lang="uk-UA" dirty="0"/>
          </a:p>
        </p:txBody>
      </p:sp>
    </p:spTree>
    <p:extLst>
      <p:ext uri="{BB962C8B-B14F-4D97-AF65-F5344CB8AC3E}">
        <p14:creationId xmlns:p14="http://schemas.microsoft.com/office/powerpoint/2010/main" val="1521305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476672"/>
            <a:ext cx="9144000" cy="6381328"/>
          </a:xfrm>
        </p:spPr>
        <p:txBody>
          <a:bodyPr>
            <a:normAutofit fontScale="85000" lnSpcReduction="10000"/>
          </a:bodyPr>
          <a:lstStyle/>
          <a:p>
            <a:pPr marL="109728" indent="0" algn="just">
              <a:buNone/>
            </a:pPr>
            <a:r>
              <a:rPr lang="ru-RU" b="1" dirty="0" err="1">
                <a:solidFill>
                  <a:srgbClr val="FF0000"/>
                </a:solidFill>
              </a:rPr>
              <a:t>Підстави</a:t>
            </a:r>
            <a:r>
              <a:rPr lang="ru-RU" b="1" dirty="0">
                <a:solidFill>
                  <a:srgbClr val="FF0000"/>
                </a:solidFill>
              </a:rPr>
              <a:t> </a:t>
            </a:r>
            <a:r>
              <a:rPr lang="ru-RU" b="1" dirty="0" err="1">
                <a:solidFill>
                  <a:srgbClr val="FF0000"/>
                </a:solidFill>
              </a:rPr>
              <a:t>звільнення</a:t>
            </a:r>
            <a:r>
              <a:rPr lang="ru-RU" b="1" dirty="0">
                <a:solidFill>
                  <a:srgbClr val="FF0000"/>
                </a:solidFill>
              </a:rPr>
              <a:t> </a:t>
            </a:r>
            <a:r>
              <a:rPr lang="ru-RU" b="1" dirty="0" err="1">
                <a:solidFill>
                  <a:srgbClr val="FF0000"/>
                </a:solidFill>
              </a:rPr>
              <a:t>від</a:t>
            </a:r>
            <a:r>
              <a:rPr lang="ru-RU" b="1" dirty="0">
                <a:solidFill>
                  <a:srgbClr val="FF0000"/>
                </a:solidFill>
              </a:rPr>
              <a:t> </a:t>
            </a:r>
            <a:r>
              <a:rPr lang="ru-RU" b="1" dirty="0" err="1">
                <a:solidFill>
                  <a:srgbClr val="FF0000"/>
                </a:solidFill>
              </a:rPr>
              <a:t>доказування</a:t>
            </a:r>
            <a:endParaRPr lang="ru-RU" b="1" dirty="0">
              <a:solidFill>
                <a:srgbClr val="FF0000"/>
              </a:solidFill>
            </a:endParaRPr>
          </a:p>
          <a:p>
            <a:pPr marL="109728" indent="0" algn="just">
              <a:buNone/>
            </a:pPr>
            <a:r>
              <a:rPr lang="ru-RU" dirty="0"/>
              <a:t>1. </a:t>
            </a:r>
            <a:r>
              <a:rPr lang="ru-RU" dirty="0" err="1"/>
              <a:t>Обставини</a:t>
            </a:r>
            <a:r>
              <a:rPr lang="ru-RU" dirty="0"/>
              <a:t>, </a:t>
            </a:r>
            <a:r>
              <a:rPr lang="ru-RU" dirty="0" err="1"/>
              <a:t>які</a:t>
            </a:r>
            <a:r>
              <a:rPr lang="ru-RU" dirty="0"/>
              <a:t> </a:t>
            </a:r>
            <a:r>
              <a:rPr lang="ru-RU" dirty="0" err="1"/>
              <a:t>визнаються</a:t>
            </a:r>
            <a:r>
              <a:rPr lang="ru-RU" dirty="0"/>
              <a:t> </a:t>
            </a:r>
            <a:r>
              <a:rPr lang="ru-RU" dirty="0" err="1"/>
              <a:t>учасниками</a:t>
            </a:r>
            <a:r>
              <a:rPr lang="ru-RU" dirty="0"/>
              <a:t> </a:t>
            </a:r>
            <a:r>
              <a:rPr lang="ru-RU" dirty="0" err="1"/>
              <a:t>справи</a:t>
            </a:r>
            <a:r>
              <a:rPr lang="ru-RU" dirty="0"/>
              <a:t>, не </a:t>
            </a:r>
            <a:r>
              <a:rPr lang="ru-RU" dirty="0" err="1"/>
              <a:t>підлягають</a:t>
            </a:r>
            <a:r>
              <a:rPr lang="ru-RU" dirty="0"/>
              <a:t> </a:t>
            </a:r>
            <a:r>
              <a:rPr lang="ru-RU" dirty="0" err="1"/>
              <a:t>доказуванню</a:t>
            </a:r>
            <a:r>
              <a:rPr lang="ru-RU" dirty="0"/>
              <a:t>, </a:t>
            </a:r>
            <a:r>
              <a:rPr lang="ru-RU" dirty="0" err="1"/>
              <a:t>якщо</a:t>
            </a:r>
            <a:r>
              <a:rPr lang="ru-RU" dirty="0"/>
              <a:t> суд не </a:t>
            </a:r>
            <a:r>
              <a:rPr lang="ru-RU" dirty="0" err="1"/>
              <a:t>має</a:t>
            </a:r>
            <a:r>
              <a:rPr lang="ru-RU" dirty="0"/>
              <a:t> </a:t>
            </a:r>
            <a:r>
              <a:rPr lang="ru-RU" dirty="0" err="1"/>
              <a:t>обґрунтованого</a:t>
            </a:r>
            <a:r>
              <a:rPr lang="ru-RU" dirty="0"/>
              <a:t> </a:t>
            </a:r>
            <a:r>
              <a:rPr lang="ru-RU" dirty="0" err="1"/>
              <a:t>сумніву</a:t>
            </a:r>
            <a:r>
              <a:rPr lang="ru-RU" dirty="0"/>
              <a:t> </a:t>
            </a:r>
            <a:r>
              <a:rPr lang="ru-RU" dirty="0" err="1"/>
              <a:t>щодо</a:t>
            </a:r>
            <a:r>
              <a:rPr lang="ru-RU" dirty="0"/>
              <a:t> </a:t>
            </a:r>
            <a:r>
              <a:rPr lang="ru-RU" dirty="0" err="1"/>
              <a:t>достовірності</a:t>
            </a:r>
            <a:r>
              <a:rPr lang="ru-RU" dirty="0"/>
              <a:t> </a:t>
            </a:r>
            <a:r>
              <a:rPr lang="ru-RU" dirty="0" err="1"/>
              <a:t>цих</a:t>
            </a:r>
            <a:r>
              <a:rPr lang="ru-RU" dirty="0"/>
              <a:t> </a:t>
            </a:r>
            <a:r>
              <a:rPr lang="ru-RU" dirty="0" err="1"/>
              <a:t>обставин</a:t>
            </a:r>
            <a:r>
              <a:rPr lang="ru-RU" dirty="0"/>
              <a:t> </a:t>
            </a:r>
            <a:r>
              <a:rPr lang="ru-RU" dirty="0" err="1"/>
              <a:t>або</a:t>
            </a:r>
            <a:r>
              <a:rPr lang="ru-RU" dirty="0"/>
              <a:t> </a:t>
            </a:r>
            <a:r>
              <a:rPr lang="ru-RU" dirty="0" err="1"/>
              <a:t>добровільності</a:t>
            </a:r>
            <a:r>
              <a:rPr lang="ru-RU" dirty="0"/>
              <a:t> </a:t>
            </a:r>
            <a:r>
              <a:rPr lang="ru-RU" dirty="0" err="1"/>
              <a:t>їх</a:t>
            </a:r>
            <a:r>
              <a:rPr lang="ru-RU" dirty="0"/>
              <a:t> </a:t>
            </a:r>
            <a:r>
              <a:rPr lang="ru-RU" dirty="0" err="1"/>
              <a:t>визнання</a:t>
            </a:r>
            <a:r>
              <a:rPr lang="ru-RU" dirty="0"/>
              <a:t>. </a:t>
            </a:r>
            <a:r>
              <a:rPr lang="ru-RU" dirty="0" err="1"/>
              <a:t>Обставини</a:t>
            </a:r>
            <a:r>
              <a:rPr lang="ru-RU" dirty="0"/>
              <a:t>, </a:t>
            </a:r>
            <a:r>
              <a:rPr lang="ru-RU" dirty="0" err="1"/>
              <a:t>які</a:t>
            </a:r>
            <a:r>
              <a:rPr lang="ru-RU" dirty="0"/>
              <a:t> </a:t>
            </a:r>
            <a:r>
              <a:rPr lang="ru-RU" dirty="0" err="1"/>
              <a:t>визнаються</a:t>
            </a:r>
            <a:r>
              <a:rPr lang="ru-RU" dirty="0"/>
              <a:t> </a:t>
            </a:r>
            <a:r>
              <a:rPr lang="ru-RU" dirty="0" err="1"/>
              <a:t>учасниками</a:t>
            </a:r>
            <a:r>
              <a:rPr lang="ru-RU" dirty="0"/>
              <a:t> </a:t>
            </a:r>
            <a:r>
              <a:rPr lang="ru-RU" dirty="0" err="1"/>
              <a:t>справи</a:t>
            </a:r>
            <a:r>
              <a:rPr lang="ru-RU" dirty="0"/>
              <a:t>, </a:t>
            </a:r>
            <a:r>
              <a:rPr lang="ru-RU" dirty="0" err="1"/>
              <a:t>зазначаються</a:t>
            </a:r>
            <a:r>
              <a:rPr lang="ru-RU" dirty="0"/>
              <a:t> в </a:t>
            </a:r>
            <a:r>
              <a:rPr lang="ru-RU" dirty="0" err="1"/>
              <a:t>заявах</a:t>
            </a:r>
            <a:r>
              <a:rPr lang="ru-RU" dirty="0"/>
              <a:t> по </a:t>
            </a:r>
            <a:r>
              <a:rPr lang="ru-RU" dirty="0" err="1"/>
              <a:t>суті</a:t>
            </a:r>
            <a:r>
              <a:rPr lang="ru-RU" dirty="0"/>
              <a:t> </a:t>
            </a:r>
            <a:r>
              <a:rPr lang="ru-RU" dirty="0" err="1"/>
              <a:t>справи</a:t>
            </a:r>
            <a:r>
              <a:rPr lang="ru-RU" dirty="0"/>
              <a:t>, </a:t>
            </a:r>
            <a:r>
              <a:rPr lang="ru-RU" dirty="0" err="1"/>
              <a:t>поясненнях</a:t>
            </a:r>
            <a:r>
              <a:rPr lang="ru-RU" dirty="0"/>
              <a:t> </a:t>
            </a:r>
            <a:r>
              <a:rPr lang="ru-RU" dirty="0" err="1"/>
              <a:t>учасників</a:t>
            </a:r>
            <a:r>
              <a:rPr lang="ru-RU" dirty="0"/>
              <a:t> </a:t>
            </a:r>
            <a:r>
              <a:rPr lang="ru-RU" dirty="0" err="1"/>
              <a:t>справи</a:t>
            </a:r>
            <a:r>
              <a:rPr lang="ru-RU" dirty="0"/>
              <a:t>, </a:t>
            </a:r>
            <a:r>
              <a:rPr lang="ru-RU" dirty="0" err="1"/>
              <a:t>їх</a:t>
            </a:r>
            <a:r>
              <a:rPr lang="ru-RU" dirty="0"/>
              <a:t> </a:t>
            </a:r>
            <a:r>
              <a:rPr lang="ru-RU" dirty="0" err="1"/>
              <a:t>представників</a:t>
            </a:r>
            <a:r>
              <a:rPr lang="ru-RU" dirty="0"/>
              <a:t>.</a:t>
            </a:r>
          </a:p>
          <a:p>
            <a:pPr marL="109728" indent="0" algn="just">
              <a:buNone/>
            </a:pPr>
            <a:r>
              <a:rPr lang="ru-RU" dirty="0"/>
              <a:t>2. </a:t>
            </a:r>
            <a:r>
              <a:rPr lang="ru-RU" dirty="0" err="1"/>
              <a:t>Відмова</a:t>
            </a:r>
            <a:r>
              <a:rPr lang="ru-RU" dirty="0"/>
              <a:t> </a:t>
            </a:r>
            <a:r>
              <a:rPr lang="ru-RU" dirty="0" err="1"/>
              <a:t>від</a:t>
            </a:r>
            <a:r>
              <a:rPr lang="ru-RU" dirty="0"/>
              <a:t> </a:t>
            </a:r>
            <a:r>
              <a:rPr lang="ru-RU" dirty="0" err="1"/>
              <a:t>визнання</a:t>
            </a:r>
            <a:r>
              <a:rPr lang="ru-RU" dirty="0"/>
              <a:t> </a:t>
            </a:r>
            <a:r>
              <a:rPr lang="ru-RU" dirty="0" err="1"/>
              <a:t>обставин</a:t>
            </a:r>
            <a:r>
              <a:rPr lang="ru-RU" dirty="0"/>
              <a:t> </a:t>
            </a:r>
            <a:r>
              <a:rPr lang="ru-RU" dirty="0" err="1"/>
              <a:t>приймається</a:t>
            </a:r>
            <a:r>
              <a:rPr lang="ru-RU" dirty="0"/>
              <a:t> судом, </a:t>
            </a:r>
            <a:r>
              <a:rPr lang="ru-RU" dirty="0" err="1"/>
              <a:t>якщо</a:t>
            </a:r>
            <a:r>
              <a:rPr lang="ru-RU" dirty="0"/>
              <a:t> сторона, яка </a:t>
            </a:r>
            <a:r>
              <a:rPr lang="ru-RU" dirty="0" err="1"/>
              <a:t>відмовляється</a:t>
            </a:r>
            <a:r>
              <a:rPr lang="ru-RU" dirty="0"/>
              <a:t>, </a:t>
            </a:r>
            <a:r>
              <a:rPr lang="ru-RU" dirty="0" err="1"/>
              <a:t>доведе</a:t>
            </a:r>
            <a:r>
              <a:rPr lang="ru-RU" dirty="0"/>
              <a:t>, </a:t>
            </a:r>
            <a:r>
              <a:rPr lang="ru-RU" dirty="0" err="1"/>
              <a:t>що</a:t>
            </a:r>
            <a:r>
              <a:rPr lang="ru-RU" dirty="0"/>
              <a:t> вона </a:t>
            </a:r>
            <a:r>
              <a:rPr lang="ru-RU" dirty="0" err="1"/>
              <a:t>визнала</a:t>
            </a:r>
            <a:r>
              <a:rPr lang="ru-RU" dirty="0"/>
              <a:t> </a:t>
            </a:r>
            <a:r>
              <a:rPr lang="ru-RU" dirty="0" err="1"/>
              <a:t>ці</a:t>
            </a:r>
            <a:r>
              <a:rPr lang="ru-RU" dirty="0"/>
              <a:t> </a:t>
            </a:r>
            <a:r>
              <a:rPr lang="ru-RU" dirty="0" err="1"/>
              <a:t>обставини</a:t>
            </a:r>
            <a:r>
              <a:rPr lang="ru-RU" dirty="0"/>
              <a:t> </a:t>
            </a:r>
            <a:r>
              <a:rPr lang="ru-RU" dirty="0" err="1"/>
              <a:t>внаслідок</a:t>
            </a:r>
            <a:r>
              <a:rPr lang="ru-RU" dirty="0"/>
              <a:t> </a:t>
            </a:r>
            <a:r>
              <a:rPr lang="ru-RU" dirty="0" err="1"/>
              <a:t>помилки</a:t>
            </a:r>
            <a:r>
              <a:rPr lang="ru-RU" dirty="0"/>
              <a:t>, </a:t>
            </a:r>
            <a:r>
              <a:rPr lang="ru-RU" dirty="0" err="1"/>
              <a:t>що</a:t>
            </a:r>
            <a:r>
              <a:rPr lang="ru-RU" dirty="0"/>
              <a:t> </a:t>
            </a:r>
            <a:r>
              <a:rPr lang="ru-RU" dirty="0" err="1"/>
              <a:t>має</a:t>
            </a:r>
            <a:r>
              <a:rPr lang="ru-RU" dirty="0"/>
              <a:t> </a:t>
            </a:r>
            <a:r>
              <a:rPr lang="ru-RU" dirty="0" err="1"/>
              <a:t>істотне</a:t>
            </a:r>
            <a:r>
              <a:rPr lang="ru-RU" dirty="0"/>
              <a:t> </a:t>
            </a:r>
            <a:r>
              <a:rPr lang="ru-RU" dirty="0" err="1"/>
              <a:t>значення</a:t>
            </a:r>
            <a:r>
              <a:rPr lang="ru-RU" dirty="0"/>
              <a:t>, обману, </a:t>
            </a:r>
            <a:r>
              <a:rPr lang="ru-RU" dirty="0" err="1"/>
              <a:t>насильства</a:t>
            </a:r>
            <a:r>
              <a:rPr lang="ru-RU" dirty="0"/>
              <a:t>, погрози, </a:t>
            </a:r>
            <a:r>
              <a:rPr lang="ru-RU" dirty="0" err="1"/>
              <a:t>тяжкої</a:t>
            </a:r>
            <a:r>
              <a:rPr lang="ru-RU" dirty="0"/>
              <a:t> </a:t>
            </a:r>
            <a:r>
              <a:rPr lang="ru-RU" dirty="0" err="1"/>
              <a:t>обставини</a:t>
            </a:r>
            <a:r>
              <a:rPr lang="ru-RU" dirty="0"/>
              <a:t> </a:t>
            </a:r>
            <a:r>
              <a:rPr lang="ru-RU" dirty="0" err="1"/>
              <a:t>або</a:t>
            </a:r>
            <a:r>
              <a:rPr lang="ru-RU" dirty="0"/>
              <a:t> </a:t>
            </a:r>
            <a:r>
              <a:rPr lang="ru-RU" dirty="0" err="1"/>
              <a:t>обставини</a:t>
            </a:r>
            <a:r>
              <a:rPr lang="ru-RU" dirty="0"/>
              <a:t>, </a:t>
            </a:r>
            <a:r>
              <a:rPr lang="ru-RU" dirty="0" err="1"/>
              <a:t>визнаної</a:t>
            </a:r>
            <a:r>
              <a:rPr lang="ru-RU" dirty="0"/>
              <a:t> у </a:t>
            </a:r>
            <a:r>
              <a:rPr lang="ru-RU" dirty="0" err="1"/>
              <a:t>результаті</a:t>
            </a:r>
            <a:r>
              <a:rPr lang="ru-RU" dirty="0"/>
              <a:t> </a:t>
            </a:r>
            <a:r>
              <a:rPr lang="ru-RU" dirty="0" err="1"/>
              <a:t>зловмисної</a:t>
            </a:r>
            <a:r>
              <a:rPr lang="ru-RU" dirty="0"/>
              <a:t> </a:t>
            </a:r>
            <a:r>
              <a:rPr lang="ru-RU" dirty="0" err="1"/>
              <a:t>домовленості</a:t>
            </a:r>
            <a:r>
              <a:rPr lang="ru-RU" dirty="0"/>
              <a:t> </a:t>
            </a:r>
            <a:r>
              <a:rPr lang="ru-RU" dirty="0" err="1"/>
              <a:t>її</a:t>
            </a:r>
            <a:r>
              <a:rPr lang="ru-RU" dirty="0"/>
              <a:t> </a:t>
            </a:r>
            <a:r>
              <a:rPr lang="ru-RU" dirty="0" err="1"/>
              <a:t>представника</a:t>
            </a:r>
            <a:r>
              <a:rPr lang="ru-RU" dirty="0"/>
              <a:t> з </a:t>
            </a:r>
            <a:r>
              <a:rPr lang="ru-RU" dirty="0" err="1"/>
              <a:t>іншою</a:t>
            </a:r>
            <a:r>
              <a:rPr lang="ru-RU" dirty="0"/>
              <a:t> стороною. Про </a:t>
            </a:r>
            <a:r>
              <a:rPr lang="ru-RU" dirty="0" err="1"/>
              <a:t>прийняття</a:t>
            </a:r>
            <a:r>
              <a:rPr lang="ru-RU" dirty="0"/>
              <a:t> </a:t>
            </a:r>
            <a:r>
              <a:rPr lang="ru-RU" dirty="0" err="1"/>
              <a:t>відмови</a:t>
            </a:r>
            <a:r>
              <a:rPr lang="ru-RU" dirty="0"/>
              <a:t> </a:t>
            </a:r>
            <a:r>
              <a:rPr lang="ru-RU" dirty="0" err="1"/>
              <a:t>сторони</a:t>
            </a:r>
            <a:r>
              <a:rPr lang="ru-RU" dirty="0"/>
              <a:t> </a:t>
            </a:r>
            <a:r>
              <a:rPr lang="ru-RU" dirty="0" err="1"/>
              <a:t>від</a:t>
            </a:r>
            <a:r>
              <a:rPr lang="ru-RU" dirty="0"/>
              <a:t> </a:t>
            </a:r>
            <a:r>
              <a:rPr lang="ru-RU" dirty="0" err="1"/>
              <a:t>визнання</a:t>
            </a:r>
            <a:r>
              <a:rPr lang="ru-RU" dirty="0"/>
              <a:t> </a:t>
            </a:r>
            <a:r>
              <a:rPr lang="ru-RU" dirty="0" err="1"/>
              <a:t>обставин</a:t>
            </a:r>
            <a:r>
              <a:rPr lang="ru-RU" dirty="0"/>
              <a:t> суд </a:t>
            </a:r>
            <a:r>
              <a:rPr lang="ru-RU" dirty="0" err="1"/>
              <a:t>постановляє</a:t>
            </a:r>
            <a:r>
              <a:rPr lang="ru-RU" dirty="0"/>
              <a:t> </a:t>
            </a:r>
            <a:r>
              <a:rPr lang="ru-RU" dirty="0" err="1"/>
              <a:t>ухвалу</a:t>
            </a:r>
            <a:r>
              <a:rPr lang="ru-RU" dirty="0"/>
              <a:t>. У </a:t>
            </a:r>
            <a:r>
              <a:rPr lang="ru-RU" dirty="0" err="1"/>
              <a:t>разі</a:t>
            </a:r>
            <a:r>
              <a:rPr lang="ru-RU" dirty="0"/>
              <a:t> </a:t>
            </a:r>
            <a:r>
              <a:rPr lang="ru-RU" dirty="0" err="1"/>
              <a:t>прийняття</a:t>
            </a:r>
            <a:r>
              <a:rPr lang="ru-RU" dirty="0"/>
              <a:t> судом </a:t>
            </a:r>
            <a:r>
              <a:rPr lang="ru-RU" dirty="0" err="1"/>
              <a:t>відмови</a:t>
            </a:r>
            <a:r>
              <a:rPr lang="ru-RU" dirty="0"/>
              <a:t> </a:t>
            </a:r>
            <a:r>
              <a:rPr lang="ru-RU" dirty="0" err="1"/>
              <a:t>сторони</a:t>
            </a:r>
            <a:r>
              <a:rPr lang="ru-RU" dirty="0"/>
              <a:t> </a:t>
            </a:r>
            <a:r>
              <a:rPr lang="ru-RU" dirty="0" err="1"/>
              <a:t>від</a:t>
            </a:r>
            <a:r>
              <a:rPr lang="ru-RU" dirty="0"/>
              <a:t> </a:t>
            </a:r>
            <a:r>
              <a:rPr lang="ru-RU" dirty="0" err="1"/>
              <a:t>визнання</a:t>
            </a:r>
            <a:r>
              <a:rPr lang="ru-RU" dirty="0"/>
              <a:t> </a:t>
            </a:r>
            <a:r>
              <a:rPr lang="ru-RU" dirty="0" err="1"/>
              <a:t>обставин</a:t>
            </a:r>
            <a:r>
              <a:rPr lang="ru-RU" dirty="0"/>
              <a:t> вони </a:t>
            </a:r>
            <a:r>
              <a:rPr lang="ru-RU" dirty="0" err="1"/>
              <a:t>доводяться</a:t>
            </a:r>
            <a:r>
              <a:rPr lang="ru-RU" dirty="0"/>
              <a:t> в </a:t>
            </a:r>
            <a:r>
              <a:rPr lang="ru-RU" dirty="0" err="1"/>
              <a:t>загальному</a:t>
            </a:r>
            <a:r>
              <a:rPr lang="ru-RU" dirty="0"/>
              <a:t> порядку.</a:t>
            </a:r>
          </a:p>
          <a:p>
            <a:pPr marL="109728" indent="0" algn="just">
              <a:buNone/>
            </a:pPr>
            <a:r>
              <a:rPr lang="ru-RU" dirty="0"/>
              <a:t>3. </a:t>
            </a:r>
            <a:r>
              <a:rPr lang="ru-RU" dirty="0" err="1"/>
              <a:t>Обставини</a:t>
            </a:r>
            <a:r>
              <a:rPr lang="ru-RU" dirty="0"/>
              <a:t>, </a:t>
            </a:r>
            <a:r>
              <a:rPr lang="ru-RU" dirty="0" err="1"/>
              <a:t>визнані</a:t>
            </a:r>
            <a:r>
              <a:rPr lang="ru-RU" dirty="0"/>
              <a:t> судом </a:t>
            </a:r>
            <a:r>
              <a:rPr lang="ru-RU" dirty="0" err="1"/>
              <a:t>загальновідомими</a:t>
            </a:r>
            <a:r>
              <a:rPr lang="ru-RU" dirty="0"/>
              <a:t>, не </a:t>
            </a:r>
            <a:r>
              <a:rPr lang="ru-RU" dirty="0" err="1"/>
              <a:t>потребують</a:t>
            </a:r>
            <a:r>
              <a:rPr lang="ru-RU" dirty="0"/>
              <a:t> </a:t>
            </a:r>
            <a:r>
              <a:rPr lang="ru-RU" dirty="0" err="1"/>
              <a:t>доказування</a:t>
            </a:r>
            <a:r>
              <a:rPr lang="ru-RU" dirty="0" smtClean="0"/>
              <a:t>.</a:t>
            </a:r>
            <a:endParaRPr lang="ru-RU" dirty="0"/>
          </a:p>
        </p:txBody>
      </p:sp>
    </p:spTree>
    <p:extLst>
      <p:ext uri="{BB962C8B-B14F-4D97-AF65-F5344CB8AC3E}">
        <p14:creationId xmlns:p14="http://schemas.microsoft.com/office/powerpoint/2010/main" val="2169223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404664"/>
            <a:ext cx="9144000" cy="6453336"/>
          </a:xfrm>
        </p:spPr>
        <p:txBody>
          <a:bodyPr>
            <a:normAutofit fontScale="77500" lnSpcReduction="20000"/>
          </a:bodyPr>
          <a:lstStyle/>
          <a:p>
            <a:pPr marL="109728" indent="0" algn="just">
              <a:buNone/>
            </a:pPr>
            <a:r>
              <a:rPr lang="ru-RU" dirty="0"/>
              <a:t>4. </a:t>
            </a:r>
            <a:r>
              <a:rPr lang="ru-RU" dirty="0" err="1"/>
              <a:t>Обставини</a:t>
            </a:r>
            <a:r>
              <a:rPr lang="ru-RU" dirty="0"/>
              <a:t>, </a:t>
            </a:r>
            <a:r>
              <a:rPr lang="ru-RU" dirty="0" err="1"/>
              <a:t>встановлені</a:t>
            </a:r>
            <a:r>
              <a:rPr lang="ru-RU" dirty="0"/>
              <a:t> </a:t>
            </a:r>
            <a:r>
              <a:rPr lang="ru-RU" dirty="0" err="1"/>
              <a:t>рішенням</a:t>
            </a:r>
            <a:r>
              <a:rPr lang="ru-RU" dirty="0"/>
              <a:t> суду у </a:t>
            </a:r>
            <a:r>
              <a:rPr lang="ru-RU" dirty="0" err="1"/>
              <a:t>господарській</a:t>
            </a:r>
            <a:r>
              <a:rPr lang="ru-RU" dirty="0"/>
              <a:t>, </a:t>
            </a:r>
            <a:r>
              <a:rPr lang="ru-RU" dirty="0" err="1"/>
              <a:t>цивільній</a:t>
            </a:r>
            <a:r>
              <a:rPr lang="ru-RU" dirty="0"/>
              <a:t> </a:t>
            </a:r>
            <a:r>
              <a:rPr lang="ru-RU" dirty="0" err="1"/>
              <a:t>або</a:t>
            </a:r>
            <a:r>
              <a:rPr lang="ru-RU" dirty="0"/>
              <a:t> </a:t>
            </a:r>
            <a:r>
              <a:rPr lang="ru-RU" dirty="0" err="1"/>
              <a:t>адміністративній</a:t>
            </a:r>
            <a:r>
              <a:rPr lang="ru-RU" dirty="0"/>
              <a:t> </a:t>
            </a:r>
            <a:r>
              <a:rPr lang="ru-RU" dirty="0" err="1"/>
              <a:t>справі</a:t>
            </a:r>
            <a:r>
              <a:rPr lang="ru-RU" dirty="0"/>
              <a:t>, </a:t>
            </a:r>
            <a:r>
              <a:rPr lang="ru-RU" dirty="0" err="1"/>
              <a:t>що</a:t>
            </a:r>
            <a:r>
              <a:rPr lang="ru-RU" dirty="0"/>
              <a:t> набрало </a:t>
            </a:r>
            <a:r>
              <a:rPr lang="ru-RU" dirty="0" err="1"/>
              <a:t>законної</a:t>
            </a:r>
            <a:r>
              <a:rPr lang="ru-RU" dirty="0"/>
              <a:t> </a:t>
            </a:r>
            <a:r>
              <a:rPr lang="ru-RU" dirty="0" err="1"/>
              <a:t>сили</a:t>
            </a:r>
            <a:r>
              <a:rPr lang="ru-RU" dirty="0"/>
              <a:t>, не </a:t>
            </a:r>
            <a:r>
              <a:rPr lang="ru-RU" dirty="0" err="1"/>
              <a:t>доказуються</a:t>
            </a:r>
            <a:r>
              <a:rPr lang="ru-RU" dirty="0"/>
              <a:t> при </a:t>
            </a:r>
            <a:r>
              <a:rPr lang="ru-RU" dirty="0" err="1"/>
              <a:t>розгляді</a:t>
            </a:r>
            <a:r>
              <a:rPr lang="ru-RU" dirty="0"/>
              <a:t> </a:t>
            </a:r>
            <a:r>
              <a:rPr lang="ru-RU" dirty="0" err="1"/>
              <a:t>іншої</a:t>
            </a:r>
            <a:r>
              <a:rPr lang="ru-RU" dirty="0"/>
              <a:t> </a:t>
            </a:r>
            <a:r>
              <a:rPr lang="ru-RU" dirty="0" err="1"/>
              <a:t>справи</a:t>
            </a:r>
            <a:r>
              <a:rPr lang="ru-RU" dirty="0"/>
              <a:t>, у </a:t>
            </a:r>
            <a:r>
              <a:rPr lang="ru-RU" dirty="0" err="1"/>
              <a:t>якій</a:t>
            </a:r>
            <a:r>
              <a:rPr lang="ru-RU" dirty="0"/>
              <a:t> </a:t>
            </a:r>
            <a:r>
              <a:rPr lang="ru-RU" dirty="0" err="1"/>
              <a:t>беруть</a:t>
            </a:r>
            <a:r>
              <a:rPr lang="ru-RU" dirty="0"/>
              <a:t> участь </a:t>
            </a:r>
            <a:r>
              <a:rPr lang="ru-RU" dirty="0" err="1"/>
              <a:t>ті</a:t>
            </a:r>
            <a:r>
              <a:rPr lang="ru-RU" dirty="0"/>
              <a:t> </a:t>
            </a:r>
            <a:r>
              <a:rPr lang="ru-RU" dirty="0" err="1"/>
              <a:t>самі</a:t>
            </a:r>
            <a:r>
              <a:rPr lang="ru-RU" dirty="0"/>
              <a:t> особи </a:t>
            </a:r>
            <a:r>
              <a:rPr lang="ru-RU" dirty="0" err="1"/>
              <a:t>або</a:t>
            </a:r>
            <a:r>
              <a:rPr lang="ru-RU" dirty="0"/>
              <a:t> особа, </a:t>
            </a:r>
            <a:r>
              <a:rPr lang="ru-RU" dirty="0" err="1"/>
              <a:t>стосовно</a:t>
            </a:r>
            <a:r>
              <a:rPr lang="ru-RU" dirty="0"/>
              <a:t> </a:t>
            </a:r>
            <a:r>
              <a:rPr lang="ru-RU" dirty="0" err="1"/>
              <a:t>якої</a:t>
            </a:r>
            <a:r>
              <a:rPr lang="ru-RU" dirty="0"/>
              <a:t> </a:t>
            </a:r>
            <a:r>
              <a:rPr lang="ru-RU" dirty="0" err="1"/>
              <a:t>встановлено</a:t>
            </a:r>
            <a:r>
              <a:rPr lang="ru-RU" dirty="0"/>
              <a:t> </a:t>
            </a:r>
            <a:r>
              <a:rPr lang="ru-RU" dirty="0" err="1"/>
              <a:t>ці</a:t>
            </a:r>
            <a:r>
              <a:rPr lang="ru-RU" dirty="0"/>
              <a:t> </a:t>
            </a:r>
            <a:r>
              <a:rPr lang="ru-RU" dirty="0" err="1"/>
              <a:t>обставини</a:t>
            </a:r>
            <a:r>
              <a:rPr lang="ru-RU" dirty="0"/>
              <a:t>, </a:t>
            </a:r>
            <a:r>
              <a:rPr lang="ru-RU" dirty="0" err="1"/>
              <a:t>якщо</a:t>
            </a:r>
            <a:r>
              <a:rPr lang="ru-RU" dirty="0"/>
              <a:t> </a:t>
            </a:r>
            <a:r>
              <a:rPr lang="ru-RU" dirty="0" err="1"/>
              <a:t>інше</a:t>
            </a:r>
            <a:r>
              <a:rPr lang="ru-RU" dirty="0"/>
              <a:t> не </a:t>
            </a:r>
            <a:r>
              <a:rPr lang="ru-RU" dirty="0" err="1"/>
              <a:t>встановлено</a:t>
            </a:r>
            <a:r>
              <a:rPr lang="ru-RU" dirty="0"/>
              <a:t> законом.</a:t>
            </a:r>
          </a:p>
          <a:p>
            <a:pPr marL="109728" indent="0" algn="just">
              <a:buNone/>
            </a:pPr>
            <a:r>
              <a:rPr lang="ru-RU" dirty="0"/>
              <a:t>5. </a:t>
            </a:r>
            <a:r>
              <a:rPr lang="ru-RU" dirty="0" err="1"/>
              <a:t>Обставини</a:t>
            </a:r>
            <a:r>
              <a:rPr lang="ru-RU" dirty="0"/>
              <a:t>, </a:t>
            </a:r>
            <a:r>
              <a:rPr lang="ru-RU" dirty="0" err="1"/>
              <a:t>встановлені</a:t>
            </a:r>
            <a:r>
              <a:rPr lang="ru-RU" dirty="0"/>
              <a:t> </a:t>
            </a:r>
            <a:r>
              <a:rPr lang="ru-RU" dirty="0" err="1"/>
              <a:t>стосовно</a:t>
            </a:r>
            <a:r>
              <a:rPr lang="ru-RU" dirty="0"/>
              <a:t> </a:t>
            </a:r>
            <a:r>
              <a:rPr lang="ru-RU" dirty="0" err="1"/>
              <a:t>певної</a:t>
            </a:r>
            <a:r>
              <a:rPr lang="ru-RU" dirty="0"/>
              <a:t> особи </a:t>
            </a:r>
            <a:r>
              <a:rPr lang="ru-RU" dirty="0" err="1"/>
              <a:t>рішенням</a:t>
            </a:r>
            <a:r>
              <a:rPr lang="ru-RU" dirty="0"/>
              <a:t> суду у </a:t>
            </a:r>
            <a:r>
              <a:rPr lang="ru-RU" dirty="0" err="1"/>
              <a:t>господарській</a:t>
            </a:r>
            <a:r>
              <a:rPr lang="ru-RU" dirty="0"/>
              <a:t>, </a:t>
            </a:r>
            <a:r>
              <a:rPr lang="ru-RU" dirty="0" err="1"/>
              <a:t>цивільній</a:t>
            </a:r>
            <a:r>
              <a:rPr lang="ru-RU" dirty="0"/>
              <a:t> </a:t>
            </a:r>
            <a:r>
              <a:rPr lang="ru-RU" dirty="0" err="1"/>
              <a:t>або</a:t>
            </a:r>
            <a:r>
              <a:rPr lang="ru-RU" dirty="0"/>
              <a:t> </a:t>
            </a:r>
            <a:r>
              <a:rPr lang="ru-RU" dirty="0" err="1"/>
              <a:t>адміністративній</a:t>
            </a:r>
            <a:r>
              <a:rPr lang="ru-RU" dirty="0"/>
              <a:t> </a:t>
            </a:r>
            <a:r>
              <a:rPr lang="ru-RU" dirty="0" err="1"/>
              <a:t>справі</a:t>
            </a:r>
            <a:r>
              <a:rPr lang="ru-RU" dirty="0"/>
              <a:t>, </a:t>
            </a:r>
            <a:r>
              <a:rPr lang="ru-RU" dirty="0" err="1"/>
              <a:t>що</a:t>
            </a:r>
            <a:r>
              <a:rPr lang="ru-RU" dirty="0"/>
              <a:t> набрало </a:t>
            </a:r>
            <a:r>
              <a:rPr lang="ru-RU" dirty="0" err="1"/>
              <a:t>законної</a:t>
            </a:r>
            <a:r>
              <a:rPr lang="ru-RU" dirty="0"/>
              <a:t> </a:t>
            </a:r>
            <a:r>
              <a:rPr lang="ru-RU" dirty="0" err="1"/>
              <a:t>сили</a:t>
            </a:r>
            <a:r>
              <a:rPr lang="ru-RU" dirty="0"/>
              <a:t>, </a:t>
            </a:r>
            <a:r>
              <a:rPr lang="ru-RU" dirty="0" err="1"/>
              <a:t>можуть</a:t>
            </a:r>
            <a:r>
              <a:rPr lang="ru-RU" dirty="0"/>
              <a:t> бути у </a:t>
            </a:r>
            <a:r>
              <a:rPr lang="ru-RU" dirty="0" err="1"/>
              <a:t>загальному</a:t>
            </a:r>
            <a:r>
              <a:rPr lang="ru-RU" dirty="0"/>
              <a:t> порядку </a:t>
            </a:r>
            <a:r>
              <a:rPr lang="ru-RU" dirty="0" err="1"/>
              <a:t>спростовані</a:t>
            </a:r>
            <a:r>
              <a:rPr lang="ru-RU" dirty="0"/>
              <a:t> особою, яка не брала </a:t>
            </a:r>
            <a:r>
              <a:rPr lang="ru-RU" dirty="0" err="1"/>
              <a:t>участі</a:t>
            </a:r>
            <a:r>
              <a:rPr lang="ru-RU" dirty="0"/>
              <a:t> у </a:t>
            </a:r>
            <a:r>
              <a:rPr lang="ru-RU" dirty="0" err="1"/>
              <a:t>справі</a:t>
            </a:r>
            <a:r>
              <a:rPr lang="ru-RU" dirty="0"/>
              <a:t>, в </a:t>
            </a:r>
            <a:r>
              <a:rPr lang="ru-RU" dirty="0" err="1"/>
              <a:t>якій</a:t>
            </a:r>
            <a:r>
              <a:rPr lang="ru-RU" dirty="0"/>
              <a:t> </a:t>
            </a:r>
            <a:r>
              <a:rPr lang="ru-RU" dirty="0" err="1"/>
              <a:t>такі</a:t>
            </a:r>
            <a:r>
              <a:rPr lang="ru-RU" dirty="0"/>
              <a:t> </a:t>
            </a:r>
            <a:r>
              <a:rPr lang="ru-RU" dirty="0" err="1"/>
              <a:t>обставини</a:t>
            </a:r>
            <a:r>
              <a:rPr lang="ru-RU" dirty="0"/>
              <a:t> </a:t>
            </a:r>
            <a:r>
              <a:rPr lang="ru-RU" dirty="0" err="1"/>
              <a:t>були</a:t>
            </a:r>
            <a:r>
              <a:rPr lang="ru-RU" dirty="0"/>
              <a:t> </a:t>
            </a:r>
            <a:r>
              <a:rPr lang="ru-RU" dirty="0" err="1"/>
              <a:t>встановлені</a:t>
            </a:r>
            <a:r>
              <a:rPr lang="ru-RU" dirty="0"/>
              <a:t>.</a:t>
            </a:r>
          </a:p>
          <a:p>
            <a:pPr marL="109728" indent="0" algn="just">
              <a:buNone/>
            </a:pPr>
            <a:r>
              <a:rPr lang="ru-RU" dirty="0"/>
              <a:t>6. </a:t>
            </a:r>
            <a:r>
              <a:rPr lang="ru-RU" dirty="0" err="1"/>
              <a:t>Вирок</a:t>
            </a:r>
            <a:r>
              <a:rPr lang="ru-RU" dirty="0"/>
              <a:t> суду в </a:t>
            </a:r>
            <a:r>
              <a:rPr lang="ru-RU" dirty="0" err="1"/>
              <a:t>кримінальному</a:t>
            </a:r>
            <a:r>
              <a:rPr lang="ru-RU" dirty="0"/>
              <a:t> </a:t>
            </a:r>
            <a:r>
              <a:rPr lang="ru-RU" dirty="0" err="1"/>
              <a:t>провадженні</a:t>
            </a:r>
            <a:r>
              <a:rPr lang="ru-RU" dirty="0"/>
              <a:t>, </a:t>
            </a:r>
            <a:r>
              <a:rPr lang="ru-RU" dirty="0" err="1"/>
              <a:t>ухвала</a:t>
            </a:r>
            <a:r>
              <a:rPr lang="ru-RU" dirty="0"/>
              <a:t> про </a:t>
            </a:r>
            <a:r>
              <a:rPr lang="ru-RU" dirty="0" err="1"/>
              <a:t>закриття</a:t>
            </a:r>
            <a:r>
              <a:rPr lang="ru-RU" dirty="0"/>
              <a:t> </a:t>
            </a:r>
            <a:r>
              <a:rPr lang="ru-RU" dirty="0" err="1"/>
              <a:t>кримінального</a:t>
            </a:r>
            <a:r>
              <a:rPr lang="ru-RU" dirty="0"/>
              <a:t> </a:t>
            </a:r>
            <a:r>
              <a:rPr lang="ru-RU" dirty="0" err="1"/>
              <a:t>провадження</a:t>
            </a:r>
            <a:r>
              <a:rPr lang="ru-RU" dirty="0"/>
              <a:t> і </a:t>
            </a:r>
            <a:r>
              <a:rPr lang="ru-RU" dirty="0" err="1"/>
              <a:t>звільнення</a:t>
            </a:r>
            <a:r>
              <a:rPr lang="ru-RU" dirty="0"/>
              <a:t> особи </a:t>
            </a:r>
            <a:r>
              <a:rPr lang="ru-RU" dirty="0" err="1"/>
              <a:t>від</a:t>
            </a:r>
            <a:r>
              <a:rPr lang="ru-RU" dirty="0"/>
              <a:t> </a:t>
            </a:r>
            <a:r>
              <a:rPr lang="ru-RU" dirty="0" err="1"/>
              <a:t>кримінальної</a:t>
            </a:r>
            <a:r>
              <a:rPr lang="ru-RU" dirty="0"/>
              <a:t> </a:t>
            </a:r>
            <a:r>
              <a:rPr lang="ru-RU" dirty="0" err="1"/>
              <a:t>відповідальності</a:t>
            </a:r>
            <a:r>
              <a:rPr lang="ru-RU" dirty="0"/>
              <a:t> </a:t>
            </a:r>
            <a:r>
              <a:rPr lang="ru-RU" dirty="0" err="1"/>
              <a:t>або</a:t>
            </a:r>
            <a:r>
              <a:rPr lang="ru-RU" dirty="0"/>
              <a:t> постанова суду у </a:t>
            </a:r>
            <a:r>
              <a:rPr lang="ru-RU" dirty="0" err="1"/>
              <a:t>справі</a:t>
            </a:r>
            <a:r>
              <a:rPr lang="ru-RU" dirty="0"/>
              <a:t> про </a:t>
            </a:r>
            <a:r>
              <a:rPr lang="ru-RU" dirty="0" err="1"/>
              <a:t>адміністративне</a:t>
            </a:r>
            <a:r>
              <a:rPr lang="ru-RU" dirty="0"/>
              <a:t> </a:t>
            </a:r>
            <a:r>
              <a:rPr lang="ru-RU" dirty="0" err="1"/>
              <a:t>правопорушення</a:t>
            </a:r>
            <a:r>
              <a:rPr lang="ru-RU" dirty="0"/>
              <a:t>, </a:t>
            </a:r>
            <a:r>
              <a:rPr lang="ru-RU" dirty="0" err="1"/>
              <a:t>які</a:t>
            </a:r>
            <a:r>
              <a:rPr lang="ru-RU" dirty="0"/>
              <a:t> набрали </a:t>
            </a:r>
            <a:r>
              <a:rPr lang="ru-RU" dirty="0" err="1"/>
              <a:t>законної</a:t>
            </a:r>
            <a:r>
              <a:rPr lang="ru-RU" dirty="0"/>
              <a:t> </a:t>
            </a:r>
            <a:r>
              <a:rPr lang="ru-RU" dirty="0" err="1"/>
              <a:t>сили</a:t>
            </a:r>
            <a:r>
              <a:rPr lang="ru-RU" dirty="0"/>
              <a:t>, є </a:t>
            </a:r>
            <a:r>
              <a:rPr lang="ru-RU" dirty="0" err="1"/>
              <a:t>обов’язковими</a:t>
            </a:r>
            <a:r>
              <a:rPr lang="ru-RU" dirty="0"/>
              <a:t> для </a:t>
            </a:r>
            <a:r>
              <a:rPr lang="ru-RU" dirty="0" err="1"/>
              <a:t>адміністративного</a:t>
            </a:r>
            <a:r>
              <a:rPr lang="ru-RU" dirty="0"/>
              <a:t> суду, </a:t>
            </a:r>
            <a:r>
              <a:rPr lang="ru-RU" dirty="0" err="1"/>
              <a:t>що</a:t>
            </a:r>
            <a:r>
              <a:rPr lang="ru-RU" dirty="0"/>
              <a:t> </a:t>
            </a:r>
            <a:r>
              <a:rPr lang="ru-RU" dirty="0" err="1"/>
              <a:t>розглядає</a:t>
            </a:r>
            <a:r>
              <a:rPr lang="ru-RU" dirty="0"/>
              <a:t> справу про </a:t>
            </a:r>
            <a:r>
              <a:rPr lang="ru-RU" dirty="0" err="1"/>
              <a:t>правові</a:t>
            </a:r>
            <a:r>
              <a:rPr lang="ru-RU" dirty="0"/>
              <a:t> </a:t>
            </a:r>
            <a:r>
              <a:rPr lang="ru-RU" dirty="0" err="1"/>
              <a:t>наслідки</a:t>
            </a:r>
            <a:r>
              <a:rPr lang="ru-RU" dirty="0"/>
              <a:t> </a:t>
            </a:r>
            <a:r>
              <a:rPr lang="ru-RU" dirty="0" err="1"/>
              <a:t>дій</a:t>
            </a:r>
            <a:r>
              <a:rPr lang="ru-RU" dirty="0"/>
              <a:t> </a:t>
            </a:r>
            <a:r>
              <a:rPr lang="ru-RU" dirty="0" err="1"/>
              <a:t>чи</a:t>
            </a:r>
            <a:r>
              <a:rPr lang="ru-RU" dirty="0"/>
              <a:t> </a:t>
            </a:r>
            <a:r>
              <a:rPr lang="ru-RU" dirty="0" err="1"/>
              <a:t>бездіяльності</a:t>
            </a:r>
            <a:r>
              <a:rPr lang="ru-RU" dirty="0"/>
              <a:t> особи, </a:t>
            </a:r>
            <a:r>
              <a:rPr lang="ru-RU" dirty="0" err="1"/>
              <a:t>стосовно</a:t>
            </a:r>
            <a:r>
              <a:rPr lang="ru-RU" dirty="0"/>
              <a:t> </a:t>
            </a:r>
            <a:r>
              <a:rPr lang="ru-RU" dirty="0" err="1"/>
              <a:t>якої</a:t>
            </a:r>
            <a:r>
              <a:rPr lang="ru-RU" dirty="0"/>
              <a:t> </a:t>
            </a:r>
            <a:r>
              <a:rPr lang="ru-RU" dirty="0" err="1"/>
              <a:t>ухвалений</a:t>
            </a:r>
            <a:r>
              <a:rPr lang="ru-RU" dirty="0"/>
              <a:t> </a:t>
            </a:r>
            <a:r>
              <a:rPr lang="ru-RU" dirty="0" err="1"/>
              <a:t>вирок</a:t>
            </a:r>
            <a:r>
              <a:rPr lang="ru-RU" dirty="0"/>
              <a:t>, </a:t>
            </a:r>
            <a:r>
              <a:rPr lang="ru-RU" dirty="0" err="1"/>
              <a:t>ухвала</a:t>
            </a:r>
            <a:r>
              <a:rPr lang="ru-RU" dirty="0"/>
              <a:t> </a:t>
            </a:r>
            <a:r>
              <a:rPr lang="ru-RU" dirty="0" err="1"/>
              <a:t>або</a:t>
            </a:r>
            <a:r>
              <a:rPr lang="ru-RU" dirty="0"/>
              <a:t> постанова суду, </a:t>
            </a:r>
            <a:r>
              <a:rPr lang="ru-RU" dirty="0" err="1"/>
              <a:t>лише</a:t>
            </a:r>
            <a:r>
              <a:rPr lang="ru-RU" dirty="0"/>
              <a:t> в </a:t>
            </a:r>
            <a:r>
              <a:rPr lang="ru-RU" dirty="0" err="1"/>
              <a:t>питанні</a:t>
            </a:r>
            <a:r>
              <a:rPr lang="ru-RU" dirty="0"/>
              <a:t>, </a:t>
            </a:r>
            <a:r>
              <a:rPr lang="ru-RU" dirty="0" err="1"/>
              <a:t>чи</a:t>
            </a:r>
            <a:r>
              <a:rPr lang="ru-RU" dirty="0"/>
              <a:t> </a:t>
            </a:r>
            <a:r>
              <a:rPr lang="ru-RU" dirty="0" err="1"/>
              <a:t>мали</a:t>
            </a:r>
            <a:r>
              <a:rPr lang="ru-RU" dirty="0"/>
              <a:t> </a:t>
            </a:r>
            <a:r>
              <a:rPr lang="ru-RU" dirty="0" err="1"/>
              <a:t>місце</a:t>
            </a:r>
            <a:r>
              <a:rPr lang="ru-RU" dirty="0"/>
              <a:t> </a:t>
            </a:r>
            <a:r>
              <a:rPr lang="ru-RU" dirty="0" err="1"/>
              <a:t>ці</a:t>
            </a:r>
            <a:r>
              <a:rPr lang="ru-RU" dirty="0"/>
              <a:t> </a:t>
            </a:r>
            <a:r>
              <a:rPr lang="ru-RU" dirty="0" err="1"/>
              <a:t>дії</a:t>
            </a:r>
            <a:r>
              <a:rPr lang="ru-RU" dirty="0"/>
              <a:t> (</a:t>
            </a:r>
            <a:r>
              <a:rPr lang="ru-RU" dirty="0" err="1"/>
              <a:t>бездіяльність</a:t>
            </a:r>
            <a:r>
              <a:rPr lang="ru-RU" dirty="0"/>
              <a:t>) та </a:t>
            </a:r>
            <a:r>
              <a:rPr lang="ru-RU" dirty="0" err="1"/>
              <a:t>чи</a:t>
            </a:r>
            <a:r>
              <a:rPr lang="ru-RU" dirty="0"/>
              <a:t> </a:t>
            </a:r>
            <a:r>
              <a:rPr lang="ru-RU" dirty="0" err="1"/>
              <a:t>вчинені</a:t>
            </a:r>
            <a:r>
              <a:rPr lang="ru-RU" dirty="0"/>
              <a:t> вони </a:t>
            </a:r>
            <a:r>
              <a:rPr lang="ru-RU" dirty="0" err="1"/>
              <a:t>цією</a:t>
            </a:r>
            <a:r>
              <a:rPr lang="ru-RU" dirty="0"/>
              <a:t> особою.</a:t>
            </a:r>
          </a:p>
          <a:p>
            <a:pPr marL="109728" indent="0" algn="just">
              <a:buNone/>
            </a:pPr>
            <a:r>
              <a:rPr lang="ru-RU" dirty="0"/>
              <a:t>7. </a:t>
            </a:r>
            <a:r>
              <a:rPr lang="ru-RU" dirty="0" err="1"/>
              <a:t>Правова</a:t>
            </a:r>
            <a:r>
              <a:rPr lang="ru-RU" dirty="0"/>
              <a:t> </a:t>
            </a:r>
            <a:r>
              <a:rPr lang="ru-RU" dirty="0" err="1"/>
              <a:t>оцінка</a:t>
            </a:r>
            <a:r>
              <a:rPr lang="ru-RU" dirty="0"/>
              <a:t>, </a:t>
            </a:r>
            <a:r>
              <a:rPr lang="ru-RU" dirty="0" err="1"/>
              <a:t>надана</a:t>
            </a:r>
            <a:r>
              <a:rPr lang="ru-RU" dirty="0"/>
              <a:t> судом </a:t>
            </a:r>
            <a:r>
              <a:rPr lang="ru-RU" dirty="0" err="1"/>
              <a:t>певному</a:t>
            </a:r>
            <a:r>
              <a:rPr lang="ru-RU" dirty="0"/>
              <a:t> факту при </a:t>
            </a:r>
            <a:r>
              <a:rPr lang="ru-RU" dirty="0" err="1"/>
              <a:t>розгляді</a:t>
            </a:r>
            <a:r>
              <a:rPr lang="ru-RU" dirty="0"/>
              <a:t> </a:t>
            </a:r>
            <a:r>
              <a:rPr lang="ru-RU" dirty="0" err="1"/>
              <a:t>іншої</a:t>
            </a:r>
            <a:r>
              <a:rPr lang="ru-RU" dirty="0"/>
              <a:t> </a:t>
            </a:r>
            <a:r>
              <a:rPr lang="ru-RU" dirty="0" err="1"/>
              <a:t>справи</a:t>
            </a:r>
            <a:r>
              <a:rPr lang="ru-RU" dirty="0"/>
              <a:t>, не є </a:t>
            </a:r>
            <a:r>
              <a:rPr lang="ru-RU" dirty="0" err="1"/>
              <a:t>обов’язковою</a:t>
            </a:r>
            <a:r>
              <a:rPr lang="ru-RU" dirty="0"/>
              <a:t> для суду.</a:t>
            </a:r>
          </a:p>
          <a:p>
            <a:pPr marL="109728" indent="0" algn="just">
              <a:buNone/>
            </a:pPr>
            <a:r>
              <a:rPr lang="ru-RU" dirty="0"/>
              <a:t>8. </a:t>
            </a:r>
            <a:r>
              <a:rPr lang="ru-RU" dirty="0" err="1"/>
              <a:t>Обставини</a:t>
            </a:r>
            <a:r>
              <a:rPr lang="ru-RU" dirty="0"/>
              <a:t>, </a:t>
            </a:r>
            <a:r>
              <a:rPr lang="ru-RU" dirty="0" err="1"/>
              <a:t>встановлені</a:t>
            </a:r>
            <a:r>
              <a:rPr lang="ru-RU" dirty="0"/>
              <a:t> </a:t>
            </a:r>
            <a:r>
              <a:rPr lang="ru-RU" dirty="0" err="1"/>
              <a:t>рішенням</a:t>
            </a:r>
            <a:r>
              <a:rPr lang="ru-RU" dirty="0"/>
              <a:t> </a:t>
            </a:r>
            <a:r>
              <a:rPr lang="ru-RU" dirty="0" err="1"/>
              <a:t>третейського</a:t>
            </a:r>
            <a:r>
              <a:rPr lang="ru-RU" dirty="0"/>
              <a:t> суду </a:t>
            </a:r>
            <a:r>
              <a:rPr lang="ru-RU" dirty="0" err="1"/>
              <a:t>або</a:t>
            </a:r>
            <a:r>
              <a:rPr lang="ru-RU" dirty="0"/>
              <a:t> </a:t>
            </a:r>
            <a:r>
              <a:rPr lang="ru-RU" dirty="0" err="1"/>
              <a:t>міжнародного</a:t>
            </a:r>
            <a:r>
              <a:rPr lang="ru-RU" dirty="0"/>
              <a:t> </a:t>
            </a:r>
            <a:r>
              <a:rPr lang="ru-RU" dirty="0" err="1"/>
              <a:t>комерційного</a:t>
            </a:r>
            <a:r>
              <a:rPr lang="ru-RU" dirty="0"/>
              <a:t> </a:t>
            </a:r>
            <a:r>
              <a:rPr lang="ru-RU" dirty="0" err="1"/>
              <a:t>арбітражу</a:t>
            </a:r>
            <a:r>
              <a:rPr lang="ru-RU" dirty="0"/>
              <a:t>, </a:t>
            </a:r>
            <a:r>
              <a:rPr lang="ru-RU" dirty="0" err="1"/>
              <a:t>підлягають</a:t>
            </a:r>
            <a:r>
              <a:rPr lang="ru-RU" dirty="0"/>
              <a:t> </a:t>
            </a:r>
            <a:r>
              <a:rPr lang="ru-RU" dirty="0" err="1"/>
              <a:t>доказуванню</a:t>
            </a:r>
            <a:r>
              <a:rPr lang="ru-RU" dirty="0"/>
              <a:t> в </a:t>
            </a:r>
            <a:r>
              <a:rPr lang="ru-RU" dirty="0" err="1"/>
              <a:t>загальному</a:t>
            </a:r>
            <a:r>
              <a:rPr lang="ru-RU" dirty="0"/>
              <a:t> порядку при </a:t>
            </a:r>
            <a:r>
              <a:rPr lang="ru-RU" dirty="0" err="1"/>
              <a:t>розгляді</a:t>
            </a:r>
            <a:r>
              <a:rPr lang="ru-RU" dirty="0"/>
              <a:t> </a:t>
            </a:r>
            <a:r>
              <a:rPr lang="ru-RU" dirty="0" err="1"/>
              <a:t>справи</a:t>
            </a:r>
            <a:r>
              <a:rPr lang="ru-RU" dirty="0"/>
              <a:t> судом.</a:t>
            </a:r>
          </a:p>
          <a:p>
            <a:endParaRPr lang="uk-UA" dirty="0"/>
          </a:p>
        </p:txBody>
      </p:sp>
    </p:spTree>
    <p:extLst>
      <p:ext uri="{BB962C8B-B14F-4D97-AF65-F5344CB8AC3E}">
        <p14:creationId xmlns:p14="http://schemas.microsoft.com/office/powerpoint/2010/main" val="1394178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476672"/>
            <a:ext cx="8748464" cy="6097864"/>
          </a:xfrm>
        </p:spPr>
        <p:txBody>
          <a:bodyPr>
            <a:normAutofit lnSpcReduction="10000"/>
          </a:bodyPr>
          <a:lstStyle/>
          <a:p>
            <a:pPr marL="109728" indent="0" algn="just">
              <a:buNone/>
            </a:pPr>
            <a:r>
              <a:rPr lang="ru-RU" b="1" dirty="0" err="1">
                <a:solidFill>
                  <a:srgbClr val="FF0000"/>
                </a:solidFill>
              </a:rPr>
              <a:t>Показаннями</a:t>
            </a:r>
            <a:r>
              <a:rPr lang="ru-RU" b="1" dirty="0">
                <a:solidFill>
                  <a:srgbClr val="FF0000"/>
                </a:solidFill>
              </a:rPr>
              <a:t> </a:t>
            </a:r>
            <a:r>
              <a:rPr lang="ru-RU" b="1" dirty="0" err="1">
                <a:solidFill>
                  <a:srgbClr val="FF0000"/>
                </a:solidFill>
              </a:rPr>
              <a:t>свідка</a:t>
            </a:r>
            <a:r>
              <a:rPr lang="ru-RU" b="1" dirty="0">
                <a:solidFill>
                  <a:srgbClr val="FF0000"/>
                </a:solidFill>
              </a:rPr>
              <a:t> </a:t>
            </a:r>
            <a:r>
              <a:rPr lang="ru-RU" dirty="0"/>
              <a:t>є </a:t>
            </a:r>
            <a:r>
              <a:rPr lang="ru-RU" dirty="0" err="1"/>
              <a:t>повідомлення</a:t>
            </a:r>
            <a:r>
              <a:rPr lang="ru-RU" dirty="0"/>
              <a:t> про </a:t>
            </a:r>
            <a:r>
              <a:rPr lang="ru-RU" dirty="0" err="1"/>
              <a:t>відомі</a:t>
            </a:r>
            <a:r>
              <a:rPr lang="ru-RU" dirty="0"/>
              <a:t> </a:t>
            </a:r>
            <a:r>
              <a:rPr lang="ru-RU" dirty="0" err="1"/>
              <a:t>йому</a:t>
            </a:r>
            <a:r>
              <a:rPr lang="ru-RU" dirty="0"/>
              <a:t> </a:t>
            </a:r>
            <a:r>
              <a:rPr lang="ru-RU" dirty="0" err="1"/>
              <a:t>обставини</a:t>
            </a:r>
            <a:r>
              <a:rPr lang="ru-RU" dirty="0"/>
              <a:t>, </a:t>
            </a:r>
            <a:r>
              <a:rPr lang="ru-RU" dirty="0" err="1"/>
              <a:t>які</a:t>
            </a:r>
            <a:r>
              <a:rPr lang="ru-RU" dirty="0"/>
              <a:t> </a:t>
            </a:r>
            <a:r>
              <a:rPr lang="ru-RU" dirty="0" err="1"/>
              <a:t>мають</a:t>
            </a:r>
            <a:r>
              <a:rPr lang="ru-RU" dirty="0"/>
              <a:t> </a:t>
            </a:r>
            <a:r>
              <a:rPr lang="ru-RU" dirty="0" err="1"/>
              <a:t>значення</a:t>
            </a:r>
            <a:r>
              <a:rPr lang="ru-RU" dirty="0"/>
              <a:t> для </a:t>
            </a:r>
            <a:r>
              <a:rPr lang="ru-RU" dirty="0" err="1"/>
              <a:t>справи</a:t>
            </a:r>
            <a:r>
              <a:rPr lang="ru-RU" dirty="0"/>
              <a:t>.</a:t>
            </a:r>
          </a:p>
          <a:p>
            <a:pPr marL="109728" indent="0" algn="just">
              <a:buNone/>
            </a:pPr>
            <a:r>
              <a:rPr lang="ru-RU" dirty="0"/>
              <a:t>2. Не є </a:t>
            </a:r>
            <a:r>
              <a:rPr lang="ru-RU" dirty="0" err="1"/>
              <a:t>доказом</a:t>
            </a:r>
            <a:r>
              <a:rPr lang="ru-RU" dirty="0"/>
              <a:t> </a:t>
            </a:r>
            <a:r>
              <a:rPr lang="ru-RU" dirty="0" err="1"/>
              <a:t>показання</a:t>
            </a:r>
            <a:r>
              <a:rPr lang="ru-RU" dirty="0"/>
              <a:t> </a:t>
            </a:r>
            <a:r>
              <a:rPr lang="ru-RU" dirty="0" err="1"/>
              <a:t>свідка</a:t>
            </a:r>
            <a:r>
              <a:rPr lang="ru-RU" dirty="0"/>
              <a:t>, </a:t>
            </a:r>
            <a:r>
              <a:rPr lang="ru-RU" dirty="0" err="1"/>
              <a:t>який</a:t>
            </a:r>
            <a:r>
              <a:rPr lang="ru-RU" dirty="0"/>
              <a:t> не </a:t>
            </a:r>
            <a:r>
              <a:rPr lang="ru-RU" dirty="0" err="1"/>
              <a:t>може</a:t>
            </a:r>
            <a:r>
              <a:rPr lang="ru-RU" dirty="0"/>
              <a:t> </a:t>
            </a:r>
            <a:r>
              <a:rPr lang="ru-RU" dirty="0" err="1"/>
              <a:t>назвати</a:t>
            </a:r>
            <a:r>
              <a:rPr lang="ru-RU" dirty="0"/>
              <a:t> </a:t>
            </a:r>
            <a:r>
              <a:rPr lang="ru-RU" dirty="0" err="1"/>
              <a:t>джерела</a:t>
            </a:r>
            <a:r>
              <a:rPr lang="ru-RU" dirty="0"/>
              <a:t> </a:t>
            </a:r>
            <a:r>
              <a:rPr lang="ru-RU" dirty="0" err="1"/>
              <a:t>своєї</a:t>
            </a:r>
            <a:r>
              <a:rPr lang="ru-RU" dirty="0"/>
              <a:t> </a:t>
            </a:r>
            <a:r>
              <a:rPr lang="ru-RU" dirty="0" err="1"/>
              <a:t>обізнаності</a:t>
            </a:r>
            <a:r>
              <a:rPr lang="ru-RU" dirty="0"/>
              <a:t> </a:t>
            </a:r>
            <a:r>
              <a:rPr lang="ru-RU" dirty="0" err="1"/>
              <a:t>щодо</a:t>
            </a:r>
            <a:r>
              <a:rPr lang="ru-RU" dirty="0"/>
              <a:t> </a:t>
            </a:r>
            <a:r>
              <a:rPr lang="ru-RU" dirty="0" err="1"/>
              <a:t>певної</a:t>
            </a:r>
            <a:r>
              <a:rPr lang="ru-RU" dirty="0"/>
              <a:t> </a:t>
            </a:r>
            <a:r>
              <a:rPr lang="ru-RU" dirty="0" err="1"/>
              <a:t>обставини</a:t>
            </a:r>
            <a:r>
              <a:rPr lang="ru-RU" dirty="0"/>
              <a:t>.</a:t>
            </a:r>
          </a:p>
          <a:p>
            <a:pPr marL="109728" indent="0" algn="just">
              <a:buNone/>
            </a:pPr>
            <a:r>
              <a:rPr lang="ru-RU" dirty="0"/>
              <a:t>3. </a:t>
            </a:r>
            <a:r>
              <a:rPr lang="ru-RU" dirty="0" err="1"/>
              <a:t>Якщо</a:t>
            </a:r>
            <a:r>
              <a:rPr lang="ru-RU" dirty="0"/>
              <a:t> </a:t>
            </a:r>
            <a:r>
              <a:rPr lang="ru-RU" dirty="0" err="1"/>
              <a:t>показання</a:t>
            </a:r>
            <a:r>
              <a:rPr lang="ru-RU" dirty="0"/>
              <a:t> </a:t>
            </a:r>
            <a:r>
              <a:rPr lang="ru-RU" dirty="0" err="1"/>
              <a:t>свідка</a:t>
            </a:r>
            <a:r>
              <a:rPr lang="ru-RU" dirty="0"/>
              <a:t> </a:t>
            </a:r>
            <a:r>
              <a:rPr lang="ru-RU" dirty="0" err="1"/>
              <a:t>ґрунтуються</a:t>
            </a:r>
            <a:r>
              <a:rPr lang="ru-RU" dirty="0"/>
              <a:t> на </a:t>
            </a:r>
            <a:r>
              <a:rPr lang="ru-RU" dirty="0" err="1"/>
              <a:t>повідомленнях</a:t>
            </a:r>
            <a:r>
              <a:rPr lang="ru-RU" dirty="0"/>
              <a:t> </a:t>
            </a:r>
            <a:r>
              <a:rPr lang="ru-RU" dirty="0" err="1"/>
              <a:t>інших</a:t>
            </a:r>
            <a:r>
              <a:rPr lang="ru-RU" dirty="0"/>
              <a:t> </a:t>
            </a:r>
            <a:r>
              <a:rPr lang="ru-RU" dirty="0" err="1"/>
              <a:t>осіб</a:t>
            </a:r>
            <a:r>
              <a:rPr lang="ru-RU" dirty="0"/>
              <a:t>, то </a:t>
            </a:r>
            <a:r>
              <a:rPr lang="ru-RU" dirty="0" err="1"/>
              <a:t>ці</a:t>
            </a:r>
            <a:r>
              <a:rPr lang="ru-RU" dirty="0"/>
              <a:t> особи </a:t>
            </a:r>
            <a:r>
              <a:rPr lang="ru-RU" dirty="0" err="1"/>
              <a:t>повинні</a:t>
            </a:r>
            <a:r>
              <a:rPr lang="ru-RU" dirty="0"/>
              <a:t> бути </a:t>
            </a:r>
            <a:r>
              <a:rPr lang="ru-RU" dirty="0" err="1"/>
              <a:t>також</a:t>
            </a:r>
            <a:r>
              <a:rPr lang="ru-RU" dirty="0"/>
              <a:t> </a:t>
            </a:r>
            <a:r>
              <a:rPr lang="ru-RU" dirty="0" err="1"/>
              <a:t>допитані</a:t>
            </a:r>
            <a:r>
              <a:rPr lang="ru-RU" dirty="0"/>
              <a:t>. За </a:t>
            </a:r>
            <a:r>
              <a:rPr lang="ru-RU" dirty="0" err="1"/>
              <a:t>відсутності</a:t>
            </a:r>
            <a:r>
              <a:rPr lang="ru-RU" dirty="0"/>
              <a:t> </a:t>
            </a:r>
            <a:r>
              <a:rPr lang="ru-RU" dirty="0" err="1"/>
              <a:t>можливості</a:t>
            </a:r>
            <a:r>
              <a:rPr lang="ru-RU" dirty="0"/>
              <a:t> </a:t>
            </a:r>
            <a:r>
              <a:rPr lang="ru-RU" dirty="0" err="1"/>
              <a:t>допитати</a:t>
            </a:r>
            <a:r>
              <a:rPr lang="ru-RU" dirty="0"/>
              <a:t> особу, яка </a:t>
            </a:r>
            <a:r>
              <a:rPr lang="ru-RU" dirty="0" err="1"/>
              <a:t>надала</a:t>
            </a:r>
            <a:r>
              <a:rPr lang="ru-RU" dirty="0"/>
              <a:t> </a:t>
            </a:r>
            <a:r>
              <a:rPr lang="ru-RU" dirty="0" err="1"/>
              <a:t>первинне</a:t>
            </a:r>
            <a:r>
              <a:rPr lang="ru-RU" dirty="0"/>
              <a:t> </a:t>
            </a:r>
            <a:r>
              <a:rPr lang="ru-RU" dirty="0" err="1"/>
              <a:t>повідомлення</a:t>
            </a:r>
            <a:r>
              <a:rPr lang="ru-RU" dirty="0"/>
              <a:t>, </a:t>
            </a:r>
            <a:r>
              <a:rPr lang="ru-RU" dirty="0" err="1"/>
              <a:t>показання</a:t>
            </a:r>
            <a:r>
              <a:rPr lang="ru-RU" dirty="0"/>
              <a:t> з чужих </a:t>
            </a:r>
            <a:r>
              <a:rPr lang="ru-RU" dirty="0" err="1"/>
              <a:t>слів</a:t>
            </a:r>
            <a:r>
              <a:rPr lang="ru-RU" dirty="0"/>
              <a:t> не </a:t>
            </a:r>
            <a:r>
              <a:rPr lang="ru-RU" dirty="0" err="1"/>
              <a:t>може</a:t>
            </a:r>
            <a:r>
              <a:rPr lang="ru-RU" dirty="0"/>
              <a:t> бути </a:t>
            </a:r>
            <a:r>
              <a:rPr lang="ru-RU" dirty="0" err="1"/>
              <a:t>допустимим</a:t>
            </a:r>
            <a:r>
              <a:rPr lang="ru-RU" dirty="0"/>
              <a:t> </a:t>
            </a:r>
            <a:r>
              <a:rPr lang="ru-RU" dirty="0" err="1"/>
              <a:t>доказом</a:t>
            </a:r>
            <a:r>
              <a:rPr lang="ru-RU" dirty="0"/>
              <a:t> факту </a:t>
            </a:r>
            <a:r>
              <a:rPr lang="ru-RU" dirty="0" err="1"/>
              <a:t>чи</a:t>
            </a:r>
            <a:r>
              <a:rPr lang="ru-RU" dirty="0"/>
              <a:t> </a:t>
            </a:r>
            <a:r>
              <a:rPr lang="ru-RU" dirty="0" err="1"/>
              <a:t>обставин</a:t>
            </a:r>
            <a:r>
              <a:rPr lang="ru-RU" dirty="0"/>
              <a:t>, на </a:t>
            </a:r>
            <a:r>
              <a:rPr lang="ru-RU" dirty="0" err="1"/>
              <a:t>доведення</a:t>
            </a:r>
            <a:r>
              <a:rPr lang="ru-RU" dirty="0"/>
              <a:t> </a:t>
            </a:r>
            <a:r>
              <a:rPr lang="ru-RU" dirty="0" err="1"/>
              <a:t>яких</a:t>
            </a:r>
            <a:r>
              <a:rPr lang="ru-RU" dirty="0"/>
              <a:t> вони </a:t>
            </a:r>
            <a:r>
              <a:rPr lang="ru-RU" dirty="0" err="1"/>
              <a:t>надані</a:t>
            </a:r>
            <a:r>
              <a:rPr lang="ru-RU" dirty="0"/>
              <a:t>, </a:t>
            </a:r>
            <a:r>
              <a:rPr lang="ru-RU" dirty="0" err="1"/>
              <a:t>якщо</a:t>
            </a:r>
            <a:r>
              <a:rPr lang="ru-RU" dirty="0"/>
              <a:t> </a:t>
            </a:r>
            <a:r>
              <a:rPr lang="ru-RU" dirty="0" err="1"/>
              <a:t>показання</a:t>
            </a:r>
            <a:r>
              <a:rPr lang="ru-RU" dirty="0"/>
              <a:t> не </a:t>
            </a:r>
            <a:r>
              <a:rPr lang="ru-RU" dirty="0" err="1"/>
              <a:t>підтверджується</a:t>
            </a:r>
            <a:r>
              <a:rPr lang="ru-RU" dirty="0"/>
              <a:t> </a:t>
            </a:r>
            <a:r>
              <a:rPr lang="ru-RU" dirty="0" err="1"/>
              <a:t>іншими</a:t>
            </a:r>
            <a:r>
              <a:rPr lang="ru-RU" dirty="0"/>
              <a:t> </a:t>
            </a:r>
            <a:r>
              <a:rPr lang="ru-RU" dirty="0" err="1"/>
              <a:t>доказами</a:t>
            </a:r>
            <a:r>
              <a:rPr lang="ru-RU" dirty="0"/>
              <a:t>, </a:t>
            </a:r>
            <a:r>
              <a:rPr lang="ru-RU" dirty="0" err="1"/>
              <a:t>визнаними</a:t>
            </a:r>
            <a:r>
              <a:rPr lang="ru-RU" dirty="0"/>
              <a:t> </a:t>
            </a:r>
            <a:r>
              <a:rPr lang="ru-RU" dirty="0" err="1"/>
              <a:t>допустимими</a:t>
            </a:r>
            <a:r>
              <a:rPr lang="ru-RU" dirty="0"/>
              <a:t> </a:t>
            </a:r>
            <a:r>
              <a:rPr lang="ru-RU" dirty="0" err="1"/>
              <a:t>згідно</a:t>
            </a:r>
            <a:r>
              <a:rPr lang="ru-RU" dirty="0"/>
              <a:t> з правилами </a:t>
            </a:r>
            <a:r>
              <a:rPr lang="ru-RU" dirty="0" err="1"/>
              <a:t>цього</a:t>
            </a:r>
            <a:r>
              <a:rPr lang="ru-RU" dirty="0"/>
              <a:t> Кодексу.</a:t>
            </a:r>
          </a:p>
          <a:p>
            <a:endParaRPr lang="uk-UA" dirty="0"/>
          </a:p>
        </p:txBody>
      </p:sp>
    </p:spTree>
    <p:extLst>
      <p:ext uri="{BB962C8B-B14F-4D97-AF65-F5344CB8AC3E}">
        <p14:creationId xmlns:p14="http://schemas.microsoft.com/office/powerpoint/2010/main" val="1093472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476672"/>
            <a:ext cx="9144000" cy="6381328"/>
          </a:xfrm>
        </p:spPr>
        <p:txBody>
          <a:bodyPr>
            <a:normAutofit fontScale="92500" lnSpcReduction="10000"/>
          </a:bodyPr>
          <a:lstStyle/>
          <a:p>
            <a:pPr marL="109728" indent="0" algn="just">
              <a:buNone/>
            </a:pPr>
            <a:r>
              <a:rPr lang="ru-RU" b="1" dirty="0" err="1">
                <a:solidFill>
                  <a:srgbClr val="FF0000"/>
                </a:solidFill>
              </a:rPr>
              <a:t>Письмовими</a:t>
            </a:r>
            <a:r>
              <a:rPr lang="ru-RU" b="1" dirty="0">
                <a:solidFill>
                  <a:srgbClr val="FF0000"/>
                </a:solidFill>
              </a:rPr>
              <a:t> </a:t>
            </a:r>
            <a:r>
              <a:rPr lang="ru-RU" b="1" dirty="0" err="1">
                <a:solidFill>
                  <a:srgbClr val="FF0000"/>
                </a:solidFill>
              </a:rPr>
              <a:t>доказами</a:t>
            </a:r>
            <a:r>
              <a:rPr lang="ru-RU" b="1" dirty="0">
                <a:solidFill>
                  <a:srgbClr val="FF0000"/>
                </a:solidFill>
              </a:rPr>
              <a:t> </a:t>
            </a:r>
            <a:r>
              <a:rPr lang="ru-RU" dirty="0"/>
              <a:t>є </a:t>
            </a:r>
            <a:r>
              <a:rPr lang="ru-RU" dirty="0" err="1"/>
              <a:t>документи</a:t>
            </a:r>
            <a:r>
              <a:rPr lang="ru-RU" dirty="0"/>
              <a:t> (</a:t>
            </a:r>
            <a:r>
              <a:rPr lang="ru-RU" dirty="0" err="1"/>
              <a:t>крім</a:t>
            </a:r>
            <a:r>
              <a:rPr lang="ru-RU" dirty="0"/>
              <a:t> </a:t>
            </a:r>
            <a:r>
              <a:rPr lang="ru-RU" dirty="0" err="1"/>
              <a:t>електронних</a:t>
            </a:r>
            <a:r>
              <a:rPr lang="ru-RU" dirty="0"/>
              <a:t> </a:t>
            </a:r>
            <a:r>
              <a:rPr lang="ru-RU" dirty="0" err="1"/>
              <a:t>документів</a:t>
            </a:r>
            <a:r>
              <a:rPr lang="ru-RU" dirty="0"/>
              <a:t>), </a:t>
            </a:r>
            <a:r>
              <a:rPr lang="ru-RU" dirty="0" err="1"/>
              <a:t>які</a:t>
            </a:r>
            <a:r>
              <a:rPr lang="ru-RU" dirty="0"/>
              <a:t> </a:t>
            </a:r>
            <a:r>
              <a:rPr lang="ru-RU" dirty="0" err="1"/>
              <a:t>містять</a:t>
            </a:r>
            <a:r>
              <a:rPr lang="ru-RU" dirty="0"/>
              <a:t> </a:t>
            </a:r>
            <a:r>
              <a:rPr lang="ru-RU" dirty="0" err="1"/>
              <a:t>дані</a:t>
            </a:r>
            <a:r>
              <a:rPr lang="ru-RU" dirty="0"/>
              <a:t> про </a:t>
            </a:r>
            <a:r>
              <a:rPr lang="ru-RU" dirty="0" err="1"/>
              <a:t>обставини</a:t>
            </a:r>
            <a:r>
              <a:rPr lang="ru-RU" dirty="0"/>
              <a:t>, </a:t>
            </a:r>
            <a:r>
              <a:rPr lang="ru-RU" dirty="0" err="1"/>
              <a:t>що</a:t>
            </a:r>
            <a:r>
              <a:rPr lang="ru-RU" dirty="0"/>
              <a:t> </a:t>
            </a:r>
            <a:r>
              <a:rPr lang="ru-RU" dirty="0" err="1"/>
              <a:t>мають</a:t>
            </a:r>
            <a:r>
              <a:rPr lang="ru-RU" dirty="0"/>
              <a:t> </a:t>
            </a:r>
            <a:r>
              <a:rPr lang="ru-RU" dirty="0" err="1"/>
              <a:t>значення</a:t>
            </a:r>
            <a:r>
              <a:rPr lang="ru-RU" dirty="0"/>
              <a:t> для правильного </a:t>
            </a:r>
            <a:r>
              <a:rPr lang="ru-RU" dirty="0" err="1"/>
              <a:t>вирішення</a:t>
            </a:r>
            <a:r>
              <a:rPr lang="ru-RU" dirty="0"/>
              <a:t> спору.</a:t>
            </a:r>
          </a:p>
          <a:p>
            <a:pPr marL="109728" indent="0" algn="just">
              <a:buNone/>
            </a:pPr>
            <a:r>
              <a:rPr lang="ru-RU" dirty="0"/>
              <a:t>2. </a:t>
            </a:r>
            <a:r>
              <a:rPr lang="ru-RU" dirty="0" err="1"/>
              <a:t>Письмові</a:t>
            </a:r>
            <a:r>
              <a:rPr lang="ru-RU" dirty="0"/>
              <a:t> </a:t>
            </a:r>
            <a:r>
              <a:rPr lang="ru-RU" dirty="0" err="1"/>
              <a:t>докази</a:t>
            </a:r>
            <a:r>
              <a:rPr lang="ru-RU" dirty="0"/>
              <a:t> </a:t>
            </a:r>
            <a:r>
              <a:rPr lang="ru-RU" dirty="0" err="1"/>
              <a:t>подаються</a:t>
            </a:r>
            <a:r>
              <a:rPr lang="ru-RU" dirty="0"/>
              <a:t> в </a:t>
            </a:r>
            <a:r>
              <a:rPr lang="ru-RU" dirty="0" err="1"/>
              <a:t>оригіналі</a:t>
            </a:r>
            <a:r>
              <a:rPr lang="ru-RU" dirty="0"/>
              <a:t> </a:t>
            </a:r>
            <a:r>
              <a:rPr lang="ru-RU" dirty="0" err="1"/>
              <a:t>або</a:t>
            </a:r>
            <a:r>
              <a:rPr lang="ru-RU" dirty="0"/>
              <a:t> в </a:t>
            </a:r>
            <a:r>
              <a:rPr lang="ru-RU" dirty="0" err="1"/>
              <a:t>належним</a:t>
            </a:r>
            <a:r>
              <a:rPr lang="ru-RU" dirty="0"/>
              <a:t> чином </a:t>
            </a:r>
            <a:r>
              <a:rPr lang="ru-RU" dirty="0" err="1"/>
              <a:t>засвідченій</a:t>
            </a:r>
            <a:r>
              <a:rPr lang="ru-RU" dirty="0"/>
              <a:t> </a:t>
            </a:r>
            <a:r>
              <a:rPr lang="ru-RU" dirty="0" err="1"/>
              <a:t>копії</a:t>
            </a:r>
            <a:r>
              <a:rPr lang="ru-RU" dirty="0"/>
              <a:t>, </a:t>
            </a:r>
            <a:r>
              <a:rPr lang="ru-RU" dirty="0" err="1"/>
              <a:t>якщо</a:t>
            </a:r>
            <a:r>
              <a:rPr lang="ru-RU" dirty="0"/>
              <a:t> </a:t>
            </a:r>
            <a:r>
              <a:rPr lang="ru-RU" dirty="0" err="1"/>
              <a:t>інше</a:t>
            </a:r>
            <a:r>
              <a:rPr lang="ru-RU" dirty="0"/>
              <a:t> не </a:t>
            </a:r>
            <a:r>
              <a:rPr lang="ru-RU" dirty="0" err="1"/>
              <a:t>визначено</a:t>
            </a:r>
            <a:r>
              <a:rPr lang="ru-RU" dirty="0"/>
              <a:t> </a:t>
            </a:r>
            <a:r>
              <a:rPr lang="ru-RU" dirty="0" err="1"/>
              <a:t>цим</a:t>
            </a:r>
            <a:r>
              <a:rPr lang="ru-RU" dirty="0"/>
              <a:t> Кодексом. </a:t>
            </a:r>
            <a:r>
              <a:rPr lang="ru-RU" dirty="0" err="1"/>
              <a:t>Якщо</a:t>
            </a:r>
            <a:r>
              <a:rPr lang="ru-RU" dirty="0"/>
              <a:t> для </a:t>
            </a:r>
            <a:r>
              <a:rPr lang="ru-RU" dirty="0" err="1"/>
              <a:t>вирішення</a:t>
            </a:r>
            <a:r>
              <a:rPr lang="ru-RU" dirty="0"/>
              <a:t> спору </a:t>
            </a:r>
            <a:r>
              <a:rPr lang="ru-RU" dirty="0" err="1"/>
              <a:t>має</a:t>
            </a:r>
            <a:r>
              <a:rPr lang="ru-RU" dirty="0"/>
              <a:t> </a:t>
            </a:r>
            <a:r>
              <a:rPr lang="ru-RU" dirty="0" err="1"/>
              <a:t>значення</a:t>
            </a:r>
            <a:r>
              <a:rPr lang="ru-RU" dirty="0"/>
              <a:t> </a:t>
            </a:r>
            <a:r>
              <a:rPr lang="ru-RU" dirty="0" err="1"/>
              <a:t>лише</a:t>
            </a:r>
            <a:r>
              <a:rPr lang="ru-RU" dirty="0"/>
              <a:t> </a:t>
            </a:r>
            <a:r>
              <a:rPr lang="ru-RU" dirty="0" err="1"/>
              <a:t>частина</a:t>
            </a:r>
            <a:r>
              <a:rPr lang="ru-RU" dirty="0"/>
              <a:t> документа, </a:t>
            </a:r>
            <a:r>
              <a:rPr lang="ru-RU" dirty="0" err="1"/>
              <a:t>подається</a:t>
            </a:r>
            <a:r>
              <a:rPr lang="ru-RU" dirty="0"/>
              <a:t> </a:t>
            </a:r>
            <a:r>
              <a:rPr lang="ru-RU" dirty="0" err="1"/>
              <a:t>засвідчений</a:t>
            </a:r>
            <a:r>
              <a:rPr lang="ru-RU" dirty="0"/>
              <a:t> </a:t>
            </a:r>
            <a:r>
              <a:rPr lang="ru-RU" dirty="0" err="1"/>
              <a:t>витяг</a:t>
            </a:r>
            <a:r>
              <a:rPr lang="ru-RU" dirty="0"/>
              <a:t> з </a:t>
            </a:r>
            <a:r>
              <a:rPr lang="ru-RU" dirty="0" err="1"/>
              <a:t>нього</a:t>
            </a:r>
            <a:r>
              <a:rPr lang="ru-RU" dirty="0"/>
              <a:t>.</a:t>
            </a:r>
          </a:p>
          <a:p>
            <a:pPr marL="109728" indent="0" algn="just">
              <a:buNone/>
            </a:pPr>
            <a:r>
              <a:rPr lang="ru-RU" dirty="0"/>
              <a:t>3. </a:t>
            </a:r>
            <a:r>
              <a:rPr lang="ru-RU" dirty="0" err="1"/>
              <a:t>Учасники</a:t>
            </a:r>
            <a:r>
              <a:rPr lang="ru-RU" dirty="0"/>
              <a:t> </a:t>
            </a:r>
            <a:r>
              <a:rPr lang="ru-RU" dirty="0" err="1"/>
              <a:t>справи</a:t>
            </a:r>
            <a:r>
              <a:rPr lang="ru-RU" dirty="0"/>
              <a:t> </a:t>
            </a:r>
            <a:r>
              <a:rPr lang="ru-RU" dirty="0" err="1"/>
              <a:t>мають</a:t>
            </a:r>
            <a:r>
              <a:rPr lang="ru-RU" dirty="0"/>
              <a:t> право </a:t>
            </a:r>
            <a:r>
              <a:rPr lang="ru-RU" dirty="0" err="1"/>
              <a:t>подавати</a:t>
            </a:r>
            <a:r>
              <a:rPr lang="ru-RU" dirty="0"/>
              <a:t> </a:t>
            </a:r>
            <a:r>
              <a:rPr lang="ru-RU" dirty="0" err="1"/>
              <a:t>письмові</a:t>
            </a:r>
            <a:r>
              <a:rPr lang="ru-RU" dirty="0"/>
              <a:t> </a:t>
            </a:r>
            <a:r>
              <a:rPr lang="ru-RU" dirty="0" err="1"/>
              <a:t>докази</a:t>
            </a:r>
            <a:r>
              <a:rPr lang="ru-RU" dirty="0"/>
              <a:t> в </a:t>
            </a:r>
            <a:r>
              <a:rPr lang="ru-RU" dirty="0" err="1"/>
              <a:t>електронних</a:t>
            </a:r>
            <a:r>
              <a:rPr lang="ru-RU" dirty="0"/>
              <a:t> </a:t>
            </a:r>
            <a:r>
              <a:rPr lang="ru-RU" dirty="0" err="1"/>
              <a:t>копіях</a:t>
            </a:r>
            <a:r>
              <a:rPr lang="ru-RU" dirty="0"/>
              <a:t>, </a:t>
            </a:r>
            <a:r>
              <a:rPr lang="ru-RU" dirty="0" err="1"/>
              <a:t>посвідчених</a:t>
            </a:r>
            <a:r>
              <a:rPr lang="ru-RU" dirty="0"/>
              <a:t> </a:t>
            </a:r>
            <a:r>
              <a:rPr lang="ru-RU" dirty="0" err="1"/>
              <a:t>електронним</a:t>
            </a:r>
            <a:r>
              <a:rPr lang="ru-RU" dirty="0"/>
              <a:t> </a:t>
            </a:r>
            <a:r>
              <a:rPr lang="ru-RU" dirty="0" err="1"/>
              <a:t>цифровим</a:t>
            </a:r>
            <a:r>
              <a:rPr lang="ru-RU" dirty="0"/>
              <a:t> </a:t>
            </a:r>
            <a:r>
              <a:rPr lang="ru-RU" dirty="0" err="1"/>
              <a:t>підписом</a:t>
            </a:r>
            <a:r>
              <a:rPr lang="ru-RU" dirty="0"/>
              <a:t>, </a:t>
            </a:r>
            <a:r>
              <a:rPr lang="ru-RU" dirty="0" err="1"/>
              <a:t>прирівняним</a:t>
            </a:r>
            <a:r>
              <a:rPr lang="ru-RU" dirty="0"/>
              <a:t> до </a:t>
            </a:r>
            <a:r>
              <a:rPr lang="ru-RU" dirty="0" err="1"/>
              <a:t>власноручного</a:t>
            </a:r>
            <a:r>
              <a:rPr lang="ru-RU" dirty="0"/>
              <a:t> </a:t>
            </a:r>
            <a:r>
              <a:rPr lang="ru-RU" dirty="0" err="1"/>
              <a:t>підпису</a:t>
            </a:r>
            <a:r>
              <a:rPr lang="ru-RU" dirty="0"/>
              <a:t> </a:t>
            </a:r>
            <a:r>
              <a:rPr lang="ru-RU" dirty="0" err="1"/>
              <a:t>відповідно</a:t>
            </a:r>
            <a:r>
              <a:rPr lang="ru-RU" dirty="0"/>
              <a:t> до закону. </a:t>
            </a:r>
            <a:r>
              <a:rPr lang="ru-RU" dirty="0" err="1"/>
              <a:t>Електронна</a:t>
            </a:r>
            <a:r>
              <a:rPr lang="ru-RU" dirty="0"/>
              <a:t> </a:t>
            </a:r>
            <a:r>
              <a:rPr lang="ru-RU" dirty="0" err="1"/>
              <a:t>копія</a:t>
            </a:r>
            <a:r>
              <a:rPr lang="ru-RU" dirty="0"/>
              <a:t> </a:t>
            </a:r>
            <a:r>
              <a:rPr lang="ru-RU" dirty="0" err="1"/>
              <a:t>письмового</a:t>
            </a:r>
            <a:r>
              <a:rPr lang="ru-RU" dirty="0"/>
              <a:t> </a:t>
            </a:r>
            <a:r>
              <a:rPr lang="ru-RU" dirty="0" err="1"/>
              <a:t>доказу</a:t>
            </a:r>
            <a:r>
              <a:rPr lang="ru-RU" dirty="0"/>
              <a:t> не </a:t>
            </a:r>
            <a:r>
              <a:rPr lang="ru-RU" dirty="0" err="1"/>
              <a:t>вважається</a:t>
            </a:r>
            <a:r>
              <a:rPr lang="ru-RU" dirty="0"/>
              <a:t> </a:t>
            </a:r>
            <a:r>
              <a:rPr lang="ru-RU" dirty="0" err="1"/>
              <a:t>електронним</a:t>
            </a:r>
            <a:r>
              <a:rPr lang="ru-RU" dirty="0"/>
              <a:t> </a:t>
            </a:r>
            <a:r>
              <a:rPr lang="ru-RU" dirty="0" err="1"/>
              <a:t>доказом</a:t>
            </a:r>
            <a:r>
              <a:rPr lang="ru-RU" dirty="0"/>
              <a:t>.</a:t>
            </a:r>
          </a:p>
          <a:p>
            <a:pPr marL="109728" indent="0" algn="just">
              <a:buNone/>
            </a:pPr>
            <a:r>
              <a:rPr lang="ru-RU" dirty="0"/>
              <a:t>4. </a:t>
            </a:r>
            <a:r>
              <a:rPr lang="ru-RU" dirty="0" err="1"/>
              <a:t>Копії</a:t>
            </a:r>
            <a:r>
              <a:rPr lang="ru-RU" dirty="0"/>
              <a:t> </a:t>
            </a:r>
            <a:r>
              <a:rPr lang="ru-RU" dirty="0" err="1"/>
              <a:t>документів</a:t>
            </a:r>
            <a:r>
              <a:rPr lang="ru-RU" dirty="0"/>
              <a:t> </a:t>
            </a:r>
            <a:r>
              <a:rPr lang="ru-RU" dirty="0" err="1"/>
              <a:t>вважаються</a:t>
            </a:r>
            <a:r>
              <a:rPr lang="ru-RU" dirty="0"/>
              <a:t> </a:t>
            </a:r>
            <a:r>
              <a:rPr lang="ru-RU" dirty="0" err="1"/>
              <a:t>засвідченими</a:t>
            </a:r>
            <a:r>
              <a:rPr lang="ru-RU" dirty="0"/>
              <a:t> </a:t>
            </a:r>
            <a:r>
              <a:rPr lang="ru-RU" dirty="0" err="1"/>
              <a:t>належним</a:t>
            </a:r>
            <a:r>
              <a:rPr lang="ru-RU" dirty="0"/>
              <a:t> чином, </a:t>
            </a:r>
            <a:r>
              <a:rPr lang="ru-RU" dirty="0" err="1"/>
              <a:t>якщо</a:t>
            </a:r>
            <a:r>
              <a:rPr lang="ru-RU" dirty="0"/>
              <a:t> </a:t>
            </a:r>
            <a:r>
              <a:rPr lang="ru-RU" dirty="0" err="1"/>
              <a:t>їх</a:t>
            </a:r>
            <a:r>
              <a:rPr lang="ru-RU" dirty="0"/>
              <a:t> </a:t>
            </a:r>
            <a:r>
              <a:rPr lang="ru-RU" dirty="0" err="1"/>
              <a:t>засвідчено</a:t>
            </a:r>
            <a:r>
              <a:rPr lang="ru-RU" dirty="0"/>
              <a:t> в порядку, </a:t>
            </a:r>
            <a:r>
              <a:rPr lang="ru-RU" dirty="0" err="1"/>
              <a:t>встановленому</a:t>
            </a:r>
            <a:r>
              <a:rPr lang="ru-RU" dirty="0"/>
              <a:t> </a:t>
            </a:r>
            <a:r>
              <a:rPr lang="ru-RU" dirty="0" err="1"/>
              <a:t>чинним</a:t>
            </a:r>
            <a:r>
              <a:rPr lang="ru-RU" dirty="0"/>
              <a:t> </a:t>
            </a:r>
            <a:r>
              <a:rPr lang="ru-RU" dirty="0" err="1"/>
              <a:t>законодавством</a:t>
            </a:r>
            <a:r>
              <a:rPr lang="ru-RU" dirty="0" smtClean="0"/>
              <a:t>.</a:t>
            </a:r>
            <a:endParaRPr lang="ru-RU" dirty="0"/>
          </a:p>
        </p:txBody>
      </p:sp>
    </p:spTree>
    <p:extLst>
      <p:ext uri="{BB962C8B-B14F-4D97-AF65-F5344CB8AC3E}">
        <p14:creationId xmlns:p14="http://schemas.microsoft.com/office/powerpoint/2010/main" val="1731744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476672"/>
            <a:ext cx="9144000" cy="6381328"/>
          </a:xfrm>
        </p:spPr>
        <p:txBody>
          <a:bodyPr>
            <a:normAutofit fontScale="77500" lnSpcReduction="20000"/>
          </a:bodyPr>
          <a:lstStyle/>
          <a:p>
            <a:pPr marL="109728" indent="0" algn="just">
              <a:buNone/>
            </a:pPr>
            <a:r>
              <a:rPr lang="ru-RU" dirty="0"/>
              <a:t>5. </a:t>
            </a:r>
            <a:r>
              <a:rPr lang="ru-RU" dirty="0" err="1"/>
              <a:t>Учасник</a:t>
            </a:r>
            <a:r>
              <a:rPr lang="ru-RU" dirty="0"/>
              <a:t> </a:t>
            </a:r>
            <a:r>
              <a:rPr lang="ru-RU" dirty="0" err="1"/>
              <a:t>справи</a:t>
            </a:r>
            <a:r>
              <a:rPr lang="ru-RU" dirty="0"/>
              <a:t>, </a:t>
            </a:r>
            <a:r>
              <a:rPr lang="ru-RU" dirty="0" err="1"/>
              <a:t>який</a:t>
            </a:r>
            <a:r>
              <a:rPr lang="ru-RU" dirty="0"/>
              <a:t> </a:t>
            </a:r>
            <a:r>
              <a:rPr lang="ru-RU" dirty="0" err="1"/>
              <a:t>подає</a:t>
            </a:r>
            <a:r>
              <a:rPr lang="ru-RU" dirty="0"/>
              <a:t> </a:t>
            </a:r>
            <a:r>
              <a:rPr lang="ru-RU" dirty="0" err="1"/>
              <a:t>письмові</a:t>
            </a:r>
            <a:r>
              <a:rPr lang="ru-RU" dirty="0"/>
              <a:t> </a:t>
            </a:r>
            <a:r>
              <a:rPr lang="ru-RU" dirty="0" err="1"/>
              <a:t>докази</a:t>
            </a:r>
            <a:r>
              <a:rPr lang="ru-RU" dirty="0"/>
              <a:t> в </a:t>
            </a:r>
            <a:r>
              <a:rPr lang="ru-RU" dirty="0" err="1"/>
              <a:t>копіях</a:t>
            </a:r>
            <a:r>
              <a:rPr lang="ru-RU" dirty="0"/>
              <a:t> (</a:t>
            </a:r>
            <a:r>
              <a:rPr lang="ru-RU" dirty="0" err="1"/>
              <a:t>електронних</a:t>
            </a:r>
            <a:r>
              <a:rPr lang="ru-RU" dirty="0"/>
              <a:t> </a:t>
            </a:r>
            <a:r>
              <a:rPr lang="ru-RU" dirty="0" err="1"/>
              <a:t>копіях</a:t>
            </a:r>
            <a:r>
              <a:rPr lang="ru-RU" dirty="0"/>
              <a:t>), повинен </a:t>
            </a:r>
            <a:r>
              <a:rPr lang="ru-RU" dirty="0" err="1"/>
              <a:t>зазначити</a:t>
            </a:r>
            <a:r>
              <a:rPr lang="ru-RU" dirty="0"/>
              <a:t> про </a:t>
            </a:r>
            <a:r>
              <a:rPr lang="ru-RU" dirty="0" err="1"/>
              <a:t>наявність</a:t>
            </a:r>
            <a:r>
              <a:rPr lang="ru-RU" dirty="0"/>
              <a:t> у </a:t>
            </a:r>
            <a:r>
              <a:rPr lang="ru-RU" dirty="0" err="1"/>
              <a:t>нього</a:t>
            </a:r>
            <a:r>
              <a:rPr lang="ru-RU" dirty="0"/>
              <a:t> </a:t>
            </a:r>
            <a:r>
              <a:rPr lang="ru-RU" dirty="0" err="1"/>
              <a:t>або</a:t>
            </a:r>
            <a:r>
              <a:rPr lang="ru-RU" dirty="0"/>
              <a:t> </a:t>
            </a:r>
            <a:r>
              <a:rPr lang="ru-RU" dirty="0" err="1"/>
              <a:t>іншої</a:t>
            </a:r>
            <a:r>
              <a:rPr lang="ru-RU" dirty="0"/>
              <a:t> особи </a:t>
            </a:r>
            <a:r>
              <a:rPr lang="ru-RU" dirty="0" err="1"/>
              <a:t>оригіналу</a:t>
            </a:r>
            <a:r>
              <a:rPr lang="ru-RU" dirty="0"/>
              <a:t> </a:t>
            </a:r>
            <a:r>
              <a:rPr lang="ru-RU" dirty="0" err="1"/>
              <a:t>письмового</a:t>
            </a:r>
            <a:r>
              <a:rPr lang="ru-RU" dirty="0"/>
              <a:t> </a:t>
            </a:r>
            <a:r>
              <a:rPr lang="ru-RU" dirty="0" err="1"/>
              <a:t>доказу</a:t>
            </a:r>
            <a:r>
              <a:rPr lang="ru-RU" dirty="0"/>
              <a:t>.</a:t>
            </a:r>
          </a:p>
          <a:p>
            <a:pPr marL="109728" indent="0" algn="just">
              <a:buNone/>
            </a:pPr>
            <a:r>
              <a:rPr lang="ru-RU" dirty="0" err="1"/>
              <a:t>Учасник</a:t>
            </a:r>
            <a:r>
              <a:rPr lang="ru-RU" dirty="0"/>
              <a:t> </a:t>
            </a:r>
            <a:r>
              <a:rPr lang="ru-RU" dirty="0" err="1"/>
              <a:t>справи</a:t>
            </a:r>
            <a:r>
              <a:rPr lang="ru-RU" dirty="0"/>
              <a:t> </a:t>
            </a:r>
            <a:r>
              <a:rPr lang="ru-RU" dirty="0" err="1"/>
              <a:t>підтверджує</a:t>
            </a:r>
            <a:r>
              <a:rPr lang="ru-RU" dirty="0"/>
              <a:t> </a:t>
            </a:r>
            <a:r>
              <a:rPr lang="ru-RU" dirty="0" err="1"/>
              <a:t>відповідність</a:t>
            </a:r>
            <a:r>
              <a:rPr lang="ru-RU" dirty="0"/>
              <a:t> </a:t>
            </a:r>
            <a:r>
              <a:rPr lang="ru-RU" dirty="0" err="1"/>
              <a:t>копії</a:t>
            </a:r>
            <a:r>
              <a:rPr lang="ru-RU" dirty="0"/>
              <a:t> </a:t>
            </a:r>
            <a:r>
              <a:rPr lang="ru-RU" dirty="0" err="1"/>
              <a:t>письмового</a:t>
            </a:r>
            <a:r>
              <a:rPr lang="ru-RU" dirty="0"/>
              <a:t> </a:t>
            </a:r>
            <a:r>
              <a:rPr lang="ru-RU" dirty="0" err="1"/>
              <a:t>доказу</a:t>
            </a:r>
            <a:r>
              <a:rPr lang="ru-RU" dirty="0"/>
              <a:t> </a:t>
            </a:r>
            <a:r>
              <a:rPr lang="ru-RU" dirty="0" err="1"/>
              <a:t>оригіналу</a:t>
            </a:r>
            <a:r>
              <a:rPr lang="ru-RU" dirty="0"/>
              <a:t>, </a:t>
            </a:r>
            <a:r>
              <a:rPr lang="ru-RU" dirty="0" err="1"/>
              <a:t>який</a:t>
            </a:r>
            <a:r>
              <a:rPr lang="ru-RU" dirty="0"/>
              <a:t> </a:t>
            </a:r>
            <a:r>
              <a:rPr lang="ru-RU" dirty="0" err="1"/>
              <a:t>знаходиться</a:t>
            </a:r>
            <a:r>
              <a:rPr lang="ru-RU" dirty="0"/>
              <a:t> у </a:t>
            </a:r>
            <a:r>
              <a:rPr lang="ru-RU" dirty="0" err="1"/>
              <a:t>нього</a:t>
            </a:r>
            <a:r>
              <a:rPr lang="ru-RU" dirty="0"/>
              <a:t>, </a:t>
            </a:r>
            <a:r>
              <a:rPr lang="ru-RU" dirty="0" err="1"/>
              <a:t>своїм</a:t>
            </a:r>
            <a:r>
              <a:rPr lang="ru-RU" dirty="0"/>
              <a:t> </a:t>
            </a:r>
            <a:r>
              <a:rPr lang="ru-RU" dirty="0" err="1"/>
              <a:t>підписом</a:t>
            </a:r>
            <a:r>
              <a:rPr lang="ru-RU" dirty="0"/>
              <a:t> </a:t>
            </a:r>
            <a:r>
              <a:rPr lang="ru-RU" dirty="0" err="1"/>
              <a:t>із</a:t>
            </a:r>
            <a:r>
              <a:rPr lang="ru-RU" dirty="0"/>
              <a:t> </a:t>
            </a:r>
            <a:r>
              <a:rPr lang="ru-RU" dirty="0" err="1"/>
              <a:t>зазначенням</a:t>
            </a:r>
            <a:r>
              <a:rPr lang="ru-RU" dirty="0"/>
              <a:t> </a:t>
            </a:r>
            <a:r>
              <a:rPr lang="ru-RU" dirty="0" err="1"/>
              <a:t>дати</a:t>
            </a:r>
            <a:r>
              <a:rPr lang="ru-RU" dirty="0"/>
              <a:t> такого </a:t>
            </a:r>
            <a:r>
              <a:rPr lang="ru-RU" dirty="0" err="1"/>
              <a:t>засвідчення</a:t>
            </a:r>
            <a:r>
              <a:rPr lang="ru-RU" dirty="0"/>
              <a:t>.</a:t>
            </a:r>
          </a:p>
          <a:p>
            <a:pPr marL="109728" indent="0" algn="just">
              <a:buNone/>
            </a:pPr>
            <a:r>
              <a:rPr lang="ru-RU" dirty="0"/>
              <a:t>6. </a:t>
            </a:r>
            <a:r>
              <a:rPr lang="ru-RU" dirty="0" err="1"/>
              <a:t>Якщо</a:t>
            </a:r>
            <a:r>
              <a:rPr lang="ru-RU" dirty="0"/>
              <a:t> подано </a:t>
            </a:r>
            <a:r>
              <a:rPr lang="ru-RU" dirty="0" err="1"/>
              <a:t>копію</a:t>
            </a:r>
            <a:r>
              <a:rPr lang="ru-RU" dirty="0"/>
              <a:t> (</a:t>
            </a:r>
            <a:r>
              <a:rPr lang="ru-RU" dirty="0" err="1"/>
              <a:t>електронну</a:t>
            </a:r>
            <a:r>
              <a:rPr lang="ru-RU" dirty="0"/>
              <a:t> </a:t>
            </a:r>
            <a:r>
              <a:rPr lang="ru-RU" dirty="0" err="1"/>
              <a:t>копію</a:t>
            </a:r>
            <a:r>
              <a:rPr lang="ru-RU" dirty="0"/>
              <a:t>) </a:t>
            </a:r>
            <a:r>
              <a:rPr lang="ru-RU" dirty="0" err="1"/>
              <a:t>письмового</a:t>
            </a:r>
            <a:r>
              <a:rPr lang="ru-RU" dirty="0"/>
              <a:t> </a:t>
            </a:r>
            <a:r>
              <a:rPr lang="ru-RU" dirty="0" err="1"/>
              <a:t>доказу</a:t>
            </a:r>
            <a:r>
              <a:rPr lang="ru-RU" dirty="0"/>
              <a:t>, суд за </a:t>
            </a:r>
            <a:r>
              <a:rPr lang="ru-RU" dirty="0" err="1"/>
              <a:t>клопотанням</a:t>
            </a:r>
            <a:r>
              <a:rPr lang="ru-RU" dirty="0"/>
              <a:t> </a:t>
            </a:r>
            <a:r>
              <a:rPr lang="ru-RU" dirty="0" err="1"/>
              <a:t>учасника</a:t>
            </a:r>
            <a:r>
              <a:rPr lang="ru-RU" dirty="0"/>
              <a:t> </a:t>
            </a:r>
            <a:r>
              <a:rPr lang="ru-RU" dirty="0" err="1"/>
              <a:t>справи</a:t>
            </a:r>
            <a:r>
              <a:rPr lang="ru-RU" dirty="0"/>
              <a:t> </a:t>
            </a:r>
            <a:r>
              <a:rPr lang="ru-RU" dirty="0" err="1"/>
              <a:t>або</a:t>
            </a:r>
            <a:r>
              <a:rPr lang="ru-RU" dirty="0"/>
              <a:t> з </a:t>
            </a:r>
            <a:r>
              <a:rPr lang="ru-RU" dirty="0" err="1"/>
              <a:t>власної</a:t>
            </a:r>
            <a:r>
              <a:rPr lang="ru-RU" dirty="0"/>
              <a:t> </a:t>
            </a:r>
            <a:r>
              <a:rPr lang="ru-RU" dirty="0" err="1"/>
              <a:t>ініціативи</a:t>
            </a:r>
            <a:r>
              <a:rPr lang="ru-RU" dirty="0"/>
              <a:t> </a:t>
            </a:r>
            <a:r>
              <a:rPr lang="ru-RU" dirty="0" err="1"/>
              <a:t>може</a:t>
            </a:r>
            <a:r>
              <a:rPr lang="ru-RU" dirty="0"/>
              <a:t> </a:t>
            </a:r>
            <a:r>
              <a:rPr lang="ru-RU" dirty="0" err="1"/>
              <a:t>витребувати</a:t>
            </a:r>
            <a:r>
              <a:rPr lang="ru-RU" dirty="0"/>
              <a:t> у </a:t>
            </a:r>
            <a:r>
              <a:rPr lang="ru-RU" dirty="0" err="1"/>
              <a:t>відповідної</a:t>
            </a:r>
            <a:r>
              <a:rPr lang="ru-RU" dirty="0"/>
              <a:t> особи </a:t>
            </a:r>
            <a:r>
              <a:rPr lang="ru-RU" dirty="0" err="1"/>
              <a:t>оригінал</a:t>
            </a:r>
            <a:r>
              <a:rPr lang="ru-RU" dirty="0"/>
              <a:t> </a:t>
            </a:r>
            <a:r>
              <a:rPr lang="ru-RU" dirty="0" err="1"/>
              <a:t>письмового</a:t>
            </a:r>
            <a:r>
              <a:rPr lang="ru-RU" dirty="0"/>
              <a:t> </a:t>
            </a:r>
            <a:r>
              <a:rPr lang="ru-RU" dirty="0" err="1"/>
              <a:t>доказу</a:t>
            </a:r>
            <a:r>
              <a:rPr lang="ru-RU" dirty="0"/>
              <a:t>. </a:t>
            </a:r>
            <a:r>
              <a:rPr lang="ru-RU" dirty="0" err="1"/>
              <a:t>Якщо</a:t>
            </a:r>
            <a:r>
              <a:rPr lang="ru-RU" dirty="0"/>
              <a:t> </a:t>
            </a:r>
            <a:r>
              <a:rPr lang="ru-RU" dirty="0" err="1"/>
              <a:t>оригінал</a:t>
            </a:r>
            <a:r>
              <a:rPr lang="ru-RU" dirty="0"/>
              <a:t> </a:t>
            </a:r>
            <a:r>
              <a:rPr lang="ru-RU" dirty="0" err="1"/>
              <a:t>письмового</a:t>
            </a:r>
            <a:r>
              <a:rPr lang="ru-RU" dirty="0"/>
              <a:t> </a:t>
            </a:r>
            <a:r>
              <a:rPr lang="ru-RU" dirty="0" err="1"/>
              <a:t>доказу</a:t>
            </a:r>
            <a:r>
              <a:rPr lang="ru-RU" dirty="0"/>
              <a:t> не </a:t>
            </a:r>
            <a:r>
              <a:rPr lang="ru-RU" dirty="0" err="1"/>
              <a:t>поданий</a:t>
            </a:r>
            <a:r>
              <a:rPr lang="ru-RU" dirty="0"/>
              <a:t>, а </a:t>
            </a:r>
            <a:r>
              <a:rPr lang="ru-RU" dirty="0" err="1"/>
              <a:t>учасник</a:t>
            </a:r>
            <a:r>
              <a:rPr lang="ru-RU" dirty="0"/>
              <a:t> </a:t>
            </a:r>
            <a:r>
              <a:rPr lang="ru-RU" dirty="0" err="1"/>
              <a:t>справи</a:t>
            </a:r>
            <a:r>
              <a:rPr lang="ru-RU" dirty="0"/>
              <a:t> </a:t>
            </a:r>
            <a:r>
              <a:rPr lang="ru-RU" dirty="0" err="1"/>
              <a:t>або</a:t>
            </a:r>
            <a:r>
              <a:rPr lang="ru-RU" dirty="0"/>
              <a:t> суд ставить </a:t>
            </a:r>
            <a:r>
              <a:rPr lang="ru-RU" dirty="0" err="1"/>
              <a:t>під</a:t>
            </a:r>
            <a:r>
              <a:rPr lang="ru-RU" dirty="0"/>
              <a:t> </a:t>
            </a:r>
            <a:r>
              <a:rPr lang="ru-RU" dirty="0" err="1"/>
              <a:t>сумнів</a:t>
            </a:r>
            <a:r>
              <a:rPr lang="ru-RU" dirty="0"/>
              <a:t> </a:t>
            </a:r>
            <a:r>
              <a:rPr lang="ru-RU" dirty="0" err="1"/>
              <a:t>відповідність</a:t>
            </a:r>
            <a:r>
              <a:rPr lang="ru-RU" dirty="0"/>
              <a:t> </a:t>
            </a:r>
            <a:r>
              <a:rPr lang="ru-RU" dirty="0" err="1"/>
              <a:t>поданої</a:t>
            </a:r>
            <a:r>
              <a:rPr lang="ru-RU" dirty="0"/>
              <a:t> </a:t>
            </a:r>
            <a:r>
              <a:rPr lang="ru-RU" dirty="0" err="1"/>
              <a:t>копії</a:t>
            </a:r>
            <a:r>
              <a:rPr lang="ru-RU" dirty="0"/>
              <a:t> (</a:t>
            </a:r>
            <a:r>
              <a:rPr lang="ru-RU" dirty="0" err="1"/>
              <a:t>електронної</a:t>
            </a:r>
            <a:r>
              <a:rPr lang="ru-RU" dirty="0"/>
              <a:t> </a:t>
            </a:r>
            <a:r>
              <a:rPr lang="ru-RU" dirty="0" err="1"/>
              <a:t>копії</a:t>
            </a:r>
            <a:r>
              <a:rPr lang="ru-RU" dirty="0"/>
              <a:t>) </a:t>
            </a:r>
            <a:r>
              <a:rPr lang="ru-RU" dirty="0" err="1"/>
              <a:t>оригіналу</a:t>
            </a:r>
            <a:r>
              <a:rPr lang="ru-RU" dirty="0"/>
              <a:t>, </a:t>
            </a:r>
            <a:r>
              <a:rPr lang="ru-RU" dirty="0" err="1"/>
              <a:t>такий</a:t>
            </a:r>
            <a:r>
              <a:rPr lang="ru-RU" dirty="0"/>
              <a:t> </a:t>
            </a:r>
            <a:r>
              <a:rPr lang="ru-RU" dirty="0" err="1"/>
              <a:t>доказ</a:t>
            </a:r>
            <a:r>
              <a:rPr lang="ru-RU" dirty="0"/>
              <a:t> не </a:t>
            </a:r>
            <a:r>
              <a:rPr lang="ru-RU" dirty="0" err="1"/>
              <a:t>береться</a:t>
            </a:r>
            <a:r>
              <a:rPr lang="ru-RU" dirty="0"/>
              <a:t> судом до </a:t>
            </a:r>
            <a:r>
              <a:rPr lang="ru-RU" dirty="0" err="1"/>
              <a:t>уваги</a:t>
            </a:r>
            <a:r>
              <a:rPr lang="ru-RU" dirty="0"/>
              <a:t>.</a:t>
            </a:r>
          </a:p>
          <a:p>
            <a:pPr marL="109728" indent="0" algn="just">
              <a:buNone/>
            </a:pPr>
            <a:r>
              <a:rPr lang="ru-RU" dirty="0"/>
              <a:t>7. </a:t>
            </a:r>
            <a:r>
              <a:rPr lang="ru-RU" dirty="0" err="1"/>
              <a:t>Документи</a:t>
            </a:r>
            <a:r>
              <a:rPr lang="ru-RU" dirty="0"/>
              <a:t>, </a:t>
            </a:r>
            <a:r>
              <a:rPr lang="ru-RU" dirty="0" err="1"/>
              <a:t>отримані</a:t>
            </a:r>
            <a:r>
              <a:rPr lang="ru-RU" dirty="0"/>
              <a:t> за </a:t>
            </a:r>
            <a:r>
              <a:rPr lang="ru-RU" dirty="0" err="1"/>
              <a:t>допомогою</a:t>
            </a:r>
            <a:r>
              <a:rPr lang="ru-RU" dirty="0"/>
              <a:t> </a:t>
            </a:r>
            <a:r>
              <a:rPr lang="ru-RU" dirty="0" err="1"/>
              <a:t>факсимільного</a:t>
            </a:r>
            <a:r>
              <a:rPr lang="ru-RU" dirty="0"/>
              <a:t> </a:t>
            </a:r>
            <a:r>
              <a:rPr lang="ru-RU" dirty="0" err="1"/>
              <a:t>чи</a:t>
            </a:r>
            <a:r>
              <a:rPr lang="ru-RU" dirty="0"/>
              <a:t> </a:t>
            </a:r>
            <a:r>
              <a:rPr lang="ru-RU" dirty="0" err="1"/>
              <a:t>інших</a:t>
            </a:r>
            <a:r>
              <a:rPr lang="ru-RU" dirty="0"/>
              <a:t> </a:t>
            </a:r>
            <a:r>
              <a:rPr lang="ru-RU" dirty="0" err="1"/>
              <a:t>аналогічних</a:t>
            </a:r>
            <a:r>
              <a:rPr lang="ru-RU" dirty="0"/>
              <a:t> </a:t>
            </a:r>
            <a:r>
              <a:rPr lang="ru-RU" dirty="0" err="1"/>
              <a:t>засобів</a:t>
            </a:r>
            <a:r>
              <a:rPr lang="ru-RU" dirty="0"/>
              <a:t> </a:t>
            </a:r>
            <a:r>
              <a:rPr lang="ru-RU" dirty="0" err="1"/>
              <a:t>зв’язку</a:t>
            </a:r>
            <a:r>
              <a:rPr lang="ru-RU" dirty="0"/>
              <a:t>, </a:t>
            </a:r>
            <a:r>
              <a:rPr lang="ru-RU" dirty="0" err="1"/>
              <a:t>приймаються</a:t>
            </a:r>
            <a:r>
              <a:rPr lang="ru-RU" dirty="0"/>
              <a:t> судом до </a:t>
            </a:r>
            <a:r>
              <a:rPr lang="ru-RU" dirty="0" err="1"/>
              <a:t>розгляду</a:t>
            </a:r>
            <a:r>
              <a:rPr lang="ru-RU" dirty="0"/>
              <a:t> як </a:t>
            </a:r>
            <a:r>
              <a:rPr lang="ru-RU" dirty="0" err="1"/>
              <a:t>письмові</a:t>
            </a:r>
            <a:r>
              <a:rPr lang="ru-RU" dirty="0"/>
              <a:t> </a:t>
            </a:r>
            <a:r>
              <a:rPr lang="ru-RU" dirty="0" err="1"/>
              <a:t>докази</a:t>
            </a:r>
            <a:r>
              <a:rPr lang="ru-RU" dirty="0"/>
              <a:t> у </a:t>
            </a:r>
            <a:r>
              <a:rPr lang="ru-RU" dirty="0" err="1"/>
              <a:t>випадках</a:t>
            </a:r>
            <a:r>
              <a:rPr lang="ru-RU" dirty="0"/>
              <a:t> і в порядку, </a:t>
            </a:r>
            <a:r>
              <a:rPr lang="ru-RU" dirty="0" err="1"/>
              <a:t>які</a:t>
            </a:r>
            <a:r>
              <a:rPr lang="ru-RU" dirty="0"/>
              <a:t> </a:t>
            </a:r>
            <a:r>
              <a:rPr lang="ru-RU" dirty="0" err="1"/>
              <a:t>встановлені</a:t>
            </a:r>
            <a:r>
              <a:rPr lang="ru-RU" dirty="0"/>
              <a:t> законом </a:t>
            </a:r>
            <a:r>
              <a:rPr lang="ru-RU" dirty="0" err="1"/>
              <a:t>або</a:t>
            </a:r>
            <a:r>
              <a:rPr lang="ru-RU" dirty="0"/>
              <a:t> договором.</a:t>
            </a:r>
          </a:p>
          <a:p>
            <a:pPr marL="109728" indent="0" algn="just">
              <a:buNone/>
            </a:pPr>
            <a:r>
              <a:rPr lang="ru-RU" dirty="0"/>
              <a:t>8. </a:t>
            </a:r>
            <a:r>
              <a:rPr lang="ru-RU" dirty="0" err="1"/>
              <a:t>Іноземний</a:t>
            </a:r>
            <a:r>
              <a:rPr lang="ru-RU" dirty="0"/>
              <a:t> </a:t>
            </a:r>
            <a:r>
              <a:rPr lang="ru-RU" dirty="0" err="1"/>
              <a:t>офіційний</a:t>
            </a:r>
            <a:r>
              <a:rPr lang="ru-RU" dirty="0"/>
              <a:t> документ, </a:t>
            </a:r>
            <a:r>
              <a:rPr lang="ru-RU" dirty="0" err="1"/>
              <a:t>що</a:t>
            </a:r>
            <a:r>
              <a:rPr lang="ru-RU" dirty="0"/>
              <a:t> </a:t>
            </a:r>
            <a:r>
              <a:rPr lang="ru-RU" dirty="0" err="1"/>
              <a:t>підлягає</a:t>
            </a:r>
            <a:r>
              <a:rPr lang="ru-RU" dirty="0"/>
              <a:t> </a:t>
            </a:r>
            <a:r>
              <a:rPr lang="ru-RU" dirty="0" err="1"/>
              <a:t>дипломатичній</a:t>
            </a:r>
            <a:r>
              <a:rPr lang="ru-RU" dirty="0"/>
              <a:t> </a:t>
            </a:r>
            <a:r>
              <a:rPr lang="ru-RU" dirty="0" err="1"/>
              <a:t>або</a:t>
            </a:r>
            <a:r>
              <a:rPr lang="ru-RU" dirty="0"/>
              <a:t> </a:t>
            </a:r>
            <a:r>
              <a:rPr lang="ru-RU" dirty="0" err="1"/>
              <a:t>консульській</a:t>
            </a:r>
            <a:r>
              <a:rPr lang="ru-RU" dirty="0"/>
              <a:t> </a:t>
            </a:r>
            <a:r>
              <a:rPr lang="ru-RU" dirty="0" err="1"/>
              <a:t>легалізації</a:t>
            </a:r>
            <a:r>
              <a:rPr lang="ru-RU" dirty="0"/>
              <a:t>, </a:t>
            </a:r>
            <a:r>
              <a:rPr lang="ru-RU" dirty="0" err="1"/>
              <a:t>може</a:t>
            </a:r>
            <a:r>
              <a:rPr lang="ru-RU" dirty="0"/>
              <a:t> бути </a:t>
            </a:r>
            <a:r>
              <a:rPr lang="ru-RU" dirty="0" err="1"/>
              <a:t>письмовим</a:t>
            </a:r>
            <a:r>
              <a:rPr lang="ru-RU" dirty="0"/>
              <a:t> </a:t>
            </a:r>
            <a:r>
              <a:rPr lang="ru-RU" dirty="0" err="1"/>
              <a:t>доказом</a:t>
            </a:r>
            <a:r>
              <a:rPr lang="ru-RU" dirty="0"/>
              <a:t>, </a:t>
            </a:r>
            <a:r>
              <a:rPr lang="ru-RU" dirty="0" err="1"/>
              <a:t>якщо</a:t>
            </a:r>
            <a:r>
              <a:rPr lang="ru-RU" dirty="0"/>
              <a:t> </a:t>
            </a:r>
            <a:r>
              <a:rPr lang="ru-RU" dirty="0" err="1"/>
              <a:t>він</a:t>
            </a:r>
            <a:r>
              <a:rPr lang="ru-RU" dirty="0"/>
              <a:t> </a:t>
            </a:r>
            <a:r>
              <a:rPr lang="ru-RU" dirty="0" err="1"/>
              <a:t>легалізований</a:t>
            </a:r>
            <a:r>
              <a:rPr lang="ru-RU" dirty="0"/>
              <a:t> у </a:t>
            </a:r>
            <a:r>
              <a:rPr lang="ru-RU" dirty="0" err="1"/>
              <a:t>встановленому</a:t>
            </a:r>
            <a:r>
              <a:rPr lang="ru-RU" dirty="0"/>
              <a:t> порядку. </a:t>
            </a:r>
            <a:r>
              <a:rPr lang="ru-RU" dirty="0" err="1"/>
              <a:t>Іноземні</a:t>
            </a:r>
            <a:r>
              <a:rPr lang="ru-RU" dirty="0"/>
              <a:t> </a:t>
            </a:r>
            <a:r>
              <a:rPr lang="ru-RU" dirty="0" err="1"/>
              <a:t>офіційні</a:t>
            </a:r>
            <a:r>
              <a:rPr lang="ru-RU" dirty="0"/>
              <a:t> </a:t>
            </a:r>
            <a:r>
              <a:rPr lang="ru-RU" dirty="0" err="1"/>
              <a:t>документи</a:t>
            </a:r>
            <a:r>
              <a:rPr lang="ru-RU" dirty="0"/>
              <a:t> </a:t>
            </a:r>
            <a:r>
              <a:rPr lang="ru-RU" dirty="0" err="1"/>
              <a:t>визнаються</a:t>
            </a:r>
            <a:r>
              <a:rPr lang="ru-RU" dirty="0"/>
              <a:t> </a:t>
            </a:r>
            <a:r>
              <a:rPr lang="ru-RU" dirty="0" err="1"/>
              <a:t>письмовими</a:t>
            </a:r>
            <a:r>
              <a:rPr lang="ru-RU" dirty="0"/>
              <a:t> </a:t>
            </a:r>
            <a:r>
              <a:rPr lang="ru-RU" dirty="0" err="1"/>
              <a:t>доказами</a:t>
            </a:r>
            <a:r>
              <a:rPr lang="ru-RU" dirty="0"/>
              <a:t> без </a:t>
            </a:r>
            <a:r>
              <a:rPr lang="ru-RU" dirty="0" err="1"/>
              <a:t>їх</a:t>
            </a:r>
            <a:r>
              <a:rPr lang="ru-RU" dirty="0"/>
              <a:t> </a:t>
            </a:r>
            <a:r>
              <a:rPr lang="ru-RU" dirty="0" err="1"/>
              <a:t>легалізації</a:t>
            </a:r>
            <a:r>
              <a:rPr lang="ru-RU" dirty="0"/>
              <a:t> у </a:t>
            </a:r>
            <a:r>
              <a:rPr lang="ru-RU" dirty="0" err="1"/>
              <a:t>випадках</a:t>
            </a:r>
            <a:r>
              <a:rPr lang="ru-RU" dirty="0"/>
              <a:t>, </a:t>
            </a:r>
            <a:r>
              <a:rPr lang="ru-RU" dirty="0" err="1"/>
              <a:t>визначених</a:t>
            </a:r>
            <a:r>
              <a:rPr lang="ru-RU" dirty="0"/>
              <a:t> </a:t>
            </a:r>
            <a:r>
              <a:rPr lang="ru-RU" dirty="0" err="1"/>
              <a:t>міжнародними</a:t>
            </a:r>
            <a:r>
              <a:rPr lang="ru-RU" dirty="0"/>
              <a:t> договорами, </a:t>
            </a:r>
            <a:r>
              <a:rPr lang="ru-RU" dirty="0" err="1"/>
              <a:t>згода</a:t>
            </a:r>
            <a:r>
              <a:rPr lang="ru-RU" dirty="0"/>
              <a:t> на </a:t>
            </a:r>
            <a:r>
              <a:rPr lang="ru-RU" dirty="0" err="1"/>
              <a:t>обов’язковість</a:t>
            </a:r>
            <a:r>
              <a:rPr lang="ru-RU" dirty="0"/>
              <a:t> </a:t>
            </a:r>
            <a:r>
              <a:rPr lang="ru-RU" dirty="0" err="1"/>
              <a:t>яких</a:t>
            </a:r>
            <a:r>
              <a:rPr lang="ru-RU" dirty="0"/>
              <a:t> </a:t>
            </a:r>
            <a:r>
              <a:rPr lang="ru-RU" dirty="0" err="1"/>
              <a:t>надана</a:t>
            </a:r>
            <a:r>
              <a:rPr lang="ru-RU" dirty="0"/>
              <a:t> Верховною Радою </a:t>
            </a:r>
            <a:r>
              <a:rPr lang="ru-RU" dirty="0" err="1"/>
              <a:t>України</a:t>
            </a:r>
            <a:r>
              <a:rPr lang="ru-RU" dirty="0"/>
              <a:t>.</a:t>
            </a:r>
            <a:endParaRPr lang="uk-UA" dirty="0"/>
          </a:p>
          <a:p>
            <a:endParaRPr lang="uk-UA" dirty="0"/>
          </a:p>
        </p:txBody>
      </p:sp>
    </p:spTree>
    <p:extLst>
      <p:ext uri="{BB962C8B-B14F-4D97-AF65-F5344CB8AC3E}">
        <p14:creationId xmlns:p14="http://schemas.microsoft.com/office/powerpoint/2010/main" val="2671818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620688"/>
            <a:ext cx="8507288" cy="5953848"/>
          </a:xfrm>
        </p:spPr>
        <p:txBody>
          <a:bodyPr/>
          <a:lstStyle/>
          <a:p>
            <a:pPr algn="just"/>
            <a:r>
              <a:rPr lang="ru-RU" dirty="0"/>
              <a:t> </a:t>
            </a:r>
            <a:r>
              <a:rPr lang="ru-RU" b="1" dirty="0" err="1">
                <a:solidFill>
                  <a:srgbClr val="FF0000"/>
                </a:solidFill>
              </a:rPr>
              <a:t>Речовими</a:t>
            </a:r>
            <a:r>
              <a:rPr lang="ru-RU" b="1" dirty="0">
                <a:solidFill>
                  <a:srgbClr val="FF0000"/>
                </a:solidFill>
              </a:rPr>
              <a:t> </a:t>
            </a:r>
            <a:r>
              <a:rPr lang="ru-RU" b="1" dirty="0" err="1">
                <a:solidFill>
                  <a:srgbClr val="FF0000"/>
                </a:solidFill>
              </a:rPr>
              <a:t>доказами</a:t>
            </a:r>
            <a:r>
              <a:rPr lang="ru-RU" b="1" dirty="0">
                <a:solidFill>
                  <a:srgbClr val="FF0000"/>
                </a:solidFill>
              </a:rPr>
              <a:t> </a:t>
            </a:r>
            <a:r>
              <a:rPr lang="ru-RU" dirty="0"/>
              <a:t>є </a:t>
            </a:r>
            <a:r>
              <a:rPr lang="ru-RU" dirty="0" err="1"/>
              <a:t>предмети</a:t>
            </a:r>
            <a:r>
              <a:rPr lang="ru-RU" dirty="0"/>
              <a:t> </a:t>
            </a:r>
            <a:r>
              <a:rPr lang="ru-RU" dirty="0" err="1"/>
              <a:t>матеріального</a:t>
            </a:r>
            <a:r>
              <a:rPr lang="ru-RU" dirty="0"/>
              <a:t> </a:t>
            </a:r>
            <a:r>
              <a:rPr lang="ru-RU" dirty="0" err="1"/>
              <a:t>світу</a:t>
            </a:r>
            <a:r>
              <a:rPr lang="ru-RU" dirty="0"/>
              <a:t>, </a:t>
            </a:r>
            <a:r>
              <a:rPr lang="ru-RU" dirty="0" err="1"/>
              <a:t>які</a:t>
            </a:r>
            <a:r>
              <a:rPr lang="ru-RU" dirty="0"/>
              <a:t> </a:t>
            </a:r>
            <a:r>
              <a:rPr lang="ru-RU" dirty="0" err="1"/>
              <a:t>своїм</a:t>
            </a:r>
            <a:r>
              <a:rPr lang="ru-RU" dirty="0"/>
              <a:t> </a:t>
            </a:r>
            <a:r>
              <a:rPr lang="ru-RU" dirty="0" err="1"/>
              <a:t>існуванням</a:t>
            </a:r>
            <a:r>
              <a:rPr lang="ru-RU" dirty="0"/>
              <a:t>, </a:t>
            </a:r>
            <a:r>
              <a:rPr lang="ru-RU" dirty="0" err="1"/>
              <a:t>своїми</a:t>
            </a:r>
            <a:r>
              <a:rPr lang="ru-RU" dirty="0"/>
              <a:t> </a:t>
            </a:r>
            <a:r>
              <a:rPr lang="ru-RU" dirty="0" err="1"/>
              <a:t>якостями</a:t>
            </a:r>
            <a:r>
              <a:rPr lang="ru-RU" dirty="0"/>
              <a:t>, </a:t>
            </a:r>
            <a:r>
              <a:rPr lang="ru-RU" dirty="0" err="1"/>
              <a:t>властивостями</a:t>
            </a:r>
            <a:r>
              <a:rPr lang="ru-RU" dirty="0"/>
              <a:t>, </a:t>
            </a:r>
            <a:r>
              <a:rPr lang="ru-RU" dirty="0" err="1"/>
              <a:t>місцезнаходженням</a:t>
            </a:r>
            <a:r>
              <a:rPr lang="ru-RU" dirty="0"/>
              <a:t>, </a:t>
            </a:r>
            <a:r>
              <a:rPr lang="ru-RU" dirty="0" err="1"/>
              <a:t>іншими</a:t>
            </a:r>
            <a:r>
              <a:rPr lang="ru-RU" dirty="0"/>
              <a:t> </a:t>
            </a:r>
            <a:r>
              <a:rPr lang="ru-RU" dirty="0" err="1"/>
              <a:t>ознаками</a:t>
            </a:r>
            <a:r>
              <a:rPr lang="ru-RU" dirty="0"/>
              <a:t> </a:t>
            </a:r>
            <a:r>
              <a:rPr lang="ru-RU" dirty="0" err="1"/>
              <a:t>дають</a:t>
            </a:r>
            <a:r>
              <a:rPr lang="ru-RU" dirty="0"/>
              <a:t> </a:t>
            </a:r>
            <a:r>
              <a:rPr lang="ru-RU" dirty="0" err="1"/>
              <a:t>змогу</a:t>
            </a:r>
            <a:r>
              <a:rPr lang="ru-RU" dirty="0"/>
              <a:t> </a:t>
            </a:r>
            <a:r>
              <a:rPr lang="ru-RU" dirty="0" err="1"/>
              <a:t>встановити</a:t>
            </a:r>
            <a:r>
              <a:rPr lang="ru-RU" dirty="0"/>
              <a:t> </a:t>
            </a:r>
            <a:r>
              <a:rPr lang="ru-RU" dirty="0" err="1"/>
              <a:t>обставини</a:t>
            </a:r>
            <a:r>
              <a:rPr lang="ru-RU" dirty="0"/>
              <a:t>, </a:t>
            </a:r>
            <a:r>
              <a:rPr lang="ru-RU" dirty="0" err="1"/>
              <a:t>що</a:t>
            </a:r>
            <a:r>
              <a:rPr lang="ru-RU" dirty="0"/>
              <a:t> </a:t>
            </a:r>
            <a:r>
              <a:rPr lang="ru-RU" dirty="0" err="1"/>
              <a:t>мають</a:t>
            </a:r>
            <a:r>
              <a:rPr lang="ru-RU" dirty="0"/>
              <a:t> </a:t>
            </a:r>
            <a:r>
              <a:rPr lang="ru-RU" dirty="0" err="1"/>
              <a:t>значення</a:t>
            </a:r>
            <a:r>
              <a:rPr lang="ru-RU" dirty="0"/>
              <a:t> для </a:t>
            </a:r>
            <a:r>
              <a:rPr lang="ru-RU" dirty="0" err="1"/>
              <a:t>справи</a:t>
            </a:r>
            <a:r>
              <a:rPr lang="ru-RU" dirty="0"/>
              <a:t>.</a:t>
            </a:r>
            <a:endParaRPr lang="uk-UA" dirty="0"/>
          </a:p>
        </p:txBody>
      </p:sp>
    </p:spTree>
    <p:extLst>
      <p:ext uri="{BB962C8B-B14F-4D97-AF65-F5344CB8AC3E}">
        <p14:creationId xmlns:p14="http://schemas.microsoft.com/office/powerpoint/2010/main" val="2360781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8520" y="332656"/>
            <a:ext cx="9252520" cy="6241880"/>
          </a:xfrm>
        </p:spPr>
        <p:txBody>
          <a:bodyPr>
            <a:normAutofit lnSpcReduction="10000"/>
          </a:bodyPr>
          <a:lstStyle/>
          <a:p>
            <a:pPr algn="just"/>
            <a:r>
              <a:rPr lang="uk-UA" b="1" dirty="0">
                <a:solidFill>
                  <a:srgbClr val="FF0000"/>
                </a:solidFill>
              </a:rPr>
              <a:t>Електронними доказами </a:t>
            </a:r>
            <a:r>
              <a:rPr lang="uk-UA" dirty="0"/>
              <a:t>є інформація в електронній (цифровій) формі, що містить дані про обставини, що мають значення для справи, зокрема, електронні документи (текстові документи, графічні зображення, плани, фотографії, </a:t>
            </a:r>
            <a:r>
              <a:rPr lang="uk-UA" dirty="0" err="1"/>
              <a:t>відео-</a:t>
            </a:r>
            <a:r>
              <a:rPr lang="uk-UA" dirty="0"/>
              <a:t> та звукозаписи тощо), веб-сайти (сторінки), текстові, мультимедійні та голосові повідомлення, метадані, бази даних та інші дані в електронній формі. </a:t>
            </a:r>
            <a:endParaRPr lang="uk-UA" dirty="0" smtClean="0"/>
          </a:p>
          <a:p>
            <a:pPr algn="just"/>
            <a:r>
              <a:rPr lang="uk-UA" dirty="0" smtClean="0"/>
              <a:t>Такі </a:t>
            </a:r>
            <a:r>
              <a:rPr lang="uk-UA" dirty="0"/>
              <a:t>дані можуть зберігатися, зокрема на портативних пристроях (картах пам’яті, мобільних телефонах тощо), серверах, системах резервного копіювання, інших місцях збереження даних в електронній формі (в тому числі в мережі Інтернет).</a:t>
            </a:r>
          </a:p>
        </p:txBody>
      </p:sp>
    </p:spTree>
    <p:extLst>
      <p:ext uri="{BB962C8B-B14F-4D97-AF65-F5344CB8AC3E}">
        <p14:creationId xmlns:p14="http://schemas.microsoft.com/office/powerpoint/2010/main" val="2713164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476672"/>
            <a:ext cx="9036496" cy="6097864"/>
          </a:xfrm>
        </p:spPr>
        <p:txBody>
          <a:bodyPr>
            <a:normAutofit/>
          </a:bodyPr>
          <a:lstStyle/>
          <a:p>
            <a:pPr algn="just"/>
            <a:r>
              <a:rPr lang="ru-RU" b="1" dirty="0" err="1">
                <a:solidFill>
                  <a:srgbClr val="FF0000"/>
                </a:solidFill>
              </a:rPr>
              <a:t>Висновок</a:t>
            </a:r>
            <a:r>
              <a:rPr lang="ru-RU" b="1" dirty="0">
                <a:solidFill>
                  <a:srgbClr val="FF0000"/>
                </a:solidFill>
              </a:rPr>
              <a:t> </a:t>
            </a:r>
            <a:r>
              <a:rPr lang="ru-RU" b="1" dirty="0" err="1">
                <a:solidFill>
                  <a:srgbClr val="FF0000"/>
                </a:solidFill>
              </a:rPr>
              <a:t>експерта</a:t>
            </a:r>
            <a:r>
              <a:rPr lang="ru-RU" b="1" dirty="0">
                <a:solidFill>
                  <a:srgbClr val="FF0000"/>
                </a:solidFill>
              </a:rPr>
              <a:t> </a:t>
            </a:r>
            <a:r>
              <a:rPr lang="ru-RU" dirty="0"/>
              <a:t>- </a:t>
            </a:r>
            <a:r>
              <a:rPr lang="ru-RU" dirty="0" err="1"/>
              <a:t>це</a:t>
            </a:r>
            <a:r>
              <a:rPr lang="ru-RU" dirty="0"/>
              <a:t> </a:t>
            </a:r>
            <a:r>
              <a:rPr lang="ru-RU" dirty="0" err="1"/>
              <a:t>докладний</a:t>
            </a:r>
            <a:r>
              <a:rPr lang="ru-RU" dirty="0"/>
              <a:t> </a:t>
            </a:r>
            <a:r>
              <a:rPr lang="ru-RU" dirty="0" err="1"/>
              <a:t>опис</a:t>
            </a:r>
            <a:r>
              <a:rPr lang="ru-RU" dirty="0"/>
              <a:t> </a:t>
            </a:r>
            <a:r>
              <a:rPr lang="ru-RU" dirty="0" err="1"/>
              <a:t>проведених</a:t>
            </a:r>
            <a:r>
              <a:rPr lang="ru-RU" dirty="0"/>
              <a:t> </a:t>
            </a:r>
            <a:r>
              <a:rPr lang="ru-RU" dirty="0" err="1"/>
              <a:t>експертом</a:t>
            </a:r>
            <a:r>
              <a:rPr lang="ru-RU" dirty="0"/>
              <a:t> </a:t>
            </a:r>
            <a:r>
              <a:rPr lang="ru-RU" dirty="0" err="1"/>
              <a:t>досліджень</a:t>
            </a:r>
            <a:r>
              <a:rPr lang="ru-RU" dirty="0"/>
              <a:t>, </a:t>
            </a:r>
            <a:r>
              <a:rPr lang="ru-RU" dirty="0" err="1"/>
              <a:t>зроблені</a:t>
            </a:r>
            <a:r>
              <a:rPr lang="ru-RU" dirty="0"/>
              <a:t> у </a:t>
            </a:r>
            <a:r>
              <a:rPr lang="ru-RU" dirty="0" err="1"/>
              <a:t>результаті</a:t>
            </a:r>
            <a:r>
              <a:rPr lang="ru-RU" dirty="0"/>
              <a:t> них </a:t>
            </a:r>
            <a:r>
              <a:rPr lang="ru-RU" dirty="0" err="1"/>
              <a:t>висновки</a:t>
            </a:r>
            <a:r>
              <a:rPr lang="ru-RU" dirty="0"/>
              <a:t> та </a:t>
            </a:r>
            <a:r>
              <a:rPr lang="ru-RU" dirty="0" err="1"/>
              <a:t>обґрунтовані</a:t>
            </a:r>
            <a:r>
              <a:rPr lang="ru-RU" dirty="0"/>
              <a:t> </a:t>
            </a:r>
            <a:r>
              <a:rPr lang="ru-RU" dirty="0" err="1"/>
              <a:t>відповіді</a:t>
            </a:r>
            <a:r>
              <a:rPr lang="ru-RU" dirty="0"/>
              <a:t> на </a:t>
            </a:r>
            <a:r>
              <a:rPr lang="ru-RU" dirty="0" err="1"/>
              <a:t>питання</a:t>
            </a:r>
            <a:r>
              <a:rPr lang="ru-RU" dirty="0"/>
              <a:t>, </a:t>
            </a:r>
            <a:r>
              <a:rPr lang="ru-RU" dirty="0" err="1"/>
              <a:t>поставлені</a:t>
            </a:r>
            <a:r>
              <a:rPr lang="ru-RU" dirty="0"/>
              <a:t> перед </a:t>
            </a:r>
            <a:r>
              <a:rPr lang="ru-RU" dirty="0" err="1"/>
              <a:t>експертом</a:t>
            </a:r>
            <a:r>
              <a:rPr lang="ru-RU" dirty="0"/>
              <a:t>, </a:t>
            </a:r>
            <a:r>
              <a:rPr lang="ru-RU" dirty="0" err="1"/>
              <a:t>складений</a:t>
            </a:r>
            <a:r>
              <a:rPr lang="ru-RU" dirty="0"/>
              <a:t> у порядку, </a:t>
            </a:r>
            <a:r>
              <a:rPr lang="ru-RU" dirty="0" err="1"/>
              <a:t>визначеному</a:t>
            </a:r>
            <a:r>
              <a:rPr lang="ru-RU" dirty="0"/>
              <a:t> </a:t>
            </a:r>
            <a:r>
              <a:rPr lang="ru-RU" dirty="0" err="1"/>
              <a:t>законодавством</a:t>
            </a:r>
            <a:r>
              <a:rPr lang="ru-RU" dirty="0"/>
              <a:t>.</a:t>
            </a:r>
          </a:p>
          <a:p>
            <a:pPr algn="just"/>
            <a:r>
              <a:rPr lang="ru-RU" dirty="0" smtClean="0"/>
              <a:t>Предметом </a:t>
            </a:r>
            <a:r>
              <a:rPr lang="ru-RU" dirty="0" err="1"/>
              <a:t>висновку</a:t>
            </a:r>
            <a:r>
              <a:rPr lang="ru-RU" dirty="0"/>
              <a:t> </a:t>
            </a:r>
            <a:r>
              <a:rPr lang="ru-RU" dirty="0" err="1"/>
              <a:t>експерта</a:t>
            </a:r>
            <a:r>
              <a:rPr lang="ru-RU" dirty="0"/>
              <a:t> </a:t>
            </a:r>
            <a:r>
              <a:rPr lang="ru-RU" dirty="0" err="1"/>
              <a:t>може</a:t>
            </a:r>
            <a:r>
              <a:rPr lang="ru-RU" dirty="0"/>
              <a:t> бути </a:t>
            </a:r>
            <a:r>
              <a:rPr lang="ru-RU" dirty="0" err="1"/>
              <a:t>дослідження</a:t>
            </a:r>
            <a:r>
              <a:rPr lang="ru-RU" dirty="0"/>
              <a:t> </a:t>
            </a:r>
            <a:r>
              <a:rPr lang="ru-RU" dirty="0" err="1"/>
              <a:t>обставин</a:t>
            </a:r>
            <a:r>
              <a:rPr lang="ru-RU" dirty="0"/>
              <a:t>, </a:t>
            </a:r>
            <a:r>
              <a:rPr lang="ru-RU" dirty="0" err="1"/>
              <a:t>які</a:t>
            </a:r>
            <a:r>
              <a:rPr lang="ru-RU" dirty="0"/>
              <a:t> </a:t>
            </a:r>
            <a:r>
              <a:rPr lang="ru-RU" dirty="0" err="1"/>
              <a:t>входять</a:t>
            </a:r>
            <a:r>
              <a:rPr lang="ru-RU" dirty="0"/>
              <a:t> до предмета </a:t>
            </a:r>
            <a:r>
              <a:rPr lang="ru-RU" dirty="0" err="1"/>
              <a:t>доказування</a:t>
            </a:r>
            <a:r>
              <a:rPr lang="ru-RU" dirty="0"/>
              <a:t> та </a:t>
            </a:r>
            <a:r>
              <a:rPr lang="ru-RU" dirty="0" err="1"/>
              <a:t>встановлення</a:t>
            </a:r>
            <a:r>
              <a:rPr lang="ru-RU" dirty="0"/>
              <a:t> </a:t>
            </a:r>
            <a:r>
              <a:rPr lang="ru-RU" dirty="0" err="1"/>
              <a:t>яких</a:t>
            </a:r>
            <a:r>
              <a:rPr lang="ru-RU" dirty="0"/>
              <a:t> </a:t>
            </a:r>
            <a:r>
              <a:rPr lang="ru-RU" dirty="0" err="1"/>
              <a:t>потребує</a:t>
            </a:r>
            <a:r>
              <a:rPr lang="ru-RU" dirty="0"/>
              <a:t> </a:t>
            </a:r>
            <a:r>
              <a:rPr lang="ru-RU" dirty="0" err="1"/>
              <a:t>наявних</a:t>
            </a:r>
            <a:r>
              <a:rPr lang="ru-RU" dirty="0"/>
              <a:t> у </a:t>
            </a:r>
            <a:r>
              <a:rPr lang="ru-RU" dirty="0" err="1"/>
              <a:t>експерта</a:t>
            </a:r>
            <a:r>
              <a:rPr lang="ru-RU" dirty="0"/>
              <a:t> </a:t>
            </a:r>
            <a:r>
              <a:rPr lang="ru-RU" dirty="0" err="1"/>
              <a:t>спеціальних</a:t>
            </a:r>
            <a:r>
              <a:rPr lang="ru-RU" dirty="0"/>
              <a:t> </a:t>
            </a:r>
            <a:r>
              <a:rPr lang="ru-RU" dirty="0" err="1"/>
              <a:t>знань</a:t>
            </a:r>
            <a:r>
              <a:rPr lang="ru-RU" dirty="0"/>
              <a:t>.</a:t>
            </a:r>
          </a:p>
          <a:p>
            <a:pPr algn="just"/>
            <a:r>
              <a:rPr lang="ru-RU" dirty="0"/>
              <a:t>Предметом </a:t>
            </a:r>
            <a:r>
              <a:rPr lang="ru-RU" dirty="0" err="1"/>
              <a:t>висновку</a:t>
            </a:r>
            <a:r>
              <a:rPr lang="ru-RU" dirty="0"/>
              <a:t> </a:t>
            </a:r>
            <a:r>
              <a:rPr lang="ru-RU" dirty="0" err="1"/>
              <a:t>експерта</a:t>
            </a:r>
            <a:r>
              <a:rPr lang="ru-RU" dirty="0"/>
              <a:t> не </a:t>
            </a:r>
            <a:r>
              <a:rPr lang="ru-RU" dirty="0" err="1"/>
              <a:t>можуть</a:t>
            </a:r>
            <a:r>
              <a:rPr lang="ru-RU" dirty="0"/>
              <a:t> бути </a:t>
            </a:r>
            <a:r>
              <a:rPr lang="ru-RU" dirty="0" err="1"/>
              <a:t>питання</a:t>
            </a:r>
            <a:r>
              <a:rPr lang="ru-RU" dirty="0"/>
              <a:t> права.</a:t>
            </a:r>
          </a:p>
          <a:p>
            <a:endParaRPr lang="uk-UA" dirty="0"/>
          </a:p>
        </p:txBody>
      </p:sp>
    </p:spTree>
    <p:extLst>
      <p:ext uri="{BB962C8B-B14F-4D97-AF65-F5344CB8AC3E}">
        <p14:creationId xmlns:p14="http://schemas.microsoft.com/office/powerpoint/2010/main" val="1940474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404664"/>
            <a:ext cx="9217024" cy="6453336"/>
          </a:xfrm>
        </p:spPr>
        <p:txBody>
          <a:bodyPr>
            <a:normAutofit fontScale="92500" lnSpcReduction="20000"/>
          </a:bodyPr>
          <a:lstStyle/>
          <a:p>
            <a:pPr marL="109728" indent="0" algn="just">
              <a:buNone/>
            </a:pPr>
            <a:r>
              <a:rPr lang="ru-RU" dirty="0" err="1"/>
              <a:t>Учасники</a:t>
            </a:r>
            <a:r>
              <a:rPr lang="ru-RU" dirty="0"/>
              <a:t> </a:t>
            </a:r>
            <a:r>
              <a:rPr lang="ru-RU" dirty="0" err="1"/>
              <a:t>справи</a:t>
            </a:r>
            <a:r>
              <a:rPr lang="ru-RU" dirty="0"/>
              <a:t> </a:t>
            </a:r>
            <a:r>
              <a:rPr lang="ru-RU" dirty="0" err="1"/>
              <a:t>мають</a:t>
            </a:r>
            <a:r>
              <a:rPr lang="ru-RU" dirty="0"/>
              <a:t> право подати до суду </a:t>
            </a:r>
            <a:r>
              <a:rPr lang="ru-RU" dirty="0" err="1"/>
              <a:t>висновок</a:t>
            </a:r>
            <a:r>
              <a:rPr lang="ru-RU" dirty="0"/>
              <a:t> </a:t>
            </a:r>
            <a:r>
              <a:rPr lang="ru-RU" sz="3000" b="1" dirty="0" err="1">
                <a:solidFill>
                  <a:srgbClr val="FF0000"/>
                </a:solidFill>
              </a:rPr>
              <a:t>експерта</a:t>
            </a:r>
            <a:r>
              <a:rPr lang="ru-RU" sz="3000" b="1" dirty="0">
                <a:solidFill>
                  <a:srgbClr val="FF0000"/>
                </a:solidFill>
              </a:rPr>
              <a:t> у </a:t>
            </a:r>
            <a:r>
              <a:rPr lang="ru-RU" sz="3000" b="1" dirty="0" err="1">
                <a:solidFill>
                  <a:srgbClr val="FF0000"/>
                </a:solidFill>
              </a:rPr>
              <a:t>галузі</a:t>
            </a:r>
            <a:r>
              <a:rPr lang="ru-RU" sz="3000" b="1" dirty="0">
                <a:solidFill>
                  <a:srgbClr val="FF0000"/>
                </a:solidFill>
              </a:rPr>
              <a:t> </a:t>
            </a:r>
            <a:r>
              <a:rPr lang="ru-RU" dirty="0"/>
              <a:t>права </a:t>
            </a:r>
            <a:r>
              <a:rPr lang="ru-RU" dirty="0" err="1"/>
              <a:t>щодо</a:t>
            </a:r>
            <a:r>
              <a:rPr lang="ru-RU" dirty="0"/>
              <a:t>:</a:t>
            </a:r>
          </a:p>
          <a:p>
            <a:pPr algn="just"/>
            <a:r>
              <a:rPr lang="ru-RU" dirty="0"/>
              <a:t>1) </a:t>
            </a:r>
            <a:r>
              <a:rPr lang="ru-RU" dirty="0" err="1"/>
              <a:t>застосування</a:t>
            </a:r>
            <a:r>
              <a:rPr lang="ru-RU" dirty="0"/>
              <a:t> </a:t>
            </a:r>
            <a:r>
              <a:rPr lang="ru-RU" dirty="0" err="1"/>
              <a:t>аналогії</a:t>
            </a:r>
            <a:r>
              <a:rPr lang="ru-RU" dirty="0"/>
              <a:t> закону </a:t>
            </a:r>
            <a:r>
              <a:rPr lang="ru-RU" dirty="0" err="1"/>
              <a:t>чи</a:t>
            </a:r>
            <a:r>
              <a:rPr lang="ru-RU" dirty="0"/>
              <a:t> </a:t>
            </a:r>
            <a:r>
              <a:rPr lang="ru-RU" dirty="0" err="1"/>
              <a:t>аналогії</a:t>
            </a:r>
            <a:r>
              <a:rPr lang="ru-RU" dirty="0"/>
              <a:t> права;</a:t>
            </a:r>
          </a:p>
          <a:p>
            <a:pPr algn="just"/>
            <a:r>
              <a:rPr lang="ru-RU" dirty="0"/>
              <a:t>2) </a:t>
            </a:r>
            <a:r>
              <a:rPr lang="ru-RU" dirty="0" err="1"/>
              <a:t>змісту</a:t>
            </a:r>
            <a:r>
              <a:rPr lang="ru-RU" dirty="0"/>
              <a:t> норм </a:t>
            </a:r>
            <a:r>
              <a:rPr lang="ru-RU" dirty="0" err="1"/>
              <a:t>іноземного</a:t>
            </a:r>
            <a:r>
              <a:rPr lang="ru-RU" dirty="0"/>
              <a:t> права </a:t>
            </a:r>
            <a:r>
              <a:rPr lang="ru-RU" dirty="0" err="1"/>
              <a:t>згідно</a:t>
            </a:r>
            <a:r>
              <a:rPr lang="ru-RU" dirty="0"/>
              <a:t> з </a:t>
            </a:r>
            <a:r>
              <a:rPr lang="ru-RU" dirty="0" err="1"/>
              <a:t>їх</a:t>
            </a:r>
            <a:r>
              <a:rPr lang="ru-RU" dirty="0"/>
              <a:t> </a:t>
            </a:r>
            <a:r>
              <a:rPr lang="ru-RU" dirty="0" err="1"/>
              <a:t>офіційним</a:t>
            </a:r>
            <a:r>
              <a:rPr lang="ru-RU" dirty="0"/>
              <a:t> </a:t>
            </a:r>
            <a:r>
              <a:rPr lang="ru-RU" dirty="0" err="1"/>
              <a:t>або</a:t>
            </a:r>
            <a:r>
              <a:rPr lang="ru-RU" dirty="0"/>
              <a:t> </a:t>
            </a:r>
            <a:r>
              <a:rPr lang="ru-RU" dirty="0" err="1"/>
              <a:t>загальноприйнятим</a:t>
            </a:r>
            <a:r>
              <a:rPr lang="ru-RU" dirty="0"/>
              <a:t> </a:t>
            </a:r>
            <a:r>
              <a:rPr lang="ru-RU" dirty="0" err="1"/>
              <a:t>тлумаченням</a:t>
            </a:r>
            <a:r>
              <a:rPr lang="ru-RU" dirty="0"/>
              <a:t>, практикою </a:t>
            </a:r>
            <a:r>
              <a:rPr lang="ru-RU" dirty="0" err="1"/>
              <a:t>застосування</a:t>
            </a:r>
            <a:r>
              <a:rPr lang="ru-RU" dirty="0"/>
              <a:t>, доктриною у </a:t>
            </a:r>
            <a:r>
              <a:rPr lang="ru-RU" dirty="0" err="1"/>
              <a:t>відповідній</a:t>
            </a:r>
            <a:r>
              <a:rPr lang="ru-RU" dirty="0"/>
              <a:t> </a:t>
            </a:r>
            <a:r>
              <a:rPr lang="ru-RU" dirty="0" err="1"/>
              <a:t>іноземній</a:t>
            </a:r>
            <a:r>
              <a:rPr lang="ru-RU" dirty="0"/>
              <a:t> </a:t>
            </a:r>
            <a:r>
              <a:rPr lang="ru-RU" dirty="0" err="1"/>
              <a:t>державі</a:t>
            </a:r>
            <a:r>
              <a:rPr lang="ru-RU" dirty="0"/>
              <a:t>.</a:t>
            </a:r>
          </a:p>
          <a:p>
            <a:pPr marL="109728" indent="0" algn="just">
              <a:buNone/>
            </a:pPr>
            <a:r>
              <a:rPr lang="ru-RU" dirty="0" err="1" smtClean="0"/>
              <a:t>Висновок</a:t>
            </a:r>
            <a:r>
              <a:rPr lang="ru-RU" dirty="0" smtClean="0"/>
              <a:t> </a:t>
            </a:r>
            <a:r>
              <a:rPr lang="ru-RU" dirty="0" err="1"/>
              <a:t>експерта</a:t>
            </a:r>
            <a:r>
              <a:rPr lang="ru-RU" dirty="0"/>
              <a:t> у </a:t>
            </a:r>
            <a:r>
              <a:rPr lang="ru-RU" dirty="0" err="1"/>
              <a:t>галузі</a:t>
            </a:r>
            <a:r>
              <a:rPr lang="ru-RU" dirty="0"/>
              <a:t> права не </a:t>
            </a:r>
            <a:r>
              <a:rPr lang="ru-RU" dirty="0" err="1"/>
              <a:t>може</a:t>
            </a:r>
            <a:r>
              <a:rPr lang="ru-RU" dirty="0"/>
              <a:t> </a:t>
            </a:r>
            <a:r>
              <a:rPr lang="ru-RU" dirty="0" err="1"/>
              <a:t>містити</a:t>
            </a:r>
            <a:r>
              <a:rPr lang="ru-RU" dirty="0"/>
              <a:t> </a:t>
            </a:r>
            <a:r>
              <a:rPr lang="ru-RU" dirty="0" err="1"/>
              <a:t>оцінки</a:t>
            </a:r>
            <a:r>
              <a:rPr lang="ru-RU" dirty="0"/>
              <a:t> </a:t>
            </a:r>
            <a:r>
              <a:rPr lang="ru-RU" dirty="0" err="1"/>
              <a:t>доказів</a:t>
            </a:r>
            <a:r>
              <a:rPr lang="ru-RU" dirty="0"/>
              <a:t>, </a:t>
            </a:r>
            <a:r>
              <a:rPr lang="ru-RU" dirty="0" err="1"/>
              <a:t>вказівок</a:t>
            </a:r>
            <a:r>
              <a:rPr lang="ru-RU" dirty="0"/>
              <a:t> про </a:t>
            </a:r>
            <a:r>
              <a:rPr lang="ru-RU" dirty="0" err="1"/>
              <a:t>достовірність</a:t>
            </a:r>
            <a:r>
              <a:rPr lang="ru-RU" dirty="0"/>
              <a:t> </a:t>
            </a:r>
            <a:r>
              <a:rPr lang="ru-RU" dirty="0" err="1"/>
              <a:t>чи</a:t>
            </a:r>
            <a:r>
              <a:rPr lang="ru-RU" dirty="0"/>
              <a:t> </a:t>
            </a:r>
            <a:r>
              <a:rPr lang="ru-RU" dirty="0" err="1"/>
              <a:t>недостовірність</a:t>
            </a:r>
            <a:r>
              <a:rPr lang="ru-RU" dirty="0"/>
              <a:t> того </a:t>
            </a:r>
            <a:r>
              <a:rPr lang="ru-RU" dirty="0" err="1"/>
              <a:t>чи</a:t>
            </a:r>
            <a:r>
              <a:rPr lang="ru-RU" dirty="0"/>
              <a:t> </a:t>
            </a:r>
            <a:r>
              <a:rPr lang="ru-RU" dirty="0" err="1"/>
              <a:t>іншого</a:t>
            </a:r>
            <a:r>
              <a:rPr lang="ru-RU" dirty="0"/>
              <a:t> </a:t>
            </a:r>
            <a:r>
              <a:rPr lang="ru-RU" dirty="0" err="1"/>
              <a:t>доказу</a:t>
            </a:r>
            <a:r>
              <a:rPr lang="ru-RU" dirty="0"/>
              <a:t>, про </a:t>
            </a:r>
            <a:r>
              <a:rPr lang="ru-RU" dirty="0" err="1"/>
              <a:t>переваги</a:t>
            </a:r>
            <a:r>
              <a:rPr lang="ru-RU" dirty="0"/>
              <a:t> одних </a:t>
            </a:r>
            <a:r>
              <a:rPr lang="ru-RU" dirty="0" err="1"/>
              <a:t>доказів</a:t>
            </a:r>
            <a:r>
              <a:rPr lang="ru-RU" dirty="0"/>
              <a:t> над </a:t>
            </a:r>
            <a:r>
              <a:rPr lang="ru-RU" dirty="0" err="1"/>
              <a:t>іншими</a:t>
            </a:r>
            <a:r>
              <a:rPr lang="ru-RU" dirty="0"/>
              <a:t>, про те, яке </a:t>
            </a:r>
            <a:r>
              <a:rPr lang="ru-RU" dirty="0" err="1"/>
              <a:t>рішення</a:t>
            </a:r>
            <a:r>
              <a:rPr lang="ru-RU" dirty="0"/>
              <a:t> </a:t>
            </a:r>
            <a:r>
              <a:rPr lang="ru-RU" dirty="0" err="1"/>
              <a:t>має</a:t>
            </a:r>
            <a:r>
              <a:rPr lang="ru-RU" dirty="0"/>
              <a:t> бути </a:t>
            </a:r>
            <a:r>
              <a:rPr lang="ru-RU" dirty="0" err="1"/>
              <a:t>прийнято</a:t>
            </a:r>
            <a:r>
              <a:rPr lang="ru-RU" dirty="0"/>
              <a:t> за результатами </a:t>
            </a:r>
            <a:r>
              <a:rPr lang="ru-RU" dirty="0" err="1"/>
              <a:t>розгляду</a:t>
            </a:r>
            <a:r>
              <a:rPr lang="ru-RU" dirty="0"/>
              <a:t> </a:t>
            </a:r>
            <a:r>
              <a:rPr lang="ru-RU" dirty="0" err="1"/>
              <a:t>справи</a:t>
            </a:r>
            <a:r>
              <a:rPr lang="ru-RU" dirty="0"/>
              <a:t>.</a:t>
            </a:r>
          </a:p>
          <a:p>
            <a:pPr marL="109728" indent="0" algn="just">
              <a:buNone/>
            </a:pPr>
            <a:r>
              <a:rPr lang="ru-RU" dirty="0" err="1" smtClean="0"/>
              <a:t>Висновок</a:t>
            </a:r>
            <a:r>
              <a:rPr lang="ru-RU" dirty="0" smtClean="0"/>
              <a:t> </a:t>
            </a:r>
            <a:r>
              <a:rPr lang="ru-RU" dirty="0" err="1"/>
              <a:t>експерта</a:t>
            </a:r>
            <a:r>
              <a:rPr lang="ru-RU" dirty="0"/>
              <a:t> у </a:t>
            </a:r>
            <a:r>
              <a:rPr lang="ru-RU" dirty="0" err="1"/>
              <a:t>галузі</a:t>
            </a:r>
            <a:r>
              <a:rPr lang="ru-RU" dirty="0"/>
              <a:t> права </a:t>
            </a:r>
            <a:r>
              <a:rPr lang="ru-RU" b="1" dirty="0">
                <a:solidFill>
                  <a:srgbClr val="FF0000"/>
                </a:solidFill>
              </a:rPr>
              <a:t>не є </a:t>
            </a:r>
            <a:r>
              <a:rPr lang="ru-RU" b="1" dirty="0" err="1">
                <a:solidFill>
                  <a:srgbClr val="FF0000"/>
                </a:solidFill>
              </a:rPr>
              <a:t>доказом</a:t>
            </a:r>
            <a:r>
              <a:rPr lang="ru-RU" dirty="0"/>
              <a:t>, </a:t>
            </a:r>
            <a:r>
              <a:rPr lang="ru-RU" dirty="0" err="1"/>
              <a:t>має</a:t>
            </a:r>
            <a:r>
              <a:rPr lang="ru-RU" dirty="0"/>
              <a:t> </a:t>
            </a:r>
            <a:r>
              <a:rPr lang="ru-RU" dirty="0" err="1"/>
              <a:t>допоміжний</a:t>
            </a:r>
            <a:r>
              <a:rPr lang="ru-RU" dirty="0"/>
              <a:t> (</a:t>
            </a:r>
            <a:r>
              <a:rPr lang="ru-RU" dirty="0" err="1"/>
              <a:t>консультативний</a:t>
            </a:r>
            <a:r>
              <a:rPr lang="ru-RU" dirty="0"/>
              <a:t>) характер і не є </a:t>
            </a:r>
            <a:r>
              <a:rPr lang="ru-RU" dirty="0" err="1"/>
              <a:t>обов’язковим</a:t>
            </a:r>
            <a:r>
              <a:rPr lang="ru-RU" dirty="0"/>
              <a:t> для суду.</a:t>
            </a:r>
          </a:p>
          <a:p>
            <a:pPr marL="109728" indent="0" algn="just">
              <a:buNone/>
            </a:pPr>
            <a:r>
              <a:rPr lang="ru-RU" dirty="0" smtClean="0"/>
              <a:t>Суд </a:t>
            </a:r>
            <a:r>
              <a:rPr lang="ru-RU" dirty="0" err="1"/>
              <a:t>може</a:t>
            </a:r>
            <a:r>
              <a:rPr lang="ru-RU" dirty="0"/>
              <a:t> </a:t>
            </a:r>
            <a:r>
              <a:rPr lang="ru-RU" dirty="0" err="1"/>
              <a:t>посилатися</a:t>
            </a:r>
            <a:r>
              <a:rPr lang="ru-RU" dirty="0"/>
              <a:t> в </a:t>
            </a:r>
            <a:r>
              <a:rPr lang="ru-RU" dirty="0" err="1"/>
              <a:t>рішенні</a:t>
            </a:r>
            <a:r>
              <a:rPr lang="ru-RU" dirty="0"/>
              <a:t> на </a:t>
            </a:r>
            <a:r>
              <a:rPr lang="ru-RU" dirty="0" err="1"/>
              <a:t>висновок</a:t>
            </a:r>
            <a:r>
              <a:rPr lang="ru-RU" dirty="0"/>
              <a:t> </a:t>
            </a:r>
            <a:r>
              <a:rPr lang="ru-RU" dirty="0" err="1"/>
              <a:t>експерта</a:t>
            </a:r>
            <a:r>
              <a:rPr lang="ru-RU" dirty="0"/>
              <a:t> у </a:t>
            </a:r>
            <a:r>
              <a:rPr lang="ru-RU" dirty="0" err="1"/>
              <a:t>галузі</a:t>
            </a:r>
            <a:r>
              <a:rPr lang="ru-RU" dirty="0"/>
              <a:t> права як на </a:t>
            </a:r>
            <a:r>
              <a:rPr lang="ru-RU" dirty="0" err="1"/>
              <a:t>джерело</a:t>
            </a:r>
            <a:r>
              <a:rPr lang="ru-RU" dirty="0"/>
              <a:t> </a:t>
            </a:r>
            <a:r>
              <a:rPr lang="ru-RU" dirty="0" err="1"/>
              <a:t>відомостей</a:t>
            </a:r>
            <a:r>
              <a:rPr lang="ru-RU" dirty="0"/>
              <a:t>, </a:t>
            </a:r>
            <a:r>
              <a:rPr lang="ru-RU" dirty="0" err="1"/>
              <a:t>які</a:t>
            </a:r>
            <a:r>
              <a:rPr lang="ru-RU" dirty="0"/>
              <a:t> в </a:t>
            </a:r>
            <a:r>
              <a:rPr lang="ru-RU" dirty="0" err="1"/>
              <a:t>ньому</a:t>
            </a:r>
            <a:r>
              <a:rPr lang="ru-RU" dirty="0"/>
              <a:t> </a:t>
            </a:r>
            <a:r>
              <a:rPr lang="ru-RU" dirty="0" err="1"/>
              <a:t>містяться</a:t>
            </a:r>
            <a:r>
              <a:rPr lang="ru-RU" dirty="0"/>
              <a:t>, та </a:t>
            </a:r>
            <a:r>
              <a:rPr lang="ru-RU" dirty="0" err="1"/>
              <a:t>має</a:t>
            </a:r>
            <a:r>
              <a:rPr lang="ru-RU" dirty="0"/>
              <a:t> </a:t>
            </a:r>
            <a:r>
              <a:rPr lang="ru-RU" dirty="0" err="1"/>
              <a:t>зробити</a:t>
            </a:r>
            <a:r>
              <a:rPr lang="ru-RU" dirty="0"/>
              <a:t> </a:t>
            </a:r>
            <a:r>
              <a:rPr lang="ru-RU" dirty="0" err="1"/>
              <a:t>самостійні</a:t>
            </a:r>
            <a:r>
              <a:rPr lang="ru-RU" dirty="0"/>
              <a:t> </a:t>
            </a:r>
            <a:r>
              <a:rPr lang="ru-RU" dirty="0" err="1"/>
              <a:t>висновки</a:t>
            </a:r>
            <a:r>
              <a:rPr lang="ru-RU" dirty="0"/>
              <a:t> </a:t>
            </a:r>
            <a:r>
              <a:rPr lang="ru-RU" dirty="0" err="1"/>
              <a:t>щодо</a:t>
            </a:r>
            <a:r>
              <a:rPr lang="ru-RU" dirty="0"/>
              <a:t> </a:t>
            </a:r>
            <a:r>
              <a:rPr lang="ru-RU" dirty="0" err="1"/>
              <a:t>відповідних</a:t>
            </a:r>
            <a:r>
              <a:rPr lang="ru-RU" dirty="0"/>
              <a:t> </a:t>
            </a:r>
            <a:r>
              <a:rPr lang="ru-RU" dirty="0" err="1"/>
              <a:t>питань</a:t>
            </a:r>
            <a:r>
              <a:rPr lang="ru-RU" dirty="0"/>
              <a:t>.</a:t>
            </a:r>
          </a:p>
          <a:p>
            <a:endParaRPr lang="uk-UA" dirty="0"/>
          </a:p>
        </p:txBody>
      </p:sp>
    </p:spTree>
    <p:extLst>
      <p:ext uri="{BB962C8B-B14F-4D97-AF65-F5344CB8AC3E}">
        <p14:creationId xmlns:p14="http://schemas.microsoft.com/office/powerpoint/2010/main" val="3125522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uk-UA" sz="4900" dirty="0" smtClean="0"/>
              <a:t>План</a:t>
            </a:r>
            <a:r>
              <a:rPr lang="uk-UA" dirty="0" smtClean="0"/>
              <a:t/>
            </a:r>
            <a:br>
              <a:rPr lang="uk-UA" dirty="0" smtClean="0"/>
            </a:br>
            <a:endParaRPr lang="uk-UA" dirty="0"/>
          </a:p>
        </p:txBody>
      </p:sp>
      <p:sp>
        <p:nvSpPr>
          <p:cNvPr id="3" name="Объект 2"/>
          <p:cNvSpPr>
            <a:spLocks noGrp="1"/>
          </p:cNvSpPr>
          <p:nvPr>
            <p:ph idx="1"/>
          </p:nvPr>
        </p:nvSpPr>
        <p:spPr/>
        <p:txBody>
          <a:bodyPr/>
          <a:lstStyle/>
          <a:p>
            <a:pPr marL="514350" indent="-514350" algn="just">
              <a:buAutoNum type="arabicPeriod"/>
            </a:pPr>
            <a:r>
              <a:rPr lang="uk-UA" sz="4000" dirty="0" smtClean="0"/>
              <a:t>Поняття доказів та доказування</a:t>
            </a:r>
          </a:p>
          <a:p>
            <a:pPr marL="514350" indent="-514350" algn="just">
              <a:buAutoNum type="arabicPeriod"/>
            </a:pPr>
            <a:r>
              <a:rPr lang="uk-UA" sz="4000" dirty="0" smtClean="0"/>
              <a:t>Види доказів та їх детальна характеристика</a:t>
            </a:r>
          </a:p>
          <a:p>
            <a:pPr marL="514350" indent="-514350" algn="just">
              <a:buAutoNum type="arabicPeriod"/>
            </a:pPr>
            <a:r>
              <a:rPr lang="uk-UA" sz="4000" dirty="0" smtClean="0"/>
              <a:t>Звільнення від доказування</a:t>
            </a:r>
          </a:p>
          <a:p>
            <a:pPr marL="514350" indent="-514350" algn="just">
              <a:buAutoNum type="arabicPeriod"/>
            </a:pPr>
            <a:r>
              <a:rPr lang="uk-UA" sz="4000" dirty="0" smtClean="0"/>
              <a:t>Витребування доказів</a:t>
            </a:r>
          </a:p>
          <a:p>
            <a:pPr marL="0" indent="0">
              <a:buNone/>
            </a:pPr>
            <a:endParaRPr lang="uk-UA" dirty="0" smtClean="0"/>
          </a:p>
          <a:p>
            <a:pPr marL="514350" indent="-514350">
              <a:buAutoNum type="arabicPeriod"/>
            </a:pPr>
            <a:endParaRPr lang="uk-UA" dirty="0"/>
          </a:p>
        </p:txBody>
      </p:sp>
    </p:spTree>
    <p:extLst>
      <p:ext uri="{BB962C8B-B14F-4D97-AF65-F5344CB8AC3E}">
        <p14:creationId xmlns:p14="http://schemas.microsoft.com/office/powerpoint/2010/main" val="3798123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548680"/>
            <a:ext cx="9036496" cy="6192688"/>
          </a:xfrm>
        </p:spPr>
        <p:txBody>
          <a:bodyPr>
            <a:normAutofit lnSpcReduction="10000"/>
          </a:bodyPr>
          <a:lstStyle/>
          <a:p>
            <a:pPr algn="just"/>
            <a:r>
              <a:rPr lang="uk-UA" dirty="0"/>
              <a:t>Суд за заявою учасника справи або особи, яка може набути статусу позивача, має </a:t>
            </a:r>
            <a:r>
              <a:rPr lang="uk-UA" b="1" dirty="0">
                <a:solidFill>
                  <a:srgbClr val="FF0000"/>
                </a:solidFill>
              </a:rPr>
              <a:t>забезпечити докази</a:t>
            </a:r>
            <a:r>
              <a:rPr lang="uk-UA" dirty="0"/>
              <a:t>, якщо є підстави припускати, що засіб доказування може бути втрачений або збирання чи подання відповідних доказів стане згодом неможливим або утрудненим.</a:t>
            </a:r>
          </a:p>
          <a:p>
            <a:pPr algn="just"/>
            <a:r>
              <a:rPr lang="uk-UA" dirty="0" smtClean="0"/>
              <a:t>Заява </a:t>
            </a:r>
            <a:r>
              <a:rPr lang="uk-UA" dirty="0"/>
              <a:t>про забезпечення доказів може бути подана до суду </a:t>
            </a:r>
            <a:r>
              <a:rPr lang="uk-UA" b="1" u="sng" dirty="0">
                <a:solidFill>
                  <a:srgbClr val="00B050"/>
                </a:solidFill>
              </a:rPr>
              <a:t>як до</a:t>
            </a:r>
            <a:r>
              <a:rPr lang="uk-UA" dirty="0"/>
              <a:t>, так </a:t>
            </a:r>
            <a:r>
              <a:rPr lang="uk-UA" b="1" u="sng" dirty="0">
                <a:solidFill>
                  <a:srgbClr val="00B050"/>
                </a:solidFill>
              </a:rPr>
              <a:t>і після </a:t>
            </a:r>
            <a:r>
              <a:rPr lang="uk-UA" dirty="0"/>
              <a:t>подання позовної заяви.</a:t>
            </a:r>
          </a:p>
          <a:p>
            <a:pPr algn="just"/>
            <a:r>
              <a:rPr lang="uk-UA" dirty="0" smtClean="0"/>
              <a:t>Забезпечення </a:t>
            </a:r>
            <a:r>
              <a:rPr lang="uk-UA" dirty="0"/>
              <a:t>доказів до подання позовної заяви здійснюється судом першої інстанції за місцезнаходженням засобу доказування або за місцем, де повинна бути вчинена відповідна процесуальна дія. Забезпечення доказів після подання позовної заяви здійснюється судом, який розглядає справу.</a:t>
            </a:r>
          </a:p>
          <a:p>
            <a:endParaRPr lang="uk-UA" dirty="0"/>
          </a:p>
        </p:txBody>
      </p:sp>
    </p:spTree>
    <p:extLst>
      <p:ext uri="{BB962C8B-B14F-4D97-AF65-F5344CB8AC3E}">
        <p14:creationId xmlns:p14="http://schemas.microsoft.com/office/powerpoint/2010/main" val="1785719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pPr marL="0" indent="0">
              <a:buNone/>
            </a:pPr>
            <a:r>
              <a:rPr lang="ru-RU" dirty="0" err="1"/>
              <a:t>Калмикова</a:t>
            </a:r>
            <a:r>
              <a:rPr lang="ru-RU" dirty="0"/>
              <a:t> Я. С. </a:t>
            </a:r>
            <a:r>
              <a:rPr lang="ru-RU" dirty="0" err="1"/>
              <a:t>Докази</a:t>
            </a:r>
            <a:r>
              <a:rPr lang="ru-RU" dirty="0"/>
              <a:t> та </a:t>
            </a:r>
            <a:r>
              <a:rPr lang="ru-RU" dirty="0" err="1"/>
              <a:t>доказування</a:t>
            </a:r>
            <a:r>
              <a:rPr lang="ru-RU" dirty="0"/>
              <a:t> в </a:t>
            </a:r>
            <a:r>
              <a:rPr lang="ru-RU" dirty="0" err="1"/>
              <a:t>адміністративному</a:t>
            </a:r>
            <a:r>
              <a:rPr lang="ru-RU" dirty="0"/>
              <a:t> </a:t>
            </a:r>
            <a:r>
              <a:rPr lang="ru-RU" dirty="0" err="1"/>
              <a:t>судочинстві</a:t>
            </a:r>
            <a:r>
              <a:rPr lang="ru-RU" dirty="0"/>
              <a:t>: / Я. С. </a:t>
            </a:r>
            <a:r>
              <a:rPr lang="ru-RU" dirty="0" err="1"/>
              <a:t>Калмикова</a:t>
            </a:r>
            <a:r>
              <a:rPr lang="ru-RU" dirty="0"/>
              <a:t>; за </a:t>
            </a:r>
            <a:r>
              <a:rPr lang="ru-RU" dirty="0" err="1"/>
              <a:t>заг</a:t>
            </a:r>
            <a:r>
              <a:rPr lang="ru-RU" dirty="0"/>
              <a:t>. ред. канд. </a:t>
            </a:r>
            <a:r>
              <a:rPr lang="ru-RU" dirty="0" err="1"/>
              <a:t>юрид</a:t>
            </a:r>
            <a:r>
              <a:rPr lang="ru-RU" dirty="0"/>
              <a:t>. наук, доц., О. Б. </a:t>
            </a:r>
            <a:r>
              <a:rPr lang="ru-RU" dirty="0" err="1"/>
              <a:t>Червякової</a:t>
            </a:r>
            <a:r>
              <a:rPr lang="ru-RU" dirty="0"/>
              <a:t>. – </a:t>
            </a:r>
            <a:r>
              <a:rPr lang="ru-RU" dirty="0" err="1"/>
              <a:t>Харків</a:t>
            </a:r>
            <a:r>
              <a:rPr lang="ru-RU" dirty="0"/>
              <a:t>, 2014. </a:t>
            </a:r>
            <a:endParaRPr lang="uk-UA" dirty="0"/>
          </a:p>
        </p:txBody>
      </p:sp>
    </p:spTree>
    <p:extLst>
      <p:ext uri="{BB962C8B-B14F-4D97-AF65-F5344CB8AC3E}">
        <p14:creationId xmlns:p14="http://schemas.microsoft.com/office/powerpoint/2010/main" val="3296255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062" r="2235"/>
          <a:stretch/>
        </p:blipFill>
        <p:spPr bwMode="auto">
          <a:xfrm>
            <a:off x="107504" y="692696"/>
            <a:ext cx="8784976" cy="5320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891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561" y="0"/>
            <a:ext cx="8916717" cy="6758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921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681" y="1052736"/>
            <a:ext cx="9036496" cy="1143000"/>
          </a:xfrm>
        </p:spPr>
        <p:txBody>
          <a:bodyPr>
            <a:normAutofit fontScale="90000"/>
          </a:bodyPr>
          <a:lstStyle/>
          <a:p>
            <a:r>
              <a:rPr lang="uk-UA" dirty="0" smtClean="0"/>
              <a:t>Науковий вісник Херсонського державного університету. Випуск 4. Том 2. 2016</a:t>
            </a:r>
            <a:endParaRPr lang="uk-UA"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7200" y="2625850"/>
            <a:ext cx="8229600" cy="3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78142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pPr marL="0" indent="0">
              <a:buNone/>
            </a:pPr>
            <a:r>
              <a:rPr lang="uk-UA" b="1" dirty="0" err="1"/>
              <a:t>Колпаков</a:t>
            </a:r>
            <a:r>
              <a:rPr lang="uk-UA" b="1" dirty="0"/>
              <a:t> В.К., Гордєєв В.В.</a:t>
            </a:r>
            <a:endParaRPr lang="uk-UA" dirty="0"/>
          </a:p>
          <a:p>
            <a:pPr marL="0" indent="0">
              <a:buNone/>
            </a:pPr>
            <a:r>
              <a:rPr lang="uk-UA" dirty="0" smtClean="0"/>
              <a:t>Докази </a:t>
            </a:r>
            <a:r>
              <a:rPr lang="uk-UA" dirty="0"/>
              <a:t>та доказування в адміністративному судочинстві </a:t>
            </a:r>
            <a:r>
              <a:rPr lang="ru-RU" dirty="0"/>
              <a:t>: </a:t>
            </a:r>
            <a:r>
              <a:rPr lang="uk-UA" dirty="0"/>
              <a:t>моно­гра­фія / В.К.</a:t>
            </a:r>
            <a:r>
              <a:rPr lang="uk-UA" dirty="0" err="1"/>
              <a:t>Колпаков</a:t>
            </a:r>
            <a:r>
              <a:rPr lang="uk-UA" dirty="0"/>
              <a:t>, В.В.Гордєєв. – Чернівці : Чернівецький нац. ун-т, 2009. – 128 с.</a:t>
            </a:r>
          </a:p>
          <a:p>
            <a:endParaRPr lang="uk-UA" dirty="0"/>
          </a:p>
        </p:txBody>
      </p:sp>
    </p:spTree>
    <p:extLst>
      <p:ext uri="{BB962C8B-B14F-4D97-AF65-F5344CB8AC3E}">
        <p14:creationId xmlns:p14="http://schemas.microsoft.com/office/powerpoint/2010/main" val="7264715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dirty="0"/>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0" y="0"/>
            <a:ext cx="9169655" cy="6792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1844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692696"/>
            <a:ext cx="8229600" cy="1066800"/>
          </a:xfrm>
        </p:spPr>
        <p:txBody>
          <a:bodyPr>
            <a:noAutofit/>
          </a:bodyPr>
          <a:lstStyle/>
          <a:p>
            <a:pPr algn="ctr"/>
            <a:r>
              <a:rPr lang="ru-RU" b="1" dirty="0" err="1"/>
              <a:t>Доказування</a:t>
            </a:r>
            <a:r>
              <a:rPr lang="ru-RU" b="1" dirty="0"/>
              <a:t> в </a:t>
            </a:r>
            <a:r>
              <a:rPr lang="ru-RU" b="1" dirty="0" err="1"/>
              <a:t>адміністративному</a:t>
            </a:r>
            <a:r>
              <a:rPr lang="ru-RU" b="1" dirty="0"/>
              <a:t> </a:t>
            </a:r>
            <a:r>
              <a:rPr lang="ru-RU" b="1" dirty="0" err="1"/>
              <a:t>процесі</a:t>
            </a:r>
            <a:r>
              <a:rPr lang="ru-RU" b="1" dirty="0"/>
              <a:t> </a:t>
            </a:r>
            <a:endParaRPr lang="uk-UA" b="1" dirty="0"/>
          </a:p>
        </p:txBody>
      </p:sp>
      <p:sp>
        <p:nvSpPr>
          <p:cNvPr id="3" name="Объект 2"/>
          <p:cNvSpPr>
            <a:spLocks noGrp="1"/>
          </p:cNvSpPr>
          <p:nvPr>
            <p:ph idx="1"/>
          </p:nvPr>
        </p:nvSpPr>
        <p:spPr>
          <a:xfrm>
            <a:off x="179512" y="1988840"/>
            <a:ext cx="8784976" cy="4869160"/>
          </a:xfrm>
        </p:spPr>
        <p:txBody>
          <a:bodyPr>
            <a:normAutofit/>
          </a:bodyPr>
          <a:lstStyle/>
          <a:p>
            <a:pPr marL="109728" indent="0" algn="just">
              <a:buNone/>
            </a:pPr>
            <a:r>
              <a:rPr lang="ru-RU" dirty="0" smtClean="0"/>
              <a:t>– </a:t>
            </a:r>
            <a:r>
              <a:rPr lang="ru-RU" dirty="0" err="1"/>
              <a:t>це</a:t>
            </a:r>
            <a:r>
              <a:rPr lang="ru-RU" dirty="0"/>
              <a:t> </a:t>
            </a:r>
            <a:r>
              <a:rPr lang="ru-RU" dirty="0" err="1"/>
              <a:t>врегульована</a:t>
            </a:r>
            <a:r>
              <a:rPr lang="ru-RU" dirty="0"/>
              <a:t> </a:t>
            </a:r>
            <a:r>
              <a:rPr lang="ru-RU" dirty="0" err="1"/>
              <a:t>процесуальним</a:t>
            </a:r>
            <a:r>
              <a:rPr lang="ru-RU" dirty="0"/>
              <a:t> </a:t>
            </a:r>
            <a:r>
              <a:rPr lang="ru-RU" dirty="0" err="1"/>
              <a:t>законодавством</a:t>
            </a:r>
            <a:r>
              <a:rPr lang="ru-RU" dirty="0"/>
              <a:t>, </a:t>
            </a:r>
            <a:r>
              <a:rPr lang="ru-RU" dirty="0" err="1"/>
              <a:t>підпорядкована</a:t>
            </a:r>
            <a:r>
              <a:rPr lang="ru-RU" dirty="0"/>
              <a:t> законам </a:t>
            </a:r>
            <a:r>
              <a:rPr lang="ru-RU" dirty="0" err="1"/>
              <a:t>логіки</a:t>
            </a:r>
            <a:r>
              <a:rPr lang="ru-RU" dirty="0"/>
              <a:t> та </a:t>
            </a:r>
            <a:r>
              <a:rPr lang="ru-RU" dirty="0" err="1"/>
              <a:t>психологічним</a:t>
            </a:r>
            <a:r>
              <a:rPr lang="ru-RU" dirty="0"/>
              <a:t> </a:t>
            </a:r>
            <a:r>
              <a:rPr lang="ru-RU" dirty="0" err="1"/>
              <a:t>процесам</a:t>
            </a:r>
            <a:r>
              <a:rPr lang="ru-RU" dirty="0"/>
              <a:t>, </a:t>
            </a:r>
            <a:r>
              <a:rPr lang="ru-RU" b="1" dirty="0" err="1">
                <a:solidFill>
                  <a:srgbClr val="FF0000"/>
                </a:solidFill>
              </a:rPr>
              <a:t>діяльність</a:t>
            </a:r>
            <a:r>
              <a:rPr lang="ru-RU" dirty="0"/>
              <a:t> </a:t>
            </a:r>
            <a:r>
              <a:rPr lang="ru-RU" dirty="0" err="1"/>
              <a:t>адміністративного</a:t>
            </a:r>
            <a:r>
              <a:rPr lang="ru-RU" dirty="0"/>
              <a:t> суду та </a:t>
            </a:r>
            <a:r>
              <a:rPr lang="ru-RU" dirty="0" err="1"/>
              <a:t>учасників</a:t>
            </a:r>
            <a:r>
              <a:rPr lang="ru-RU" dirty="0"/>
              <a:t> </a:t>
            </a:r>
            <a:r>
              <a:rPr lang="ru-RU" dirty="0" err="1"/>
              <a:t>адміністративної</a:t>
            </a:r>
            <a:r>
              <a:rPr lang="ru-RU" dirty="0"/>
              <a:t> </a:t>
            </a:r>
            <a:r>
              <a:rPr lang="ru-RU" dirty="0" err="1"/>
              <a:t>справи</a:t>
            </a:r>
            <a:r>
              <a:rPr lang="ru-RU" dirty="0"/>
              <a:t> (</a:t>
            </a:r>
            <a:r>
              <a:rPr lang="ru-RU" dirty="0" err="1"/>
              <a:t>сторін</a:t>
            </a:r>
            <a:r>
              <a:rPr lang="ru-RU" dirty="0"/>
              <a:t>, </a:t>
            </a:r>
            <a:r>
              <a:rPr lang="ru-RU" dirty="0" err="1"/>
              <a:t>третіх</a:t>
            </a:r>
            <a:r>
              <a:rPr lang="ru-RU" dirty="0"/>
              <a:t> </a:t>
            </a:r>
            <a:r>
              <a:rPr lang="ru-RU" dirty="0" err="1"/>
              <a:t>осіб</a:t>
            </a:r>
            <a:r>
              <a:rPr lang="ru-RU" dirty="0"/>
              <a:t>, </a:t>
            </a:r>
            <a:r>
              <a:rPr lang="ru-RU" dirty="0" err="1"/>
              <a:t>іх</a:t>
            </a:r>
            <a:r>
              <a:rPr lang="ru-RU" dirty="0"/>
              <a:t> </a:t>
            </a:r>
            <a:r>
              <a:rPr lang="ru-RU" dirty="0" err="1"/>
              <a:t>представників</a:t>
            </a:r>
            <a:r>
              <a:rPr lang="ru-RU" dirty="0"/>
              <a:t>, </a:t>
            </a:r>
            <a:r>
              <a:rPr lang="ru-RU" dirty="0" err="1"/>
              <a:t>свідків</a:t>
            </a:r>
            <a:r>
              <a:rPr lang="ru-RU" dirty="0"/>
              <a:t>, </a:t>
            </a:r>
            <a:r>
              <a:rPr lang="ru-RU" dirty="0" err="1"/>
              <a:t>експертів</a:t>
            </a:r>
            <a:r>
              <a:rPr lang="ru-RU" dirty="0"/>
              <a:t>, </a:t>
            </a:r>
            <a:r>
              <a:rPr lang="ru-RU" dirty="0" err="1"/>
              <a:t>спеціалістів</a:t>
            </a:r>
            <a:r>
              <a:rPr lang="ru-RU" dirty="0"/>
              <a:t>, </a:t>
            </a:r>
            <a:r>
              <a:rPr lang="ru-RU" dirty="0" err="1"/>
              <a:t>перекладачів</a:t>
            </a:r>
            <a:r>
              <a:rPr lang="ru-RU" dirty="0"/>
              <a:t>) </a:t>
            </a:r>
            <a:r>
              <a:rPr lang="ru-RU" b="1" dirty="0" err="1">
                <a:solidFill>
                  <a:srgbClr val="FF0000"/>
                </a:solidFill>
              </a:rPr>
              <a:t>спрямована</a:t>
            </a:r>
            <a:r>
              <a:rPr lang="ru-RU" b="1" dirty="0">
                <a:solidFill>
                  <a:srgbClr val="FF0000"/>
                </a:solidFill>
              </a:rPr>
              <a:t> на </a:t>
            </a:r>
            <a:r>
              <a:rPr lang="ru-RU" dirty="0" err="1"/>
              <a:t>встановлення</a:t>
            </a:r>
            <a:r>
              <a:rPr lang="ru-RU" dirty="0"/>
              <a:t> </a:t>
            </a:r>
            <a:r>
              <a:rPr lang="ru-RU" dirty="0" err="1"/>
              <a:t>фактичних</a:t>
            </a:r>
            <a:r>
              <a:rPr lang="ru-RU" dirty="0"/>
              <a:t> </a:t>
            </a:r>
            <a:r>
              <a:rPr lang="ru-RU" dirty="0" err="1"/>
              <a:t>обставин</a:t>
            </a:r>
            <a:r>
              <a:rPr lang="ru-RU" dirty="0"/>
              <a:t> </a:t>
            </a:r>
            <a:r>
              <a:rPr lang="ru-RU" dirty="0" err="1"/>
              <a:t>публічно</a:t>
            </a:r>
            <a:r>
              <a:rPr lang="ru-RU" dirty="0"/>
              <a:t>-правового спору, </a:t>
            </a:r>
            <a:r>
              <a:rPr lang="ru-RU" dirty="0" err="1"/>
              <a:t>дійсних</a:t>
            </a:r>
            <a:r>
              <a:rPr lang="ru-RU" dirty="0"/>
              <a:t> прав та </a:t>
            </a:r>
            <a:r>
              <a:rPr lang="ru-RU" dirty="0" err="1"/>
              <a:t>обов'язків</a:t>
            </a:r>
            <a:r>
              <a:rPr lang="ru-RU" dirty="0"/>
              <a:t> </a:t>
            </a:r>
            <a:r>
              <a:rPr lang="ru-RU" dirty="0" err="1"/>
              <a:t>учасників</a:t>
            </a:r>
            <a:r>
              <a:rPr lang="ru-RU" dirty="0"/>
              <a:t> </a:t>
            </a:r>
            <a:r>
              <a:rPr lang="ru-RU" dirty="0" err="1"/>
              <a:t>спірних</a:t>
            </a:r>
            <a:r>
              <a:rPr lang="ru-RU" dirty="0"/>
              <a:t> </a:t>
            </a:r>
            <a:r>
              <a:rPr lang="ru-RU" dirty="0" err="1"/>
              <a:t>правовідносин</a:t>
            </a:r>
            <a:r>
              <a:rPr lang="ru-RU" dirty="0"/>
              <a:t>, </a:t>
            </a:r>
            <a:r>
              <a:rPr lang="ru-RU" dirty="0" err="1"/>
              <a:t>необхідних</a:t>
            </a:r>
            <a:r>
              <a:rPr lang="ru-RU" dirty="0"/>
              <a:t> для правильного </a:t>
            </a:r>
            <a:r>
              <a:rPr lang="ru-RU" dirty="0" err="1"/>
              <a:t>вирішення</a:t>
            </a:r>
            <a:r>
              <a:rPr lang="ru-RU" dirty="0"/>
              <a:t> такого спору по </a:t>
            </a:r>
            <a:r>
              <a:rPr lang="ru-RU" dirty="0" err="1"/>
              <a:t>суті</a:t>
            </a:r>
            <a:r>
              <a:rPr lang="ru-RU" dirty="0"/>
              <a:t>.</a:t>
            </a:r>
            <a:endParaRPr lang="uk-UA" dirty="0"/>
          </a:p>
        </p:txBody>
      </p:sp>
    </p:spTree>
    <p:extLst>
      <p:ext uri="{BB962C8B-B14F-4D97-AF65-F5344CB8AC3E}">
        <p14:creationId xmlns:p14="http://schemas.microsoft.com/office/powerpoint/2010/main" val="11493247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548680"/>
            <a:ext cx="9036496" cy="6025856"/>
          </a:xfrm>
        </p:spPr>
        <p:txBody>
          <a:bodyPr>
            <a:normAutofit fontScale="77500" lnSpcReduction="20000"/>
          </a:bodyPr>
          <a:lstStyle/>
          <a:p>
            <a:pPr marL="109728" indent="0" algn="just">
              <a:buNone/>
            </a:pPr>
            <a:r>
              <a:rPr lang="ru-RU" sz="3600" b="1" dirty="0">
                <a:solidFill>
                  <a:srgbClr val="FF0000"/>
                </a:solidFill>
              </a:rPr>
              <a:t>Мета </a:t>
            </a:r>
            <a:r>
              <a:rPr lang="ru-RU" sz="3600" dirty="0" err="1"/>
              <a:t>доказування</a:t>
            </a:r>
            <a:r>
              <a:rPr lang="ru-RU" sz="3600" dirty="0"/>
              <a:t> </a:t>
            </a:r>
            <a:r>
              <a:rPr lang="ru-RU" dirty="0"/>
              <a:t>– </a:t>
            </a:r>
            <a:r>
              <a:rPr lang="ru-RU" dirty="0" err="1"/>
              <a:t>встановлення</a:t>
            </a:r>
            <a:r>
              <a:rPr lang="ru-RU" dirty="0"/>
              <a:t> </a:t>
            </a:r>
            <a:r>
              <a:rPr lang="ru-RU" dirty="0" err="1"/>
              <a:t>об'єктивної</a:t>
            </a:r>
            <a:r>
              <a:rPr lang="ru-RU" dirty="0"/>
              <a:t> </a:t>
            </a:r>
            <a:r>
              <a:rPr lang="ru-RU" dirty="0" err="1"/>
              <a:t>істини</a:t>
            </a:r>
            <a:r>
              <a:rPr lang="ru-RU" dirty="0" smtClean="0"/>
              <a:t>.</a:t>
            </a:r>
          </a:p>
          <a:p>
            <a:pPr algn="just"/>
            <a:endParaRPr lang="ru-RU" dirty="0"/>
          </a:p>
          <a:p>
            <a:pPr marL="109728" indent="0" algn="just">
              <a:buNone/>
            </a:pPr>
            <a:r>
              <a:rPr lang="ru-RU" sz="4100" b="1" dirty="0" err="1" smtClean="0">
                <a:solidFill>
                  <a:srgbClr val="FF0000"/>
                </a:solidFill>
              </a:rPr>
              <a:t>Етапи</a:t>
            </a:r>
            <a:r>
              <a:rPr lang="ru-RU" dirty="0" smtClean="0"/>
              <a:t> </a:t>
            </a:r>
            <a:r>
              <a:rPr lang="ru-RU" dirty="0" err="1"/>
              <a:t>доказової</a:t>
            </a:r>
            <a:r>
              <a:rPr lang="ru-RU" dirty="0"/>
              <a:t> </a:t>
            </a:r>
            <a:r>
              <a:rPr lang="ru-RU" dirty="0" err="1"/>
              <a:t>діяльності</a:t>
            </a:r>
            <a:r>
              <a:rPr lang="ru-RU" dirty="0"/>
              <a:t>:</a:t>
            </a:r>
          </a:p>
          <a:p>
            <a:pPr marL="109728" indent="0" algn="just">
              <a:buNone/>
            </a:pPr>
            <a:r>
              <a:rPr lang="ru-RU" dirty="0" smtClean="0"/>
              <a:t>1) </a:t>
            </a:r>
            <a:r>
              <a:rPr lang="ru-RU" dirty="0" err="1" smtClean="0"/>
              <a:t>твердження</a:t>
            </a:r>
            <a:r>
              <a:rPr lang="ru-RU" dirty="0" smtClean="0"/>
              <a:t> </a:t>
            </a:r>
            <a:r>
              <a:rPr lang="ru-RU" dirty="0"/>
              <a:t>про </a:t>
            </a:r>
            <a:r>
              <a:rPr lang="ru-RU" dirty="0" err="1"/>
              <a:t>факти</a:t>
            </a:r>
            <a:r>
              <a:rPr lang="ru-RU" dirty="0"/>
              <a:t> – суд </a:t>
            </a:r>
            <a:r>
              <a:rPr lang="ru-RU" dirty="0" err="1"/>
              <a:t>зобов'язує</a:t>
            </a:r>
            <a:r>
              <a:rPr lang="ru-RU" dirty="0"/>
              <a:t> </a:t>
            </a:r>
            <a:r>
              <a:rPr lang="ru-RU" dirty="0" err="1"/>
              <a:t>сторони</a:t>
            </a:r>
            <a:r>
              <a:rPr lang="ru-RU" dirty="0"/>
              <a:t> </a:t>
            </a:r>
            <a:r>
              <a:rPr lang="ru-RU" dirty="0" err="1"/>
              <a:t>посилатися</a:t>
            </a:r>
            <a:r>
              <a:rPr lang="ru-RU" dirty="0"/>
              <a:t> на </a:t>
            </a:r>
            <a:r>
              <a:rPr lang="ru-RU" dirty="0" err="1"/>
              <a:t>ті</a:t>
            </a:r>
            <a:r>
              <a:rPr lang="ru-RU" dirty="0"/>
              <a:t> </a:t>
            </a:r>
            <a:r>
              <a:rPr lang="ru-RU" dirty="0" err="1"/>
              <a:t>обставини</a:t>
            </a:r>
            <a:r>
              <a:rPr lang="ru-RU" dirty="0"/>
              <a:t>, на </a:t>
            </a:r>
            <a:r>
              <a:rPr lang="ru-RU" dirty="0" err="1"/>
              <a:t>підставі</a:t>
            </a:r>
            <a:r>
              <a:rPr lang="ru-RU" dirty="0"/>
              <a:t> </a:t>
            </a:r>
            <a:r>
              <a:rPr lang="ru-RU" dirty="0" err="1"/>
              <a:t>яких</a:t>
            </a:r>
            <a:r>
              <a:rPr lang="ru-RU" dirty="0"/>
              <a:t> вони поставили </a:t>
            </a:r>
            <a:r>
              <a:rPr lang="ru-RU" dirty="0" err="1"/>
              <a:t>вимоги</a:t>
            </a:r>
            <a:r>
              <a:rPr lang="ru-RU" dirty="0"/>
              <a:t> перед судом, </a:t>
            </a:r>
            <a:r>
              <a:rPr lang="ru-RU" dirty="0" err="1"/>
              <a:t>тобто</a:t>
            </a:r>
            <a:r>
              <a:rPr lang="ru-RU" dirty="0"/>
              <a:t> на </a:t>
            </a:r>
            <a:r>
              <a:rPr lang="ru-RU" dirty="0" err="1"/>
              <a:t>обгрунтування</a:t>
            </a:r>
            <a:r>
              <a:rPr lang="ru-RU" dirty="0"/>
              <a:t> позову</a:t>
            </a:r>
            <a:r>
              <a:rPr lang="ru-RU" dirty="0" smtClean="0"/>
              <a:t>;</a:t>
            </a:r>
          </a:p>
          <a:p>
            <a:pPr marL="109728" indent="0" algn="just">
              <a:buNone/>
            </a:pPr>
            <a:r>
              <a:rPr lang="ru-RU" dirty="0" smtClean="0"/>
              <a:t>2</a:t>
            </a:r>
            <a:r>
              <a:rPr lang="ru-RU" dirty="0"/>
              <a:t>) </a:t>
            </a:r>
            <a:r>
              <a:rPr lang="ru-RU" dirty="0" err="1"/>
              <a:t>визначення</a:t>
            </a:r>
            <a:r>
              <a:rPr lang="ru-RU" dirty="0"/>
              <a:t> </a:t>
            </a:r>
            <a:r>
              <a:rPr lang="ru-RU" dirty="0" err="1"/>
              <a:t>заінтересованих</a:t>
            </a:r>
            <a:r>
              <a:rPr lang="ru-RU" dirty="0"/>
              <a:t> </a:t>
            </a:r>
            <a:r>
              <a:rPr lang="ru-RU" dirty="0" err="1"/>
              <a:t>осіб</a:t>
            </a:r>
            <a:r>
              <a:rPr lang="ru-RU" dirty="0"/>
              <a:t> </a:t>
            </a:r>
            <a:r>
              <a:rPr lang="ru-RU" dirty="0" err="1"/>
              <a:t>щодо</a:t>
            </a:r>
            <a:r>
              <a:rPr lang="ru-RU" dirty="0"/>
              <a:t> </a:t>
            </a:r>
            <a:r>
              <a:rPr lang="ru-RU" dirty="0" err="1"/>
              <a:t>доказів</a:t>
            </a:r>
            <a:r>
              <a:rPr lang="ru-RU" dirty="0"/>
              <a:t> – </a:t>
            </a:r>
            <a:r>
              <a:rPr lang="ru-RU" dirty="0" err="1"/>
              <a:t>сторони</a:t>
            </a:r>
            <a:r>
              <a:rPr lang="ru-RU" dirty="0"/>
              <a:t> й </a:t>
            </a:r>
            <a:r>
              <a:rPr lang="ru-RU" dirty="0" err="1"/>
              <a:t>інші</a:t>
            </a:r>
            <a:r>
              <a:rPr lang="ru-RU" dirty="0"/>
              <a:t> </a:t>
            </a:r>
            <a:r>
              <a:rPr lang="ru-RU" dirty="0" err="1"/>
              <a:t>заінтересовані</a:t>
            </a:r>
            <a:r>
              <a:rPr lang="ru-RU" dirty="0"/>
              <a:t> особи </a:t>
            </a:r>
            <a:r>
              <a:rPr lang="ru-RU" dirty="0" err="1"/>
              <a:t>зазначають</a:t>
            </a:r>
            <a:r>
              <a:rPr lang="ru-RU" dirty="0"/>
              <a:t> </a:t>
            </a:r>
            <a:r>
              <a:rPr lang="ru-RU" dirty="0" err="1"/>
              <a:t>докази</a:t>
            </a:r>
            <a:r>
              <a:rPr lang="ru-RU" dirty="0"/>
              <a:t>, </a:t>
            </a:r>
            <a:r>
              <a:rPr lang="ru-RU" dirty="0" err="1"/>
              <a:t>що</a:t>
            </a:r>
            <a:r>
              <a:rPr lang="ru-RU" dirty="0"/>
              <a:t> </a:t>
            </a:r>
            <a:r>
              <a:rPr lang="ru-RU" dirty="0" err="1"/>
              <a:t>підтверджують</a:t>
            </a:r>
            <a:r>
              <a:rPr lang="ru-RU" dirty="0"/>
              <a:t> </a:t>
            </a:r>
            <a:r>
              <a:rPr lang="ru-RU" dirty="0" err="1"/>
              <a:t>позов</a:t>
            </a:r>
            <a:r>
              <a:rPr lang="ru-RU" dirty="0"/>
              <a:t>, </a:t>
            </a:r>
            <a:r>
              <a:rPr lang="ru-RU" dirty="0" err="1"/>
              <a:t>тобто</a:t>
            </a:r>
            <a:r>
              <a:rPr lang="ru-RU" dirty="0"/>
              <a:t> </a:t>
            </a:r>
            <a:r>
              <a:rPr lang="ru-RU" dirty="0" err="1"/>
              <a:t>сторони</a:t>
            </a:r>
            <a:r>
              <a:rPr lang="ru-RU" dirty="0"/>
              <a:t> не </a:t>
            </a:r>
            <a:r>
              <a:rPr lang="ru-RU" dirty="0" err="1"/>
              <a:t>подають</a:t>
            </a:r>
            <a:r>
              <a:rPr lang="ru-RU" dirty="0"/>
              <a:t>, а </a:t>
            </a:r>
            <a:r>
              <a:rPr lang="ru-RU" dirty="0" err="1"/>
              <a:t>вказують</a:t>
            </a:r>
            <a:r>
              <a:rPr lang="ru-RU" dirty="0"/>
              <a:t> на </a:t>
            </a:r>
            <a:r>
              <a:rPr lang="ru-RU" dirty="0" err="1"/>
              <a:t>докази</a:t>
            </a:r>
            <a:r>
              <a:rPr lang="ru-RU" dirty="0"/>
              <a:t>;</a:t>
            </a:r>
          </a:p>
          <a:p>
            <a:pPr marL="109728" indent="0" algn="just">
              <a:buNone/>
            </a:pPr>
            <a:r>
              <a:rPr lang="ru-RU" dirty="0" smtClean="0"/>
              <a:t>3</a:t>
            </a:r>
            <a:r>
              <a:rPr lang="ru-RU" dirty="0"/>
              <a:t>) </a:t>
            </a:r>
            <a:r>
              <a:rPr lang="ru-RU" dirty="0" err="1"/>
              <a:t>подання</a:t>
            </a:r>
            <a:r>
              <a:rPr lang="ru-RU" dirty="0"/>
              <a:t> </a:t>
            </a:r>
            <a:r>
              <a:rPr lang="ru-RU" dirty="0" err="1"/>
              <a:t>доказів</a:t>
            </a:r>
            <a:r>
              <a:rPr lang="ru-RU" dirty="0"/>
              <a:t> – </a:t>
            </a:r>
            <a:r>
              <a:rPr lang="ru-RU" dirty="0" err="1"/>
              <a:t>докази</a:t>
            </a:r>
            <a:r>
              <a:rPr lang="ru-RU" dirty="0"/>
              <a:t> по </a:t>
            </a:r>
            <a:r>
              <a:rPr lang="ru-RU" dirty="0" err="1"/>
              <a:t>справі</a:t>
            </a:r>
            <a:r>
              <a:rPr lang="ru-RU" dirty="0"/>
              <a:t> </a:t>
            </a:r>
            <a:r>
              <a:rPr lang="ru-RU" dirty="0" err="1"/>
              <a:t>подають</a:t>
            </a:r>
            <a:r>
              <a:rPr lang="ru-RU" dirty="0"/>
              <a:t> </a:t>
            </a:r>
            <a:r>
              <a:rPr lang="ru-RU" dirty="0" err="1"/>
              <a:t>сторони</a:t>
            </a:r>
            <a:r>
              <a:rPr lang="ru-RU" dirty="0"/>
              <a:t> та </a:t>
            </a:r>
            <a:r>
              <a:rPr lang="ru-RU" dirty="0" err="1"/>
              <a:t>інші</a:t>
            </a:r>
            <a:r>
              <a:rPr lang="ru-RU" dirty="0"/>
              <a:t> особи, </a:t>
            </a:r>
            <a:r>
              <a:rPr lang="ru-RU" dirty="0" err="1"/>
              <a:t>які</a:t>
            </a:r>
            <a:r>
              <a:rPr lang="ru-RU" dirty="0"/>
              <a:t> </a:t>
            </a:r>
            <a:r>
              <a:rPr lang="ru-RU" dirty="0" err="1"/>
              <a:t>беруть</a:t>
            </a:r>
            <a:r>
              <a:rPr lang="ru-RU" dirty="0"/>
              <a:t> участь у </a:t>
            </a:r>
            <a:r>
              <a:rPr lang="ru-RU" dirty="0" err="1"/>
              <a:t>розгляді</a:t>
            </a:r>
            <a:r>
              <a:rPr lang="ru-RU" dirty="0"/>
              <a:t> </a:t>
            </a:r>
            <a:r>
              <a:rPr lang="ru-RU" dirty="0" err="1"/>
              <a:t>справи</a:t>
            </a:r>
            <a:r>
              <a:rPr lang="ru-RU" dirty="0"/>
              <a:t>, </a:t>
            </a:r>
            <a:r>
              <a:rPr lang="ru-RU" dirty="0" err="1"/>
              <a:t>якщо</a:t>
            </a:r>
            <a:r>
              <a:rPr lang="ru-RU" dirty="0"/>
              <a:t> ж </a:t>
            </a:r>
            <a:r>
              <a:rPr lang="ru-RU" dirty="0" err="1"/>
              <a:t>поданих</a:t>
            </a:r>
            <a:r>
              <a:rPr lang="ru-RU" dirty="0"/>
              <a:t> </a:t>
            </a:r>
            <a:r>
              <a:rPr lang="ru-RU" dirty="0" err="1"/>
              <a:t>доказів</a:t>
            </a:r>
            <a:r>
              <a:rPr lang="ru-RU" dirty="0"/>
              <a:t> </a:t>
            </a:r>
            <a:r>
              <a:rPr lang="ru-RU" dirty="0" err="1"/>
              <a:t>недостатньо</a:t>
            </a:r>
            <a:r>
              <a:rPr lang="ru-RU" dirty="0"/>
              <a:t>, то </a:t>
            </a:r>
            <a:r>
              <a:rPr lang="ru-RU" dirty="0" err="1"/>
              <a:t>виникає</a:t>
            </a:r>
            <a:r>
              <a:rPr lang="ru-RU" dirty="0"/>
              <a:t> п. 4;</a:t>
            </a:r>
          </a:p>
          <a:p>
            <a:pPr marL="109728" indent="0" algn="just">
              <a:buNone/>
            </a:pPr>
            <a:r>
              <a:rPr lang="ru-RU" dirty="0" smtClean="0"/>
              <a:t>4</a:t>
            </a:r>
            <a:r>
              <a:rPr lang="ru-RU" dirty="0"/>
              <a:t>) </a:t>
            </a:r>
            <a:r>
              <a:rPr lang="ru-RU" dirty="0" err="1"/>
              <a:t>збирання</a:t>
            </a:r>
            <a:r>
              <a:rPr lang="ru-RU" dirty="0"/>
              <a:t> </a:t>
            </a:r>
            <a:r>
              <a:rPr lang="ru-RU" dirty="0" err="1"/>
              <a:t>доказів</a:t>
            </a:r>
            <a:r>
              <a:rPr lang="ru-RU" dirty="0"/>
              <a:t> судом за </a:t>
            </a:r>
            <a:r>
              <a:rPr lang="ru-RU" dirty="0" err="1"/>
              <a:t>клопотанням</a:t>
            </a:r>
            <a:r>
              <a:rPr lang="ru-RU" dirty="0"/>
              <a:t> </a:t>
            </a:r>
            <a:r>
              <a:rPr lang="ru-RU" dirty="0" err="1"/>
              <a:t>осіб</a:t>
            </a:r>
            <a:r>
              <a:rPr lang="ru-RU" dirty="0"/>
              <a:t>, </a:t>
            </a:r>
            <a:r>
              <a:rPr lang="ru-RU" dirty="0" err="1"/>
              <a:t>які</a:t>
            </a:r>
            <a:r>
              <a:rPr lang="ru-RU" dirty="0"/>
              <a:t> </a:t>
            </a:r>
            <a:r>
              <a:rPr lang="ru-RU" dirty="0" err="1"/>
              <a:t>беруть</a:t>
            </a:r>
            <a:r>
              <a:rPr lang="ru-RU" dirty="0"/>
              <a:t> участь у </a:t>
            </a:r>
            <a:r>
              <a:rPr lang="ru-RU" dirty="0" err="1"/>
              <a:t>розгляді</a:t>
            </a:r>
            <a:r>
              <a:rPr lang="ru-RU" dirty="0"/>
              <a:t> </a:t>
            </a:r>
            <a:r>
              <a:rPr lang="ru-RU" dirty="0" err="1"/>
              <a:t>справи</a:t>
            </a:r>
            <a:r>
              <a:rPr lang="ru-RU" dirty="0"/>
              <a:t>, </a:t>
            </a:r>
            <a:r>
              <a:rPr lang="ru-RU" dirty="0" err="1"/>
              <a:t>або</a:t>
            </a:r>
            <a:r>
              <a:rPr lang="ru-RU" dirty="0"/>
              <a:t> за </a:t>
            </a:r>
            <a:r>
              <a:rPr lang="ru-RU" dirty="0" err="1"/>
              <a:t>своєю</a:t>
            </a:r>
            <a:r>
              <a:rPr lang="ru-RU" dirty="0"/>
              <a:t> </a:t>
            </a:r>
            <a:r>
              <a:rPr lang="ru-RU" dirty="0" err="1"/>
              <a:t>власною</a:t>
            </a:r>
            <a:r>
              <a:rPr lang="ru-RU" dirty="0"/>
              <a:t> </a:t>
            </a:r>
            <a:r>
              <a:rPr lang="ru-RU" dirty="0" err="1"/>
              <a:t>ініціативи</a:t>
            </a:r>
            <a:r>
              <a:rPr lang="ru-RU" dirty="0"/>
              <a:t>;</a:t>
            </a:r>
          </a:p>
          <a:p>
            <a:pPr marL="109728" indent="0" algn="just">
              <a:buNone/>
            </a:pPr>
            <a:r>
              <a:rPr lang="ru-RU" dirty="0" smtClean="0"/>
              <a:t>5</a:t>
            </a:r>
            <a:r>
              <a:rPr lang="ru-RU" dirty="0"/>
              <a:t>) </a:t>
            </a:r>
            <a:r>
              <a:rPr lang="ru-RU" dirty="0" err="1"/>
              <a:t>дослідження</a:t>
            </a:r>
            <a:r>
              <a:rPr lang="ru-RU" dirty="0"/>
              <a:t> </a:t>
            </a:r>
            <a:r>
              <a:rPr lang="ru-RU" dirty="0" err="1"/>
              <a:t>доказів</a:t>
            </a:r>
            <a:r>
              <a:rPr lang="ru-RU" dirty="0"/>
              <a:t> – </a:t>
            </a:r>
            <a:r>
              <a:rPr lang="ru-RU" dirty="0" err="1"/>
              <a:t>це</a:t>
            </a:r>
            <a:r>
              <a:rPr lang="ru-RU" dirty="0"/>
              <a:t> </a:t>
            </a:r>
            <a:r>
              <a:rPr lang="ru-RU" dirty="0" err="1"/>
              <a:t>безпосереднє</a:t>
            </a:r>
            <a:r>
              <a:rPr lang="ru-RU" dirty="0"/>
              <a:t> </a:t>
            </a:r>
            <a:r>
              <a:rPr lang="ru-RU" dirty="0" err="1"/>
              <a:t>сприйняття</a:t>
            </a:r>
            <a:r>
              <a:rPr lang="ru-RU" dirty="0"/>
              <a:t> судом у судовому </a:t>
            </a:r>
            <a:r>
              <a:rPr lang="ru-RU" dirty="0" err="1"/>
              <a:t>засіданні</a:t>
            </a:r>
            <a:r>
              <a:rPr lang="ru-RU" dirty="0"/>
              <a:t> </a:t>
            </a:r>
            <a:r>
              <a:rPr lang="ru-RU" dirty="0" err="1"/>
              <a:t>інформації</a:t>
            </a:r>
            <a:r>
              <a:rPr lang="ru-RU" dirty="0"/>
              <a:t> про </a:t>
            </a:r>
            <a:r>
              <a:rPr lang="ru-RU" dirty="0" err="1"/>
              <a:t>обставини</a:t>
            </a:r>
            <a:r>
              <a:rPr lang="ru-RU" dirty="0"/>
              <a:t> </a:t>
            </a:r>
            <a:r>
              <a:rPr lang="ru-RU" dirty="0" err="1"/>
              <a:t>справи</a:t>
            </a:r>
            <a:r>
              <a:rPr lang="ru-RU" dirty="0"/>
              <a:t>, </a:t>
            </a:r>
            <a:r>
              <a:rPr lang="ru-RU" dirty="0" err="1"/>
              <a:t>принциповим</a:t>
            </a:r>
            <a:r>
              <a:rPr lang="ru-RU" dirty="0"/>
              <a:t> є те, </a:t>
            </a:r>
            <a:r>
              <a:rPr lang="ru-RU" dirty="0" err="1"/>
              <a:t>що</a:t>
            </a:r>
            <a:r>
              <a:rPr lang="ru-RU" dirty="0"/>
              <a:t> </a:t>
            </a:r>
            <a:r>
              <a:rPr lang="ru-RU" dirty="0" err="1"/>
              <a:t>така</a:t>
            </a:r>
            <a:r>
              <a:rPr lang="ru-RU" dirty="0"/>
              <a:t> </a:t>
            </a:r>
            <a:r>
              <a:rPr lang="ru-RU" dirty="0" err="1"/>
              <a:t>інформація</a:t>
            </a:r>
            <a:r>
              <a:rPr lang="ru-RU" dirty="0"/>
              <a:t> повинна бути </a:t>
            </a:r>
            <a:r>
              <a:rPr lang="ru-RU" dirty="0" err="1"/>
              <a:t>досліджена</a:t>
            </a:r>
            <a:r>
              <a:rPr lang="ru-RU" dirty="0"/>
              <a:t> і </a:t>
            </a:r>
            <a:r>
              <a:rPr lang="ru-RU" dirty="0" err="1"/>
              <a:t>прийнята</a:t>
            </a:r>
            <a:r>
              <a:rPr lang="ru-RU" dirty="0"/>
              <a:t> </a:t>
            </a:r>
            <a:r>
              <a:rPr lang="ru-RU" dirty="0" err="1"/>
              <a:t>всіма</a:t>
            </a:r>
            <a:r>
              <a:rPr lang="ru-RU" dirty="0"/>
              <a:t> </a:t>
            </a:r>
            <a:r>
              <a:rPr lang="ru-RU" dirty="0" err="1"/>
              <a:t>учасниками</a:t>
            </a:r>
            <a:r>
              <a:rPr lang="ru-RU" dirty="0"/>
              <a:t> </a:t>
            </a:r>
            <a:r>
              <a:rPr lang="ru-RU" dirty="0" err="1"/>
              <a:t>процесу</a:t>
            </a:r>
            <a:r>
              <a:rPr lang="ru-RU" dirty="0"/>
              <a:t>;</a:t>
            </a:r>
          </a:p>
          <a:p>
            <a:pPr marL="109728" indent="0" algn="just">
              <a:buNone/>
            </a:pPr>
            <a:r>
              <a:rPr lang="ru-RU" dirty="0" smtClean="0"/>
              <a:t>6</a:t>
            </a:r>
            <a:r>
              <a:rPr lang="ru-RU" dirty="0"/>
              <a:t>) </a:t>
            </a:r>
            <a:r>
              <a:rPr lang="ru-RU" dirty="0" err="1"/>
              <a:t>оцінка</a:t>
            </a:r>
            <a:r>
              <a:rPr lang="ru-RU" dirty="0"/>
              <a:t> </a:t>
            </a:r>
            <a:r>
              <a:rPr lang="ru-RU" dirty="0" err="1"/>
              <a:t>досліджених</a:t>
            </a:r>
            <a:r>
              <a:rPr lang="ru-RU" dirty="0"/>
              <a:t> </a:t>
            </a:r>
            <a:r>
              <a:rPr lang="ru-RU" dirty="0" err="1"/>
              <a:t>доказів</a:t>
            </a:r>
            <a:r>
              <a:rPr lang="ru-RU" dirty="0"/>
              <a:t>.</a:t>
            </a:r>
          </a:p>
          <a:p>
            <a:endParaRPr lang="uk-UA" dirty="0"/>
          </a:p>
        </p:txBody>
      </p:sp>
    </p:spTree>
    <p:extLst>
      <p:ext uri="{BB962C8B-B14F-4D97-AF65-F5344CB8AC3E}">
        <p14:creationId xmlns:p14="http://schemas.microsoft.com/office/powerpoint/2010/main" val="3505734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620688"/>
            <a:ext cx="9144000" cy="6336704"/>
          </a:xfrm>
        </p:spPr>
        <p:txBody>
          <a:bodyPr>
            <a:normAutofit/>
          </a:bodyPr>
          <a:lstStyle/>
          <a:p>
            <a:pPr marL="109728" indent="0" algn="just">
              <a:buNone/>
            </a:pPr>
            <a:r>
              <a:rPr lang="uk-UA" sz="3200" b="1" dirty="0">
                <a:solidFill>
                  <a:srgbClr val="FF0000"/>
                </a:solidFill>
              </a:rPr>
              <a:t>Доказами </a:t>
            </a:r>
            <a:r>
              <a:rPr lang="uk-UA" dirty="0"/>
              <a:t>в адміністративному судочинстві є будь-які фактичні дані, на підставі яких суд встановлює наявність або відсутність обставин, що обґрунтовують вимоги і заперечення осіб, які беруть участь у справі, та інші обставини, що мають </a:t>
            </a:r>
            <a:r>
              <a:rPr lang="uk-UA" dirty="0" smtClean="0"/>
              <a:t>значення </a:t>
            </a:r>
            <a:r>
              <a:rPr lang="uk-UA" dirty="0"/>
              <a:t>для правильного вирішення справи. </a:t>
            </a:r>
            <a:endParaRPr lang="uk-UA" dirty="0" smtClean="0"/>
          </a:p>
          <a:p>
            <a:pPr marL="109728" indent="0">
              <a:buNone/>
            </a:pPr>
            <a:endParaRPr lang="uk-UA" dirty="0" smtClean="0"/>
          </a:p>
          <a:p>
            <a:pPr marL="109728" indent="0">
              <a:buNone/>
            </a:pPr>
            <a:r>
              <a:rPr lang="uk-UA" dirty="0" smtClean="0"/>
              <a:t>Ці </a:t>
            </a:r>
            <a:r>
              <a:rPr lang="uk-UA" dirty="0"/>
              <a:t>дані встановлюються судом </a:t>
            </a:r>
            <a:r>
              <a:rPr lang="uk-UA" b="1" dirty="0">
                <a:solidFill>
                  <a:srgbClr val="FF0000"/>
                </a:solidFill>
              </a:rPr>
              <a:t>на </a:t>
            </a:r>
            <a:r>
              <a:rPr lang="uk-UA" b="1" dirty="0" smtClean="0">
                <a:solidFill>
                  <a:srgbClr val="FF0000"/>
                </a:solidFill>
              </a:rPr>
              <a:t>підставі: </a:t>
            </a:r>
          </a:p>
          <a:p>
            <a:pPr>
              <a:buFont typeface="Arial" pitchFamily="34" charset="0"/>
              <a:buChar char="•"/>
            </a:pPr>
            <a:r>
              <a:rPr lang="uk-UA" dirty="0" smtClean="0"/>
              <a:t>пояснень </a:t>
            </a:r>
            <a:r>
              <a:rPr lang="uk-UA" dirty="0"/>
              <a:t>сторін</a:t>
            </a:r>
            <a:r>
              <a:rPr lang="uk-UA" dirty="0" smtClean="0"/>
              <a:t>,</a:t>
            </a:r>
          </a:p>
          <a:p>
            <a:pPr>
              <a:buFont typeface="Arial" pitchFamily="34" charset="0"/>
              <a:buChar char="•"/>
            </a:pPr>
            <a:r>
              <a:rPr lang="uk-UA" dirty="0" smtClean="0"/>
              <a:t> </a:t>
            </a:r>
            <a:r>
              <a:rPr lang="uk-UA" dirty="0"/>
              <a:t>третіх осіб та їхніх представників, </a:t>
            </a:r>
            <a:endParaRPr lang="uk-UA" dirty="0" smtClean="0"/>
          </a:p>
          <a:p>
            <a:pPr>
              <a:buFont typeface="Arial" pitchFamily="34" charset="0"/>
              <a:buChar char="•"/>
            </a:pPr>
            <a:r>
              <a:rPr lang="uk-UA" dirty="0" smtClean="0"/>
              <a:t>показань </a:t>
            </a:r>
            <a:r>
              <a:rPr lang="uk-UA" dirty="0"/>
              <a:t>свідків, </a:t>
            </a:r>
            <a:endParaRPr lang="uk-UA" dirty="0" smtClean="0"/>
          </a:p>
          <a:p>
            <a:pPr>
              <a:buFont typeface="Arial" pitchFamily="34" charset="0"/>
              <a:buChar char="•"/>
            </a:pPr>
            <a:r>
              <a:rPr lang="uk-UA" dirty="0" smtClean="0"/>
              <a:t>письмових </a:t>
            </a:r>
            <a:r>
              <a:rPr lang="uk-UA" dirty="0"/>
              <a:t>і речових доказів, </a:t>
            </a:r>
            <a:endParaRPr lang="uk-UA" dirty="0" smtClean="0"/>
          </a:p>
          <a:p>
            <a:pPr>
              <a:buFont typeface="Arial" pitchFamily="34" charset="0"/>
              <a:buChar char="•"/>
            </a:pPr>
            <a:r>
              <a:rPr lang="uk-UA" dirty="0" smtClean="0"/>
              <a:t>висновків </a:t>
            </a:r>
            <a:r>
              <a:rPr lang="uk-UA" dirty="0"/>
              <a:t>експертів.</a:t>
            </a:r>
          </a:p>
        </p:txBody>
      </p:sp>
    </p:spTree>
    <p:extLst>
      <p:ext uri="{BB962C8B-B14F-4D97-AF65-F5344CB8AC3E}">
        <p14:creationId xmlns:p14="http://schemas.microsoft.com/office/powerpoint/2010/main" val="11913953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692696"/>
            <a:ext cx="9144000" cy="6165304"/>
          </a:xfrm>
        </p:spPr>
        <p:txBody>
          <a:bodyPr>
            <a:normAutofit lnSpcReduction="10000"/>
          </a:bodyPr>
          <a:lstStyle/>
          <a:p>
            <a:pPr marL="109728" indent="0" algn="just">
              <a:buNone/>
            </a:pPr>
            <a:r>
              <a:rPr lang="ru-RU" sz="3200" b="1" dirty="0" err="1" smtClean="0">
                <a:solidFill>
                  <a:srgbClr val="FF0000"/>
                </a:solidFill>
              </a:rPr>
              <a:t>Належними</a:t>
            </a:r>
            <a:r>
              <a:rPr lang="ru-RU" sz="3200" b="1" dirty="0" smtClean="0"/>
              <a:t> </a:t>
            </a:r>
            <a:r>
              <a:rPr lang="ru-RU" dirty="0"/>
              <a:t>є </a:t>
            </a:r>
            <a:r>
              <a:rPr lang="ru-RU" dirty="0" err="1"/>
              <a:t>докази</a:t>
            </a:r>
            <a:r>
              <a:rPr lang="ru-RU" dirty="0"/>
              <a:t>, </a:t>
            </a:r>
            <a:r>
              <a:rPr lang="ru-RU" dirty="0" err="1"/>
              <a:t>які</a:t>
            </a:r>
            <a:r>
              <a:rPr lang="ru-RU" dirty="0"/>
              <a:t> </a:t>
            </a:r>
            <a:r>
              <a:rPr lang="ru-RU" dirty="0" err="1"/>
              <a:t>містять</a:t>
            </a:r>
            <a:r>
              <a:rPr lang="ru-RU" dirty="0"/>
              <a:t> </a:t>
            </a:r>
            <a:r>
              <a:rPr lang="ru-RU" dirty="0" err="1"/>
              <a:t>інформацію</a:t>
            </a:r>
            <a:r>
              <a:rPr lang="ru-RU" dirty="0"/>
              <a:t> </a:t>
            </a:r>
            <a:r>
              <a:rPr lang="ru-RU" dirty="0" err="1"/>
              <a:t>щодо</a:t>
            </a:r>
            <a:r>
              <a:rPr lang="ru-RU" dirty="0"/>
              <a:t> предмета </a:t>
            </a:r>
            <a:r>
              <a:rPr lang="ru-RU" dirty="0" err="1"/>
              <a:t>доказування</a:t>
            </a:r>
            <a:r>
              <a:rPr lang="ru-RU" dirty="0" smtClean="0"/>
              <a:t>.</a:t>
            </a:r>
          </a:p>
          <a:p>
            <a:pPr marL="109728" indent="0" algn="just">
              <a:buNone/>
            </a:pPr>
            <a:endParaRPr lang="ru-RU" dirty="0"/>
          </a:p>
          <a:p>
            <a:pPr marL="109728" indent="0" algn="just">
              <a:buNone/>
            </a:pPr>
            <a:r>
              <a:rPr lang="ru-RU" b="1" dirty="0" smtClean="0">
                <a:solidFill>
                  <a:srgbClr val="FF0000"/>
                </a:solidFill>
              </a:rPr>
              <a:t>Предметом </a:t>
            </a:r>
            <a:r>
              <a:rPr lang="ru-RU" b="1" dirty="0" err="1">
                <a:solidFill>
                  <a:srgbClr val="FF0000"/>
                </a:solidFill>
              </a:rPr>
              <a:t>доказування</a:t>
            </a:r>
            <a:r>
              <a:rPr lang="ru-RU" b="1" dirty="0">
                <a:solidFill>
                  <a:srgbClr val="FF0000"/>
                </a:solidFill>
              </a:rPr>
              <a:t> </a:t>
            </a:r>
            <a:r>
              <a:rPr lang="ru-RU" dirty="0"/>
              <a:t>є </a:t>
            </a:r>
            <a:r>
              <a:rPr lang="ru-RU" dirty="0" err="1"/>
              <a:t>обставини</a:t>
            </a:r>
            <a:r>
              <a:rPr lang="ru-RU" dirty="0"/>
              <a:t>, </a:t>
            </a:r>
            <a:r>
              <a:rPr lang="ru-RU" dirty="0" err="1"/>
              <a:t>які</a:t>
            </a:r>
            <a:r>
              <a:rPr lang="ru-RU" dirty="0"/>
              <a:t> </a:t>
            </a:r>
            <a:r>
              <a:rPr lang="ru-RU" dirty="0" err="1"/>
              <a:t>підтверджують</a:t>
            </a:r>
            <a:r>
              <a:rPr lang="ru-RU" dirty="0"/>
              <a:t> </a:t>
            </a:r>
            <a:r>
              <a:rPr lang="ru-RU" dirty="0" err="1"/>
              <a:t>заявлені</a:t>
            </a:r>
            <a:r>
              <a:rPr lang="ru-RU" dirty="0"/>
              <a:t> </a:t>
            </a:r>
            <a:r>
              <a:rPr lang="ru-RU" dirty="0" err="1"/>
              <a:t>вимоги</a:t>
            </a:r>
            <a:r>
              <a:rPr lang="ru-RU" dirty="0"/>
              <a:t> </a:t>
            </a:r>
            <a:r>
              <a:rPr lang="ru-RU" dirty="0" err="1"/>
              <a:t>чи</a:t>
            </a:r>
            <a:r>
              <a:rPr lang="ru-RU" dirty="0"/>
              <a:t> </a:t>
            </a:r>
            <a:r>
              <a:rPr lang="ru-RU" dirty="0" err="1"/>
              <a:t>заперечення</a:t>
            </a:r>
            <a:r>
              <a:rPr lang="ru-RU" dirty="0"/>
              <a:t> </a:t>
            </a:r>
            <a:r>
              <a:rPr lang="ru-RU" dirty="0" err="1"/>
              <a:t>або</a:t>
            </a:r>
            <a:r>
              <a:rPr lang="ru-RU" dirty="0"/>
              <a:t> </a:t>
            </a:r>
            <a:r>
              <a:rPr lang="ru-RU" dirty="0" err="1"/>
              <a:t>мають</a:t>
            </a:r>
            <a:r>
              <a:rPr lang="ru-RU" dirty="0"/>
              <a:t> </a:t>
            </a:r>
            <a:r>
              <a:rPr lang="ru-RU" dirty="0" err="1"/>
              <a:t>інше</a:t>
            </a:r>
            <a:r>
              <a:rPr lang="ru-RU" dirty="0"/>
              <a:t> </a:t>
            </a:r>
            <a:r>
              <a:rPr lang="ru-RU" dirty="0" err="1"/>
              <a:t>значення</a:t>
            </a:r>
            <a:r>
              <a:rPr lang="ru-RU" dirty="0"/>
              <a:t> для </a:t>
            </a:r>
            <a:r>
              <a:rPr lang="ru-RU" dirty="0" err="1"/>
              <a:t>розгляду</a:t>
            </a:r>
            <a:r>
              <a:rPr lang="ru-RU" dirty="0"/>
              <a:t> </a:t>
            </a:r>
            <a:r>
              <a:rPr lang="ru-RU" dirty="0" err="1"/>
              <a:t>справи</a:t>
            </a:r>
            <a:r>
              <a:rPr lang="ru-RU" dirty="0"/>
              <a:t> і </a:t>
            </a:r>
            <a:r>
              <a:rPr lang="ru-RU" dirty="0" err="1"/>
              <a:t>підлягають</a:t>
            </a:r>
            <a:r>
              <a:rPr lang="ru-RU" dirty="0"/>
              <a:t> </a:t>
            </a:r>
            <a:r>
              <a:rPr lang="ru-RU" dirty="0" err="1"/>
              <a:t>встановленню</a:t>
            </a:r>
            <a:r>
              <a:rPr lang="ru-RU" dirty="0"/>
              <a:t> при </a:t>
            </a:r>
            <a:r>
              <a:rPr lang="ru-RU" dirty="0" err="1"/>
              <a:t>ухваленні</a:t>
            </a:r>
            <a:r>
              <a:rPr lang="ru-RU" dirty="0"/>
              <a:t> судового </a:t>
            </a:r>
            <a:r>
              <a:rPr lang="ru-RU" dirty="0" err="1"/>
              <a:t>рішення</a:t>
            </a:r>
            <a:r>
              <a:rPr lang="ru-RU" dirty="0" smtClean="0"/>
              <a:t>.</a:t>
            </a:r>
          </a:p>
          <a:p>
            <a:pPr marL="109728" indent="0" algn="just">
              <a:buNone/>
            </a:pPr>
            <a:endParaRPr lang="ru-RU" dirty="0"/>
          </a:p>
          <a:p>
            <a:pPr marL="109728" indent="0" algn="just">
              <a:buNone/>
            </a:pPr>
            <a:r>
              <a:rPr lang="ru-RU" dirty="0" err="1" smtClean="0"/>
              <a:t>Сторони</a:t>
            </a:r>
            <a:r>
              <a:rPr lang="ru-RU" dirty="0" smtClean="0"/>
              <a:t> </a:t>
            </a:r>
            <a:r>
              <a:rPr lang="ru-RU" dirty="0" err="1"/>
              <a:t>мають</a:t>
            </a:r>
            <a:r>
              <a:rPr lang="ru-RU" dirty="0"/>
              <a:t> право </a:t>
            </a:r>
            <a:r>
              <a:rPr lang="ru-RU" dirty="0" err="1"/>
              <a:t>обґрунтовувати</a:t>
            </a:r>
            <a:r>
              <a:rPr lang="ru-RU" dirty="0"/>
              <a:t> </a:t>
            </a:r>
            <a:r>
              <a:rPr lang="ru-RU" dirty="0" err="1"/>
              <a:t>належність</a:t>
            </a:r>
            <a:r>
              <a:rPr lang="ru-RU" dirty="0"/>
              <a:t> конкретного </a:t>
            </a:r>
            <a:r>
              <a:rPr lang="ru-RU" dirty="0" err="1"/>
              <a:t>доказу</a:t>
            </a:r>
            <a:r>
              <a:rPr lang="ru-RU" dirty="0"/>
              <a:t> для </a:t>
            </a:r>
            <a:r>
              <a:rPr lang="ru-RU" dirty="0" err="1"/>
              <a:t>підтвердження</a:t>
            </a:r>
            <a:r>
              <a:rPr lang="ru-RU" dirty="0"/>
              <a:t> </a:t>
            </a:r>
            <a:r>
              <a:rPr lang="ru-RU" dirty="0" err="1"/>
              <a:t>їхніх</a:t>
            </a:r>
            <a:r>
              <a:rPr lang="ru-RU" dirty="0"/>
              <a:t> </a:t>
            </a:r>
            <a:r>
              <a:rPr lang="ru-RU" dirty="0" err="1"/>
              <a:t>вимог</a:t>
            </a:r>
            <a:r>
              <a:rPr lang="ru-RU" dirty="0"/>
              <a:t> </a:t>
            </a:r>
            <a:r>
              <a:rPr lang="ru-RU" dirty="0" err="1"/>
              <a:t>або</a:t>
            </a:r>
            <a:r>
              <a:rPr lang="ru-RU" dirty="0"/>
              <a:t> </a:t>
            </a:r>
            <a:r>
              <a:rPr lang="ru-RU" dirty="0" err="1"/>
              <a:t>заперечень</a:t>
            </a:r>
            <a:r>
              <a:rPr lang="ru-RU" dirty="0" smtClean="0"/>
              <a:t>.</a:t>
            </a:r>
          </a:p>
          <a:p>
            <a:pPr marL="109728" indent="0" algn="just">
              <a:buNone/>
            </a:pPr>
            <a:endParaRPr lang="ru-RU" dirty="0"/>
          </a:p>
          <a:p>
            <a:pPr marL="109728" indent="0" algn="just">
              <a:buNone/>
            </a:pPr>
            <a:r>
              <a:rPr lang="ru-RU" dirty="0" smtClean="0"/>
              <a:t>Суд </a:t>
            </a:r>
            <a:r>
              <a:rPr lang="ru-RU" dirty="0"/>
              <a:t>не </a:t>
            </a:r>
            <a:r>
              <a:rPr lang="ru-RU" dirty="0" err="1"/>
              <a:t>бере</a:t>
            </a:r>
            <a:r>
              <a:rPr lang="ru-RU" dirty="0"/>
              <a:t> до </a:t>
            </a:r>
            <a:r>
              <a:rPr lang="ru-RU" dirty="0" err="1"/>
              <a:t>розгляду</a:t>
            </a:r>
            <a:r>
              <a:rPr lang="ru-RU" dirty="0"/>
              <a:t> </a:t>
            </a:r>
            <a:r>
              <a:rPr lang="ru-RU" dirty="0" err="1"/>
              <a:t>докази</a:t>
            </a:r>
            <a:r>
              <a:rPr lang="ru-RU" dirty="0"/>
              <a:t>, </a:t>
            </a:r>
            <a:r>
              <a:rPr lang="ru-RU" dirty="0" err="1"/>
              <a:t>які</a:t>
            </a:r>
            <a:r>
              <a:rPr lang="ru-RU" dirty="0"/>
              <a:t> не </a:t>
            </a:r>
            <a:r>
              <a:rPr lang="ru-RU" dirty="0" err="1"/>
              <a:t>стосуються</a:t>
            </a:r>
            <a:r>
              <a:rPr lang="ru-RU" dirty="0"/>
              <a:t> предмета </a:t>
            </a:r>
            <a:r>
              <a:rPr lang="ru-RU" dirty="0" err="1"/>
              <a:t>доказування</a:t>
            </a:r>
            <a:r>
              <a:rPr lang="ru-RU" dirty="0"/>
              <a:t>.</a:t>
            </a:r>
          </a:p>
          <a:p>
            <a:endParaRPr lang="uk-UA" dirty="0"/>
          </a:p>
        </p:txBody>
      </p:sp>
    </p:spTree>
    <p:extLst>
      <p:ext uri="{BB962C8B-B14F-4D97-AF65-F5344CB8AC3E}">
        <p14:creationId xmlns:p14="http://schemas.microsoft.com/office/powerpoint/2010/main" val="383403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280" y="571212"/>
            <a:ext cx="9144000" cy="6264696"/>
          </a:xfrm>
        </p:spPr>
        <p:txBody>
          <a:bodyPr>
            <a:normAutofit fontScale="77500" lnSpcReduction="20000"/>
          </a:bodyPr>
          <a:lstStyle/>
          <a:p>
            <a:pPr marL="109728" indent="0" algn="just">
              <a:buNone/>
            </a:pPr>
            <a:r>
              <a:rPr lang="ru-RU" dirty="0"/>
              <a:t> </a:t>
            </a:r>
            <a:r>
              <a:rPr lang="ru-RU" sz="3600" b="1" dirty="0">
                <a:solidFill>
                  <a:srgbClr val="FF0000"/>
                </a:solidFill>
              </a:rPr>
              <a:t>Предмет </a:t>
            </a:r>
            <a:r>
              <a:rPr lang="ru-RU" sz="3600" b="1" dirty="0" err="1">
                <a:solidFill>
                  <a:srgbClr val="FF0000"/>
                </a:solidFill>
              </a:rPr>
              <a:t>доказування</a:t>
            </a:r>
            <a:r>
              <a:rPr lang="ru-RU" sz="3600" b="1" dirty="0">
                <a:solidFill>
                  <a:srgbClr val="FF0000"/>
                </a:solidFill>
              </a:rPr>
              <a:t> </a:t>
            </a:r>
            <a:r>
              <a:rPr lang="ru-RU" dirty="0"/>
              <a:t>– </a:t>
            </a:r>
            <a:r>
              <a:rPr lang="ru-RU" dirty="0" err="1"/>
              <a:t>факти</a:t>
            </a:r>
            <a:r>
              <a:rPr lang="ru-RU" dirty="0"/>
              <a:t>, </a:t>
            </a:r>
            <a:r>
              <a:rPr lang="ru-RU" dirty="0" err="1"/>
              <a:t>які</a:t>
            </a:r>
            <a:r>
              <a:rPr lang="ru-RU" dirty="0"/>
              <a:t> </a:t>
            </a:r>
            <a:r>
              <a:rPr lang="ru-RU" dirty="0" err="1"/>
              <a:t>обгрунтовують</a:t>
            </a:r>
            <a:r>
              <a:rPr lang="ru-RU" dirty="0"/>
              <a:t> </a:t>
            </a:r>
            <a:r>
              <a:rPr lang="ru-RU" dirty="0" err="1"/>
              <a:t>заявлені</a:t>
            </a:r>
            <a:r>
              <a:rPr lang="ru-RU" dirty="0"/>
              <a:t> </a:t>
            </a:r>
            <a:r>
              <a:rPr lang="ru-RU" dirty="0" err="1"/>
              <a:t>вимоги</a:t>
            </a:r>
            <a:r>
              <a:rPr lang="ru-RU" dirty="0"/>
              <a:t> </a:t>
            </a:r>
            <a:r>
              <a:rPr lang="ru-RU" dirty="0" err="1"/>
              <a:t>чи</a:t>
            </a:r>
            <a:r>
              <a:rPr lang="ru-RU" dirty="0"/>
              <a:t> </a:t>
            </a:r>
            <a:r>
              <a:rPr lang="ru-RU" dirty="0" err="1"/>
              <a:t>заперечення</a:t>
            </a:r>
            <a:r>
              <a:rPr lang="ru-RU" dirty="0"/>
              <a:t> </a:t>
            </a:r>
            <a:r>
              <a:rPr lang="ru-RU" dirty="0" err="1"/>
              <a:t>або</a:t>
            </a:r>
            <a:r>
              <a:rPr lang="ru-RU" dirty="0"/>
              <a:t> </a:t>
            </a:r>
            <a:r>
              <a:rPr lang="ru-RU" dirty="0" err="1"/>
              <a:t>мають</a:t>
            </a:r>
            <a:r>
              <a:rPr lang="ru-RU" dirty="0"/>
              <a:t> </a:t>
            </a:r>
            <a:r>
              <a:rPr lang="ru-RU" dirty="0" err="1"/>
              <a:t>інше</a:t>
            </a:r>
            <a:r>
              <a:rPr lang="ru-RU" dirty="0"/>
              <a:t> </a:t>
            </a:r>
            <a:r>
              <a:rPr lang="ru-RU" dirty="0" err="1"/>
              <a:t>значення</a:t>
            </a:r>
            <a:r>
              <a:rPr lang="ru-RU" dirty="0"/>
              <a:t> для </a:t>
            </a:r>
            <a:r>
              <a:rPr lang="ru-RU" dirty="0" err="1"/>
              <a:t>вирішення</a:t>
            </a:r>
            <a:r>
              <a:rPr lang="ru-RU" dirty="0"/>
              <a:t> </a:t>
            </a:r>
            <a:r>
              <a:rPr lang="ru-RU" dirty="0" err="1"/>
              <a:t>справи</a:t>
            </a:r>
            <a:r>
              <a:rPr lang="ru-RU" dirty="0"/>
              <a:t> (причини пропуску </a:t>
            </a:r>
            <a:r>
              <a:rPr lang="ru-RU" dirty="0" err="1"/>
              <a:t>позовної</a:t>
            </a:r>
            <a:r>
              <a:rPr lang="ru-RU" dirty="0"/>
              <a:t> </a:t>
            </a:r>
            <a:r>
              <a:rPr lang="ru-RU" dirty="0" err="1"/>
              <a:t>давності</a:t>
            </a:r>
            <a:r>
              <a:rPr lang="ru-RU" dirty="0"/>
              <a:t> </a:t>
            </a:r>
            <a:r>
              <a:rPr lang="ru-RU" dirty="0" err="1"/>
              <a:t>тощо</a:t>
            </a:r>
            <a:r>
              <a:rPr lang="ru-RU" dirty="0"/>
              <a:t>) і </a:t>
            </a:r>
            <a:r>
              <a:rPr lang="ru-RU" dirty="0" err="1"/>
              <a:t>підлягають</a:t>
            </a:r>
            <a:r>
              <a:rPr lang="ru-RU" dirty="0"/>
              <a:t> </a:t>
            </a:r>
            <a:r>
              <a:rPr lang="ru-RU" dirty="0" err="1"/>
              <a:t>встановленню</a:t>
            </a:r>
            <a:r>
              <a:rPr lang="ru-RU" dirty="0"/>
              <a:t> при </a:t>
            </a:r>
            <a:r>
              <a:rPr lang="ru-RU" dirty="0" err="1"/>
              <a:t>ухваленні</a:t>
            </a:r>
            <a:r>
              <a:rPr lang="ru-RU" dirty="0"/>
              <a:t> </a:t>
            </a:r>
            <a:r>
              <a:rPr lang="ru-RU" dirty="0" err="1"/>
              <a:t>рішення</a:t>
            </a:r>
            <a:r>
              <a:rPr lang="ru-RU" dirty="0"/>
              <a:t> суду. Коло </a:t>
            </a:r>
            <a:r>
              <a:rPr lang="ru-RU" dirty="0" err="1"/>
              <a:t>обставин</a:t>
            </a:r>
            <a:r>
              <a:rPr lang="ru-RU" dirty="0"/>
              <a:t>, </a:t>
            </a:r>
            <a:r>
              <a:rPr lang="ru-RU" dirty="0" err="1"/>
              <a:t>що</a:t>
            </a:r>
            <a:r>
              <a:rPr lang="ru-RU" dirty="0"/>
              <a:t> на них </a:t>
            </a:r>
            <a:r>
              <a:rPr lang="ru-RU" dirty="0" err="1"/>
              <a:t>сторони</a:t>
            </a:r>
            <a:r>
              <a:rPr lang="ru-RU" dirty="0"/>
              <a:t> </a:t>
            </a:r>
            <a:r>
              <a:rPr lang="ru-RU" dirty="0" err="1"/>
              <a:t>посилаються</a:t>
            </a:r>
            <a:r>
              <a:rPr lang="ru-RU" dirty="0"/>
              <a:t> як на </a:t>
            </a:r>
            <a:r>
              <a:rPr lang="ru-RU" dirty="0" err="1"/>
              <a:t>підстави</a:t>
            </a:r>
            <a:r>
              <a:rPr lang="ru-RU" dirty="0"/>
              <a:t> </a:t>
            </a:r>
            <a:r>
              <a:rPr lang="ru-RU" dirty="0" err="1"/>
              <a:t>своїх</a:t>
            </a:r>
            <a:r>
              <a:rPr lang="ru-RU" dirty="0"/>
              <a:t> </a:t>
            </a:r>
            <a:r>
              <a:rPr lang="ru-RU" dirty="0" err="1"/>
              <a:t>вимог</a:t>
            </a:r>
            <a:r>
              <a:rPr lang="ru-RU" dirty="0"/>
              <a:t> і </a:t>
            </a:r>
            <a:r>
              <a:rPr lang="ru-RU" dirty="0" err="1"/>
              <a:t>заперечень</a:t>
            </a:r>
            <a:r>
              <a:rPr lang="ru-RU" dirty="0"/>
              <a:t> </a:t>
            </a:r>
            <a:r>
              <a:rPr lang="ru-RU" dirty="0" err="1"/>
              <a:t>або</a:t>
            </a:r>
            <a:r>
              <a:rPr lang="ru-RU" dirty="0"/>
              <a:t> на </a:t>
            </a:r>
            <a:r>
              <a:rPr lang="ru-RU" dirty="0" err="1"/>
              <a:t>які</a:t>
            </a:r>
            <a:r>
              <a:rPr lang="ru-RU" dirty="0"/>
              <a:t> </a:t>
            </a:r>
            <a:r>
              <a:rPr lang="ru-RU" dirty="0" err="1"/>
              <a:t>вказують</a:t>
            </a:r>
            <a:r>
              <a:rPr lang="ru-RU" dirty="0"/>
              <a:t> </a:t>
            </a:r>
            <a:r>
              <a:rPr lang="ru-RU" dirty="0" err="1"/>
              <a:t>інші</a:t>
            </a:r>
            <a:r>
              <a:rPr lang="ru-RU" dirty="0"/>
              <a:t> особи, </a:t>
            </a:r>
            <a:r>
              <a:rPr lang="ru-RU" dirty="0" err="1"/>
              <a:t>може</a:t>
            </a:r>
            <a:r>
              <a:rPr lang="ru-RU" dirty="0"/>
              <a:t> бути </a:t>
            </a:r>
            <a:r>
              <a:rPr lang="ru-RU" dirty="0" err="1"/>
              <a:t>різноманітним</a:t>
            </a:r>
            <a:r>
              <a:rPr lang="ru-RU" dirty="0"/>
              <a:t>, а предмет </a:t>
            </a:r>
            <a:r>
              <a:rPr lang="ru-RU" dirty="0" err="1"/>
              <a:t>доказування</a:t>
            </a:r>
            <a:r>
              <a:rPr lang="ru-RU" dirty="0"/>
              <a:t> по </a:t>
            </a:r>
            <a:r>
              <a:rPr lang="ru-RU" dirty="0" err="1"/>
              <a:t>конкретній</a:t>
            </a:r>
            <a:r>
              <a:rPr lang="ru-RU" dirty="0"/>
              <a:t> </a:t>
            </a:r>
            <a:r>
              <a:rPr lang="ru-RU" dirty="0" err="1"/>
              <a:t>справі</a:t>
            </a:r>
            <a:r>
              <a:rPr lang="ru-RU" dirty="0"/>
              <a:t> </a:t>
            </a:r>
            <a:r>
              <a:rPr lang="ru-RU" dirty="0" err="1"/>
              <a:t>досить</a:t>
            </a:r>
            <a:r>
              <a:rPr lang="ru-RU" dirty="0"/>
              <a:t> </a:t>
            </a:r>
            <a:r>
              <a:rPr lang="ru-RU" dirty="0" err="1"/>
              <a:t>визначений</a:t>
            </a:r>
            <a:r>
              <a:rPr lang="ru-RU" dirty="0"/>
              <a:t>. На </a:t>
            </a:r>
            <a:r>
              <a:rPr lang="ru-RU" dirty="0" err="1"/>
              <a:t>нього</a:t>
            </a:r>
            <a:r>
              <a:rPr lang="ru-RU" dirty="0"/>
              <a:t> </a:t>
            </a:r>
            <a:r>
              <a:rPr lang="ru-RU" dirty="0" err="1"/>
              <a:t>вказує</a:t>
            </a:r>
            <a:r>
              <a:rPr lang="ru-RU" dirty="0"/>
              <a:t> норма </a:t>
            </a:r>
            <a:r>
              <a:rPr lang="ru-RU" dirty="0" err="1"/>
              <a:t>матеріального</a:t>
            </a:r>
            <a:r>
              <a:rPr lang="ru-RU" dirty="0"/>
              <a:t> права, яку </a:t>
            </a:r>
            <a:r>
              <a:rPr lang="ru-RU" dirty="0" err="1"/>
              <a:t>слід</a:t>
            </a:r>
            <a:r>
              <a:rPr lang="ru-RU" dirty="0"/>
              <a:t> </a:t>
            </a:r>
            <a:r>
              <a:rPr lang="ru-RU" dirty="0" err="1"/>
              <a:t>застосувати</a:t>
            </a:r>
            <a:r>
              <a:rPr lang="ru-RU" dirty="0"/>
              <a:t> в кожному конкретному </a:t>
            </a:r>
            <a:r>
              <a:rPr lang="ru-RU" dirty="0" err="1"/>
              <a:t>випадку</a:t>
            </a:r>
            <a:r>
              <a:rPr lang="ru-RU" dirty="0"/>
              <a:t>.</a:t>
            </a:r>
          </a:p>
          <a:p>
            <a:pPr algn="just"/>
            <a:r>
              <a:rPr lang="ru-RU" dirty="0"/>
              <a:t> </a:t>
            </a:r>
            <a:r>
              <a:rPr lang="ru-RU" dirty="0" err="1"/>
              <a:t>Отже</a:t>
            </a:r>
            <a:r>
              <a:rPr lang="ru-RU" dirty="0"/>
              <a:t>, </a:t>
            </a:r>
            <a:r>
              <a:rPr lang="ru-RU" b="1" i="1" dirty="0">
                <a:effectLst>
                  <a:outerShdw blurRad="38100" dist="38100" dir="2700000" algn="tl">
                    <a:srgbClr val="000000">
                      <a:alpha val="43137"/>
                    </a:srgbClr>
                  </a:outerShdw>
                </a:effectLst>
              </a:rPr>
              <a:t>предметом </a:t>
            </a:r>
            <a:r>
              <a:rPr lang="ru-RU" b="1" i="1" dirty="0" err="1">
                <a:effectLst>
                  <a:outerShdw blurRad="38100" dist="38100" dir="2700000" algn="tl">
                    <a:srgbClr val="000000">
                      <a:alpha val="43137"/>
                    </a:srgbClr>
                  </a:outerShdw>
                </a:effectLst>
              </a:rPr>
              <a:t>доказування</a:t>
            </a:r>
            <a:r>
              <a:rPr lang="ru-RU" b="1" i="1" dirty="0">
                <a:effectLst>
                  <a:outerShdw blurRad="38100" dist="38100" dir="2700000" algn="tl">
                    <a:srgbClr val="000000">
                      <a:alpha val="43137"/>
                    </a:srgbClr>
                  </a:outerShdw>
                </a:effectLst>
              </a:rPr>
              <a:t> є</a:t>
            </a:r>
            <a:r>
              <a:rPr lang="ru-RU" dirty="0"/>
              <a:t>:</a:t>
            </a:r>
          </a:p>
          <a:p>
            <a:pPr marL="109728" indent="0" algn="just">
              <a:buNone/>
            </a:pPr>
            <a:r>
              <a:rPr lang="ru-RU" dirty="0"/>
              <a:t> – </a:t>
            </a:r>
            <a:r>
              <a:rPr lang="ru-RU" dirty="0" err="1"/>
              <a:t>обставини</a:t>
            </a:r>
            <a:r>
              <a:rPr lang="ru-RU" dirty="0"/>
              <a:t>, </a:t>
            </a:r>
            <a:r>
              <a:rPr lang="ru-RU" dirty="0" err="1"/>
              <a:t>які</a:t>
            </a:r>
            <a:r>
              <a:rPr lang="ru-RU" dirty="0"/>
              <a:t> </a:t>
            </a:r>
            <a:r>
              <a:rPr lang="ru-RU" dirty="0" err="1"/>
              <a:t>обгрунтовують</a:t>
            </a:r>
            <a:r>
              <a:rPr lang="ru-RU" dirty="0"/>
              <a:t> </a:t>
            </a:r>
            <a:r>
              <a:rPr lang="ru-RU" dirty="0" err="1"/>
              <a:t>вимоги</a:t>
            </a:r>
            <a:r>
              <a:rPr lang="ru-RU" dirty="0"/>
              <a:t> </a:t>
            </a:r>
            <a:r>
              <a:rPr lang="ru-RU" dirty="0" err="1"/>
              <a:t>позивача</a:t>
            </a:r>
            <a:r>
              <a:rPr lang="ru-RU" dirty="0"/>
              <a:t> (</a:t>
            </a:r>
            <a:r>
              <a:rPr lang="ru-RU" dirty="0" err="1"/>
              <a:t>підстава</a:t>
            </a:r>
            <a:r>
              <a:rPr lang="ru-RU" dirty="0"/>
              <a:t> позову);</a:t>
            </a:r>
          </a:p>
          <a:p>
            <a:pPr marL="109728" indent="0" algn="just">
              <a:buNone/>
            </a:pPr>
            <a:r>
              <a:rPr lang="ru-RU" dirty="0" smtClean="0"/>
              <a:t>– </a:t>
            </a:r>
            <a:r>
              <a:rPr lang="ru-RU" dirty="0" err="1"/>
              <a:t>обставини</a:t>
            </a:r>
            <a:r>
              <a:rPr lang="ru-RU" dirty="0"/>
              <a:t>, </a:t>
            </a:r>
            <a:r>
              <a:rPr lang="ru-RU" dirty="0" err="1"/>
              <a:t>які</a:t>
            </a:r>
            <a:r>
              <a:rPr lang="ru-RU" dirty="0"/>
              <a:t> </a:t>
            </a:r>
            <a:r>
              <a:rPr lang="ru-RU" dirty="0" err="1"/>
              <a:t>обгрунтовують</a:t>
            </a:r>
            <a:r>
              <a:rPr lang="ru-RU" dirty="0"/>
              <a:t> </a:t>
            </a:r>
            <a:r>
              <a:rPr lang="ru-RU" dirty="0" err="1"/>
              <a:t>заперечення</a:t>
            </a:r>
            <a:r>
              <a:rPr lang="ru-RU" dirty="0"/>
              <a:t> </a:t>
            </a:r>
            <a:r>
              <a:rPr lang="ru-RU" dirty="0" err="1"/>
              <a:t>відповідача</a:t>
            </a:r>
            <a:r>
              <a:rPr lang="ru-RU" dirty="0"/>
              <a:t> (</a:t>
            </a:r>
            <a:r>
              <a:rPr lang="ru-RU" dirty="0" err="1"/>
              <a:t>підстава</a:t>
            </a:r>
            <a:r>
              <a:rPr lang="ru-RU" dirty="0"/>
              <a:t> </a:t>
            </a:r>
            <a:r>
              <a:rPr lang="ru-RU" dirty="0" err="1"/>
              <a:t>заперечення</a:t>
            </a:r>
            <a:r>
              <a:rPr lang="ru-RU" dirty="0"/>
              <a:t>);</a:t>
            </a:r>
          </a:p>
          <a:p>
            <a:pPr marL="109728" indent="0" algn="just">
              <a:buNone/>
            </a:pPr>
            <a:r>
              <a:rPr lang="ru-RU" dirty="0" smtClean="0"/>
              <a:t>– </a:t>
            </a:r>
            <a:r>
              <a:rPr lang="ru-RU" dirty="0" err="1"/>
              <a:t>інші</a:t>
            </a:r>
            <a:r>
              <a:rPr lang="ru-RU" dirty="0"/>
              <a:t> </a:t>
            </a:r>
            <a:r>
              <a:rPr lang="ru-RU" dirty="0" err="1"/>
              <a:t>обставини</a:t>
            </a:r>
            <a:r>
              <a:rPr lang="ru-RU" dirty="0"/>
              <a:t>, </a:t>
            </a:r>
            <a:r>
              <a:rPr lang="ru-RU" dirty="0" err="1"/>
              <a:t>які</a:t>
            </a:r>
            <a:r>
              <a:rPr lang="ru-RU" dirty="0"/>
              <a:t> </a:t>
            </a:r>
            <a:r>
              <a:rPr lang="ru-RU" dirty="0" err="1"/>
              <a:t>мають</a:t>
            </a:r>
            <a:r>
              <a:rPr lang="ru-RU" dirty="0"/>
              <a:t> </a:t>
            </a:r>
            <a:r>
              <a:rPr lang="ru-RU" dirty="0" err="1"/>
              <a:t>значення</a:t>
            </a:r>
            <a:r>
              <a:rPr lang="ru-RU" dirty="0"/>
              <a:t> для правильного </a:t>
            </a:r>
            <a:r>
              <a:rPr lang="ru-RU" dirty="0" err="1"/>
              <a:t>вирішення</a:t>
            </a:r>
            <a:r>
              <a:rPr lang="ru-RU" dirty="0"/>
              <a:t> </a:t>
            </a:r>
            <a:r>
              <a:rPr lang="ru-RU" dirty="0" err="1"/>
              <a:t>справи</a:t>
            </a:r>
            <a:r>
              <a:rPr lang="ru-RU" dirty="0"/>
              <a:t>.</a:t>
            </a:r>
          </a:p>
          <a:p>
            <a:pPr marL="109728" indent="0" algn="just">
              <a:buNone/>
            </a:pPr>
            <a:r>
              <a:rPr lang="ru-RU" dirty="0" err="1" smtClean="0"/>
              <a:t>Правильне</a:t>
            </a:r>
            <a:r>
              <a:rPr lang="ru-RU" dirty="0" smtClean="0"/>
              <a:t> </a:t>
            </a:r>
            <a:r>
              <a:rPr lang="ru-RU" dirty="0" err="1"/>
              <a:t>встановлення</a:t>
            </a:r>
            <a:r>
              <a:rPr lang="ru-RU" dirty="0"/>
              <a:t> предмета </a:t>
            </a:r>
            <a:r>
              <a:rPr lang="ru-RU" dirty="0" err="1"/>
              <a:t>доказування</a:t>
            </a:r>
            <a:r>
              <a:rPr lang="ru-RU" dirty="0"/>
              <a:t> </a:t>
            </a:r>
            <a:r>
              <a:rPr lang="ru-RU" dirty="0" err="1"/>
              <a:t>сприяє</a:t>
            </a:r>
            <a:r>
              <a:rPr lang="ru-RU" dirty="0"/>
              <a:t> </a:t>
            </a:r>
            <a:r>
              <a:rPr lang="ru-RU" dirty="0" err="1"/>
              <a:t>визначеності</a:t>
            </a:r>
            <a:r>
              <a:rPr lang="ru-RU" dirty="0"/>
              <a:t> </a:t>
            </a:r>
            <a:r>
              <a:rPr lang="ru-RU" dirty="0" err="1"/>
              <a:t>подальшого</a:t>
            </a:r>
            <a:r>
              <a:rPr lang="ru-RU" dirty="0"/>
              <a:t> </a:t>
            </a:r>
            <a:r>
              <a:rPr lang="ru-RU" dirty="0" err="1"/>
              <a:t>процесу</a:t>
            </a:r>
            <a:r>
              <a:rPr lang="ru-RU" dirty="0"/>
              <a:t> </a:t>
            </a:r>
            <a:r>
              <a:rPr lang="ru-RU" dirty="0" err="1"/>
              <a:t>доказування</a:t>
            </a:r>
            <a:r>
              <a:rPr lang="ru-RU" dirty="0"/>
              <a:t> </a:t>
            </a:r>
            <a:r>
              <a:rPr lang="ru-RU" dirty="0" err="1"/>
              <a:t>щодо</a:t>
            </a:r>
            <a:r>
              <a:rPr lang="ru-RU" dirty="0"/>
              <a:t> </a:t>
            </a:r>
            <a:r>
              <a:rPr lang="ru-RU" dirty="0" err="1"/>
              <a:t>виявлення</a:t>
            </a:r>
            <a:r>
              <a:rPr lang="ru-RU" dirty="0"/>
              <a:t>, </a:t>
            </a:r>
            <a:r>
              <a:rPr lang="ru-RU" dirty="0" err="1"/>
              <a:t>збору</a:t>
            </a:r>
            <a:r>
              <a:rPr lang="ru-RU" dirty="0"/>
              <a:t>, </a:t>
            </a:r>
            <a:r>
              <a:rPr lang="ru-RU" dirty="0" err="1"/>
              <a:t>дослідження</a:t>
            </a:r>
            <a:r>
              <a:rPr lang="ru-RU" dirty="0"/>
              <a:t> та </a:t>
            </a:r>
            <a:r>
              <a:rPr lang="ru-RU" dirty="0" err="1"/>
              <a:t>оцінки</a:t>
            </a:r>
            <a:r>
              <a:rPr lang="ru-RU" dirty="0"/>
              <a:t> </a:t>
            </a:r>
            <a:r>
              <a:rPr lang="ru-RU" dirty="0" err="1"/>
              <a:t>доказів</a:t>
            </a:r>
            <a:r>
              <a:rPr lang="ru-RU" dirty="0"/>
              <a:t>, </a:t>
            </a:r>
            <a:r>
              <a:rPr lang="ru-RU" dirty="0" err="1"/>
              <a:t>встановлення</a:t>
            </a:r>
            <a:r>
              <a:rPr lang="ru-RU" dirty="0"/>
              <a:t> </a:t>
            </a:r>
            <a:r>
              <a:rPr lang="ru-RU" dirty="0" err="1"/>
              <a:t>дійсних</a:t>
            </a:r>
            <a:r>
              <a:rPr lang="ru-RU" dirty="0"/>
              <a:t> </a:t>
            </a:r>
            <a:r>
              <a:rPr lang="ru-RU" dirty="0" err="1"/>
              <a:t>обставин</a:t>
            </a:r>
            <a:r>
              <a:rPr lang="ru-RU" dirty="0"/>
              <a:t> </a:t>
            </a:r>
            <a:r>
              <a:rPr lang="ru-RU" dirty="0" err="1"/>
              <a:t>справи</a:t>
            </a:r>
            <a:r>
              <a:rPr lang="ru-RU" dirty="0"/>
              <a:t> та </a:t>
            </a:r>
            <a:r>
              <a:rPr lang="ru-RU" dirty="0" err="1"/>
              <a:t>ухвалення</a:t>
            </a:r>
            <a:r>
              <a:rPr lang="ru-RU" dirty="0"/>
              <a:t> законного та </a:t>
            </a:r>
            <a:r>
              <a:rPr lang="ru-RU" dirty="0" err="1"/>
              <a:t>обгрунтованого</a:t>
            </a:r>
            <a:r>
              <a:rPr lang="ru-RU" dirty="0"/>
              <a:t> </a:t>
            </a:r>
            <a:r>
              <a:rPr lang="ru-RU" dirty="0" err="1"/>
              <a:t>рішення</a:t>
            </a:r>
            <a:r>
              <a:rPr lang="ru-RU" dirty="0"/>
              <a:t>.</a:t>
            </a:r>
          </a:p>
          <a:p>
            <a:endParaRPr lang="uk-UA" dirty="0"/>
          </a:p>
        </p:txBody>
      </p:sp>
    </p:spTree>
    <p:extLst>
      <p:ext uri="{BB962C8B-B14F-4D97-AF65-F5344CB8AC3E}">
        <p14:creationId xmlns:p14="http://schemas.microsoft.com/office/powerpoint/2010/main" val="38286620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548680"/>
            <a:ext cx="9036496" cy="6408712"/>
          </a:xfrm>
        </p:spPr>
        <p:txBody>
          <a:bodyPr>
            <a:normAutofit/>
          </a:bodyPr>
          <a:lstStyle/>
          <a:p>
            <a:pPr marL="109728" indent="0" algn="just">
              <a:buNone/>
            </a:pPr>
            <a:r>
              <a:rPr lang="ru-RU" sz="3200" b="1" dirty="0" err="1">
                <a:solidFill>
                  <a:srgbClr val="FF0000"/>
                </a:solidFill>
              </a:rPr>
              <a:t>Допустимість</a:t>
            </a:r>
            <a:r>
              <a:rPr lang="ru-RU" sz="3200" b="1" dirty="0">
                <a:solidFill>
                  <a:srgbClr val="FF0000"/>
                </a:solidFill>
              </a:rPr>
              <a:t> </a:t>
            </a:r>
            <a:r>
              <a:rPr lang="ru-RU" sz="3200" b="1" dirty="0" err="1">
                <a:solidFill>
                  <a:srgbClr val="FF0000"/>
                </a:solidFill>
              </a:rPr>
              <a:t>доказів</a:t>
            </a:r>
            <a:endParaRPr lang="ru-RU" sz="3200" b="1" dirty="0">
              <a:solidFill>
                <a:srgbClr val="FF0000"/>
              </a:solidFill>
            </a:endParaRPr>
          </a:p>
          <a:p>
            <a:pPr marL="109728" indent="0" algn="just">
              <a:buNone/>
            </a:pPr>
            <a:r>
              <a:rPr lang="ru-RU" dirty="0" smtClean="0"/>
              <a:t>Суд </a:t>
            </a:r>
            <a:r>
              <a:rPr lang="ru-RU" dirty="0"/>
              <a:t>не </a:t>
            </a:r>
            <a:r>
              <a:rPr lang="ru-RU" dirty="0" err="1"/>
              <a:t>бере</a:t>
            </a:r>
            <a:r>
              <a:rPr lang="ru-RU" dirty="0"/>
              <a:t> до </a:t>
            </a:r>
            <a:r>
              <a:rPr lang="ru-RU" dirty="0" err="1"/>
              <a:t>уваги</a:t>
            </a:r>
            <a:r>
              <a:rPr lang="ru-RU" dirty="0"/>
              <a:t> </a:t>
            </a:r>
            <a:r>
              <a:rPr lang="ru-RU" dirty="0" err="1"/>
              <a:t>докази</a:t>
            </a:r>
            <a:r>
              <a:rPr lang="ru-RU" dirty="0"/>
              <a:t>, </a:t>
            </a:r>
            <a:r>
              <a:rPr lang="ru-RU" dirty="0" err="1"/>
              <a:t>які</a:t>
            </a:r>
            <a:r>
              <a:rPr lang="ru-RU" dirty="0"/>
              <a:t> </a:t>
            </a:r>
            <a:r>
              <a:rPr lang="ru-RU" dirty="0" err="1"/>
              <a:t>одержані</a:t>
            </a:r>
            <a:r>
              <a:rPr lang="ru-RU" dirty="0"/>
              <a:t> з </a:t>
            </a:r>
            <a:r>
              <a:rPr lang="ru-RU" dirty="0" err="1"/>
              <a:t>порушенням</a:t>
            </a:r>
            <a:r>
              <a:rPr lang="ru-RU" dirty="0"/>
              <a:t> порядку, </a:t>
            </a:r>
            <a:r>
              <a:rPr lang="ru-RU" dirty="0" err="1"/>
              <a:t>встановленого</a:t>
            </a:r>
            <a:r>
              <a:rPr lang="ru-RU" dirty="0"/>
              <a:t> законом.</a:t>
            </a:r>
          </a:p>
          <a:p>
            <a:pPr marL="109728" indent="0" algn="just">
              <a:buNone/>
            </a:pPr>
            <a:r>
              <a:rPr lang="ru-RU" dirty="0" err="1" smtClean="0"/>
              <a:t>Обставини</a:t>
            </a:r>
            <a:r>
              <a:rPr lang="ru-RU" dirty="0" smtClean="0"/>
              <a:t> </a:t>
            </a:r>
            <a:r>
              <a:rPr lang="ru-RU" dirty="0" err="1"/>
              <a:t>справи</a:t>
            </a:r>
            <a:r>
              <a:rPr lang="ru-RU" dirty="0"/>
              <a:t>, </a:t>
            </a:r>
            <a:r>
              <a:rPr lang="ru-RU" dirty="0" err="1"/>
              <a:t>які</a:t>
            </a:r>
            <a:r>
              <a:rPr lang="ru-RU" dirty="0"/>
              <a:t> за законом </a:t>
            </a:r>
            <a:r>
              <a:rPr lang="ru-RU" dirty="0" err="1"/>
              <a:t>мають</a:t>
            </a:r>
            <a:r>
              <a:rPr lang="ru-RU" dirty="0"/>
              <a:t> бути </a:t>
            </a:r>
            <a:r>
              <a:rPr lang="ru-RU" dirty="0" err="1"/>
              <a:t>підтверджені</a:t>
            </a:r>
            <a:r>
              <a:rPr lang="ru-RU" dirty="0"/>
              <a:t> </a:t>
            </a:r>
            <a:r>
              <a:rPr lang="ru-RU" dirty="0" err="1"/>
              <a:t>певними</a:t>
            </a:r>
            <a:r>
              <a:rPr lang="ru-RU" dirty="0"/>
              <a:t> </a:t>
            </a:r>
            <a:r>
              <a:rPr lang="ru-RU" dirty="0" err="1"/>
              <a:t>засобами</a:t>
            </a:r>
            <a:r>
              <a:rPr lang="ru-RU" dirty="0"/>
              <a:t> </a:t>
            </a:r>
            <a:r>
              <a:rPr lang="ru-RU" dirty="0" err="1"/>
              <a:t>доказування</a:t>
            </a:r>
            <a:r>
              <a:rPr lang="ru-RU" dirty="0"/>
              <a:t>, не </a:t>
            </a:r>
            <a:r>
              <a:rPr lang="ru-RU" dirty="0" err="1"/>
              <a:t>можуть</a:t>
            </a:r>
            <a:r>
              <a:rPr lang="ru-RU" dirty="0"/>
              <a:t> </a:t>
            </a:r>
            <a:r>
              <a:rPr lang="ru-RU" dirty="0" err="1"/>
              <a:t>підтверджуватися</a:t>
            </a:r>
            <a:r>
              <a:rPr lang="ru-RU" dirty="0"/>
              <a:t> </a:t>
            </a:r>
            <a:r>
              <a:rPr lang="ru-RU" dirty="0" err="1"/>
              <a:t>іншими</a:t>
            </a:r>
            <a:r>
              <a:rPr lang="ru-RU" dirty="0"/>
              <a:t> </a:t>
            </a:r>
            <a:r>
              <a:rPr lang="ru-RU" dirty="0" err="1"/>
              <a:t>засобами</a:t>
            </a:r>
            <a:r>
              <a:rPr lang="ru-RU" dirty="0"/>
              <a:t> </a:t>
            </a:r>
            <a:r>
              <a:rPr lang="ru-RU" dirty="0" err="1"/>
              <a:t>доказування</a:t>
            </a:r>
            <a:r>
              <a:rPr lang="ru-RU" dirty="0" smtClean="0"/>
              <a:t>.</a:t>
            </a:r>
          </a:p>
          <a:p>
            <a:pPr marL="109728" indent="0" algn="just">
              <a:buNone/>
            </a:pPr>
            <a:endParaRPr lang="ru-RU" dirty="0"/>
          </a:p>
          <a:p>
            <a:pPr marL="109728" indent="0" algn="just">
              <a:buNone/>
            </a:pPr>
            <a:r>
              <a:rPr lang="ru-RU" sz="3200" b="1" dirty="0" err="1" smtClean="0">
                <a:solidFill>
                  <a:srgbClr val="FF0000"/>
                </a:solidFill>
              </a:rPr>
              <a:t>Достовірними</a:t>
            </a:r>
            <a:r>
              <a:rPr lang="ru-RU" sz="3200" dirty="0" smtClean="0">
                <a:solidFill>
                  <a:srgbClr val="FF0000"/>
                </a:solidFill>
              </a:rPr>
              <a:t> </a:t>
            </a:r>
            <a:r>
              <a:rPr lang="ru-RU" dirty="0"/>
              <a:t>є </a:t>
            </a:r>
            <a:r>
              <a:rPr lang="ru-RU" dirty="0" err="1"/>
              <a:t>докази</a:t>
            </a:r>
            <a:r>
              <a:rPr lang="ru-RU" dirty="0"/>
              <a:t>, на </a:t>
            </a:r>
            <a:r>
              <a:rPr lang="ru-RU" dirty="0" err="1"/>
              <a:t>підставі</a:t>
            </a:r>
            <a:r>
              <a:rPr lang="ru-RU" dirty="0"/>
              <a:t> </a:t>
            </a:r>
            <a:r>
              <a:rPr lang="ru-RU" dirty="0" err="1"/>
              <a:t>яких</a:t>
            </a:r>
            <a:r>
              <a:rPr lang="ru-RU" dirty="0"/>
              <a:t> </a:t>
            </a:r>
            <a:r>
              <a:rPr lang="ru-RU" dirty="0" err="1"/>
              <a:t>можна</a:t>
            </a:r>
            <a:r>
              <a:rPr lang="ru-RU" dirty="0"/>
              <a:t> </a:t>
            </a:r>
            <a:r>
              <a:rPr lang="ru-RU" dirty="0" err="1"/>
              <a:t>встановити</a:t>
            </a:r>
            <a:r>
              <a:rPr lang="ru-RU" dirty="0"/>
              <a:t> </a:t>
            </a:r>
            <a:r>
              <a:rPr lang="ru-RU" dirty="0" err="1"/>
              <a:t>дійсні</a:t>
            </a:r>
            <a:r>
              <a:rPr lang="ru-RU" dirty="0"/>
              <a:t> </a:t>
            </a:r>
            <a:r>
              <a:rPr lang="ru-RU" dirty="0" err="1"/>
              <a:t>обставини</a:t>
            </a:r>
            <a:r>
              <a:rPr lang="ru-RU" dirty="0"/>
              <a:t> </a:t>
            </a:r>
            <a:r>
              <a:rPr lang="ru-RU" dirty="0" err="1"/>
              <a:t>справи</a:t>
            </a:r>
            <a:r>
              <a:rPr lang="ru-RU" dirty="0"/>
              <a:t>.</a:t>
            </a:r>
          </a:p>
          <a:p>
            <a:endParaRPr lang="uk-UA" dirty="0"/>
          </a:p>
        </p:txBody>
      </p:sp>
    </p:spTree>
    <p:extLst>
      <p:ext uri="{BB962C8B-B14F-4D97-AF65-F5344CB8AC3E}">
        <p14:creationId xmlns:p14="http://schemas.microsoft.com/office/powerpoint/2010/main" val="3788566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476672"/>
            <a:ext cx="9036496" cy="6264696"/>
          </a:xfrm>
        </p:spPr>
        <p:txBody>
          <a:bodyPr>
            <a:normAutofit/>
          </a:bodyPr>
          <a:lstStyle/>
          <a:p>
            <a:pPr marL="109728" indent="0" algn="just">
              <a:buNone/>
            </a:pPr>
            <a:r>
              <a:rPr lang="ru-RU" sz="3200" b="1" dirty="0" err="1" smtClean="0">
                <a:solidFill>
                  <a:srgbClr val="FF0000"/>
                </a:solidFill>
              </a:rPr>
              <a:t>Достатніми</a:t>
            </a:r>
            <a:r>
              <a:rPr lang="ru-RU" dirty="0" smtClean="0"/>
              <a:t> </a:t>
            </a:r>
            <a:r>
              <a:rPr lang="ru-RU" dirty="0"/>
              <a:t>є </a:t>
            </a:r>
            <a:r>
              <a:rPr lang="ru-RU" dirty="0" err="1"/>
              <a:t>докази</a:t>
            </a:r>
            <a:r>
              <a:rPr lang="ru-RU" dirty="0"/>
              <a:t>, </a:t>
            </a:r>
            <a:r>
              <a:rPr lang="ru-RU" dirty="0" err="1"/>
              <a:t>які</a:t>
            </a:r>
            <a:r>
              <a:rPr lang="ru-RU" dirty="0"/>
              <a:t> у </a:t>
            </a:r>
            <a:r>
              <a:rPr lang="ru-RU" dirty="0" err="1"/>
              <a:t>своїй</a:t>
            </a:r>
            <a:r>
              <a:rPr lang="ru-RU" dirty="0"/>
              <a:t> </a:t>
            </a:r>
            <a:r>
              <a:rPr lang="ru-RU" dirty="0" err="1"/>
              <a:t>сукупності</a:t>
            </a:r>
            <a:r>
              <a:rPr lang="ru-RU" dirty="0"/>
              <a:t> </a:t>
            </a:r>
            <a:r>
              <a:rPr lang="ru-RU" dirty="0" err="1"/>
              <a:t>дають</a:t>
            </a:r>
            <a:r>
              <a:rPr lang="ru-RU" dirty="0"/>
              <a:t> </a:t>
            </a:r>
            <a:r>
              <a:rPr lang="ru-RU" dirty="0" err="1"/>
              <a:t>змогу</a:t>
            </a:r>
            <a:r>
              <a:rPr lang="ru-RU" dirty="0"/>
              <a:t> </a:t>
            </a:r>
            <a:r>
              <a:rPr lang="ru-RU" dirty="0" err="1"/>
              <a:t>дійти</a:t>
            </a:r>
            <a:r>
              <a:rPr lang="ru-RU" dirty="0"/>
              <a:t> </a:t>
            </a:r>
            <a:r>
              <a:rPr lang="ru-RU" dirty="0" err="1"/>
              <a:t>висновку</a:t>
            </a:r>
            <a:r>
              <a:rPr lang="ru-RU" dirty="0"/>
              <a:t> про </a:t>
            </a:r>
            <a:r>
              <a:rPr lang="ru-RU" dirty="0" err="1"/>
              <a:t>наявність</a:t>
            </a:r>
            <a:r>
              <a:rPr lang="ru-RU" dirty="0"/>
              <a:t> </a:t>
            </a:r>
            <a:r>
              <a:rPr lang="ru-RU" dirty="0" err="1"/>
              <a:t>або</a:t>
            </a:r>
            <a:r>
              <a:rPr lang="ru-RU" dirty="0"/>
              <a:t> </a:t>
            </a:r>
            <a:r>
              <a:rPr lang="ru-RU" dirty="0" err="1"/>
              <a:t>відсутність</a:t>
            </a:r>
            <a:r>
              <a:rPr lang="ru-RU" dirty="0"/>
              <a:t> </a:t>
            </a:r>
            <a:r>
              <a:rPr lang="ru-RU" dirty="0" err="1"/>
              <a:t>обставин</a:t>
            </a:r>
            <a:r>
              <a:rPr lang="ru-RU" dirty="0"/>
              <a:t> </a:t>
            </a:r>
            <a:r>
              <a:rPr lang="ru-RU" dirty="0" err="1"/>
              <a:t>справи</a:t>
            </a:r>
            <a:r>
              <a:rPr lang="ru-RU" dirty="0"/>
              <a:t>, </a:t>
            </a:r>
            <a:r>
              <a:rPr lang="ru-RU" dirty="0" err="1"/>
              <a:t>які</a:t>
            </a:r>
            <a:r>
              <a:rPr lang="ru-RU" dirty="0"/>
              <a:t> </a:t>
            </a:r>
            <a:r>
              <a:rPr lang="ru-RU" dirty="0" err="1"/>
              <a:t>входять</a:t>
            </a:r>
            <a:r>
              <a:rPr lang="ru-RU" dirty="0"/>
              <a:t> до предмета </a:t>
            </a:r>
            <a:r>
              <a:rPr lang="ru-RU" dirty="0" err="1" smtClean="0"/>
              <a:t>доказування</a:t>
            </a:r>
            <a:r>
              <a:rPr lang="ru-RU" dirty="0" smtClean="0"/>
              <a:t>.</a:t>
            </a:r>
          </a:p>
          <a:p>
            <a:pPr marL="109728" indent="0" algn="just">
              <a:buNone/>
            </a:pPr>
            <a:endParaRPr lang="ru-RU" dirty="0"/>
          </a:p>
          <a:p>
            <a:pPr marL="109728" indent="0" algn="just">
              <a:buNone/>
            </a:pPr>
            <a:endParaRPr lang="ru-RU" dirty="0" smtClean="0"/>
          </a:p>
          <a:p>
            <a:pPr marL="109728" indent="0" algn="just">
              <a:buNone/>
            </a:pPr>
            <a:r>
              <a:rPr lang="ru-RU" sz="3200" b="1" dirty="0" err="1" smtClean="0"/>
              <a:t>Питання</a:t>
            </a:r>
            <a:r>
              <a:rPr lang="ru-RU" sz="3200" b="1" dirty="0" smtClean="0"/>
              <a:t> </a:t>
            </a:r>
            <a:r>
              <a:rPr lang="ru-RU" sz="3200" b="1" dirty="0"/>
              <a:t>про </a:t>
            </a:r>
            <a:r>
              <a:rPr lang="ru-RU" sz="3200" b="1" dirty="0" err="1"/>
              <a:t>достатність</a:t>
            </a:r>
            <a:r>
              <a:rPr lang="ru-RU" sz="3200" b="1" dirty="0"/>
              <a:t> </a:t>
            </a:r>
            <a:r>
              <a:rPr lang="ru-RU" dirty="0" err="1"/>
              <a:t>доказів</a:t>
            </a:r>
            <a:r>
              <a:rPr lang="ru-RU" dirty="0"/>
              <a:t> для </a:t>
            </a:r>
            <a:r>
              <a:rPr lang="ru-RU" dirty="0" err="1"/>
              <a:t>встановлення</a:t>
            </a:r>
            <a:r>
              <a:rPr lang="ru-RU" dirty="0"/>
              <a:t> </a:t>
            </a:r>
            <a:r>
              <a:rPr lang="ru-RU" dirty="0" err="1"/>
              <a:t>обставин</a:t>
            </a:r>
            <a:r>
              <a:rPr lang="ru-RU" dirty="0"/>
              <a:t>, </a:t>
            </a:r>
            <a:r>
              <a:rPr lang="ru-RU" dirty="0" err="1"/>
              <a:t>що</a:t>
            </a:r>
            <a:r>
              <a:rPr lang="ru-RU" dirty="0"/>
              <a:t> </a:t>
            </a:r>
            <a:r>
              <a:rPr lang="ru-RU" dirty="0" err="1"/>
              <a:t>мають</a:t>
            </a:r>
            <a:r>
              <a:rPr lang="ru-RU" dirty="0"/>
              <a:t> </a:t>
            </a:r>
            <a:r>
              <a:rPr lang="ru-RU" dirty="0" err="1"/>
              <a:t>значення</a:t>
            </a:r>
            <a:r>
              <a:rPr lang="ru-RU" dirty="0"/>
              <a:t> для </a:t>
            </a:r>
            <a:r>
              <a:rPr lang="ru-RU" dirty="0" err="1"/>
              <a:t>справи</a:t>
            </a:r>
            <a:r>
              <a:rPr lang="ru-RU" dirty="0"/>
              <a:t>, суд </a:t>
            </a:r>
            <a:r>
              <a:rPr lang="ru-RU" dirty="0" err="1"/>
              <a:t>вирішує</a:t>
            </a:r>
            <a:r>
              <a:rPr lang="ru-RU" dirty="0"/>
              <a:t> </a:t>
            </a:r>
            <a:r>
              <a:rPr lang="ru-RU" dirty="0" err="1"/>
              <a:t>відповідно</a:t>
            </a:r>
            <a:r>
              <a:rPr lang="ru-RU" dirty="0"/>
              <a:t> до </a:t>
            </a:r>
            <a:r>
              <a:rPr lang="ru-RU" dirty="0" err="1"/>
              <a:t>свого</a:t>
            </a:r>
            <a:r>
              <a:rPr lang="ru-RU" dirty="0"/>
              <a:t> </a:t>
            </a:r>
            <a:r>
              <a:rPr lang="ru-RU" dirty="0" err="1"/>
              <a:t>внутрішнього</a:t>
            </a:r>
            <a:r>
              <a:rPr lang="ru-RU" dirty="0"/>
              <a:t> </a:t>
            </a:r>
            <a:r>
              <a:rPr lang="ru-RU" dirty="0" err="1"/>
              <a:t>переконання</a:t>
            </a:r>
            <a:r>
              <a:rPr lang="ru-RU" dirty="0"/>
              <a:t>.</a:t>
            </a:r>
          </a:p>
          <a:p>
            <a:endParaRPr lang="uk-UA" dirty="0"/>
          </a:p>
        </p:txBody>
      </p:sp>
    </p:spTree>
    <p:extLst>
      <p:ext uri="{BB962C8B-B14F-4D97-AF65-F5344CB8AC3E}">
        <p14:creationId xmlns:p14="http://schemas.microsoft.com/office/powerpoint/2010/main" val="23513716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138</TotalTime>
  <Words>1692</Words>
  <Application>Microsoft Office PowerPoint</Application>
  <PresentationFormat>Экран (4:3)</PresentationFormat>
  <Paragraphs>94</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Городская</vt:lpstr>
      <vt:lpstr>Докази</vt:lpstr>
      <vt:lpstr>План </vt:lpstr>
      <vt:lpstr>Доказування в адміністративному процесі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Науковий вісник Херсонського державного університету. Випуск 4. Том 2. 2016</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Докази</dc:title>
  <dc:creator>Пользователь</dc:creator>
  <cp:lastModifiedBy>Пользователь</cp:lastModifiedBy>
  <cp:revision>11</cp:revision>
  <dcterms:created xsi:type="dcterms:W3CDTF">2019-09-22T18:19:47Z</dcterms:created>
  <dcterms:modified xsi:type="dcterms:W3CDTF">2019-10-01T08:59:15Z</dcterms:modified>
</cp:coreProperties>
</file>