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40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1AAE2-4BC2-4559-BF7F-E9626783DFFA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0B1DA-9000-43AD-B413-F0128B35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B1DA-9000-43AD-B413-F0128B35D092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F1DAB6-FE1C-40DB-8B95-440C84E2D4E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303606-2519-4FFA-9168-3B8DC5292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1DAB6-FE1C-40DB-8B95-440C84E2D4E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03606-2519-4FFA-9168-3B8DC5292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1DAB6-FE1C-40DB-8B95-440C84E2D4E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03606-2519-4FFA-9168-3B8DC5292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1DAB6-FE1C-40DB-8B95-440C84E2D4E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03606-2519-4FFA-9168-3B8DC52924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1DAB6-FE1C-40DB-8B95-440C84E2D4E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03606-2519-4FFA-9168-3B8DC52924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1DAB6-FE1C-40DB-8B95-440C84E2D4E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03606-2519-4FFA-9168-3B8DC52924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1DAB6-FE1C-40DB-8B95-440C84E2D4E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03606-2519-4FFA-9168-3B8DC5292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1DAB6-FE1C-40DB-8B95-440C84E2D4E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03606-2519-4FFA-9168-3B8DC52924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1DAB6-FE1C-40DB-8B95-440C84E2D4E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03606-2519-4FFA-9168-3B8DC5292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F1DAB6-FE1C-40DB-8B95-440C84E2D4E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03606-2519-4FFA-9168-3B8DC5292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F1DAB6-FE1C-40DB-8B95-440C84E2D4E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303606-2519-4FFA-9168-3B8DC52924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F1DAB6-FE1C-40DB-8B95-440C84E2D4E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303606-2519-4FFA-9168-3B8DC52924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ps_CTUD/Ternova/Sites/Reuters.com_files/logo_reuters_media_us.gif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http://bsanna-news.ukrinform.ua/img/logo-tanjug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Ternova/Sites/BETA%20-%20Novinska%20agencija_files/head_sr.gif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http://web.ana-mpa.gr/anarussian/images/logo_ape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bsanna-news.ukrinform.ua/img/logo-bta.jpg" TargetMode="Externa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polska.ru/images/polska-label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http://bsanna-news.ukrinform.ua/img/logo-moldpres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http://www.belta.by/bimages/000483_238943gif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http://bsanna-news.ukrinform.ua/img/logo-armen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http://www.kabar.kg/sites/default/files/kabrakabr_logo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bsanna-news.ukrinform.ua/img/logo-azeri.jpg" TargetMode="External"/><Relationship Id="rId5" Type="http://schemas.openxmlformats.org/officeDocument/2006/relationships/image" Target="../media/image37.jpeg"/><Relationship Id="rId4" Type="http://schemas.openxmlformats.org/officeDocument/2006/relationships/image" Target="http://bsanna-news.ukrinform.ua/img/ghn-saiti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newz.kiev.ua/files/newz.kiev.ua/i/200902121205140.gif" TargetMode="External"/><Relationship Id="rId5" Type="http://schemas.openxmlformats.org/officeDocument/2006/relationships/image" Target="../media/image41.png"/><Relationship Id="rId4" Type="http://schemas.openxmlformats.org/officeDocument/2006/relationships/image" Target="http://upload.wikimedia.org/wikipedia/en/0/05/Zuma_Press_Logo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sana.sy/themes/english/images/small_logo.gif" TargetMode="External"/><Relationship Id="rId5" Type="http://schemas.openxmlformats.org/officeDocument/2006/relationships/image" Target="../media/image43.png"/><Relationship Id="rId4" Type="http://schemas.openxmlformats.org/officeDocument/2006/relationships/image" Target="http://bsanna-news.ukrinform.ua/img/logo-aa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http://home.kyodo.co.jp/themes/air/img/logo.gif" TargetMode="Externa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http://www.montsame.mn/images/sm_logo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http://www.bernama.com/bernama/v5/html/images/layout01_01.gi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5"/>
            <a:ext cx="7774632" cy="2169587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ІНФОРМАЦІЙНІ АГЕНТСТВА</a:t>
            </a:r>
            <a:endParaRPr lang="ru-R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ІНФОРМАЦІЙНІ АГЕНТСТВА УКРАЇНИ</a:t>
            </a:r>
            <a:endParaRPr lang="ru-RU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396" y="764704"/>
            <a:ext cx="23241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9304" y="2108076"/>
            <a:ext cx="121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692696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uk-UA" sz="1600" dirty="0">
                <a:latin typeface="Arial" pitchFamily="34" charset="0"/>
                <a:cs typeface="Arial" pitchFamily="34" charset="0"/>
              </a:rPr>
              <a:t>Спортивне інформаційне агентство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“Медиаспорт”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Агентство – визнаний лідер в інформаційному просторі Харкова і області. Існує з серпня 2000 року (до травня 2006 –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“Медіа-група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“Об’єктив”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). Головними інформаційними рубриками агентства є: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“Новини”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“Інтерв’ю”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“Репортажі”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“Публікації”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“Прес-бюлетені”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“Анонси”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“Підсумки”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“Виставки”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та ін.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2204864"/>
            <a:ext cx="78843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2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«STATUS QUO»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недержавне регіональне інформаційне агентство, що спеціалізується на зборі, обробці і розповсюдженні адміністративної, економічної, соціально-політичної та правоохоронної інформації переважно про Харків і харківську область.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496" y="3186842"/>
            <a:ext cx="882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2438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Агентство було зареєстровано 29 березня 2001 року, в мережі Інтернет почало працювати з вересні 2001 року. До 2006р. було закритим для широкого доступу (новини поширювалися лише за передплатою). У 2003 року почав виходити тематичний випуск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«SQ»-Економіка».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2008 році на сайті була створена рубрика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«Досьє»,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з’явився форум. З 2003 р. розпочав роботу прес-центр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«SQ»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6512" y="4391233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Студентське інформаційне агентство (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СІА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ц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самостійна громадсько-інформаційна організація студентів, діяльність і розвиток якої спрямовані на реалізацію творчих здібностей студентів та на створення єдиного інформаційного ресурсу Національного авіаційного університету.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Організація співпрацює в інформаційній сфері зі студентами, студентськими організаціями інших ВНЗ і з молодіжними громадськими організаціями.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сьогодні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СІА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пропонує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«Новини», «За межами НАУ», «Зсередини»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переважно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українською мовою. Головою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є Маргарита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Дімова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Члени команди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готують оперативно-публіцистичне видання «БІПЛАН».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83404"/>
            <a:ext cx="297549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u="sng" dirty="0"/>
              <a:t>Агенції Західної Європи</a:t>
            </a:r>
            <a:endParaRPr lang="ru-RU" dirty="0"/>
          </a:p>
        </p:txBody>
      </p:sp>
      <p:pic>
        <p:nvPicPr>
          <p:cNvPr id="26626" name="Рисунок 0" descr="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3" y="1052736"/>
            <a:ext cx="2736304" cy="92629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59832" y="692696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Франція.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Agence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France-Presse (AFP)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– Інформаційне агентство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Франс Прес (ФП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  <a:endParaRPr lang="en-US" sz="16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229851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Франс Прес</a:t>
            </a:r>
            <a: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розпопочало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свою історію 1835 року як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Agence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Havas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(міжнародне агентство новин) під керівництвом паризького перекладача Шарля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Луі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Гаваса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. Докладніше у ході практичного заняття.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2267580"/>
            <a:ext cx="622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Німеччина. </a:t>
            </a:r>
            <a:r>
              <a:rPr lang="uk-U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Deutsche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Presse-agentur (DPA – ДПА)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sleifu;;o9errrrrrrrrrrrr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411735"/>
            <a:ext cx="1933575" cy="657225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23728" y="2564904"/>
            <a:ext cx="68407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Німецьке інформаційне агентство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DPA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є незалежним, з гнучким і ефективним сервісом збору, обробки, розповсюдження та використання мультимедійного контенту. Агентство, засноване в Німеччині 1949 року.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635732"/>
            <a:ext cx="305083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u="sng" dirty="0"/>
              <a:t>Агенції Північної Європи</a:t>
            </a:r>
            <a:endParaRPr lang="ru-RU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-36512" y="4068361"/>
            <a:ext cx="6624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Reuters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(Великобританія) агентство розпочало роботу у жовтні 1851 року.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6630" name="Picture 6" descr="Reuters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660232" y="4005064"/>
            <a:ext cx="2238794" cy="64807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078088" y="3717032"/>
            <a:ext cx="6246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Велика Британія.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Інформаційне агентство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Ройтерс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Reuters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36512" y="4581128"/>
            <a:ext cx="9180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Засновник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Поль Юліус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Ройтер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Воно є провідним світовим агентством новин і світової інформації. Штаб-квартира знаходиться у Лондоні, Європейський центр – у Женеві. 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Спеціалізується на зборові та розповсюдженні закордонної інформації. Належить об’єднанню власників газет та агентств Лондона, Нової Зеландії та Австралії. Всі провідні телерадіокомпанії, газети та журнали по всьому світу є користувачами продуктів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Ройтерс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83404"/>
            <a:ext cx="305083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u="sng" dirty="0"/>
              <a:t>Агенції Північної Європи</a:t>
            </a:r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059832" y="692696"/>
            <a:ext cx="37444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Швеція.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Tidningarnas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Telegrambyr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å)</a:t>
            </a:r>
            <a:endParaRPr kumimoji="0" lang="ru-RU" sz="16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Рисунок 0" descr="ttmini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764704"/>
            <a:ext cx="1438275" cy="8001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07504" y="1222881"/>
            <a:ext cx="87849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Tidningarnas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Telegrambyr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å) –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 найбільшим інформаційним агентством Скандинавії і єдиним загальнонаціональним шведським агентством з повним переліком служб новин. Створене у 1922 році у результаті поєднання трьох конкуруючих компаній.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1950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Крім новин, кореспонденти 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ТТ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надають фото,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відео-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аудіоматеріали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Для цього існує 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співпраця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з 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Svenska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Grafikbyr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å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Pressens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Bild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та 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Scanpix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Поширена практика інтерв’ю. Усі послуги надаються шведською мовою.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060249"/>
            <a:ext cx="65162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Литва.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Інформаційне агентство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ELTA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ЕЛЬТА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972941"/>
            <a:ext cx="1914525" cy="600075"/>
          </a:xfrm>
          <a:prstGeom prst="rect">
            <a:avLst/>
          </a:prstGeom>
          <a:noFill/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3356992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uk-UA" sz="1600" dirty="0">
                <a:latin typeface="Arial" pitchFamily="34" charset="0"/>
                <a:cs typeface="Arial" pitchFamily="34" charset="0"/>
              </a:rPr>
              <a:t>Інформаційне агентство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ELTA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ЕЛЬТА</a:t>
            </a:r>
            <a:r>
              <a:rPr lang="uk-UA" sz="1600" i="1" dirty="0">
                <a:latin typeface="Arial" pitchFamily="34" charset="0"/>
                <a:cs typeface="Arial" pitchFamily="34" charset="0"/>
              </a:rPr>
              <a:t>)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має статус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національного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і було засноване в 1920 у Каунасі,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Юозасом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Еретасом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(професор літератури, публіцист, громадський діяч, доктор філософії, швейцарцем за походженням). Він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прагнув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щоб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потік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новин ЕЛЬТА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оперативним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надійним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як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швейцарський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годинник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619672" y="4428401"/>
            <a:ext cx="4968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Латвія.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LETA (ЛЕТА)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4" name="Рисунок 3" descr="Описание: C:\Users\Аня\Desktop\п и п.png"/>
          <p:cNvPicPr>
            <a:picLocks noChangeAspect="1" noChangeArrowheads="1"/>
          </p:cNvPicPr>
          <p:nvPr/>
        </p:nvPicPr>
        <p:blipFill>
          <a:blip r:embed="rId5" cstate="print"/>
          <a:srcRect l="1689" t="2850" r="75580" b="70679"/>
          <a:stretch>
            <a:fillRect/>
          </a:stretch>
        </p:blipFill>
        <p:spPr bwMode="auto">
          <a:xfrm>
            <a:off x="107504" y="4437112"/>
            <a:ext cx="1866900" cy="885825"/>
          </a:xfrm>
          <a:prstGeom prst="rect">
            <a:avLst/>
          </a:prstGeom>
          <a:noFill/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008" y="4725144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Інформаційне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агентство 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LETA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ЛЕТА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– національне інформаційне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агентство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Є одним із головних джерел соціально-політичної та економічної інформації, об’єктивного та всебічного висвітлення подій всередині країни та світі.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indent="452438" algn="just"/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Засноване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1919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назвою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Latopress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потім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перейменоване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1940р.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організаційно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увійшло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як один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підрозділів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у ТАРС. З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1971 по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1990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рік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Латінформ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Latinform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83404"/>
            <a:ext cx="314541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u="sng" dirty="0"/>
              <a:t>Агенції Південної </a:t>
            </a:r>
            <a:r>
              <a:rPr lang="uk-UA" b="1" i="1" u="sng" dirty="0" smtClean="0"/>
              <a:t>Європи</a:t>
            </a:r>
            <a:endParaRPr lang="ru-RU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17079"/>
            <a:ext cx="4109095" cy="69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5496" y="1124744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Албанія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Інформаційне агентство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Albanian</a:t>
            </a:r>
            <a: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Tele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raphic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ency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Створене 1912р. після проголошення незалежності Албанії. Нині має статус національного, фінансується з бюджету країни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indent="452438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Служба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«Телетекст – АТА»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забезпечує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масове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оперативне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поширення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найважливішої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інформації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телеканалам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країни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доносить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повідомлення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агентства до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кожної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албанської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родини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АТА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нещодавно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створила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мультимедійну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службу для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передачі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аудіо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відеоновин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452438" algn="just"/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Воно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членом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Асоціації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Балканських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телеграфних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агентств (А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BNA)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та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Союзу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Середземноморських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телеграфних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агентств (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AMAN).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вхадить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Причорноморської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асоціації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національних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інформаційних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агентств –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ПАНІА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яка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об’єднує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зусилля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національних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інформаційних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агентств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країн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регіону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ефективного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інформаційних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ресурсів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З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більшістю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згаданих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вище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організацій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здійснює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взаємообмін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інформацією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Співпрацює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УКРІНФОРМ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339752" y="4365104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Іспанія.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нформац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ійн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агентство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EFE (ЕФЕ)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4" descr="efe_logo"/>
          <p:cNvPicPr>
            <a:picLocks noChangeAspect="1" noChangeArrowheads="1"/>
          </p:cNvPicPr>
          <p:nvPr/>
        </p:nvPicPr>
        <p:blipFill>
          <a:blip r:embed="rId4" cstate="print"/>
          <a:srcRect r="13925" b="17638"/>
          <a:stretch>
            <a:fillRect/>
          </a:stretch>
        </p:blipFill>
        <p:spPr bwMode="auto">
          <a:xfrm>
            <a:off x="107504" y="4437112"/>
            <a:ext cx="2181225" cy="12192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339752" y="4653136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rial" pitchFamily="34" charset="0"/>
                <a:cs typeface="Arial" pitchFamily="34" charset="0"/>
              </a:rPr>
              <a:t>І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нформац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ійн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е агентство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EFE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ЕФЕ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Це агентство, як акціонерне товариство, створене 1939 року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Рамоном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Серрано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Сунер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і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Мануелем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Аснар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– першими міністрами Іспанії з питань преси і пропаганди.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9512" y="5589240"/>
            <a:ext cx="89289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52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офіційному сайті особливо популярними продуктами ЕФЕ є такі: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”World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Digital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Agenda”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 “EFE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Channel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 “EFE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Collections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Можливе створення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онлайн-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колекцій;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“Press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releases”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прес-релізи, створені журналістами,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редакторами про події у всьому світі та інше.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83404"/>
            <a:ext cx="314541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u="sng" dirty="0"/>
              <a:t>Агенції Південної </a:t>
            </a:r>
            <a:r>
              <a:rPr lang="uk-UA" b="1" i="1" u="sng" dirty="0" smtClean="0"/>
              <a:t>Європи</a:t>
            </a:r>
            <a:endParaRPr lang="ru-RU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76470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Македонське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інформаційне агентство 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MIA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1106" y="764704"/>
            <a:ext cx="1255390" cy="88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055638"/>
            <a:ext cx="78123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Македонське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інформаційне агентство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MIA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сьогодні є національною інформаційною службою Сербії (а колись представляло інтереси колишньої Югославської республіки). Було створене у 1992 року відповідно до рішення парламенту Македонії. Розпочало діяльність лише через 6 років (у 1998р.).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496" y="2060848"/>
            <a:ext cx="9108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uk-UA" sz="1600" dirty="0">
                <a:latin typeface="Arial" pitchFamily="34" charset="0"/>
                <a:cs typeface="Arial" pitchFamily="34" charset="0"/>
              </a:rPr>
              <a:t>Головні рубрики: 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«Новини, останні новини», «Внутрішні справи», «Закордонні події», «Економіка», «Захист &amp; безпека», «Судова влада», «Освіта і наука», «Культура», «Рухи &amp; комунікації», «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Healthcare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Labour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policy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«Сільське господарство», «Екологія», «Місцеве самоврядування», «Громадський сектор», «Релігія», «Політичні партії»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та інше.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3378478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Сербія і Чорногорія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Інформаційне агентство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Beta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News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Agency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БЕТА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../Ternova/Sites/BETA%20-%20Novinska%20agencija_files/head_sr.gif"/>
          <p:cNvPicPr>
            <a:picLocks noChangeAspect="1" noChangeArrowheads="1"/>
          </p:cNvPicPr>
          <p:nvPr/>
        </p:nvPicPr>
        <p:blipFill>
          <a:blip r:embed="rId4" r:link="rId5" cstate="print"/>
          <a:srcRect t="4846" b="4846"/>
          <a:stretch>
            <a:fillRect/>
          </a:stretch>
        </p:blipFill>
        <p:spPr bwMode="auto">
          <a:xfrm>
            <a:off x="35496" y="3356992"/>
            <a:ext cx="1733550" cy="8763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763688" y="3645024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rial" pitchFamily="34" charset="0"/>
                <a:cs typeface="Arial" pitchFamily="34" charset="0"/>
              </a:rPr>
              <a:t>Інформаційне агентство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Beta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News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Agency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БЕТА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) є приватне, незалежне інформаційне агентство, засноване в 1992 році. Керівник –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Любица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Маркович.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496" y="4326195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uk-UA" sz="1600" dirty="0" smtClean="0">
                <a:latin typeface="Arial" pitchFamily="34" charset="0"/>
                <a:cs typeface="Arial" pitchFamily="34" charset="0"/>
              </a:rPr>
              <a:t>Активно співпрацює з агентства Південної та Східної Європи. Об’єктивно та всебічно висвітлює всі події в країні, регіонах та світі. Функціонує 5 мовами. Часто використовує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відео-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ауді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оп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дкасти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радіо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телебачення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ВЕТА-TV.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515719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TANJUG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– на сьогодні провідне інформаційне агентство 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Сербії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Picture 5" descr="http://bsanna-news.ukrinform.ua/img/logo-tanjug.jpg"/>
          <p:cNvPicPr>
            <a:picLocks noChangeAspect="1" noChangeArrowheads="1"/>
          </p:cNvPicPr>
          <p:nvPr/>
        </p:nvPicPr>
        <p:blipFill>
          <a:blip r:embed="rId6" r:link="rId7" cstate="print"/>
          <a:srcRect l="3532"/>
          <a:stretch>
            <a:fillRect/>
          </a:stretch>
        </p:blipFill>
        <p:spPr bwMode="auto">
          <a:xfrm>
            <a:off x="7417246" y="5229200"/>
            <a:ext cx="1619250" cy="9144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51520" y="5406315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rial" pitchFamily="34" charset="0"/>
                <a:cs typeface="Arial" pitchFamily="34" charset="0"/>
              </a:rPr>
              <a:t>Створене 1943р. в Яйце. Під час другої світової війни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ТАНЮГ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був партизанським інформаційним агентством і інформувала про хід Другої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світової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війни. Засновником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ТАНЮГ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став комуніст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Моше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Піяде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83404"/>
            <a:ext cx="314541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u="sng" dirty="0"/>
              <a:t>Агенції Південної </a:t>
            </a:r>
            <a:r>
              <a:rPr lang="uk-UA" b="1" i="1" u="sng" dirty="0" smtClean="0"/>
              <a:t>Європи</a:t>
            </a:r>
            <a:endParaRPr lang="ru-RU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03848" y="69269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Італія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uk-UA" dirty="0" smtClean="0"/>
              <a:t>Інформаційне </a:t>
            </a:r>
            <a:r>
              <a:rPr lang="uk-UA" dirty="0"/>
              <a:t>агентство </a:t>
            </a:r>
            <a:r>
              <a:rPr lang="uk-UA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ANSA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(</a:t>
            </a:r>
            <a:r>
              <a:rPr lang="uk-UA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АНСА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).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1052736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uk-UA" sz="1600" dirty="0" smtClean="0">
                <a:latin typeface="Arial" pitchFamily="34" charset="0"/>
                <a:cs typeface="Arial" pitchFamily="34" charset="0"/>
              </a:rPr>
              <a:t>Національне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агентство – перше агентство країни і є одне з перших у світі кооперативних товариств (34 членів: редактори центральних газет). АНСА забезпечує повне покриття італійських і зарубіжних користувачів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новинними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розсилками: 22 корпункти на території країни в більш ніж у 80 містах та понад 80 країнах світу).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44824"/>
            <a:ext cx="1428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2008" y="2060848"/>
            <a:ext cx="723629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території </a:t>
            </a:r>
            <a:r>
              <a:rPr kumimoji="0" lang="uk-UA" sz="1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Італії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також успішно працюють інформаційні агенції </a:t>
            </a:r>
            <a:r>
              <a:rPr kumimoji="0" lang="uk-UA" sz="1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АДЖИ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 </a:t>
            </a:r>
            <a:r>
              <a:rPr kumimoji="0" lang="uk-UA" sz="1400" b="1" i="1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Кронос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(приватне агентство). Вони також мають корпункти в основних європейських столицях, спеціалізуються на поширенні новин політичного й економічного характеру. Клієнтами агенцій є чимале коло італійських ЗМІ, держустанов,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політпартій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громадських організацій, фірм і банків.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1081" y="2708920"/>
            <a:ext cx="1095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949699"/>
            <a:ext cx="2619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7020272" y="3790781"/>
            <a:ext cx="1872208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hina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■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hr</a:t>
            </a:r>
            <a:endParaRPr lang="ru-RU" sz="3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496" y="3617729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Хорватське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інформаційне агентство 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HINA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було створено 26 липня 1990 року. З 2001р. Хорватський парламент переформовує ХІНА у незалежну громадську організацію. Із 2002 року агентство є юридичною особою, яке зафіксовано у реєстрі комерційного суду Загреба. Головним редактором агентства є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Darko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Odorčić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2" name="Picture 6" descr="http://web.ana-mpa.gr/anarussian/images/logo_ape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251520" y="5029023"/>
            <a:ext cx="1846709" cy="848249"/>
          </a:xfrm>
          <a:prstGeom prst="rect">
            <a:avLst/>
          </a:prstGeom>
          <a:noFill/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2123728" y="4853478"/>
            <a:ext cx="69127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Афінське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агентство (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ААН–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– провідна служба новин Греції.</a:t>
            </a:r>
          </a:p>
          <a:p>
            <a:pPr indent="452438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Нині ААН, відповідно до указу Президента країни, є державним акціонерним підприємством. Мета і завдання агентства – підготовка і поширення новин та фотоматеріалів у Греції, на Кіпрі та між грецькою діаспорою в світі.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Афінське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агентство новин (ААН)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починає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січня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1905 року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83404"/>
            <a:ext cx="314541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u="sng" dirty="0"/>
              <a:t>Агенції Південної </a:t>
            </a:r>
            <a:r>
              <a:rPr lang="uk-UA" b="1" i="1" u="sng" dirty="0" smtClean="0"/>
              <a:t>Європи</a:t>
            </a:r>
            <a:endParaRPr lang="ru-RU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7746" y="764704"/>
            <a:ext cx="1428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168352" y="71418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Словенія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Інформаційне агентство </a:t>
            </a:r>
            <a:r>
              <a:rPr lang="en-US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72008" y="1052736"/>
            <a:ext cx="75243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5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</a:t>
            </a:r>
            <a:r>
              <a:rPr kumimoji="0" lang="en-US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STA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СТА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є основним джерелом інформації для щоденних словенських ЗМІ, всієї громадськості, а також як основне джерело інформації про події в Словенії для іноземних інформаційних агентств і крупних міжнародних засобів масової інформації.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36512" y="198884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своїх користувачів агентство готує: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619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Щоденні і щотижневі графіки подій в Словенії і у всьому світі, щодня графіки функцій та інтерв’ю і щоденний графік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фотослужби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619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Щоденні і щотижневі огляди основних подій. Різносторонній огляд найбільш важливих подій дня або тижня в Словенії і за кордоном.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36512" y="3284984"/>
            <a:ext cx="28825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u="sng" dirty="0"/>
              <a:t>Агенції Східної Європи</a:t>
            </a:r>
            <a:endParaRPr lang="ru-RU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843808" y="3284984"/>
            <a:ext cx="6228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Румунія.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Інформаційне агентство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АДЖЕРПРЕС (РОМПРЕСС)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9" name="Picture 5" descr="Agerp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17" y="3717032"/>
            <a:ext cx="2619375" cy="923925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699792" y="3573016"/>
            <a:ext cx="63001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Національне інформаційне агентство </a:t>
            </a: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AGERPRES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є найстарішим в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Румунії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Його історія починається з березня 1889 року (телеграфне агентство Румунії, румунське телеграфне агентство «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Схід-радіо–РАДОР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інформаційне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4581128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агентство  AGERPRES, Національне інформаційне агентство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Rompres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2008 році парламент ухвалив рішення повернутися до національної назви AGERPRES – агентство друку (агентство працює під такою назвою також і в період 1949-1990рр.).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530120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Фотослужба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агентства, активно співпрацює із відповідними службами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АР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Сіньхуа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», EPA, TANJUQ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цілодобово надає понад 1000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фотоінформаційних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матеріалів загальнонаціональної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 міжнародної тематики, має великий фотоархів.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АДЖЕРПРЕС має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аудіослужбу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яка готує репортажі про важливі події,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аудіозвіти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прес-конференцій і т.п.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36512" y="692696"/>
            <a:ext cx="28825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u="sng" dirty="0"/>
              <a:t>Агенції Східної Європи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87824" y="764704"/>
            <a:ext cx="3664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Чехія.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Інформаційне агентство 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ЧТК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 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6852" y="743270"/>
            <a:ext cx="2521652" cy="88553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5496" y="1052736"/>
            <a:ext cx="65162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2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Чеське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інформаційне агентство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– це об’єктивна й комплексна інформація. Користувачами є інші ЗМІ країни,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496" y="1556792"/>
            <a:ext cx="9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компанії, державні установи й приватні особи. ЧТК є державною установою, хоча й не інвестується нею, залишається політично і економічно незалежною.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2438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ЧTK була заснована того ж дня, коли і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Чехословакія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28 жовтня 1918 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2438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Завдяки технічному розвитку ЧTK, одна із перших, широко практикує процес цифрових фотографічних послуг – передає фотокартки з супутника. ЧTK розширює свої бази даних, виробляє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інфографічні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матеріалів, це певною мірою підвищує рівень його економічної служби новин. З кінця 90-х ЧTK діє власний «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Інфобанк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547664" y="3284984"/>
            <a:ext cx="5220072" cy="6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Болгарія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Інформаційне агентство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БТА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7" name="Picture 5" descr="http://bsanna-news.ukrinform.ua/img/logo-bta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07504" y="3356992"/>
            <a:ext cx="1447800" cy="92392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584176" y="3778002"/>
            <a:ext cx="7452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>
                <a:latin typeface="Arial" pitchFamily="34" charset="0"/>
                <a:cs typeface="Arial" pitchFamily="34" charset="0"/>
              </a:rPr>
              <a:t>Болгарське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телеграфне агентство (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БТА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) засноване в 1898р. указом князя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Фердинанда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I. Працює відповідно до Статуту,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затвердженого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496" y="4293096"/>
            <a:ext cx="9108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Arial" pitchFamily="34" charset="0"/>
                <a:cs typeface="Arial" pitchFamily="34" charset="0"/>
              </a:rPr>
              <a:t>Національними зборами країни. БТА – автономна інформаційна структура, генеральний директор якої обирається парламентом. Агенція пропонує оперативні новини, фотоматеріали, довідки, огляд друкованих видань. Для передплатників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–загальнонаціональні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і міжнародні новини, широко інформує про події в сферах політики, економіки, культури, спорту, науки, техніки. Має власну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фотослужбу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36512" y="692696"/>
            <a:ext cx="28825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u="sng" dirty="0"/>
              <a:t>Агенції Східної Європи</a:t>
            </a:r>
            <a:endParaRPr lang="ru-RU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55776" y="714182"/>
            <a:ext cx="69847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Польща.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Польська Агенція Преси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Польша.ру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84820" y="1167408"/>
            <a:ext cx="1866900" cy="5334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087216" y="1124744"/>
            <a:ext cx="7056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</a:t>
            </a: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Польська Агенція Преси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ПАП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Продовжує діяльність створеної в 1918р. Польської телеграфної агенції.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628800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той час група польських журналістів запозичили відділи Віденського бюро кореспонденцій в Кракові та Львові.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Рубрики: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“Для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медіа”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“Для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Інтернету”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(ПАП пропонує текстові та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фотопослуги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преси); для бізнесу: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“ПАП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Бізнес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це відділ ПАП, призначений для створення економічних послуг, пропонує їх у двох мовних версіях: польській та англійській.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2860481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“Для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інституцій”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(агенція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пропонує загально-інформаційні та профільні послуги в залежності від потреб). Послуги СМС, ММС та ВАП (щоденні та періодичні інформаційні послуги), бюлетень англійською мовою надає актуальну інформацію про політичні, культурні, соціальні та економічні події в Польщі. Видається в електронній формі і розсилається через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інтернет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Видавництво ПАП є унікальним центром текстових телеграм та інформацій агенції. Користуючись досвідом журналістів, а також одним із найбільших в Польщі текстових та фотографічних засобів надає матеріали про найбільш цікаві й важливі події минулого, засвідчені в телеграмах та фотокартках.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 також Інтернет книгарня.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Медійна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Академія МСП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це навчання підготовки та проведення прес-конференцій.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36512" y="692696"/>
            <a:ext cx="505138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u="sng" dirty="0" smtClean="0"/>
              <a:t>Країни СНД та їхні провідні агенції новин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124744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Росія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Інформаційне агентство 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ИТАР-ТАСС (ІТАР-ТАРС)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275" y="764704"/>
            <a:ext cx="340722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-36512" y="139709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Росія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Інформаційне агентство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ИТАР-ТАСС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(“ІТАР-ТАРС”).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Історія ІТАР-ТАРС: 1 вересня 1904р. починає діяти Санкт-петербурзьке телеграфне агентство (СПТА 1904-1914) – перше офіційне інформаційне агентство Росії, історичний попередник ІТАР-ТАРС. До складу ТАРС входили інформаційні агентства усіх союзних республік РАТАУ (Україна), БЕЛТА, УЗТАГ,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Казтаг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Грузінформ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АЗЕРІНФОРМ, ЕЛЬТА (Литва), АТЕМ (Молдова), ЛАТІНФОРМ, КИРТАГ, ТАДЖИКТА, ВІРМЕНПРЕС, ТУРКМЕНІНФОРМ, ЕТА (Естонія).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3140968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Білорусь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Інформаційне агентство  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БЕЛТА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2" name="Picture 4" descr="http://www.belta.by/bimages/000483_238943gif"/>
          <p:cNvPicPr>
            <a:picLocks noChangeAspect="1" noChangeArrowheads="1"/>
          </p:cNvPicPr>
          <p:nvPr/>
        </p:nvPicPr>
        <p:blipFill>
          <a:blip r:embed="rId4" r:link="rId5" cstate="print"/>
          <a:srcRect l="11690" t="19685" r="11690" b="7874"/>
          <a:stretch>
            <a:fillRect/>
          </a:stretch>
        </p:blipFill>
        <p:spPr bwMode="auto">
          <a:xfrm>
            <a:off x="179512" y="3503662"/>
            <a:ext cx="1666875" cy="93345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907704" y="3429000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Білоруське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телеграфне агентство (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БЕЛТА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– найбільше інформаційне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агентство країни. Засноване 23 грудня 1918 року в Мінську. БЕЛТА ось уже понад 90 років незмінно зберігає офіційний статус державного інформаційного агентства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країни й залишається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найбільш авторитетним джерелом оперативної інформації про діяльність вищих органів влади Білорусі.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4962654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Молдова.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Інформаційне агентство </a:t>
            </a:r>
            <a:r>
              <a:rPr lang="ru-RU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MOLDPRES (МОЛДПРЕС)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3" name="Picture 5" descr="http://bsanna-news.ukrinform.ua/img/logo-moldpres.jpg"/>
          <p:cNvPicPr>
            <a:picLocks noChangeAspect="1" noChangeArrowheads="1"/>
          </p:cNvPicPr>
          <p:nvPr/>
        </p:nvPicPr>
        <p:blipFill>
          <a:blip r:embed="rId6" r:link="rId7" cstate="print"/>
          <a:srcRect l="-2681" r="-2681"/>
          <a:stretch>
            <a:fillRect/>
          </a:stretch>
        </p:blipFill>
        <p:spPr bwMode="auto">
          <a:xfrm>
            <a:off x="35496" y="4714081"/>
            <a:ext cx="1924050" cy="101917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907704" y="5229200"/>
            <a:ext cx="7236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rial" pitchFamily="34" charset="0"/>
                <a:cs typeface="Arial" pitchFamily="34" charset="0"/>
              </a:rPr>
              <a:t>Це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державне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інформаційне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агентство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країни, з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 статусом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небюджетна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організація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працює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засадах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самофінансування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Створене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1940 року як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інформаційний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орган Ради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народних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комісарів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Молдавської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Радянської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Соціалістичної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Республіки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Перша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назва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Молдавське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телеграфне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	агентство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“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МолдТАГ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”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ІНФОРМАЦІЙНІ АГЕНТСТВА УКРАЇНИ</a:t>
            </a:r>
            <a:endParaRPr lang="ru-RU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656982"/>
            <a:ext cx="856895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План</a:t>
            </a:r>
            <a:endParaRPr kumimoji="0" lang="en-US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Поняття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„інформаційне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агентство”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Загальна характеристика.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,,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Інтерфакс-Україна”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Специфіка роботи. Технічні можливості. Структурні підрозділи та напрямки роботи. Продукти і послуги.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,,УНІАН”. Специфіка роботи. Технічні можливості. Структурні підрозділи та напрямки роботи. Продукти і послуги.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,,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УКРІНФОРМ”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Специфіка роботи. Технічні можливості. Структурні підрозділи та напрямки роботи. Продукти і послуги.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Інші інформаційні агентства України. Їх роль в інформаційному просторі країни та за кордоном.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Діяльність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регіональних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пеціалізованих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агентств.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Продукти і послуги, загальна характеристика.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07504" y="1412776"/>
            <a:ext cx="323528" cy="3600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07504" y="1988840"/>
            <a:ext cx="323528" cy="3600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07504" y="2780928"/>
            <a:ext cx="323528" cy="3600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07504" y="3645024"/>
            <a:ext cx="323528" cy="3600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07504" y="4437112"/>
            <a:ext cx="323528" cy="3600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72008" y="5301208"/>
            <a:ext cx="323528" cy="3600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36512" y="692696"/>
            <a:ext cx="505138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u="sng" dirty="0" smtClean="0"/>
              <a:t>Країни СНД та їхні провідні агенції новин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496" y="1074222"/>
            <a:ext cx="5724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Киргизстан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Інформаційне агентство 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“КАБАР”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Главная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091758" y="764704"/>
            <a:ext cx="2368674" cy="70042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5496" y="1412776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uk-UA" sz="1600" dirty="0" smtClean="0">
                <a:latin typeface="Arial" pitchFamily="34" charset="0"/>
                <a:cs typeface="Arial" pitchFamily="34" charset="0"/>
              </a:rPr>
              <a:t>Інформаційне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агентство “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КАБАР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” засноване 28 липня 2009р., на основі колишнього Телеграфного агентства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КірТАГ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(яке було створене 28.01.1937р.  при РНК Киргизької РСР у м. Фрунзе).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691680" y="2204864"/>
            <a:ext cx="6444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Таджикистан.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Інформаційне агентство </a:t>
            </a:r>
            <a:r>
              <a:rPr kumimoji="0" lang="uk-UA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«ASIA-Plus»</a:t>
            </a:r>
            <a:endParaRPr kumimoji="0" lang="uk-UA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/>
          <a:srcRect l="30795" t="15750" r="30034" b="68250"/>
          <a:stretch>
            <a:fillRect/>
          </a:stretch>
        </p:blipFill>
        <p:spPr bwMode="auto">
          <a:xfrm>
            <a:off x="107504" y="2204864"/>
            <a:ext cx="1971675" cy="914400"/>
          </a:xfrm>
          <a:prstGeom prst="rect">
            <a:avLst/>
          </a:prstGeom>
          <a:noFill/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23728" y="2492896"/>
            <a:ext cx="6840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«ASIA-Plus»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незалежне інформаційне агентство </a:t>
            </a: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Таджикистану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засноване в 1995р. (штаб-квартира – в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м.Душанбе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496" y="3068960"/>
            <a:ext cx="9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Агентство спеціалізується на випуску інформаційних бюлетенів, інформаційної стрічки «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АП-Бліц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«ASIA-Plus» має кореспондентську мережу в столиці та регіонах республіки (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Худжанд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Канібадам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Ісфара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Пенджикент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Курган-Тюбе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Куляб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Хорог,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Рашт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5496" y="4005064"/>
            <a:ext cx="6624736" cy="6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Вірменія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Інформаційне агентство 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ARMENPRESS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(АРМЕНПРЕС)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3" name="Picture 7" descr="http://bsanna-news.ukrinform.ua/img/logo-armen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660232" y="4077072"/>
            <a:ext cx="2162175" cy="1114425"/>
          </a:xfrm>
          <a:prstGeom prst="rect">
            <a:avLst/>
          </a:prstGeom>
          <a:noFill/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4293096"/>
            <a:ext cx="6660232" cy="163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2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Державне інформаційне агентство було створене 18 грудня 1918 р., на базі Вірменського телеграфного агентства. На сьогодні діє як закрите акціонерне товариство, власником акцій якого є держава. В той же час агентство пропонує низку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рекламно-іміджевих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послуг, серед яких такі: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75856" y="5550331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 послуги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Виготовлення прес-папок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Рекламні послуги АРМЕНПРЕС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36512" y="692696"/>
            <a:ext cx="505138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u="sng" dirty="0" smtClean="0"/>
              <a:t>Країни СНД та їхні провідні агенції новин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46230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ГРУЗІЯ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. Грузинське агентство новин –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GHN 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GeoHotNews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http://bsanna-news.ukrinform.ua/img/ghn-saiti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04248" y="692696"/>
            <a:ext cx="1728192" cy="829532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412776"/>
            <a:ext cx="8964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GHN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1" i="1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GeoHotNews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функціонує на місцевому інформаційному ринку з 1 липня 2005 року та посідає в ньому одне з чільних місць.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Події в Грузії, і особливо в її конфліктних регіонах та на Південному Кавказі в цілому, перебувають у центрі уваги світової спільноти, і агентство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GHN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забезпечує громадськість перевіреною та оперативною інформацією.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Матеріали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агентства GHN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містять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суспільно-політичній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економічній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сферах,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конфліктних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регіонах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07504" y="3212976"/>
            <a:ext cx="6012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Азербайджан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Інформаційне агентство </a:t>
            </a:r>
            <a:r>
              <a:rPr kumimoji="0" lang="en-US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Azertac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Азертас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9" name="Picture 5" descr="http://bsanna-news.ukrinform.ua/img/logo-azeri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660232" y="3212976"/>
            <a:ext cx="2105025" cy="1000125"/>
          </a:xfrm>
          <a:prstGeom prst="rect">
            <a:avLst/>
          </a:prstGeom>
          <a:noFill/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72008" y="3462099"/>
            <a:ext cx="6588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600" b="1" i="1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Azertac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uk-UA" sz="1600" b="1" i="1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Азертас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агентство телеграфу держави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Азербайджану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це головні новини й інформаційне агентство республіки, і єдине джерело офіційних урядових новин.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Azertac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був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7504" y="422108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заснований Урядом демократичної республіки Азербайджану 1 березня 1920 року. Інформація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надається трьома мовами (азербайджанської, російської, німецької).</a:t>
            </a:r>
          </a:p>
          <a:p>
            <a:pPr lvl="0" indent="452438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Azertac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один із засновників Асоціації агентств преси про події усередині країни, Співдружності незалежних держав, Союзу турецьких агентств пресової інформації 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TKA)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і Чорноморської асоціації агентств інформації про події усередині країни 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BSANNA).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З 2008року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Azertac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став членом консорціуму агентств преси “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Asiapulse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”.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lvl="0" indent="452438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36512" y="692696"/>
            <a:ext cx="510107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u="sng" dirty="0"/>
              <a:t>Діяльність американських</a:t>
            </a:r>
            <a:r>
              <a:rPr lang="uk-UA" b="1" u="sng" dirty="0"/>
              <a:t> </a:t>
            </a:r>
            <a:r>
              <a:rPr lang="uk-UA" b="1" i="1" u="sng" dirty="0"/>
              <a:t>інформагентств</a:t>
            </a:r>
            <a:endParaRPr lang="ru-RU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980728"/>
            <a:ext cx="8244408" cy="6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США.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Інформаційне агентство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ASSOCIATED PRESS (Ассошіейтед Пресс)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2381250" cy="876300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519264" y="1412776"/>
            <a:ext cx="66247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Американське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інформаційне агентства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Ассошіейтед Пресс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розпочало свою роботу з травня 1848 року, внаслідок об’єднання десятьох осіб, які представляли шість нью-йоркських газетних видань.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36339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Починаючи з 2005 року, зібрані АП новини видаються і перевидаються більш ніж у 1700 газетах, до більше ніж 5000 телевізійних і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радіомовників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Бібліотека фотоілюстрацій АП складається з 10 мільйонів зображень.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619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Ассошіейтед Пресс обслуговує тисячі ЗМІ (преса, радіо, телебачення) в різних країнах, обмінюється інформацією з багатьма іншими міжнародними і національними інформагентствами, в т.ч. з УНІАН.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-324544" y="3897923"/>
            <a:ext cx="7416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США.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United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Press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UPI –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ЮПІ)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/>
          <a:srcRect r="75117" b="81587"/>
          <a:stretch>
            <a:fillRect/>
          </a:stretch>
        </p:blipFill>
        <p:spPr bwMode="auto">
          <a:xfrm>
            <a:off x="7201027" y="3789040"/>
            <a:ext cx="1547437" cy="936104"/>
          </a:xfrm>
          <a:prstGeom prst="rect">
            <a:avLst/>
          </a:prstGeom>
          <a:noFill/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-35496" y="4149080"/>
            <a:ext cx="7271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United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UPI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ЮПІ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було засноване в 1907 році. Воно є провідним постачальником важливої інформації для ЗМІ, ділових кіл, уряду і дослідників з усього світу.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36512" y="4902259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Друге за величиною інформаційне агентство США також має статус світового. У ЮПІ найпотужніші у світі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фотослужба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служба економічної інформації та інформації для мереж кабельного телебачення. Добре оснащене електронно-обчислювальною технікою.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36512" y="692696"/>
            <a:ext cx="510107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u="sng" dirty="0"/>
              <a:t>Діяльність американських</a:t>
            </a:r>
            <a:r>
              <a:rPr lang="uk-UA" b="1" u="sng" dirty="0"/>
              <a:t> </a:t>
            </a:r>
            <a:r>
              <a:rPr lang="uk-UA" b="1" i="1" u="sng" dirty="0"/>
              <a:t>інформагентств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008" y="1124744"/>
            <a:ext cx="6012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США.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Інформаційне агентство 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ZUMA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PRESS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(ЗУМА Прес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File:Zuma Press Logo.jpg"/>
          <p:cNvPicPr>
            <a:picLocks noChangeAspect="1" noChangeArrowheads="1"/>
          </p:cNvPicPr>
          <p:nvPr/>
        </p:nvPicPr>
        <p:blipFill>
          <a:blip r:embed="rId3" r:link="rId4" cstate="print"/>
          <a:srcRect t="5669" b="-1889"/>
          <a:stretch>
            <a:fillRect/>
          </a:stretch>
        </p:blipFill>
        <p:spPr bwMode="auto">
          <a:xfrm>
            <a:off x="7596336" y="764704"/>
            <a:ext cx="1487958" cy="1224136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-36512" y="1412776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ZUMA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ЗУМА Прес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одним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найбільших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незалежних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агентств.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аснован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1993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році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36512" y="1961545"/>
            <a:ext cx="9073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фотокореспондент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Скотт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Маккірнан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ом. Інформаційне охоплення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більше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100 новин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 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розважальн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заход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всьому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Постійні клієнти і користувачі послуг агентства –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AOL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Time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Newsweek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Sports Illustrated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Paris Match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Stern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 York Post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незалежні фотографи у всьому світі. До того ж агентство має 60 надійних партнерів по всьому світі.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1297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Бразилія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Radio </a:t>
            </a:r>
            <a:r>
              <a:rPr kumimoji="0" lang="ru-RU" sz="1600" b="1" i="1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Brasil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це найбільш комплексна глобальна мережа новин в Інтернеті. Дата створення сайту: 8 листопада 1999р.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Агентство охоплює міжнародні новини та аналіз поточних подій, бізнес новини, фінанси, економіку, ринки, енергетику, спорт, охорону здоров’я, навколишнє середовище, поточні події, фотографії, радіо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FM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багато іншого.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300297" y="4581128"/>
            <a:ext cx="28477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Куба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Агентство новин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6" name="Picture 6" descr="Новинні - ACN Кубинське агентство новин"/>
          <p:cNvPicPr>
            <a:picLocks noChangeAspect="1" noChangeArrowheads="1"/>
          </p:cNvPicPr>
          <p:nvPr/>
        </p:nvPicPr>
        <p:blipFill>
          <a:blip r:embed="rId5" r:link="rId6" cstate="print"/>
          <a:srcRect t="11339" b="11339"/>
          <a:stretch>
            <a:fillRect/>
          </a:stretch>
        </p:blipFill>
        <p:spPr bwMode="auto">
          <a:xfrm>
            <a:off x="107504" y="4509120"/>
            <a:ext cx="2063151" cy="720080"/>
          </a:xfrm>
          <a:prstGeom prst="rect">
            <a:avLst/>
          </a:prstGeom>
          <a:noFill/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195736" y="4797152"/>
            <a:ext cx="6264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Агентство новин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засноване 21 травня 1974 р. У зв’язку з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008" y="5149840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відродженням двосторонніх відносин Куби і країн російськомовного простору та інтерес, що росте, з боку держав СНД до дійсності найбільшого з Антильських островів, ACN, створило службу російською мовою.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ACN розповсюджує інформацію 3 мовами (англійською, французькою і 				португальською). Знавці есперанто, теж можуть підключитися до 						мережі новин цією мовою, послуга якої стрімко зростає.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36512" y="692696"/>
            <a:ext cx="424667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u="sng" dirty="0"/>
              <a:t>Джерела новин країн  Західної Азії</a:t>
            </a:r>
            <a:endParaRPr lang="ru-RU" dirty="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5496" y="1052736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Туреччина.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Інформаційне агентство 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ANADOLU AJANSI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(Анатолійське агентство –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AA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3" name="Picture 1" descr="http://bsanna-news.ukrinform.ua/img/logo-aa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07504" y="1412776"/>
            <a:ext cx="1304925" cy="88582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475656" y="1412776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rial" pitchFamily="34" charset="0"/>
                <a:cs typeface="Arial" pitchFamily="34" charset="0"/>
              </a:rPr>
              <a:t>Інформаційне агентство </a:t>
            </a:r>
            <a:r>
              <a:rPr lang="ru-RU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ANADOLU AJANSI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(Анатолійське агентство – </a:t>
            </a:r>
            <a:r>
              <a:rPr lang="ru-RU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– провідна інформаційна служба, яка розпочала роботу у квітні 1920 року. Анатолійське агентство – акціонерне товариство, більшість акцій належить уряду.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008" y="2492896"/>
            <a:ext cx="5580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Сирі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А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рабське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інформаційне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агентство </a:t>
            </a:r>
            <a:r>
              <a:rPr lang="ru-RU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SANA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САНА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5" name="Picture 3" descr="http://www.sana.sy/themes/english/images/small_logo.gif"/>
          <p:cNvPicPr>
            <a:picLocks noChangeAspect="1" noChangeArrowheads="1"/>
          </p:cNvPicPr>
          <p:nvPr/>
        </p:nvPicPr>
        <p:blipFill>
          <a:blip r:embed="rId5" r:link="rId6" cstate="print"/>
          <a:srcRect t="18898" b="18898"/>
          <a:stretch>
            <a:fillRect/>
          </a:stretch>
        </p:blipFill>
        <p:spPr bwMode="auto">
          <a:xfrm>
            <a:off x="5948511" y="2238003"/>
            <a:ext cx="1647825" cy="542925"/>
          </a:xfrm>
          <a:prstGeom prst="rect">
            <a:avLst/>
          </a:prstGeom>
          <a:noFill/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278092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Засноване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1965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підпорядковується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міністерству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свою штаб-квартиру в Дамаску. Агентство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огляд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місцевих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арабських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міжнародних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збалансованого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об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єктивного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підходу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завжди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відповідає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останнім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подіям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відображеним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повідомленнях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агентств.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-252536" y="381052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Іран.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Інформаційне агентство Ісламської Республіки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(IRNA – ІРНА)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4077072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Ісламської Республіки (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IRNA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ІРНА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було створено у 1934 році як офіційне національне ЗМІ,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новинне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джерело країни. Головні послуги (як всередині країни, так і закордонні) IRNA спрямовані на масове виробництво і поширення новин та інформації з урахуванням інтересів і цілей Ісламської Республіки Іран; сприяння культурі країни; розширення мережі користувачів та кількості поширених новин ісламського світу; забезпечення новинами іранські газети і журнали; створення умов для здорової конкуренції з великими міжнародними агентствами і корпораціями; розширення та зміцнення професійного 		рівня співробітництва з інформаційними агентствами різних країн і активну 			співпрацю у формуванні, зміцненні спільних регіональних і міжнародних 					мереж та інше.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6512" y="5805264"/>
            <a:ext cx="143000" cy="72008"/>
          </a:xfrm>
          <a:prstGeom prst="rect">
            <a:avLst/>
          </a:prstGeom>
          <a:solidFill>
            <a:schemeClr val="bg1"/>
          </a:solidFill>
          <a:ln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36512" y="692696"/>
            <a:ext cx="670568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i="1" dirty="0" err="1"/>
              <a:t>Новинні</a:t>
            </a:r>
            <a:r>
              <a:rPr lang="ru-RU" b="1" i="1" dirty="0"/>
              <a:t> </a:t>
            </a:r>
            <a:r>
              <a:rPr lang="ru-RU" b="1" i="1" dirty="0" err="1"/>
              <a:t>агенції</a:t>
            </a:r>
            <a:r>
              <a:rPr lang="ru-RU" b="1" i="1" dirty="0"/>
              <a:t> держав </a:t>
            </a:r>
            <a:r>
              <a:rPr lang="ru-RU" b="1" i="1" dirty="0" err="1"/>
              <a:t>Південного</a:t>
            </a:r>
            <a:r>
              <a:rPr lang="ru-RU" b="1" i="1" dirty="0"/>
              <a:t> Сходу та Сходу</a:t>
            </a:r>
            <a:r>
              <a:rPr lang="uk-UA" b="1" i="1" dirty="0"/>
              <a:t> </a:t>
            </a:r>
            <a:r>
              <a:rPr lang="uk-UA" b="1" i="1" dirty="0" smtClean="0"/>
              <a:t>Азії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124744"/>
            <a:ext cx="7668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Індонезія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Інформаційне агентство 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АНТАРА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980" y="980728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141277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</a:t>
            </a: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АНТАРА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заснован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грудня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1937 року Адамом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Маліком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АНТАРА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стало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агентством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країни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1962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липня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2007 року 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АНТАРА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відкритим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акціонерним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товариством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3619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Матеріали пропонуються 2 мовами (індонезійською та англійською) про події у країні та кордоном за основними темами: </a:t>
            </a:r>
            <a:r>
              <a:rPr lang="uk-UA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Політика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Економіка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Суспільство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“Культура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освіта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порт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інші. Агентство пропонує послуги реклами та піару.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07504" y="292494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Японія.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Кіодо Цусін (Кіодо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Ньюс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2" name="Picture 6" descr="http://home.kyodo.co.jp/themes/air/img/logo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516216" y="2780928"/>
            <a:ext cx="2508666" cy="648072"/>
          </a:xfrm>
          <a:prstGeom prst="rect">
            <a:avLst/>
          </a:prstGeom>
          <a:noFill/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07504" y="3234462"/>
            <a:ext cx="6336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</a:t>
            </a: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Кіодо (</a:t>
            </a:r>
            <a:r>
              <a:rPr kumimoji="0" lang="uk-UA" sz="1600" b="1" i="1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Кьодо</a:t>
            </a: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Цусін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найбільше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501008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в країні. За статусом – кооперативне об’єднання провідних японських газет і радіотелевізійної корпорації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Ен-ейч-Кей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Засноване 1 листопада 1945р., головний офіс розміщений в Токіо. </a:t>
            </a:r>
            <a:endParaRPr lang="ru-RU" sz="1600" dirty="0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060821" y="4242574"/>
            <a:ext cx="5975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Південна Корея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Інформаційне агентство 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Yonhap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Ренхап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306044"/>
            <a:ext cx="2476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4607257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Yonhap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Ренхап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інансоване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державою.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Знаходиться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столиці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Південної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Кореї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Сеул.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матеріали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вітчизняних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зарубіжних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новин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газет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телевізійн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их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каналів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мовлення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засобів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масової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Південній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Koрeї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Yonhap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означає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“зве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дений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корейською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мовою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створений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грудня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1980 року,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єднання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агентств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Хабтон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Тхонсін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Орієнт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зразок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Kyodo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Японії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		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підтримує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різні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угоди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65 не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корейськими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агентствами новин,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			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послуги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обміну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ЦТАК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агентство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Північної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Кореї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підписаного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						2002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36512" y="692696"/>
            <a:ext cx="670568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i="1" dirty="0" err="1"/>
              <a:t>Новинні</a:t>
            </a:r>
            <a:r>
              <a:rPr lang="ru-RU" b="1" i="1" dirty="0"/>
              <a:t> </a:t>
            </a:r>
            <a:r>
              <a:rPr lang="ru-RU" b="1" i="1" dirty="0" err="1"/>
              <a:t>агенції</a:t>
            </a:r>
            <a:r>
              <a:rPr lang="ru-RU" b="1" i="1" dirty="0"/>
              <a:t> держав </a:t>
            </a:r>
            <a:r>
              <a:rPr lang="ru-RU" b="1" i="1" dirty="0" err="1"/>
              <a:t>Південного</a:t>
            </a:r>
            <a:r>
              <a:rPr lang="ru-RU" b="1" i="1" dirty="0"/>
              <a:t> Сходу та Сходу</a:t>
            </a:r>
            <a:r>
              <a:rPr lang="uk-UA" b="1" i="1" dirty="0"/>
              <a:t> </a:t>
            </a:r>
            <a:r>
              <a:rPr lang="uk-UA" b="1" i="1" dirty="0" smtClean="0"/>
              <a:t>Азії</a:t>
            </a:r>
            <a:endParaRPr lang="ru-RU" dirty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91350" y="1074222"/>
            <a:ext cx="89612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Малайзія.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Інформаційне агентство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БЕРНАМА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Malaizian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National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News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Agency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BERNAMA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 descr="http://www.bernama.com/bernama/v5/html/images/layout01_01.gif"/>
          <p:cNvPicPr>
            <a:picLocks noChangeAspect="1" noChangeArrowheads="1"/>
          </p:cNvPicPr>
          <p:nvPr/>
        </p:nvPicPr>
        <p:blipFill>
          <a:blip r:embed="rId3" r:link="rId4" cstate="print"/>
          <a:srcRect l="6873"/>
          <a:stretch>
            <a:fillRect/>
          </a:stretch>
        </p:blipFill>
        <p:spPr bwMode="auto">
          <a:xfrm>
            <a:off x="7812360" y="1556792"/>
            <a:ext cx="1181100" cy="990600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1313473"/>
            <a:ext cx="7740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БЕРНАМА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Malaizian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National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News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Agency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Було створене актом парламенту в 1967 році, проте працює з травня 1968 року.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БЕРНАМА є джерелом достовірних новини, яке користується попитом серед місцевих та міжнародних ЗМІ, включаючи державні установи, корпорації, університети та приватних осіб по всій країні.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2564904"/>
            <a:ext cx="6462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Китай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Інформаційне агентство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Xinhua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uk-UA" sz="1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Сіньхуа́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2" name="Picture 4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04" y="3068960"/>
            <a:ext cx="1075920" cy="792088"/>
          </a:xfrm>
          <a:prstGeom prst="rect">
            <a:avLst/>
          </a:prstGeom>
          <a:noFill/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152128" y="2852936"/>
            <a:ext cx="77403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Xinhua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Сіньхуа́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(«Агентство «Новий Китай»). Є офіційним інформаційним агентством уряду Китайської Народної Республіки (КНР), утвердженої 1949 року. З цього часу агентство повністю контролювала правляча Комуністична партія Китаю та уряду, відповідно: «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Сіньхуа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було головним рупором пропаганди КПК для китайських ЗМІ.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Має ще одну неофіційну назву – Китайська Служба Новин.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4365104"/>
            <a:ext cx="614944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dirty="0"/>
              <a:t>Інформаційні агенції Південної та Центральної </a:t>
            </a:r>
            <a:r>
              <a:rPr lang="uk-UA" b="1" i="1" dirty="0" smtClean="0"/>
              <a:t>Азії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5496" y="4746630"/>
            <a:ext cx="5742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Монголія.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Інформаційне агентство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Montsame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Монтсаме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4" name="Picture 6" descr="http://www.montsame.mn/images/sm_logo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38336" y="5033739"/>
            <a:ext cx="2057400" cy="771525"/>
          </a:xfrm>
          <a:prstGeom prst="rect">
            <a:avLst/>
          </a:prstGeom>
          <a:noFill/>
        </p:spPr>
      </p:pic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195736" y="4955684"/>
            <a:ext cx="6876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Montsame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Монтсаме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Воно має статус державного, засноване 1957 року в Улан-Баторі (столиця Монголії). Агентство презентує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новинні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матеріали 3 мовами (монгольською, англійською і російською).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Головні рубрики це: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„Політика”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„Економіка”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„Культура”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„Спорт”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„Освіта”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„Тварини”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„Сільське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господарство”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„Фотогалерея”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692696"/>
            <a:ext cx="614944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dirty="0"/>
              <a:t>Інформаційні агенції Південної та Центральної </a:t>
            </a:r>
            <a:r>
              <a:rPr lang="uk-UA" b="1" i="1" dirty="0" smtClean="0"/>
              <a:t>Азії</a:t>
            </a:r>
            <a:endParaRPr lang="ru-RU" dirty="0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1124744"/>
            <a:ext cx="6660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Індія.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Інформаційне агентство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UNITED NEWS OF INDIA (UNI – УНІ)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Picture 2" descr="unilog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764704"/>
            <a:ext cx="1143000" cy="990600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141277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</a:t>
            </a: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UNITED NEWS OF INDIA (UNI – УНІ)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засноване 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березні 1961 року і стало одним із найбільших інформаційних агентств в Азії. За ці роки воно набуло репутації оперативного і точного агентства у висвітленні всіх великих заходів, новин в Індії і за кордоном з усіх сфер – політика, економіка, бізнес, спорт, розваги, фондові ринки і т.д. Агентство також надає абонентам широкий вибір нарисів, інтерв’ю та різножанрових історій про життя людей (відомих осіб).</a:t>
            </a: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3090446"/>
            <a:ext cx="6030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Індія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Інформаційна агенція </a:t>
            </a:r>
            <a:r>
              <a:rPr lang="uk-UA" sz="1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Press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Trust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India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PTI – ПТІ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068960"/>
            <a:ext cx="14623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584176" y="3356992"/>
            <a:ext cx="7380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2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Інформаційна агенція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Trust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India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PTI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– це найбільше інформаційне агентство Індії, акціонерне товариство власників газет, яке було утворене на основі офісів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Associated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Reuters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одразу після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496" y="4077072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отримання Індією незалежності 15 серпня 1947 року.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2438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Продукти і послуги ПТІ: “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BHASHA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Hindi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– інформаційна служба мовою гінді;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Stock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Scan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– ринок акцій;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News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Scan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– огляд новин;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India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”– новини Індії;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Economic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Service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– економічний огляд; “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PTI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MAG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– щотижневий пакет з 11 спеціальних добірок на теми від мистецтва до бізнесу і науки;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Science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Service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– події науки; “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PTI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Graphics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”; “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PTI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TV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– пакет щотижневих матеріалів про актуальні події на національному та міжнародному рівнях; “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PTI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Photo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”;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Asia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Pulse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– діалоговий банк даних про ділові можливості й економічні 		новини в азіатських країнах. Для закордонних користувачів – новини 			англійською мовою.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ЗАКОРДОННІ ІНФОРМАЦІЙНІ АГЕНТСТВА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692696"/>
            <a:ext cx="614944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dirty="0"/>
              <a:t>Інформаційні агенції Південної та Центральної </a:t>
            </a:r>
            <a:r>
              <a:rPr lang="uk-UA" b="1" i="1" dirty="0" smtClean="0"/>
              <a:t>Азії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496" y="1124744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Туніс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Інформаційне агентство </a:t>
            </a:r>
            <a:r>
              <a:rPr lang="uk-UA" sz="1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Туніс-Африк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Прес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uk-UA" sz="1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1721" y="764704"/>
            <a:ext cx="27447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1378511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</a:t>
            </a:r>
            <a:r>
              <a:rPr kumimoji="0" lang="uk-UA" sz="1600" b="1" i="1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Туніс-Африк</a:t>
            </a: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Прес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ТАР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uk-UA" sz="1600" b="1" i="1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ТАП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було засноване 1 січня 1961 року. Позиціонують себе, як «головне джерело інформації на національній сцені країни».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ТАР висвітлює таку національну інформацію: - Огляд поточних політичний новин: діяльність президента, уряду, дипломатії, різних установ, а також політичних партій, асоціацій та інше; - Економічні та фінансові події, що відбуваються в Тунісі; - Новини щодо навколишнього середовища, новітніх технологій, національного розвитку суспільства, житла та інше; - Огляд поточних подій в сфері зайнятості, професійної підготовки, охорони здоров’я, жінок, сім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ї, дітей і літніх людей. У ньому також йдеться про регіональне життя; - Огляд поточних подій в сфері культури, мистецтва і видавничої справи; - Висвітлюються події стосовно молоді та спортивних заходів.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3882534"/>
            <a:ext cx="9126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Марокко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Інформаційне агентство </a:t>
            </a:r>
            <a:r>
              <a:rPr lang="uk-UA" sz="1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Agence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Maghreb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Arab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Presse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k-UA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MAP – МАП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2514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771800" y="4156625"/>
            <a:ext cx="61926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</a:t>
            </a:r>
            <a:r>
              <a:rPr kumimoji="0" lang="uk-UA" sz="1600" b="1" i="1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Agence</a:t>
            </a: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1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Maghreb</a:t>
            </a: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1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Arab</a:t>
            </a: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1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Presse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uk-UA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MAP – МАП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 інформаційне агентство офіційно засноване 31 травня 1959 року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Мехді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Беннуна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Рабаті. За його словами, щоб «заповнити інформаційну порожнечу та налагодити інформаційний обмін з іншими країнами світу».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1960 р. агентство почало розсилку інформації по всій Африці. А в 1975р. відкрило нові відділи на Близькому Сході та у Великій Британії. Сьогодні МАП має статус міжнародного інформаційного агентства, яке офіційно надає послуги 4 	мовами: (арабською, англійською, французькою та 			іспанською).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ІНФОРМАЦІЙНІ АГЕНТСТВА УКРАЇНИ</a:t>
            </a:r>
            <a:endParaRPr lang="ru-RU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36712"/>
            <a:ext cx="63367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Українське національне інформаційне агентство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(УКРІНФОРМ)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послідовник УТА (Українського Телеграфного Агентства 16.03.1918р.),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УкТА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(Українського Телеграфного Агентства 1918р.),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БУПу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(Бюро Української Преси 1919р.),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УкРОСТА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(1920р.), РАТАУ (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Радіо-телеграфного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Агентства України 1921р.), Укрінформ (агентство при Раді Міністрів УРСР 1990р.),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ДІНАУ-Укрінформ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(1996-2000рр.), Укрінформ (2000р.). 21.09.2000р. присвоєно назву статус національного.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7696" y="1147639"/>
            <a:ext cx="2556792" cy="141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07504" y="2852936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УКРІНФОРМ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єдиний від України член Європейського Альянсу інформаційних агентств (Прес-агентств) (з 1995р.).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619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Стрічки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УКРІНФОРМу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отримують за угодами більше 30 закордонних агентств, серед яких, зокрема: ІТАР-ТАРС (Росія), МТІ (Угорщина), ТАSР (Словаччина),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ТАНЮГ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(Сербія), БТА (Болгарія), «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Сіньхуа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(Китай), БЕЛТА (Білорусь), ЕЛЬТА (Литва),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АзерТадж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(Азербайджан), КАБАР (Киргизстан); зарубіжні посольства в Україні, передплатники у США, Канаді, Німеччині, Королівстві Бельгія, Республіці Болгарія, Республіці Польща, Австралії тощо.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1520" y="4853478"/>
            <a:ext cx="87849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Вже з 2006р. пропонує 22 інформаційних продукти, у режимі вільного доступу на сервері «УКРІНФОРМ-НОВИНИ» розміщені сайти агентства «Країни світу» та «Ділова Україна», «Єдина Україна» та «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Укрінформ-аудіо-відео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сьогодні у режимі вільного доступу на сервері «УКРІНФОРМ: НОВИНИ» розміщені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сайти аген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тства «Країни світу» та «Ділова Україна», «Єдина Україна» та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Укрінформ-аудіо-відео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«ПАНІА» та «Всеукраїнський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прес-центр».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ІНФОРМАЦІЙНІ АГЕНТСТВА УКРАЇНИ</a:t>
            </a:r>
            <a:endParaRPr lang="ru-RU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836712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80674"/>
            <a:ext cx="7380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“УНІАН”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Українське незалежне інформаційне агентство новин – є одним із найбільших в Україні виробників і постачальників політичної, ділової, соціальної та фінансової інформації з України і засноване в березні 1993 року. Агентство за роки своєї роботи здобуло статус не тільки незалежного, а й компетентного, достовірного й оперативного джерела інформації.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2276872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 засновників агентства – Національна спілка журналістів України і Союз юристів України.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УНІАН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одне з найоперативніших агентств Східної Європи. Агентство використовує найсучасніші засоби зв’</a:t>
            </a:r>
            <a:r>
              <a:rPr lang="uk-UA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зку, потужні, добре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продубльовані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канали Інтернету. Агентство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пропонує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основних стрічок новин 3 мовами (українською, російською та англійською). Також «Бізнес-новини» та «Новини фондового ринку» російською мовою.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1999 році УНІАН створив одну з перших в Україні оперативних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фотослужб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новин, яка надає стрічку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фотоновин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 найважливіші в Україні події в режимі реального часу. На 2008 рік фотоархів УНІАН налічує понад 200 тисяч знімків.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293096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uk-UA" sz="1600" i="1" dirty="0">
                <a:latin typeface="Arial" pitchFamily="34" charset="0"/>
                <a:cs typeface="Arial" pitchFamily="34" charset="0"/>
              </a:rPr>
              <a:t>Станом на 2011 рік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УНІАН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випускає 24 інформаційних продукти (в т.ч. спецпроекти </a:t>
            </a:r>
            <a:r>
              <a:rPr lang="uk-UA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“УНІАН-Культура”</a:t>
            </a:r>
            <a:r>
              <a:rPr lang="uk-UA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uk-UA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“УНІАН-Здоров’я</a:t>
            </a:r>
            <a:r>
              <a:rPr lang="uk-UA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”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uk-UA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“УНІАН-фондовий</a:t>
            </a:r>
            <a:r>
              <a:rPr lang="uk-UA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ринок”</a:t>
            </a:r>
            <a:r>
              <a:rPr lang="uk-UA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регіональні проекти </a:t>
            </a:r>
            <a:r>
              <a:rPr lang="uk-UA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“УНІАН-Харків”</a:t>
            </a:r>
            <a:r>
              <a:rPr lang="uk-UA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uk-UA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“УНІАН-Крим”</a:t>
            </a:r>
            <a:r>
              <a:rPr lang="uk-UA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та ін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.).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600" dirty="0">
                <a:latin typeface="Arial" pitchFamily="34" charset="0"/>
                <a:cs typeface="Arial" pitchFamily="34" charset="0"/>
              </a:rPr>
              <a:t>З 2008 року агентство запустило 2 нових проекти – 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“УНІАН-Євро-2012”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і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“УНІАН-Страхування”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Агентство має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фотослужбу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і надає різноманітні рекламні та інформаційні послуги, організовуючи, зокрема, прес-конференції у своєму популярному конференц-залі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Хрещатику та в мережі Інтернет.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123728" y="5990511"/>
            <a:ext cx="7020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кінця 2008 року УНІАН запустило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телепроект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цифровому форматі –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інформаційний канал «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УНІАН-ТБ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ІНФОРМАЦІЙНІ АГЕНТСТВА УКРАЇНИ</a:t>
            </a:r>
            <a:endParaRPr lang="ru-RU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836712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496" y="764704"/>
            <a:ext cx="74888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19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Клієнтами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інформацію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УНІАН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є майже 500 друкованих та електронних засобів масової інформації, у тому числі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Ройтерс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Ассошіейтед Пресс,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Дольче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Велле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ІТАР-ТАРС,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Бі-Бі-Сі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радіо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“Свобода”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“Голос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Америки”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також органи виконавчої та законодавчої влади, посольства та іноземні представництва, банки, комерційні структури тощо. Серед клієнтів агентства також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UMC,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компанії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Coca-Cola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“Мінолта”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2219380"/>
            <a:ext cx="9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АТ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“Філіп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Морріс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Україна”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McDonald`s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ЗАТ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“Київстар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GSM”, Київська міська рада, телевізійний канал “1 плюс 1”, газети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“Факты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комментарии”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“День”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“Киевские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ведомости”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“Комсомольська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правда”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радіо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“Довіра”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інші.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1950" algn="just"/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люто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2008 року 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УНІАН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 згаданим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каналом 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запустили проект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Re:Акция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аналітичний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щоденник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дня в прямому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ефірі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коментують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vip-гості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політіки-нью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мейкери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експерти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журналісти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701350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/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базі УНІАН створено back-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office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який продукує новини не тільки в текстовому і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фотоформаті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але і у візуальному – для телебачення. Також агентство працює над створенням мережі прес-залів в містах-мільйонниках, розширенням кореспондентської мережі за кордоном (Москва, Вашингтон, Варшава, Мінськ тощо), розвитком мультимедійних сервісів і соціально орієнтованих проектів. Наразі агенція вже має корпункт у м. Брюссель. УНІАН – це потужний інформаційно-рекламний супермаркет, де можна знайти все, що потрібно з інформації, реклами, піару, тощо.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ІНФОРМАЦІЙНІ АГЕНТСТВА УКРАЇНИ</a:t>
            </a:r>
            <a:endParaRPr lang="ru-RU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836712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496" y="69269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uk-UA" sz="1600" dirty="0">
                <a:latin typeface="Arial" pitchFamily="34" charset="0"/>
                <a:cs typeface="Arial" pitchFamily="34" charset="0"/>
              </a:rPr>
              <a:t>Інформаційне агентство 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«Українські національні новини» (УНН)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– незалежне українське інформаційне агентство, яке з 2000 року спеціалізується на ексклюзивних новинах політичного, економічного і соціального життя України, інших країн світу та інформаційний супровід аналітичними коментарями виступів представників політичної, економічної і культурної еліт держави, головних подій в країні.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114847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Власні аналітичні матеріали, авторські журналістські розслідування, ексклюзивні інтерв’ю.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УНН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режимі реального часу випускає 17 стрічок новин цілодобово і 7 днів на тиждень. Агентство загалом виробляє більше 600 новин на добу.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УНН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це інформаційне підприємство зі 100-відсотковим приватним капіталом, створене групою професіоналів у сфері інформаційних технологій, інформаційного консалтингу і медіа.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УНН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центр аналізу і обробки політичної, економічної, медичної і соціальної інформації. Агентство випускає ряд інформаційних продуктів різного напряму і періодичності (від щоденної до щотижневої).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Стандартні пакети інформаційних послуг доповнюються виконанням індивідуальних замовлень, аналітичних досліджень, створенням інформаційно-аналітичних і інших матеріалів.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Організація і проведення прес-конференцій: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УНН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володіє єдиним в Україні спеціалізованим медіа-холом VIP-класу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Головний принцип роботи – абсолютна незалежність, неупередженість, подача виключно перевіреної інформації з першоджерел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На офіційному сайті розміщуються новини за такими основними рубриками: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uk-UA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Стрiчка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новин”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“Інтерв’ю”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“Публікації”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“Анонси”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“Ексклюзив”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uk-UA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Інтернет-конференції”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“Новини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регіонів”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“Анонси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подій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			</a:t>
            </a:r>
            <a: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Україні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”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ІНФОРМАЦІЙНІ АГЕНТСТВА УКРАЇНИ</a:t>
            </a:r>
            <a:endParaRPr lang="ru-RU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812" y="836712"/>
            <a:ext cx="2196684" cy="93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504" y="764704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uk-UA" sz="1600" dirty="0">
                <a:latin typeface="Arial" pitchFamily="34" charset="0"/>
                <a:cs typeface="Arial" pitchFamily="34" charset="0"/>
              </a:rPr>
              <a:t>Інформаційне агентство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“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Інтерфакс-Україна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”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Компанія входить до структури міжнародної інформаційної групи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Interfax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Information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Services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– працює на ринку економічної та політичної інформації України з 1992 року. Каналами міжнародної інформаційної групи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Interfax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International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інформаційні повідомлення з України доступні клієнтам у більшості країн світу.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132856"/>
            <a:ext cx="903649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 клієнтів агентства – провідні вітчизняні та зарубіжні засоби масової інформації, торгові й посередницькі компанії, інвестиційні фонди, банківські та фінансові інститути, іноземні компанії та представництва, державні організації, посольства й торгові представництва.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Спеціалізується на економічній, фінансовій, політичній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новинній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інформації. На сьогодні агентство випускає біля 50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інформпродукти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політичної та економічної тематики трьома мовами (українською, російською та англійською).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травня 1999 року агентство працює в режимі реального часу, і повідомлення розсилаються відразу за фактом їх надходження.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Стрічки новин, які готує і пропонує своїм абонентам і користувачам мережі Інтернет агенція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«Інтерфакс-Україна»,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 такі: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«Інтерфакс – новини», «Інтерфакс – ділові новини», «Інтерфакс – ПЕК», «Інтерфакс – фінанси», «Інтерфакс – страхування», «Інтерфакс – фондовий ринок», «Інтерфакс – нерухомість», «Інтерфакс –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телеком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», «Інтерфакс –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агро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», «Інтерфакс – транспорт»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Продуктова лінійка агентства постійно поповнюється новими інформаційними послугами.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сьогодні агентство має репутацію найавторитетнішого та найкомпетентнішого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постачальника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оперативної та об’єктивної інформації, якісних і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			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затребуваних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інформаційних продуктів.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ІНФОРМАЦІЙНІ АГЕНТСТВА УКРАЇНИ</a:t>
            </a:r>
            <a:endParaRPr lang="ru-RU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836712"/>
            <a:ext cx="1724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692696"/>
            <a:ext cx="73083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«Українські новини»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засноване Михайлом Коломійцем. Працює на ринку України з 1993 року. Воно випускає лінійку з понад 30 інформаційних й аналітичних продуктів російською, українською й англійською мовами, вони вважаються об’єктивними, достовірними, оперативними та незаангажованими.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496" y="1916832"/>
            <a:ext cx="9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 продукції – новини, анонси, щотижневі випуски, щомісячні аналітичні огляди. Основне поле діяльності – політична та ділова інформація. При цьому агентство подає тільки ті новини, які безпосередньо стосуються України. На добу виходить приблизно 300 повідомлень. Щоденно інформацію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“Українських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новин”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використовує більше 10 тисяч споживачів. З травня 2006 року в агентстві діє власний прес-центр. На початку 2009 року запущений 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фотосервіс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“Українське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Фото”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3356992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 агентство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«Прес-Тайм»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одне з найбільш авторитетних та професійних джерел оперативної інформації в Західній Україні.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Агентство розпочало свою роботу на українському інформаційному ринку в 2005р. в структурі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Медіа-холдінгу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«Прес-Тайм». Воно має широку кореспондентську мережу та отримує інформацію безпосередньо з місць подій або першоджерела, користується коментарями найвідоміших політиків і спеціалістів.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Агентство випускає 7 інформаційних продуктів, має фото службу з фото базою, яка нараховує понад 5 тис. фотокарток і надає різноманітні рекламні та інформаційні послуги.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Постійно розширює сферу своєї інформаційної діяльності. «Прес-Тайм» працює як в традиційному режимі – розсилка новин тричі на день, так і в режимі реального часу –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повідомлення надсилаються відповідно до їх появи (надходження).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ІНФОРМАЦІЙНІ АГЕНТСТВА УКРАЇНИ</a:t>
            </a:r>
            <a:endParaRPr lang="ru-RU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345620"/>
            <a:ext cx="1478658" cy="1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272237"/>
            <a:ext cx="74523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2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агентство </a:t>
            </a:r>
            <a:r>
              <a:rPr kumimoji="0" lang="ru-RU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«Репортер»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з’явилося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восени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2001 року,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стало першим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медіаринку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Одес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діяльність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розширилася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появою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2003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інтернет-видання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«Репортер»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www.reporter.com.ua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Щодня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професійна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команда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журналістів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готує близько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значущих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матеріалів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новинного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характеру.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2523668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Найбільш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цікаві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включені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стрічку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новин,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раніше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розсилається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передплатникам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першу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чергу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одеські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також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одеситів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проживають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різних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країнах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агентство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практикує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публікацію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інтерв’ю,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аналітичних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статей про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суспільно-політичне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Одеси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регіону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2438" algn="just"/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Об’єктивність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незаангажованість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головна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мета у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роботі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журналістів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 тому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матеріали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агентства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розміщуються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відомих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відвідуваних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новинних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пошукових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порталах: «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Мета» (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), «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Яндекс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Новини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Рамблер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Новини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Росія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). Агентство «Репортер»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учасником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всеукраїнського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віртуального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агентства новин «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Інтерньюз-Україна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». </a:t>
            </a:r>
          </a:p>
          <a:p>
            <a:pPr indent="452438" algn="just"/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Окремо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варто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відзначити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реалізацію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постінгу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новин: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створені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групи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користувачів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різними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правами,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дозволяє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журналістам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редакторам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працювати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матеріалами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прямо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сайту, не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заходячи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адміністраторський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інтерфейс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2438" algn="just"/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2438" algn="just"/>
            <a:endParaRPr lang="en-US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2438" algn="just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301</TotalTime>
  <Words>5696</Words>
  <Application>Microsoft Office PowerPoint</Application>
  <PresentationFormat>Экран (4:3)</PresentationFormat>
  <Paragraphs>279</Paragraphs>
  <Slides>28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ІНФОРМАЦІЙНІ АГЕНТСТВА</vt:lpstr>
      <vt:lpstr>ІНФОРМАЦІЙНІ АГЕНТСТВА УКРАЇНИ</vt:lpstr>
      <vt:lpstr>ІНФОРМАЦІЙНІ АГЕНТСТВА УКРАЇНИ</vt:lpstr>
      <vt:lpstr>ІНФОРМАЦІЙНІ АГЕНТСТВА УКРАЇНИ</vt:lpstr>
      <vt:lpstr>ІНФОРМАЦІЙНІ АГЕНТСТВА УКРАЇНИ</vt:lpstr>
      <vt:lpstr>ІНФОРМАЦІЙНІ АГЕНТСТВА УКРАЇНИ</vt:lpstr>
      <vt:lpstr>ІНФОРМАЦІЙНІ АГЕНТСТВА УКРАЇНИ</vt:lpstr>
      <vt:lpstr>ІНФОРМАЦІЙНІ АГЕНТСТВА УКРАЇНИ</vt:lpstr>
      <vt:lpstr>ІНФОРМАЦІЙНІ АГЕНТСТВА УКРАЇНИ</vt:lpstr>
      <vt:lpstr>ІНФОРМАЦІЙНІ АГЕНТСТВА УКРАЇНИ</vt:lpstr>
      <vt:lpstr>ЗАКОРДОННІ ІНФОРМАЦІЙНІ АГЕНТСТВА</vt:lpstr>
      <vt:lpstr>ЗАКОРДОННІ ІНФОРМАЦІЙНІ АГЕНТСТВА</vt:lpstr>
      <vt:lpstr>ЗАКОРДОННІ ІНФОРМАЦІЙНІ АГЕНТСТВА</vt:lpstr>
      <vt:lpstr>ЗАКОРДОННІ ІНФОРМАЦІЙНІ АГЕНТСТВА</vt:lpstr>
      <vt:lpstr>ЗАКОРДОННІ ІНФОРМАЦІЙНІ АГЕНТСТВА</vt:lpstr>
      <vt:lpstr>ЗАКОРДОННІ ІНФОРМАЦІЙНІ АГЕНТСТВА</vt:lpstr>
      <vt:lpstr>ЗАКОРДОННІ ІНФОРМАЦІЙНІ АГЕНТСТВА</vt:lpstr>
      <vt:lpstr>ЗАКОРДОННІ ІНФОРМАЦІЙНІ АГЕНТСТВА</vt:lpstr>
      <vt:lpstr>ЗАКОРДОННІ ІНФОРМАЦІЙНІ АГЕНТСТВА</vt:lpstr>
      <vt:lpstr>ЗАКОРДОННІ ІНФОРМАЦІЙНІ АГЕНТСТВА</vt:lpstr>
      <vt:lpstr>ЗАКОРДОННІ ІНФОРМАЦІЙНІ АГЕНТСТВА</vt:lpstr>
      <vt:lpstr>ЗАКОРДОННІ ІНФОРМАЦІЙНІ АГЕНТСТВА</vt:lpstr>
      <vt:lpstr>ЗАКОРДОННІ ІНФОРМАЦІЙНІ АГЕНТСТВА</vt:lpstr>
      <vt:lpstr>ЗАКОРДОННІ ІНФОРМАЦІЙНІ АГЕНТСТВА</vt:lpstr>
      <vt:lpstr>ЗАКОРДОННІ ІНФОРМАЦІЙНІ АГЕНТСТВА</vt:lpstr>
      <vt:lpstr>ЗАКОРДОННІ ІНФОРМАЦІЙНІ АГЕНТСТВА</vt:lpstr>
      <vt:lpstr>ЗАКОРДОННІ ІНФОРМАЦІЙНІ АГЕНТСТВА</vt:lpstr>
      <vt:lpstr>ЗАКОРДОННІ ІНФОРМАЦІЙНІ АГЕНТСТВА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близнецы</dc:creator>
  <cp:lastModifiedBy>близнецы</cp:lastModifiedBy>
  <cp:revision>149</cp:revision>
  <dcterms:created xsi:type="dcterms:W3CDTF">2014-10-08T17:37:59Z</dcterms:created>
  <dcterms:modified xsi:type="dcterms:W3CDTF">2014-10-08T22:39:23Z</dcterms:modified>
</cp:coreProperties>
</file>