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712B3-B1D5-48CE-B462-4D676D7A6F8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28993-1A9B-43B4-A66A-9C044B08B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45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28993-1A9B-43B4-A66A-9C044B08BA5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370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05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48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495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735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854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649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90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91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50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18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93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9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45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17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50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49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25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57918D-3C53-4E65-863C-FE815D473232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6C6AB30-1A51-40B7-BFF1-07F40A0DE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23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Загальні відомості про матеріали електроніки та їх класифікація</a:t>
            </a:r>
            <a:b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56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6394" y="195681"/>
            <a:ext cx="32562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Aft>
                <a:spcPts val="0"/>
              </a:spcAft>
              <a:buSzPts val="1600"/>
              <a:tabLst>
                <a:tab pos="896620" algn="l"/>
              </a:tabLst>
            </a:pP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en-US" sz="20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хімічного</a:t>
            </a:r>
            <a:r>
              <a:rPr lang="en-US" sz="2000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endParaRPr lang="ru-RU" sz="2000" b="1" spc="-2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03784"/>
            <a:ext cx="55345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050" marR="153035" indent="444500" algn="just">
              <a:spcBef>
                <a:spcPts val="5"/>
              </a:spcBef>
              <a:spcAft>
                <a:spcPts val="0"/>
              </a:spcAft>
            </a:pP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Гомеополярним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ковалентним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зв’язкок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утворюється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речовині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атомів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молекулу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кристал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загальними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пар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атомів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1243" y="2718934"/>
            <a:ext cx="2446020" cy="25666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5469536"/>
            <a:ext cx="3465095" cy="99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050" marR="157480" indent="444500" algn="just">
              <a:lnSpc>
                <a:spcPct val="98000"/>
              </a:lnSpc>
              <a:spcBef>
                <a:spcPts val="170"/>
              </a:spcBef>
              <a:spcAft>
                <a:spcPts val="0"/>
              </a:spcAft>
            </a:pP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неполярної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симетричної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і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полярної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несиметричної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молекул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image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11576" y="2807592"/>
            <a:ext cx="2734623" cy="23893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06076" y="5498161"/>
            <a:ext cx="24919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алмазу 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германію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кремнію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25389" y="903784"/>
            <a:ext cx="543827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050" marR="153035" indent="444500" algn="just">
              <a:spcAft>
                <a:spcPts val="0"/>
              </a:spcAft>
            </a:pP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Гетерополярним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іонним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зв’язок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виникає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переходу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валентних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електронів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металевого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атома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металоїдного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електростатичного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притягання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різнойменно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заряджених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іонів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9" name="image4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82606" y="2996665"/>
            <a:ext cx="4608830" cy="13093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239021" y="5452175"/>
            <a:ext cx="6658832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1185" marR="850265" indent="508635">
              <a:lnSpc>
                <a:spcPct val="98000"/>
              </a:lnSpc>
              <a:spcBef>
                <a:spcPts val="40"/>
              </a:spcBef>
              <a:spcAft>
                <a:spcPts val="0"/>
              </a:spcAft>
              <a:tabLst>
                <a:tab pos="3902075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-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хлористий</a:t>
            </a:r>
            <a:r>
              <a:rPr lang="ru-RU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натрій;б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хлористий</a:t>
            </a:r>
            <a:r>
              <a:rPr lang="ru-RU" sz="2000" spc="-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цезій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91185" marR="850265" indent="508635">
              <a:lnSpc>
                <a:spcPct val="98000"/>
              </a:lnSpc>
              <a:spcBef>
                <a:spcPts val="40"/>
              </a:spcBef>
              <a:spcAft>
                <a:spcPts val="0"/>
              </a:spcAft>
              <a:tabLst>
                <a:tab pos="3902075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Структура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іонних</a:t>
            </a:r>
            <a:r>
              <a:rPr lang="ru-RU" sz="20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кристалів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6394" y="195681"/>
            <a:ext cx="32562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Aft>
                <a:spcPts val="0"/>
              </a:spcAft>
              <a:buSzPts val="1600"/>
              <a:tabLst>
                <a:tab pos="896620" algn="l"/>
              </a:tabLst>
            </a:pP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en-US" sz="20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хімічного</a:t>
            </a:r>
            <a:r>
              <a:rPr lang="en-US" sz="2000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endParaRPr lang="ru-RU" sz="2000" b="1" spc="-2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563" y="951910"/>
            <a:ext cx="53099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050" marR="154940" indent="444500" algn="just">
              <a:spcAft>
                <a:spcPts val="0"/>
              </a:spcAft>
            </a:pP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Металевий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системах,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побудованих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 остов з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іонів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перебувають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вільних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колективізованих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яке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електронним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газом.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20589" y="951910"/>
            <a:ext cx="58714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050" marR="154940" indent="444500" algn="just">
              <a:spcAft>
                <a:spcPts val="0"/>
              </a:spcAft>
            </a:pP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Молекулярний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Ван-дер-Ваальса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спостерігається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речовинах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ковалентним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характером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внутрішньо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молекулярної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притягання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молекулами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погодженому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валентних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сусідніх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молекулах.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age5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86184" y="2583126"/>
            <a:ext cx="4058485" cy="39818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982606" y="3554798"/>
            <a:ext cx="46318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- схема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будови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металевого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кристалу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 – схема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міжмолекулярного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Ван-дер-Ваальса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44669" y="5622385"/>
            <a:ext cx="3993850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88010" marR="184785" indent="33020">
              <a:lnSpc>
                <a:spcPct val="132000"/>
              </a:lnSpc>
              <a:spcAft>
                <a:spcPts val="0"/>
              </a:spcAft>
            </a:pP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міжатомних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6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2754" y="420271"/>
            <a:ext cx="2796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Aft>
                <a:spcPts val="0"/>
              </a:spcAft>
              <a:buSzPts val="1600"/>
              <a:tabLst>
                <a:tab pos="899795" algn="l"/>
              </a:tabLst>
            </a:pPr>
            <a:r>
              <a:rPr lang="en-US" sz="2000" b="1" spc="-15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Будова</a:t>
            </a:r>
            <a:r>
              <a:rPr lang="en-US" sz="20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твердих</a:t>
            </a:r>
            <a:r>
              <a:rPr lang="en-US" sz="2000" b="1" spc="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</a:t>
            </a:r>
            <a:endParaRPr lang="ru-RU" sz="2000" b="1" spc="-2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1893" y="917250"/>
            <a:ext cx="116946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Кристали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тверді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частинки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атоми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іони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молекули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просторі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утворюючи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кристалічну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решітку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03649" y="2124061"/>
            <a:ext cx="42148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Дефекти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будові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кристалічних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</a:t>
            </a:r>
            <a:endParaRPr lang="ru-RU" sz="2000" dirty="0"/>
          </a:p>
        </p:txBody>
      </p:sp>
      <p:pic>
        <p:nvPicPr>
          <p:cNvPr id="5" name="image6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660" y="2807368"/>
            <a:ext cx="5094823" cy="264381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05646" y="3588541"/>
            <a:ext cx="6096000" cy="16702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22580" marR="328930" indent="749300">
              <a:lnSpc>
                <a:spcPct val="98000"/>
              </a:lnSpc>
              <a:spcBef>
                <a:spcPts val="440"/>
              </a:spcBef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-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сторонній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атом 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вузлі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решітки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22580" marR="328930" indent="749300">
              <a:lnSpc>
                <a:spcPct val="98000"/>
              </a:lnSpc>
              <a:spcBef>
                <a:spcPts val="440"/>
              </a:spcBef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 -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порожній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вузол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вакансія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в -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перспективне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зображення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атомів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крайової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дислокації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93031" y="6032304"/>
            <a:ext cx="89193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Дефекти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підрозділяють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тимчасові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і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статичні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постійні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655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7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070" y="1048753"/>
            <a:ext cx="4525068" cy="44536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42348" y="388185"/>
            <a:ext cx="48150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ts val="5"/>
              </a:spcBef>
              <a:spcAft>
                <a:spcPts val="0"/>
              </a:spcAft>
              <a:buSzPts val="1600"/>
              <a:tabLst>
                <a:tab pos="899795" algn="l"/>
              </a:tabLst>
            </a:pP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</a:t>
            </a:r>
            <a:r>
              <a:rPr lang="en-US" sz="20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зонної</a:t>
            </a:r>
            <a:r>
              <a:rPr lang="en-US" sz="20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en-US" sz="20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твердого</a:t>
            </a:r>
            <a:r>
              <a:rPr lang="en-US" sz="2000" b="1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тіла</a:t>
            </a:r>
            <a:endParaRPr lang="ru-RU" sz="2000" b="1" spc="-2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8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2044" y="1303422"/>
            <a:ext cx="4396688" cy="29316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36990" y="4880629"/>
            <a:ext cx="41473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зон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твердих</a:t>
            </a:r>
            <a:r>
              <a:rPr lang="ru-RU" sz="2000" spc="-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361548" y="5663626"/>
            <a:ext cx="74200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8010" marR="162560" indent="606425">
              <a:lnSpc>
                <a:spcPts val="2400"/>
              </a:lnSpc>
              <a:spcAft>
                <a:spcPts val="0"/>
              </a:spcAft>
              <a:tabLst>
                <a:tab pos="1447165" algn="l"/>
                <a:tab pos="1840865" algn="l"/>
                <a:tab pos="2044700" algn="l"/>
                <a:tab pos="3242310" algn="l"/>
                <a:tab pos="4141470" algn="l"/>
                <a:tab pos="4595495" algn="l"/>
                <a:tab pos="589661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-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відокремлений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атом; б -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неметалічне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тверде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Енергетичні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діаграми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абсолютному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нулі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температури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2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6114" y="372144"/>
            <a:ext cx="4951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ts val="305"/>
              </a:spcBef>
              <a:spcAft>
                <a:spcPts val="0"/>
              </a:spcAft>
              <a:buSzPts val="1600"/>
              <a:tabLst>
                <a:tab pos="896620" algn="l"/>
              </a:tabLst>
            </a:pP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</a:t>
            </a:r>
            <a:r>
              <a:rPr lang="en-US" sz="20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матеріалів</a:t>
            </a:r>
            <a:r>
              <a:rPr lang="en-US" sz="2000" b="1" spc="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електроніки</a:t>
            </a:r>
            <a:endParaRPr lang="ru-RU" sz="2000" b="1" spc="-2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9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6695" y="1067133"/>
            <a:ext cx="9448799" cy="559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</TotalTime>
  <Words>275</Words>
  <Application>Microsoft Office PowerPoint</Application>
  <PresentationFormat>Широкоэкранный</PresentationFormat>
  <Paragraphs>29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Сектор</vt:lpstr>
      <vt:lpstr>Загальні відомості про матеріали електроніки та їх класифікація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відомості про матеріали електроніки та їх класифікація </dc:title>
  <dc:creator>User</dc:creator>
  <cp:lastModifiedBy>User</cp:lastModifiedBy>
  <cp:revision>3</cp:revision>
  <dcterms:created xsi:type="dcterms:W3CDTF">2021-02-07T10:13:33Z</dcterms:created>
  <dcterms:modified xsi:type="dcterms:W3CDTF">2021-02-07T10:39:19Z</dcterms:modified>
</cp:coreProperties>
</file>