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69" r:id="rId2"/>
    <p:sldId id="271" r:id="rId3"/>
    <p:sldId id="272" r:id="rId4"/>
    <p:sldId id="273" r:id="rId5"/>
    <p:sldId id="277" r:id="rId6"/>
    <p:sldId id="280" r:id="rId7"/>
    <p:sldId id="281" r:id="rId8"/>
    <p:sldId id="28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F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22" autoAdjust="0"/>
    <p:restoredTop sz="94660"/>
  </p:normalViewPr>
  <p:slideViewPr>
    <p:cSldViewPr snapToGrid="0">
      <p:cViewPr varScale="1">
        <p:scale>
          <a:sx n="83" d="100"/>
          <a:sy n="83" d="100"/>
        </p:scale>
        <p:origin x="102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7EE4-69FD-4FB9-B395-562275C2FAC5}" type="datetimeFigureOut">
              <a:rPr lang="ru-RU" smtClean="0"/>
              <a:t>15.09.2019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A6B73-7C6D-49EB-ABD3-A09F68E5B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471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7EE4-69FD-4FB9-B395-562275C2FAC5}" type="datetimeFigureOut">
              <a:rPr lang="ru-RU" smtClean="0"/>
              <a:t>15.09.2019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A6B73-7C6D-49EB-ABD3-A09F68E5B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95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7EE4-69FD-4FB9-B395-562275C2FAC5}" type="datetimeFigureOut">
              <a:rPr lang="ru-RU" smtClean="0"/>
              <a:t>15.09.2019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A6B73-7C6D-49EB-ABD3-A09F68E5B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283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7EE4-69FD-4FB9-B395-562275C2FAC5}" type="datetimeFigureOut">
              <a:rPr lang="ru-RU" smtClean="0"/>
              <a:t>15.09.2019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A6B73-7C6D-49EB-ABD3-A09F68E5B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079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7EE4-69FD-4FB9-B395-562275C2FAC5}" type="datetimeFigureOut">
              <a:rPr lang="ru-RU" smtClean="0"/>
              <a:t>15.09.2019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A6B73-7C6D-49EB-ABD3-A09F68E5B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079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7EE4-69FD-4FB9-B395-562275C2FAC5}" type="datetimeFigureOut">
              <a:rPr lang="ru-RU" smtClean="0"/>
              <a:t>15.09.2019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A6B73-7C6D-49EB-ABD3-A09F68E5B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556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7EE4-69FD-4FB9-B395-562275C2FAC5}" type="datetimeFigureOut">
              <a:rPr lang="ru-RU" smtClean="0"/>
              <a:t>15.09.2019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A6B73-7C6D-49EB-ABD3-A09F68E5B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319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7EE4-69FD-4FB9-B395-562275C2FAC5}" type="datetimeFigureOut">
              <a:rPr lang="ru-RU" smtClean="0"/>
              <a:t>15.09.2019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A6B73-7C6D-49EB-ABD3-A09F68E5B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253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7EE4-69FD-4FB9-B395-562275C2FAC5}" type="datetimeFigureOut">
              <a:rPr lang="ru-RU" smtClean="0"/>
              <a:t>15.09.2019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A6B73-7C6D-49EB-ABD3-A09F68E5B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719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7EE4-69FD-4FB9-B395-562275C2FAC5}" type="datetimeFigureOut">
              <a:rPr lang="ru-RU" smtClean="0"/>
              <a:t>15.09.2019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A6B73-7C6D-49EB-ABD3-A09F68E5B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878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7EE4-69FD-4FB9-B395-562275C2FAC5}" type="datetimeFigureOut">
              <a:rPr lang="ru-RU" smtClean="0"/>
              <a:t>15.09.2019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A6B73-7C6D-49EB-ABD3-A09F68E5B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463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E7EE4-69FD-4FB9-B395-562275C2FAC5}" type="datetimeFigureOut">
              <a:rPr lang="ru-RU" smtClean="0"/>
              <a:t>15.09.2019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A6B73-7C6D-49EB-ABD3-A09F68E5B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787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4.wmf"/><Relationship Id="rId4" Type="http://schemas.openxmlformats.org/officeDocument/2006/relationships/image" Target="../media/image1.wmf"/><Relationship Id="rId9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Word_97_20031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emf"/><Relationship Id="rId4" Type="http://schemas.openxmlformats.org/officeDocument/2006/relationships/oleObject" Target="../embeddings/_________Microsoft_Word_97_20032.doc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_________Microsoft_Word_97_20034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7.emf"/><Relationship Id="rId4" Type="http://schemas.openxmlformats.org/officeDocument/2006/relationships/oleObject" Target="../embeddings/_________Microsoft_Word_97_20033.doc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_________Microsoft_Word_97_20036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9.emf"/><Relationship Id="rId4" Type="http://schemas.openxmlformats.org/officeDocument/2006/relationships/oleObject" Target="../embeddings/_________Microsoft_Word_97_20035.doc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1.emf"/><Relationship Id="rId4" Type="http://schemas.openxmlformats.org/officeDocument/2006/relationships/oleObject" Target="../embeddings/_________Microsoft_Word_97_20037.doc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_________Microsoft_Word_97_20039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14.emf"/><Relationship Id="rId5" Type="http://schemas.openxmlformats.org/officeDocument/2006/relationships/image" Target="../media/image12.emf"/><Relationship Id="rId10" Type="http://schemas.openxmlformats.org/officeDocument/2006/relationships/oleObject" Target="../embeddings/_________Microsoft_Word_97_200310.doc"/><Relationship Id="rId4" Type="http://schemas.openxmlformats.org/officeDocument/2006/relationships/oleObject" Target="../embeddings/_________Microsoft_Word_97_20038.doc"/><Relationship Id="rId9" Type="http://schemas.openxmlformats.org/officeDocument/2006/relationships/oleObject" Target="../embeddings/oleObject1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5.emf"/><Relationship Id="rId4" Type="http://schemas.openxmlformats.org/officeDocument/2006/relationships/oleObject" Target="../embeddings/_________Microsoft_Word_97_200311.doc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459831" y="117107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9826303"/>
              </p:ext>
            </p:extLst>
          </p:nvPr>
        </p:nvGraphicFramePr>
        <p:xfrm>
          <a:off x="754346" y="1297838"/>
          <a:ext cx="5874491" cy="2726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9" r:id="rId3" imgW="3667125" imgH="1581150" progId="CorelDRAW.Graphic.12">
                  <p:embed/>
                </p:oleObj>
              </mc:Choice>
              <mc:Fallback>
                <p:oleObj r:id="rId3" imgW="3667125" imgH="1581150" progId="CorelDRAW.Graphic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46" y="1297838"/>
                        <a:ext cx="5874491" cy="27264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02819" y="4558908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14935" marR="120650" algn="ctr">
              <a:spcBef>
                <a:spcPts val="600"/>
              </a:spcBef>
              <a:spcAft>
                <a:spcPts val="0"/>
              </a:spcAft>
            </a:pPr>
            <a:r>
              <a:rPr lang="uk-UA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Розташування контактів (а) і функція поправок f (б) при вимірі питомого опору методом Ван-дер-</a:t>
            </a:r>
            <a:r>
              <a:rPr lang="uk-UA" sz="1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Пау</a:t>
            </a:r>
            <a:endParaRPr lang="uk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0148" y="71953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Ван-дер-</a:t>
            </a:r>
            <a:r>
              <a:rPr 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Пау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 для визначення ρ плоских тонких зразків довільної форми. На кордоні плоского зразка товщиною d створюють чотири контакту A, B, C, D, відстань між якими приблизно дорівнює s.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9131490"/>
              </p:ext>
            </p:extLst>
          </p:nvPr>
        </p:nvGraphicFramePr>
        <p:xfrm>
          <a:off x="6843462" y="2040707"/>
          <a:ext cx="1209675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0" name="Equation" r:id="rId5" imgW="812447" imgH="444307" progId="Equation.3">
                  <p:embed/>
                </p:oleObj>
              </mc:Choice>
              <mc:Fallback>
                <p:oleObj name="Equation" r:id="rId5" imgW="812447" imgH="444307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3462" y="2040707"/>
                        <a:ext cx="1209675" cy="66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3998364"/>
              </p:ext>
            </p:extLst>
          </p:nvPr>
        </p:nvGraphicFramePr>
        <p:xfrm>
          <a:off x="8438148" y="2152500"/>
          <a:ext cx="1285875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1" name="Equation" r:id="rId7" imgW="863225" imgH="444307" progId="Equation.3">
                  <p:embed/>
                </p:oleObj>
              </mc:Choice>
              <mc:Fallback>
                <p:oleObj name="Equation" r:id="rId7" imgW="863225" imgH="444307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38148" y="2152500"/>
                        <a:ext cx="1285875" cy="66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8053137" y="237140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484958" y="2781961"/>
            <a:ext cx="483882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69875" algn="just" hangingPunct="0">
              <a:lnSpc>
                <a:spcPct val="150000"/>
              </a:lnSpc>
              <a:spcAft>
                <a:spcPts val="0"/>
              </a:spcAft>
            </a:pP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Якщо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&lt;&lt;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то справедливо 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співвідношення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7909602"/>
              </p:ext>
            </p:extLst>
          </p:nvPr>
        </p:nvGraphicFramePr>
        <p:xfrm>
          <a:off x="7066547" y="3471918"/>
          <a:ext cx="402907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2" name="Equation" r:id="rId9" imgW="2692400" imgH="482600" progId="Equation.3">
                  <p:embed/>
                </p:oleObj>
              </mc:Choice>
              <mc:Fallback>
                <p:oleObj name="Equation" r:id="rId9" imgW="2692400" imgH="482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6547" y="3471918"/>
                        <a:ext cx="4029075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779044" y="5394261"/>
            <a:ext cx="107071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Функція f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протабульована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графік представлений на рисунку. При розрахунку f контакти вважаються точковими.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649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7DECD13-A08B-4B46-8F75-DCA8BC502924}" type="slidenum">
              <a:rPr lang="ru-RU" altLang="ru-RU"/>
              <a:pPr eaLnBrk="1" hangingPunct="1"/>
              <a:t>2</a:t>
            </a:fld>
            <a:endParaRPr lang="ru-RU" altLang="ru-RU"/>
          </a:p>
        </p:txBody>
      </p:sp>
      <p:graphicFrame>
        <p:nvGraphicFramePr>
          <p:cNvPr id="2050" name="Object 8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05933248"/>
              </p:ext>
            </p:extLst>
          </p:nvPr>
        </p:nvGraphicFramePr>
        <p:xfrm>
          <a:off x="1019175" y="782638"/>
          <a:ext cx="9907588" cy="5078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Document" r:id="rId3" imgW="11350066" imgH="5818116" progId="Word.Document.8">
                  <p:embed/>
                </p:oleObj>
              </mc:Choice>
              <mc:Fallback>
                <p:oleObj name="Document" r:id="rId3" imgW="11350066" imgH="581811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9175" y="782638"/>
                        <a:ext cx="9907588" cy="5078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0405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3767246"/>
              </p:ext>
            </p:extLst>
          </p:nvPr>
        </p:nvGraphicFramePr>
        <p:xfrm>
          <a:off x="2292350" y="1139825"/>
          <a:ext cx="7493000" cy="478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" name="Document" r:id="rId4" imgW="6526302" imgH="4183595" progId="Word.Document.8">
                  <p:embed/>
                </p:oleObj>
              </mc:Choice>
              <mc:Fallback>
                <p:oleObj name="Document" r:id="rId4" imgW="6526302" imgH="418359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2350" y="1139825"/>
                        <a:ext cx="7493000" cy="4786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074173" y="703015"/>
            <a:ext cx="63076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Безконтактний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метод </a:t>
            </a:r>
            <a:r>
              <a:rPr lang="ru-RU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вимірювання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питомого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опору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794723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078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4644" indent="-274863" eaLnBrk="0" hangingPunct="0">
              <a:defRPr sz="3078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9452" indent="-219890" eaLnBrk="0" hangingPunct="0">
              <a:defRPr sz="3078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9232" indent="-219890" eaLnBrk="0" hangingPunct="0">
              <a:defRPr sz="3078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9013" indent="-219890" eaLnBrk="0" hangingPunct="0">
              <a:defRPr sz="3078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18794" indent="-21989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078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58574" indent="-21989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078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98355" indent="-21989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078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38136" indent="-21989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078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5300385-F1C9-439C-9837-610F6714EACA}" type="slidenum">
              <a:rPr lang="ru-RU" altLang="ru-RU" sz="1347" b="0">
                <a:latin typeface="Arial" panose="020B0604020202020204" pitchFamily="34" charset="0"/>
              </a:rPr>
              <a:pPr eaLnBrk="1" hangingPunct="1"/>
              <a:t>4</a:t>
            </a:fld>
            <a:endParaRPr lang="ru-RU" altLang="ru-RU" sz="1347" b="0">
              <a:latin typeface="Arial" panose="020B0604020202020204" pitchFamily="34" charset="0"/>
            </a:endParaRPr>
          </a:p>
        </p:txBody>
      </p:sp>
      <p:sp>
        <p:nvSpPr>
          <p:cNvPr id="19460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65125"/>
            <a:ext cx="8416925" cy="833438"/>
          </a:xfrm>
          <a:noFill/>
        </p:spPr>
        <p:txBody>
          <a:bodyPr>
            <a:normAutofit/>
          </a:bodyPr>
          <a:lstStyle/>
          <a:p>
            <a: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Метод </a:t>
            </a:r>
            <a:r>
              <a:rPr lang="ru-RU" alt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самокомпенсації</a:t>
            </a:r>
            <a:r>
              <a:rPr lang="ru-RU" alt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геометричних</a:t>
            </a:r>
            <a: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ефектів</a:t>
            </a:r>
            <a:endParaRPr lang="ru-RU" altLang="ru-RU" sz="20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4130486"/>
              </p:ext>
            </p:extLst>
          </p:nvPr>
        </p:nvGraphicFramePr>
        <p:xfrm>
          <a:off x="1152443" y="876165"/>
          <a:ext cx="3870325" cy="527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6" name="Document" r:id="rId4" imgW="4271875" imgH="5795481" progId="Word.Document.8">
                  <p:embed/>
                </p:oleObj>
              </mc:Choice>
              <mc:Fallback>
                <p:oleObj name="Document" r:id="rId4" imgW="4271875" imgH="5795481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2443" y="876165"/>
                        <a:ext cx="3870325" cy="5273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1234546"/>
              </p:ext>
            </p:extLst>
          </p:nvPr>
        </p:nvGraphicFramePr>
        <p:xfrm>
          <a:off x="6543675" y="1638300"/>
          <a:ext cx="4322763" cy="446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7" name="Document" r:id="rId7" imgW="5187660" imgH="4672616" progId="Word.Document.8">
                  <p:embed/>
                </p:oleObj>
              </mc:Choice>
              <mc:Fallback>
                <p:oleObj name="Document" r:id="rId7" imgW="5187660" imgH="4672616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3675" y="1638300"/>
                        <a:ext cx="4322763" cy="4465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122634" y="669947"/>
            <a:ext cx="28032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ctr">
              <a:spcAft>
                <a:spcPts val="1200"/>
              </a:spcAft>
            </a:pPr>
            <a:r>
              <a:rPr lang="ru-RU" sz="2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Контурні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діаграми</a:t>
            </a:r>
            <a:endParaRPr lang="ru-RU" sz="2000" spc="-110" dirty="0">
              <a:effectLst/>
              <a:latin typeface="Courier New" panose="02070309020205020404" pitchFamily="49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150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078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4644" indent="-274863" eaLnBrk="0" hangingPunct="0">
              <a:defRPr sz="3078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9452" indent="-219890" eaLnBrk="0" hangingPunct="0">
              <a:defRPr sz="3078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9232" indent="-219890" eaLnBrk="0" hangingPunct="0">
              <a:defRPr sz="3078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9013" indent="-219890" eaLnBrk="0" hangingPunct="0">
              <a:defRPr sz="3078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18794" indent="-21989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078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58574" indent="-21989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078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98355" indent="-21989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078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38136" indent="-21989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078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B4833A1-D0EA-4E3F-8A74-278FD2228875}" type="slidenum">
              <a:rPr lang="ru-RU" altLang="ru-RU" sz="1347" b="0">
                <a:latin typeface="Arial" panose="020B0604020202020204" pitchFamily="34" charset="0"/>
              </a:rPr>
              <a:pPr eaLnBrk="1" hangingPunct="1"/>
              <a:t>5</a:t>
            </a:fld>
            <a:endParaRPr lang="ru-RU" altLang="ru-RU" sz="1347" b="0">
              <a:latin typeface="Arial" panose="020B0604020202020204" pitchFamily="34" charset="0"/>
            </a:endParaRPr>
          </a:p>
        </p:txBody>
      </p:sp>
      <p:graphicFrame>
        <p:nvGraphicFramePr>
          <p:cNvPr id="23554" name="Object 6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538493033"/>
              </p:ext>
            </p:extLst>
          </p:nvPr>
        </p:nvGraphicFramePr>
        <p:xfrm>
          <a:off x="985281" y="787542"/>
          <a:ext cx="4714875" cy="503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1" name="Document" r:id="rId4" imgW="4914414" imgH="5245343" progId="Word.Document.8">
                  <p:embed/>
                </p:oleObj>
              </mc:Choice>
              <mc:Fallback>
                <p:oleObj name="Document" r:id="rId4" imgW="4914414" imgH="524534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5281" y="787542"/>
                        <a:ext cx="4714875" cy="5032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5700156" y="144879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4120321"/>
              </p:ext>
            </p:extLst>
          </p:nvPr>
        </p:nvGraphicFramePr>
        <p:xfrm>
          <a:off x="6068290" y="1460666"/>
          <a:ext cx="5403231" cy="35026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2" name="Document" r:id="rId7" imgW="5868752" imgH="3090295" progId="Word.Document.8">
                  <p:embed/>
                </p:oleObj>
              </mc:Choice>
              <mc:Fallback>
                <p:oleObj name="Document" r:id="rId7" imgW="5868752" imgH="309029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8290" y="1460666"/>
                        <a:ext cx="5403231" cy="35026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3618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430683" y="0"/>
            <a:ext cx="8416925" cy="1038225"/>
          </a:xfrm>
          <a:noFill/>
        </p:spPr>
        <p:txBody>
          <a:bodyPr>
            <a:normAutofit/>
          </a:bodyPr>
          <a:lstStyle/>
          <a:p>
            <a:r>
              <a:rPr lang="ru-RU" altLang="ru-RU" sz="20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Сучасні</a:t>
            </a:r>
            <a: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установки </a:t>
            </a:r>
            <a:r>
              <a:rPr lang="ru-RU" altLang="ru-RU" sz="20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вимірювання</a:t>
            </a:r>
            <a: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поверхневого</a:t>
            </a:r>
            <a: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опору</a:t>
            </a:r>
          </a:p>
        </p:txBody>
      </p:sp>
      <p:graphicFrame>
        <p:nvGraphicFramePr>
          <p:cNvPr id="26626" name="Object 5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767046985"/>
              </p:ext>
            </p:extLst>
          </p:nvPr>
        </p:nvGraphicFramePr>
        <p:xfrm>
          <a:off x="813785" y="1093787"/>
          <a:ext cx="9653587" cy="576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" name="Document" r:id="rId4" imgW="11049436" imgH="6581607" progId="Word.Document.8">
                  <p:embed/>
                </p:oleObj>
              </mc:Choice>
              <mc:Fallback>
                <p:oleObj name="Document" r:id="rId4" imgW="11049436" imgH="658160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3785" y="1093787"/>
                        <a:ext cx="9653587" cy="576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2124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078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4644" indent="-274863" eaLnBrk="0" hangingPunct="0">
              <a:defRPr sz="3078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9452" indent="-219890" eaLnBrk="0" hangingPunct="0">
              <a:defRPr sz="3078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9232" indent="-219890" eaLnBrk="0" hangingPunct="0">
              <a:defRPr sz="3078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9013" indent="-219890" eaLnBrk="0" hangingPunct="0">
              <a:defRPr sz="3078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18794" indent="-21989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078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58574" indent="-21989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078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98355" indent="-21989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078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38136" indent="-21989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078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EDBC0DB-D2B5-4468-8E5A-229806FBBFAD}" type="slidenum">
              <a:rPr lang="ru-RU" altLang="ru-RU" sz="1347" b="0">
                <a:latin typeface="Arial" panose="020B0604020202020204" pitchFamily="34" charset="0"/>
              </a:rPr>
              <a:pPr eaLnBrk="1" hangingPunct="1"/>
              <a:t>7</a:t>
            </a:fld>
            <a:endParaRPr lang="ru-RU" altLang="ru-RU" sz="1347" b="0">
              <a:latin typeface="Arial" panose="020B0604020202020204" pitchFamily="34" charset="0"/>
            </a:endParaRPr>
          </a:p>
        </p:txBody>
      </p:sp>
      <p:graphicFrame>
        <p:nvGraphicFramePr>
          <p:cNvPr id="27650" name="Object 8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988661910"/>
              </p:ext>
            </p:extLst>
          </p:nvPr>
        </p:nvGraphicFramePr>
        <p:xfrm>
          <a:off x="0" y="1401763"/>
          <a:ext cx="4083050" cy="575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7" name="Document" r:id="rId4" imgW="5074498" imgH="7153752" progId="Word.Document.8">
                  <p:embed/>
                </p:oleObj>
              </mc:Choice>
              <mc:Fallback>
                <p:oleObj name="Document" r:id="rId4" imgW="5074498" imgH="715375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401763"/>
                        <a:ext cx="4083050" cy="575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026155" y="726765"/>
            <a:ext cx="5735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 err="1">
                <a:latin typeface="Times New Roman" panose="02020603050405020304" pitchFamily="18" charset="0"/>
              </a:rPr>
              <a:t>Сучасні</a:t>
            </a:r>
            <a:r>
              <a:rPr lang="ru-RU" altLang="ru-RU" b="1" dirty="0">
                <a:latin typeface="Times New Roman" panose="02020603050405020304" pitchFamily="18" charset="0"/>
              </a:rPr>
              <a:t> установки </a:t>
            </a:r>
            <a:r>
              <a:rPr lang="ru-RU" altLang="ru-RU" b="1" dirty="0" err="1">
                <a:latin typeface="Times New Roman" panose="02020603050405020304" pitchFamily="18" charset="0"/>
              </a:rPr>
              <a:t>вимірювання</a:t>
            </a:r>
            <a:r>
              <a:rPr lang="ru-RU" altLang="ru-RU" b="1" dirty="0">
                <a:latin typeface="Times New Roman" panose="02020603050405020304" pitchFamily="18" charset="0"/>
              </a:rPr>
              <a:t> </a:t>
            </a:r>
            <a:r>
              <a:rPr lang="ru-RU" altLang="ru-RU" b="1" dirty="0" err="1">
                <a:latin typeface="Times New Roman" panose="02020603050405020304" pitchFamily="18" charset="0"/>
              </a:rPr>
              <a:t>поверхневого</a:t>
            </a:r>
            <a:r>
              <a:rPr lang="ru-RU" altLang="ru-RU" b="1" dirty="0">
                <a:latin typeface="Times New Roman" panose="02020603050405020304" pitchFamily="18" charset="0"/>
              </a:rPr>
              <a:t> опору</a:t>
            </a:r>
            <a:endParaRPr lang="ru-RU" dirty="0"/>
          </a:p>
        </p:txBody>
      </p:sp>
      <p:graphicFrame>
        <p:nvGraphicFramePr>
          <p:cNvPr id="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9360443"/>
              </p:ext>
            </p:extLst>
          </p:nvPr>
        </p:nvGraphicFramePr>
        <p:xfrm>
          <a:off x="4393850" y="1627064"/>
          <a:ext cx="3753031" cy="31140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8" name="Document" r:id="rId7" imgW="4598105" imgH="3808541" progId="Word.Document.8">
                  <p:embed/>
                </p:oleObj>
              </mc:Choice>
              <mc:Fallback>
                <p:oleObj name="Document" r:id="rId7" imgW="4598105" imgH="380854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3850" y="1627064"/>
                        <a:ext cx="3753031" cy="31140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7788366"/>
              </p:ext>
            </p:extLst>
          </p:nvPr>
        </p:nvGraphicFramePr>
        <p:xfrm>
          <a:off x="7766050" y="2244725"/>
          <a:ext cx="4121150" cy="2706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9" name="Document" r:id="rId10" imgW="4598105" imgH="3017791" progId="Word.Document.8">
                  <p:embed/>
                </p:oleObj>
              </mc:Choice>
              <mc:Fallback>
                <p:oleObj name="Document" r:id="rId10" imgW="4598105" imgH="301779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6050" y="2244725"/>
                        <a:ext cx="4121150" cy="2706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4756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078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4644" indent="-274863" eaLnBrk="0" hangingPunct="0">
              <a:defRPr sz="3078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9452" indent="-219890" eaLnBrk="0" hangingPunct="0">
              <a:defRPr sz="3078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9232" indent="-219890" eaLnBrk="0" hangingPunct="0">
              <a:defRPr sz="3078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9013" indent="-219890" eaLnBrk="0" hangingPunct="0">
              <a:defRPr sz="3078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18794" indent="-21989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078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58574" indent="-21989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078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98355" indent="-21989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078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38136" indent="-21989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078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ABC33F7-5BC2-4C00-8316-726242292242}" type="slidenum">
              <a:rPr lang="ru-RU" altLang="ru-RU" sz="1347" b="0">
                <a:latin typeface="Arial" panose="020B0604020202020204" pitchFamily="34" charset="0"/>
              </a:rPr>
              <a:pPr eaLnBrk="1" hangingPunct="1"/>
              <a:t>8</a:t>
            </a:fld>
            <a:endParaRPr lang="ru-RU" altLang="ru-RU" sz="1347" b="0">
              <a:latin typeface="Arial" panose="020B0604020202020204" pitchFamily="34" charset="0"/>
            </a:endParaRPr>
          </a:p>
        </p:txBody>
      </p:sp>
      <p:graphicFrame>
        <p:nvGraphicFramePr>
          <p:cNvPr id="29698" name="Object 4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974713531"/>
              </p:ext>
            </p:extLst>
          </p:nvPr>
        </p:nvGraphicFramePr>
        <p:xfrm>
          <a:off x="1387314" y="1643062"/>
          <a:ext cx="8455025" cy="471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9" name="Document" r:id="rId4" imgW="9443910" imgH="5263993" progId="Word.Document.8">
                  <p:embed/>
                </p:oleObj>
              </mc:Choice>
              <mc:Fallback>
                <p:oleObj name="Document" r:id="rId4" imgW="9443910" imgH="526399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7314" y="1643062"/>
                        <a:ext cx="8455025" cy="4713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228035" y="833643"/>
            <a:ext cx="5735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 err="1">
                <a:latin typeface="Times New Roman" panose="02020603050405020304" pitchFamily="18" charset="0"/>
              </a:rPr>
              <a:t>Сучасні</a:t>
            </a:r>
            <a:r>
              <a:rPr lang="ru-RU" altLang="ru-RU" b="1" dirty="0">
                <a:latin typeface="Times New Roman" panose="02020603050405020304" pitchFamily="18" charset="0"/>
              </a:rPr>
              <a:t> установки </a:t>
            </a:r>
            <a:r>
              <a:rPr lang="ru-RU" altLang="ru-RU" b="1" dirty="0" err="1">
                <a:latin typeface="Times New Roman" panose="02020603050405020304" pitchFamily="18" charset="0"/>
              </a:rPr>
              <a:t>вимірювання</a:t>
            </a:r>
            <a:r>
              <a:rPr lang="ru-RU" altLang="ru-RU" b="1" dirty="0">
                <a:latin typeface="Times New Roman" panose="02020603050405020304" pitchFamily="18" charset="0"/>
              </a:rPr>
              <a:t> </a:t>
            </a:r>
            <a:r>
              <a:rPr lang="ru-RU" altLang="ru-RU" b="1" dirty="0" err="1">
                <a:latin typeface="Times New Roman" panose="02020603050405020304" pitchFamily="18" charset="0"/>
              </a:rPr>
              <a:t>поверхневого</a:t>
            </a:r>
            <a:r>
              <a:rPr lang="ru-RU" altLang="ru-RU" b="1" dirty="0">
                <a:latin typeface="Times New Roman" panose="02020603050405020304" pitchFamily="18" charset="0"/>
              </a:rPr>
              <a:t> опору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68052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</TotalTime>
  <Words>110</Words>
  <Application>Microsoft Office PowerPoint</Application>
  <PresentationFormat>Широкоэкранный</PresentationFormat>
  <Paragraphs>15</Paragraphs>
  <Slides>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4</vt:i4>
      </vt:variant>
      <vt:variant>
        <vt:lpstr>Заголовки слайдов</vt:lpstr>
      </vt:variant>
      <vt:variant>
        <vt:i4>8</vt:i4>
      </vt:variant>
    </vt:vector>
  </HeadingPairs>
  <TitlesOfParts>
    <vt:vector size="18" baseType="lpstr">
      <vt:lpstr>Arial</vt:lpstr>
      <vt:lpstr>Calibri</vt:lpstr>
      <vt:lpstr>Calibri Light</vt:lpstr>
      <vt:lpstr>Courier New</vt:lpstr>
      <vt:lpstr>Times New Roman</vt:lpstr>
      <vt:lpstr>Тема Office</vt:lpstr>
      <vt:lpstr>CorelDRAW.Graphic.12</vt:lpstr>
      <vt:lpstr>Equation</vt:lpstr>
      <vt:lpstr>Document</vt:lpstr>
      <vt:lpstr>Документ Microsoft Word 97–2003</vt:lpstr>
      <vt:lpstr>Презентация PowerPoint</vt:lpstr>
      <vt:lpstr>Презентация PowerPoint</vt:lpstr>
      <vt:lpstr>Презентация PowerPoint</vt:lpstr>
      <vt:lpstr>Метод самокомпенсації геометричних ефектів</vt:lpstr>
      <vt:lpstr>Презентация PowerPoint</vt:lpstr>
      <vt:lpstr>Сучасні установки вимірювання поверхневого опору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Удельное сопротивление и удельное поверхностное сопротивление</dc:title>
  <dc:creator>User</dc:creator>
  <cp:lastModifiedBy>User</cp:lastModifiedBy>
  <cp:revision>13</cp:revision>
  <dcterms:created xsi:type="dcterms:W3CDTF">2019-09-08T10:33:41Z</dcterms:created>
  <dcterms:modified xsi:type="dcterms:W3CDTF">2019-09-15T14:06:23Z</dcterms:modified>
</cp:coreProperties>
</file>