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2"/>
  </p:handoutMasterIdLst>
  <p:sldIdLst>
    <p:sldId id="256" r:id="rId2"/>
    <p:sldId id="324" r:id="rId3"/>
    <p:sldId id="311" r:id="rId4"/>
    <p:sldId id="312" r:id="rId5"/>
    <p:sldId id="319" r:id="rId6"/>
    <p:sldId id="322" r:id="rId7"/>
    <p:sldId id="323" r:id="rId8"/>
    <p:sldId id="313" r:id="rId9"/>
    <p:sldId id="317" r:id="rId10"/>
    <p:sldId id="315" r:id="rId1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66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99"/>
    <a:srgbClr val="006666"/>
    <a:srgbClr val="FFFFCC"/>
    <a:srgbClr val="88E888"/>
    <a:srgbClr val="7CDE9A"/>
    <a:srgbClr val="8ECCB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483" autoAdjust="0"/>
  </p:normalViewPr>
  <p:slideViewPr>
    <p:cSldViewPr>
      <p:cViewPr varScale="1">
        <p:scale>
          <a:sx n="69" d="100"/>
          <a:sy n="69" d="100"/>
        </p:scale>
        <p:origin x="114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51A84-06EB-4599-8A3F-BBF9F7D057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BFE8559-B659-40C3-8B64-A90D6B67EEA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Світовий рівень (</a:t>
          </a:r>
          <a:r>
            <a:rPr lang="uk-UA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гіпернорми</a:t>
          </a:r>
          <a:r>
            <a:rPr lang="uk-UA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 Універсальні принципи етики бізнесу.</a:t>
          </a:r>
          <a:endParaRPr lang="ru-RU" sz="2000" dirty="0"/>
        </a:p>
      </dgm:t>
    </dgm:pt>
    <dgm:pt modelId="{35CBB138-8274-4168-B4DC-A3317BE3CE90}" type="parTrans" cxnId="{BB989A44-768A-452B-97AB-31038EB77AB8}">
      <dgm:prSet/>
      <dgm:spPr/>
      <dgm:t>
        <a:bodyPr/>
        <a:lstStyle/>
        <a:p>
          <a:endParaRPr lang="ru-RU"/>
        </a:p>
      </dgm:t>
    </dgm:pt>
    <dgm:pt modelId="{702162D5-A88F-4773-AEE1-A5B32BD6DD68}" type="sibTrans" cxnId="{BB989A44-768A-452B-97AB-31038EB77AB8}">
      <dgm:prSet/>
      <dgm:spPr/>
      <dgm:t>
        <a:bodyPr/>
        <a:lstStyle/>
        <a:p>
          <a:endParaRPr lang="ru-RU"/>
        </a:p>
      </dgm:t>
    </dgm:pt>
    <dgm:pt modelId="{BF499C08-FFA3-4E88-8084-628D9C8E87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персоналом</a:t>
          </a:r>
          <a:endParaRPr lang="ru-RU" sz="2000" dirty="0"/>
        </a:p>
      </dgm:t>
    </dgm:pt>
    <dgm:pt modelId="{15E43F68-053C-4075-98A8-C7B7460ACB0E}" type="parTrans" cxnId="{E3740240-853F-4BF5-ACA5-62123056939F}">
      <dgm:prSet/>
      <dgm:spPr/>
      <dgm:t>
        <a:bodyPr/>
        <a:lstStyle/>
        <a:p>
          <a:endParaRPr lang="ru-RU"/>
        </a:p>
      </dgm:t>
    </dgm:pt>
    <dgm:pt modelId="{F155AB60-E8BC-4FEC-A097-159E48CF43F4}" type="sibTrans" cxnId="{E3740240-853F-4BF5-ACA5-62123056939F}">
      <dgm:prSet/>
      <dgm:spPr/>
      <dgm:t>
        <a:bodyPr/>
        <a:lstStyle/>
        <a:p>
          <a:endParaRPr lang="ru-RU"/>
        </a:p>
      </dgm:t>
    </dgm:pt>
    <dgm:pt modelId="{5917A28A-9B15-4C2E-A9AA-1AB2BAA3C80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конкурентами</a:t>
          </a:r>
          <a:endParaRPr lang="ru-RU" sz="2000" dirty="0"/>
        </a:p>
      </dgm:t>
    </dgm:pt>
    <dgm:pt modelId="{7534F2A6-C372-405D-A4BA-1F3595CEC689}" type="parTrans" cxnId="{1BA0839B-20A8-492E-B4B3-397F3FA42F72}">
      <dgm:prSet/>
      <dgm:spPr/>
      <dgm:t>
        <a:bodyPr/>
        <a:lstStyle/>
        <a:p>
          <a:endParaRPr lang="ru-RU"/>
        </a:p>
      </dgm:t>
    </dgm:pt>
    <dgm:pt modelId="{8DA2C26C-F73F-4A4E-8B4B-A64C8BAEAF7D}" type="sibTrans" cxnId="{1BA0839B-20A8-492E-B4B3-397F3FA42F72}">
      <dgm:prSet/>
      <dgm:spPr/>
      <dgm:t>
        <a:bodyPr/>
        <a:lstStyle/>
        <a:p>
          <a:endParaRPr lang="ru-RU"/>
        </a:p>
      </dgm:t>
    </dgm:pt>
    <dgm:pt modelId="{4AF1083C-E3E6-4CF1-8711-761ABC78876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Макрорівень. Загальні принципи етики міжнародного бізнесу</a:t>
          </a:r>
          <a:endParaRPr lang="ru-RU" sz="2000" dirty="0"/>
        </a:p>
      </dgm:t>
    </dgm:pt>
    <dgm:pt modelId="{1861F67A-1D66-4FDF-B804-6289270A2A74}" type="parTrans" cxnId="{D6D32C82-7019-4336-8B8B-C376A901A1EF}">
      <dgm:prSet/>
      <dgm:spPr/>
      <dgm:t>
        <a:bodyPr/>
        <a:lstStyle/>
        <a:p>
          <a:endParaRPr lang="ru-RU"/>
        </a:p>
      </dgm:t>
    </dgm:pt>
    <dgm:pt modelId="{FCD4710D-E554-411C-BC2C-4214F7ACEFF1}" type="sibTrans" cxnId="{D6D32C82-7019-4336-8B8B-C376A901A1EF}">
      <dgm:prSet/>
      <dgm:spPr/>
      <dgm:t>
        <a:bodyPr/>
        <a:lstStyle/>
        <a:p>
          <a:endParaRPr lang="ru-RU"/>
        </a:p>
      </dgm:t>
    </dgm:pt>
    <dgm:pt modelId="{DD40E0A5-C83E-400E-B377-09EEBD725B7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Мікрорівень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етики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відносинах між: </a:t>
          </a:r>
          <a:endParaRPr lang="ru-RU" sz="2000" dirty="0"/>
        </a:p>
      </dgm:t>
    </dgm:pt>
    <dgm:pt modelId="{D6A5900C-BE08-4F16-B4B3-8F54AEE617CD}" type="parTrans" cxnId="{58AB318F-01AA-46EE-A133-F66842605DBC}">
      <dgm:prSet/>
      <dgm:spPr/>
      <dgm:t>
        <a:bodyPr/>
        <a:lstStyle/>
        <a:p>
          <a:endParaRPr lang="ru-RU"/>
        </a:p>
      </dgm:t>
    </dgm:pt>
    <dgm:pt modelId="{90253963-2581-4366-96A3-A2B6A3218E40}" type="sibTrans" cxnId="{58AB318F-01AA-46EE-A133-F66842605DBC}">
      <dgm:prSet/>
      <dgm:spPr/>
      <dgm:t>
        <a:bodyPr/>
        <a:lstStyle/>
        <a:p>
          <a:endParaRPr lang="ru-RU"/>
        </a:p>
      </dgm:t>
    </dgm:pt>
    <dgm:pt modelId="{D7FA175B-B0F5-4C77-BBB0-F1B7301308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</a:t>
          </a:r>
          <a:r>
            <a:rPr lang="uk-UA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єю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споживачами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293BF95-9879-470F-8B22-249865FEEBE3}" type="parTrans" cxnId="{E89AB4B0-C65E-4895-AC37-754B71AEA21B}">
      <dgm:prSet/>
      <dgm:spPr/>
      <dgm:t>
        <a:bodyPr/>
        <a:lstStyle/>
        <a:p>
          <a:endParaRPr lang="ru-RU"/>
        </a:p>
      </dgm:t>
    </dgm:pt>
    <dgm:pt modelId="{92DEADFA-718D-4DB8-A755-968E7341B17F}" type="sibTrans" cxnId="{E89AB4B0-C65E-4895-AC37-754B71AEA21B}">
      <dgm:prSet/>
      <dgm:spPr/>
      <dgm:t>
        <a:bodyPr/>
        <a:lstStyle/>
        <a:p>
          <a:endParaRPr lang="ru-RU"/>
        </a:p>
      </dgm:t>
    </dgm:pt>
    <dgm:pt modelId="{3045D931-FDA2-4F7A-B21D-421275BA282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</a:t>
          </a:r>
          <a:r>
            <a:rPr lang="uk-UA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єю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інвесторами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CAB63A10-B82D-48C8-A4B3-A76271F4688C}" type="parTrans" cxnId="{B19D20F7-82E1-43E5-ACAE-1E5FE52D3B10}">
      <dgm:prSet/>
      <dgm:spPr/>
      <dgm:t>
        <a:bodyPr/>
        <a:lstStyle/>
        <a:p>
          <a:endParaRPr lang="ru-RU"/>
        </a:p>
      </dgm:t>
    </dgm:pt>
    <dgm:pt modelId="{9719F3B6-6EEE-4C83-B6B5-E7F644AD1BCD}" type="sibTrans" cxnId="{B19D20F7-82E1-43E5-ACAE-1E5FE52D3B10}">
      <dgm:prSet/>
      <dgm:spPr/>
      <dgm:t>
        <a:bodyPr/>
        <a:lstStyle/>
        <a:p>
          <a:endParaRPr lang="ru-RU"/>
        </a:p>
      </dgm:t>
    </dgm:pt>
    <dgm:pt modelId="{2C3BA02C-3A8E-464F-B8D3-B4400AF3DE34}" type="pres">
      <dgm:prSet presAssocID="{C1851A84-06EB-4599-8A3F-BBF9F7D057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BB75959-508C-4763-BBF9-6A2B14EE4A2F}" type="pres">
      <dgm:prSet presAssocID="{C1851A84-06EB-4599-8A3F-BBF9F7D0575A}" presName="Name1" presStyleCnt="0"/>
      <dgm:spPr/>
    </dgm:pt>
    <dgm:pt modelId="{BA9B1D56-84C9-448D-AFEB-C403A0FCE962}" type="pres">
      <dgm:prSet presAssocID="{C1851A84-06EB-4599-8A3F-BBF9F7D0575A}" presName="cycle" presStyleCnt="0"/>
      <dgm:spPr/>
    </dgm:pt>
    <dgm:pt modelId="{C04684F8-9834-4116-B592-D05085AB13FB}" type="pres">
      <dgm:prSet presAssocID="{C1851A84-06EB-4599-8A3F-BBF9F7D0575A}" presName="srcNode" presStyleLbl="node1" presStyleIdx="0" presStyleCnt="7"/>
      <dgm:spPr/>
    </dgm:pt>
    <dgm:pt modelId="{7EFD1D52-955C-4A81-9B01-492FA25B5F7A}" type="pres">
      <dgm:prSet presAssocID="{C1851A84-06EB-4599-8A3F-BBF9F7D0575A}" presName="conn" presStyleLbl="parChTrans1D2" presStyleIdx="0" presStyleCnt="1"/>
      <dgm:spPr/>
      <dgm:t>
        <a:bodyPr/>
        <a:lstStyle/>
        <a:p>
          <a:endParaRPr lang="ru-RU"/>
        </a:p>
      </dgm:t>
    </dgm:pt>
    <dgm:pt modelId="{84009BBC-E0F1-46B8-ADA7-EA20DC2478AA}" type="pres">
      <dgm:prSet presAssocID="{C1851A84-06EB-4599-8A3F-BBF9F7D0575A}" presName="extraNode" presStyleLbl="node1" presStyleIdx="0" presStyleCnt="7"/>
      <dgm:spPr/>
    </dgm:pt>
    <dgm:pt modelId="{AFB2A9F7-EF51-43B3-BA4B-21EEFF7E781A}" type="pres">
      <dgm:prSet presAssocID="{C1851A84-06EB-4599-8A3F-BBF9F7D0575A}" presName="dstNode" presStyleLbl="node1" presStyleIdx="0" presStyleCnt="7"/>
      <dgm:spPr/>
    </dgm:pt>
    <dgm:pt modelId="{F2C2F567-CF61-4AC1-BE9F-D2193A6DDADA}" type="pres">
      <dgm:prSet presAssocID="{ABFE8559-B659-40C3-8B64-A90D6B67EEA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99C1B-3183-46C6-8B1A-FBA0C990048E}" type="pres">
      <dgm:prSet presAssocID="{ABFE8559-B659-40C3-8B64-A90D6B67EEA7}" presName="accent_1" presStyleCnt="0"/>
      <dgm:spPr/>
    </dgm:pt>
    <dgm:pt modelId="{AB8B49CD-6B04-40F0-9A6E-A01C29110556}" type="pres">
      <dgm:prSet presAssocID="{ABFE8559-B659-40C3-8B64-A90D6B67EEA7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09529E-78FB-4B91-B9AB-E36ABD8CE6C2}" type="pres">
      <dgm:prSet presAssocID="{4AF1083C-E3E6-4CF1-8711-761ABC78876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2A00A-E841-459F-BC23-8EFA260A2FC5}" type="pres">
      <dgm:prSet presAssocID="{4AF1083C-E3E6-4CF1-8711-761ABC78876F}" presName="accent_2" presStyleCnt="0"/>
      <dgm:spPr/>
    </dgm:pt>
    <dgm:pt modelId="{E6A6A79D-AF5E-4B3B-B32A-4CBF8810BAA4}" type="pres">
      <dgm:prSet presAssocID="{4AF1083C-E3E6-4CF1-8711-761ABC78876F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BF30C7-F20C-4871-BCAA-E5C718751BB7}" type="pres">
      <dgm:prSet presAssocID="{DD40E0A5-C83E-400E-B377-09EEBD725B7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D7D1A-A8B6-4A33-9599-1EFB1669A16C}" type="pres">
      <dgm:prSet presAssocID="{DD40E0A5-C83E-400E-B377-09EEBD725B77}" presName="accent_3" presStyleCnt="0"/>
      <dgm:spPr/>
    </dgm:pt>
    <dgm:pt modelId="{F9534AE6-C719-40B4-B0E9-AF5AB90BDF47}" type="pres">
      <dgm:prSet presAssocID="{DD40E0A5-C83E-400E-B377-09EEBD725B77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71D83A0-8BE1-47C0-8BE6-FCF9169D5DAA}" type="pres">
      <dgm:prSet presAssocID="{D7FA175B-B0F5-4C77-BBB0-F1B7301308D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0866-9AFA-46D8-9508-AD980A69EEB9}" type="pres">
      <dgm:prSet presAssocID="{D7FA175B-B0F5-4C77-BBB0-F1B7301308DD}" presName="accent_4" presStyleCnt="0"/>
      <dgm:spPr/>
    </dgm:pt>
    <dgm:pt modelId="{F6A71361-A7FB-4F2C-9754-1C22DB0803B6}" type="pres">
      <dgm:prSet presAssocID="{D7FA175B-B0F5-4C77-BBB0-F1B7301308DD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15A0ABB-88E7-442A-A008-F662DFCAC967}" type="pres">
      <dgm:prSet presAssocID="{3045D931-FDA2-4F7A-B21D-421275BA282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5468E-86EE-4CA0-BDFB-00AACE2841A1}" type="pres">
      <dgm:prSet presAssocID="{3045D931-FDA2-4F7A-B21D-421275BA282F}" presName="accent_5" presStyleCnt="0"/>
      <dgm:spPr/>
    </dgm:pt>
    <dgm:pt modelId="{A72BBAFE-EB0D-48FB-A230-94F21957409B}" type="pres">
      <dgm:prSet presAssocID="{3045D931-FDA2-4F7A-B21D-421275BA282F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7D02755-A009-4378-9819-87C585675BD5}" type="pres">
      <dgm:prSet presAssocID="{BF499C08-FFA3-4E88-8084-628D9C8E874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969D6-B76E-428F-9BA1-4D854DFEE79E}" type="pres">
      <dgm:prSet presAssocID="{BF499C08-FFA3-4E88-8084-628D9C8E8749}" presName="accent_6" presStyleCnt="0"/>
      <dgm:spPr/>
    </dgm:pt>
    <dgm:pt modelId="{F2D43D72-98B5-4840-9636-D001C92E6DB9}" type="pres">
      <dgm:prSet presAssocID="{BF499C08-FFA3-4E88-8084-628D9C8E8749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57967F3-37AD-45C2-A7FD-33385E2DDC18}" type="pres">
      <dgm:prSet presAssocID="{5917A28A-9B15-4C2E-A9AA-1AB2BAA3C80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37739-FFE0-4973-BF75-68D1C903E4F0}" type="pres">
      <dgm:prSet presAssocID="{5917A28A-9B15-4C2E-A9AA-1AB2BAA3C801}" presName="accent_7" presStyleCnt="0"/>
      <dgm:spPr/>
    </dgm:pt>
    <dgm:pt modelId="{F6930DF2-E6A7-489F-8644-2653E477DD51}" type="pres">
      <dgm:prSet presAssocID="{5917A28A-9B15-4C2E-A9AA-1AB2BAA3C801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00C1BFB0-253E-479A-8128-867D2266479B}" type="presOf" srcId="{D7FA175B-B0F5-4C77-BBB0-F1B7301308DD}" destId="{871D83A0-8BE1-47C0-8BE6-FCF9169D5DAA}" srcOrd="0" destOrd="0" presId="urn:microsoft.com/office/officeart/2008/layout/VerticalCurvedList"/>
    <dgm:cxn modelId="{097507E5-39DC-4A31-A838-3E7B68AE8D2D}" type="presOf" srcId="{C1851A84-06EB-4599-8A3F-BBF9F7D0575A}" destId="{2C3BA02C-3A8E-464F-B8D3-B4400AF3DE34}" srcOrd="0" destOrd="0" presId="urn:microsoft.com/office/officeart/2008/layout/VerticalCurvedList"/>
    <dgm:cxn modelId="{FC07508D-AFA5-4010-B8A9-CE701214A3BC}" type="presOf" srcId="{5917A28A-9B15-4C2E-A9AA-1AB2BAA3C801}" destId="{B57967F3-37AD-45C2-A7FD-33385E2DDC18}" srcOrd="0" destOrd="0" presId="urn:microsoft.com/office/officeart/2008/layout/VerticalCurvedList"/>
    <dgm:cxn modelId="{2E741FC5-E9AF-4F64-8676-F0C9AD6C56E3}" type="presOf" srcId="{ABFE8559-B659-40C3-8B64-A90D6B67EEA7}" destId="{F2C2F567-CF61-4AC1-BE9F-D2193A6DDADA}" srcOrd="0" destOrd="0" presId="urn:microsoft.com/office/officeart/2008/layout/VerticalCurvedList"/>
    <dgm:cxn modelId="{1BA0839B-20A8-492E-B4B3-397F3FA42F72}" srcId="{C1851A84-06EB-4599-8A3F-BBF9F7D0575A}" destId="{5917A28A-9B15-4C2E-A9AA-1AB2BAA3C801}" srcOrd="6" destOrd="0" parTransId="{7534F2A6-C372-405D-A4BA-1F3595CEC689}" sibTransId="{8DA2C26C-F73F-4A4E-8B4B-A64C8BAEAF7D}"/>
    <dgm:cxn modelId="{2207E955-B748-48A3-9145-DCC7A8D9A369}" type="presOf" srcId="{4AF1083C-E3E6-4CF1-8711-761ABC78876F}" destId="{8109529E-78FB-4B91-B9AB-E36ABD8CE6C2}" srcOrd="0" destOrd="0" presId="urn:microsoft.com/office/officeart/2008/layout/VerticalCurvedList"/>
    <dgm:cxn modelId="{58AB318F-01AA-46EE-A133-F66842605DBC}" srcId="{C1851A84-06EB-4599-8A3F-BBF9F7D0575A}" destId="{DD40E0A5-C83E-400E-B377-09EEBD725B77}" srcOrd="2" destOrd="0" parTransId="{D6A5900C-BE08-4F16-B4B3-8F54AEE617CD}" sibTransId="{90253963-2581-4366-96A3-A2B6A3218E40}"/>
    <dgm:cxn modelId="{2E916EA8-5B04-423C-B7E8-6FB94583D625}" type="presOf" srcId="{BF499C08-FFA3-4E88-8084-628D9C8E8749}" destId="{37D02755-A009-4378-9819-87C585675BD5}" srcOrd="0" destOrd="0" presId="urn:microsoft.com/office/officeart/2008/layout/VerticalCurvedList"/>
    <dgm:cxn modelId="{BB989A44-768A-452B-97AB-31038EB77AB8}" srcId="{C1851A84-06EB-4599-8A3F-BBF9F7D0575A}" destId="{ABFE8559-B659-40C3-8B64-A90D6B67EEA7}" srcOrd="0" destOrd="0" parTransId="{35CBB138-8274-4168-B4DC-A3317BE3CE90}" sibTransId="{702162D5-A88F-4773-AEE1-A5B32BD6DD68}"/>
    <dgm:cxn modelId="{D6D32C82-7019-4336-8B8B-C376A901A1EF}" srcId="{C1851A84-06EB-4599-8A3F-BBF9F7D0575A}" destId="{4AF1083C-E3E6-4CF1-8711-761ABC78876F}" srcOrd="1" destOrd="0" parTransId="{1861F67A-1D66-4FDF-B804-6289270A2A74}" sibTransId="{FCD4710D-E554-411C-BC2C-4214F7ACEFF1}"/>
    <dgm:cxn modelId="{E89AB4B0-C65E-4895-AC37-754B71AEA21B}" srcId="{C1851A84-06EB-4599-8A3F-BBF9F7D0575A}" destId="{D7FA175B-B0F5-4C77-BBB0-F1B7301308DD}" srcOrd="3" destOrd="0" parTransId="{3293BF95-9879-470F-8B22-249865FEEBE3}" sibTransId="{92DEADFA-718D-4DB8-A755-968E7341B17F}"/>
    <dgm:cxn modelId="{F72FEE9A-E1EB-492A-91D5-F2D4C48CB721}" type="presOf" srcId="{702162D5-A88F-4773-AEE1-A5B32BD6DD68}" destId="{7EFD1D52-955C-4A81-9B01-492FA25B5F7A}" srcOrd="0" destOrd="0" presId="urn:microsoft.com/office/officeart/2008/layout/VerticalCurvedList"/>
    <dgm:cxn modelId="{E76A3393-AD4C-4E54-BE6F-BEAE5FCB7592}" type="presOf" srcId="{3045D931-FDA2-4F7A-B21D-421275BA282F}" destId="{815A0ABB-88E7-442A-A008-F662DFCAC967}" srcOrd="0" destOrd="0" presId="urn:microsoft.com/office/officeart/2008/layout/VerticalCurvedList"/>
    <dgm:cxn modelId="{B19D20F7-82E1-43E5-ACAE-1E5FE52D3B10}" srcId="{C1851A84-06EB-4599-8A3F-BBF9F7D0575A}" destId="{3045D931-FDA2-4F7A-B21D-421275BA282F}" srcOrd="4" destOrd="0" parTransId="{CAB63A10-B82D-48C8-A4B3-A76271F4688C}" sibTransId="{9719F3B6-6EEE-4C83-B6B5-E7F644AD1BCD}"/>
    <dgm:cxn modelId="{E3740240-853F-4BF5-ACA5-62123056939F}" srcId="{C1851A84-06EB-4599-8A3F-BBF9F7D0575A}" destId="{BF499C08-FFA3-4E88-8084-628D9C8E8749}" srcOrd="5" destOrd="0" parTransId="{15E43F68-053C-4075-98A8-C7B7460ACB0E}" sibTransId="{F155AB60-E8BC-4FEC-A097-159E48CF43F4}"/>
    <dgm:cxn modelId="{0B240B07-5666-4BF4-80D0-55FCBE3B2AB7}" type="presOf" srcId="{DD40E0A5-C83E-400E-B377-09EEBD725B77}" destId="{FCBF30C7-F20C-4871-BCAA-E5C718751BB7}" srcOrd="0" destOrd="0" presId="urn:microsoft.com/office/officeart/2008/layout/VerticalCurvedList"/>
    <dgm:cxn modelId="{63777AD2-C6F4-40B2-AC70-395016395EF1}" type="presParOf" srcId="{2C3BA02C-3A8E-464F-B8D3-B4400AF3DE34}" destId="{CBB75959-508C-4763-BBF9-6A2B14EE4A2F}" srcOrd="0" destOrd="0" presId="urn:microsoft.com/office/officeart/2008/layout/VerticalCurvedList"/>
    <dgm:cxn modelId="{1DCE74B2-2C29-40B4-91E1-BAAED6D5B92E}" type="presParOf" srcId="{CBB75959-508C-4763-BBF9-6A2B14EE4A2F}" destId="{BA9B1D56-84C9-448D-AFEB-C403A0FCE962}" srcOrd="0" destOrd="0" presId="urn:microsoft.com/office/officeart/2008/layout/VerticalCurvedList"/>
    <dgm:cxn modelId="{811E1D63-C11A-45BF-9581-23923CE7E37A}" type="presParOf" srcId="{BA9B1D56-84C9-448D-AFEB-C403A0FCE962}" destId="{C04684F8-9834-4116-B592-D05085AB13FB}" srcOrd="0" destOrd="0" presId="urn:microsoft.com/office/officeart/2008/layout/VerticalCurvedList"/>
    <dgm:cxn modelId="{2050152A-68F8-4753-8C3D-9C165FA2D309}" type="presParOf" srcId="{BA9B1D56-84C9-448D-AFEB-C403A0FCE962}" destId="{7EFD1D52-955C-4A81-9B01-492FA25B5F7A}" srcOrd="1" destOrd="0" presId="urn:microsoft.com/office/officeart/2008/layout/VerticalCurvedList"/>
    <dgm:cxn modelId="{8BD429CE-5B13-433B-98FA-E3CABC817766}" type="presParOf" srcId="{BA9B1D56-84C9-448D-AFEB-C403A0FCE962}" destId="{84009BBC-E0F1-46B8-ADA7-EA20DC2478AA}" srcOrd="2" destOrd="0" presId="urn:microsoft.com/office/officeart/2008/layout/VerticalCurvedList"/>
    <dgm:cxn modelId="{8D1C2E69-CA66-4570-8E9C-E8F2640171A1}" type="presParOf" srcId="{BA9B1D56-84C9-448D-AFEB-C403A0FCE962}" destId="{AFB2A9F7-EF51-43B3-BA4B-21EEFF7E781A}" srcOrd="3" destOrd="0" presId="urn:microsoft.com/office/officeart/2008/layout/VerticalCurvedList"/>
    <dgm:cxn modelId="{B1496668-2D3B-4D46-8BF5-DBB79BA3A9BB}" type="presParOf" srcId="{CBB75959-508C-4763-BBF9-6A2B14EE4A2F}" destId="{F2C2F567-CF61-4AC1-BE9F-D2193A6DDADA}" srcOrd="1" destOrd="0" presId="urn:microsoft.com/office/officeart/2008/layout/VerticalCurvedList"/>
    <dgm:cxn modelId="{15B1F97E-CE6A-4E45-B785-6030321FDD3A}" type="presParOf" srcId="{CBB75959-508C-4763-BBF9-6A2B14EE4A2F}" destId="{69F99C1B-3183-46C6-8B1A-FBA0C990048E}" srcOrd="2" destOrd="0" presId="urn:microsoft.com/office/officeart/2008/layout/VerticalCurvedList"/>
    <dgm:cxn modelId="{3C4CC80A-F21B-4EBE-ACF4-B0550253CFCF}" type="presParOf" srcId="{69F99C1B-3183-46C6-8B1A-FBA0C990048E}" destId="{AB8B49CD-6B04-40F0-9A6E-A01C29110556}" srcOrd="0" destOrd="0" presId="urn:microsoft.com/office/officeart/2008/layout/VerticalCurvedList"/>
    <dgm:cxn modelId="{226CA1C6-BF8F-46F3-A3C1-4093C575CE8F}" type="presParOf" srcId="{CBB75959-508C-4763-BBF9-6A2B14EE4A2F}" destId="{8109529E-78FB-4B91-B9AB-E36ABD8CE6C2}" srcOrd="3" destOrd="0" presId="urn:microsoft.com/office/officeart/2008/layout/VerticalCurvedList"/>
    <dgm:cxn modelId="{69ECC7D5-40F4-4D13-B2DB-58F3D4271275}" type="presParOf" srcId="{CBB75959-508C-4763-BBF9-6A2B14EE4A2F}" destId="{6C82A00A-E841-459F-BC23-8EFA260A2FC5}" srcOrd="4" destOrd="0" presId="urn:microsoft.com/office/officeart/2008/layout/VerticalCurvedList"/>
    <dgm:cxn modelId="{5722BD93-5128-481B-94BA-ED8B290E2A35}" type="presParOf" srcId="{6C82A00A-E841-459F-BC23-8EFA260A2FC5}" destId="{E6A6A79D-AF5E-4B3B-B32A-4CBF8810BAA4}" srcOrd="0" destOrd="0" presId="urn:microsoft.com/office/officeart/2008/layout/VerticalCurvedList"/>
    <dgm:cxn modelId="{9D0362D0-528B-417D-9DB6-E5FFBC828B6B}" type="presParOf" srcId="{CBB75959-508C-4763-BBF9-6A2B14EE4A2F}" destId="{FCBF30C7-F20C-4871-BCAA-E5C718751BB7}" srcOrd="5" destOrd="0" presId="urn:microsoft.com/office/officeart/2008/layout/VerticalCurvedList"/>
    <dgm:cxn modelId="{64E7CF92-B6FB-4CFF-B649-D0405DF9ED8E}" type="presParOf" srcId="{CBB75959-508C-4763-BBF9-6A2B14EE4A2F}" destId="{92DD7D1A-A8B6-4A33-9599-1EFB1669A16C}" srcOrd="6" destOrd="0" presId="urn:microsoft.com/office/officeart/2008/layout/VerticalCurvedList"/>
    <dgm:cxn modelId="{DFB3E863-C1D5-4F44-B7FB-E77D117C00B3}" type="presParOf" srcId="{92DD7D1A-A8B6-4A33-9599-1EFB1669A16C}" destId="{F9534AE6-C719-40B4-B0E9-AF5AB90BDF47}" srcOrd="0" destOrd="0" presId="urn:microsoft.com/office/officeart/2008/layout/VerticalCurvedList"/>
    <dgm:cxn modelId="{1597424A-1E2F-4D4E-9F17-8FF14E368F05}" type="presParOf" srcId="{CBB75959-508C-4763-BBF9-6A2B14EE4A2F}" destId="{871D83A0-8BE1-47C0-8BE6-FCF9169D5DAA}" srcOrd="7" destOrd="0" presId="urn:microsoft.com/office/officeart/2008/layout/VerticalCurvedList"/>
    <dgm:cxn modelId="{6F213C37-9ABB-4D65-AD0F-13D339FD901A}" type="presParOf" srcId="{CBB75959-508C-4763-BBF9-6A2B14EE4A2F}" destId="{C9E90866-9AFA-46D8-9508-AD980A69EEB9}" srcOrd="8" destOrd="0" presId="urn:microsoft.com/office/officeart/2008/layout/VerticalCurvedList"/>
    <dgm:cxn modelId="{56DC4EDE-78DF-4BAC-B986-5AD7BBC1F183}" type="presParOf" srcId="{C9E90866-9AFA-46D8-9508-AD980A69EEB9}" destId="{F6A71361-A7FB-4F2C-9754-1C22DB0803B6}" srcOrd="0" destOrd="0" presId="urn:microsoft.com/office/officeart/2008/layout/VerticalCurvedList"/>
    <dgm:cxn modelId="{9BEE8D8C-A8E5-4E65-9081-1C5CD9202EB0}" type="presParOf" srcId="{CBB75959-508C-4763-BBF9-6A2B14EE4A2F}" destId="{815A0ABB-88E7-442A-A008-F662DFCAC967}" srcOrd="9" destOrd="0" presId="urn:microsoft.com/office/officeart/2008/layout/VerticalCurvedList"/>
    <dgm:cxn modelId="{EE80B8AB-7092-46A4-945D-2CFC61C1FF8D}" type="presParOf" srcId="{CBB75959-508C-4763-BBF9-6A2B14EE4A2F}" destId="{45C5468E-86EE-4CA0-BDFB-00AACE2841A1}" srcOrd="10" destOrd="0" presId="urn:microsoft.com/office/officeart/2008/layout/VerticalCurvedList"/>
    <dgm:cxn modelId="{F60E4AF0-6289-4654-9B1D-CB72DF3E3A39}" type="presParOf" srcId="{45C5468E-86EE-4CA0-BDFB-00AACE2841A1}" destId="{A72BBAFE-EB0D-48FB-A230-94F21957409B}" srcOrd="0" destOrd="0" presId="urn:microsoft.com/office/officeart/2008/layout/VerticalCurvedList"/>
    <dgm:cxn modelId="{2B502A76-72B1-48CF-942D-EDD1EA4CF161}" type="presParOf" srcId="{CBB75959-508C-4763-BBF9-6A2B14EE4A2F}" destId="{37D02755-A009-4378-9819-87C585675BD5}" srcOrd="11" destOrd="0" presId="urn:microsoft.com/office/officeart/2008/layout/VerticalCurvedList"/>
    <dgm:cxn modelId="{E21E85A7-E550-49ED-B441-689E0F65C9DC}" type="presParOf" srcId="{CBB75959-508C-4763-BBF9-6A2B14EE4A2F}" destId="{B82969D6-B76E-428F-9BA1-4D854DFEE79E}" srcOrd="12" destOrd="0" presId="urn:microsoft.com/office/officeart/2008/layout/VerticalCurvedList"/>
    <dgm:cxn modelId="{CC886D63-EEC3-4D60-A198-D205F87668AF}" type="presParOf" srcId="{B82969D6-B76E-428F-9BA1-4D854DFEE79E}" destId="{F2D43D72-98B5-4840-9636-D001C92E6DB9}" srcOrd="0" destOrd="0" presId="urn:microsoft.com/office/officeart/2008/layout/VerticalCurvedList"/>
    <dgm:cxn modelId="{F1599E42-A68F-47B6-ACBC-C0CA41889631}" type="presParOf" srcId="{CBB75959-508C-4763-BBF9-6A2B14EE4A2F}" destId="{B57967F3-37AD-45C2-A7FD-33385E2DDC18}" srcOrd="13" destOrd="0" presId="urn:microsoft.com/office/officeart/2008/layout/VerticalCurvedList"/>
    <dgm:cxn modelId="{6019D62E-491A-414F-BB28-7FF992713A46}" type="presParOf" srcId="{CBB75959-508C-4763-BBF9-6A2B14EE4A2F}" destId="{40537739-FFE0-4973-BF75-68D1C903E4F0}" srcOrd="14" destOrd="0" presId="urn:microsoft.com/office/officeart/2008/layout/VerticalCurvedList"/>
    <dgm:cxn modelId="{36E847F2-F003-41E8-91E2-DA49DD0E25B5}" type="presParOf" srcId="{40537739-FFE0-4973-BF75-68D1C903E4F0}" destId="{F6930DF2-E6A7-489F-8644-2653E477DD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C091E4-046B-45F4-9AD6-384F1DB2D12B}" type="doc">
      <dgm:prSet loTypeId="urn:microsoft.com/office/officeart/2005/8/layout/hierarchy2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D9CFB2A-C845-4FA6-88C6-88C0C3837FE5}">
      <dgm:prSet phldrT="[Текст]" custT="1"/>
      <dgm:spPr/>
      <dgm:t>
        <a:bodyPr/>
        <a:lstStyle/>
        <a:p>
          <a:r>
            <a:rPr lang="uk-UA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відносин організації з власниками (інвесторами)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6AD19-64FB-483A-8FC6-C97B2BEB1DDC}" type="parTrans" cxnId="{E422D13C-F10A-449C-A206-20BC91B7C932}">
      <dgm:prSet/>
      <dgm:spPr/>
      <dgm:t>
        <a:bodyPr/>
        <a:lstStyle/>
        <a:p>
          <a:endParaRPr lang="ru-RU"/>
        </a:p>
      </dgm:t>
    </dgm:pt>
    <dgm:pt modelId="{4796BC70-8002-4B73-A5C9-DB1EF3778862}" type="sibTrans" cxnId="{E422D13C-F10A-449C-A206-20BC91B7C932}">
      <dgm:prSet/>
      <dgm:spPr/>
      <dgm:t>
        <a:bodyPr/>
        <a:lstStyle/>
        <a:p>
          <a:endParaRPr lang="ru-RU"/>
        </a:p>
      </dgm:t>
    </dgm:pt>
    <dgm:pt modelId="{B11EBDBE-4083-4943-A937-0674D193D2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професійний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задля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гарантування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справедливо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конкурентоздатно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прибутку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80F00-3333-4680-8A2F-01EA6D6D0EB8}" type="parTrans" cxnId="{F6C8EA60-51CE-44CE-AD14-07D3BF063687}">
      <dgm:prSet/>
      <dgm:spPr/>
      <dgm:t>
        <a:bodyPr/>
        <a:lstStyle/>
        <a:p>
          <a:endParaRPr lang="ru-RU"/>
        </a:p>
      </dgm:t>
    </dgm:pt>
    <dgm:pt modelId="{49944C6D-12BF-4388-A431-5D3707A9F54D}" type="sibTrans" cxnId="{F6C8EA60-51CE-44CE-AD14-07D3BF063687}">
      <dgm:prSet/>
      <dgm:spPr/>
      <dgm:t>
        <a:bodyPr/>
        <a:lstStyle/>
        <a:p>
          <a:endParaRPr lang="ru-RU"/>
        </a:p>
      </dgm:t>
    </dgm:pt>
    <dgm:pt modelId="{DFA99C0A-F5B6-4701-BAC8-5D1E2350427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гарантува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ого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доступ</a:t>
          </a:r>
          <a:r>
            <a:rPr lang="uk-UA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закону і умов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B719E-9766-43F1-B007-3C660AB6CE7B}" type="parTrans" cxnId="{DEED4F2E-E791-4856-8454-8CD135B66C48}">
      <dgm:prSet/>
      <dgm:spPr/>
      <dgm:t>
        <a:bodyPr/>
        <a:lstStyle/>
        <a:p>
          <a:endParaRPr lang="ru-RU"/>
        </a:p>
      </dgm:t>
    </dgm:pt>
    <dgm:pt modelId="{422B8ACC-6BA2-4355-9875-030A9FE4C24D}" type="sibTrans" cxnId="{DEED4F2E-E791-4856-8454-8CD135B66C48}">
      <dgm:prSet/>
      <dgm:spPr/>
      <dgm:t>
        <a:bodyPr/>
        <a:lstStyle/>
        <a:p>
          <a:endParaRPr lang="ru-RU"/>
        </a:p>
      </dgm:t>
    </dgm:pt>
    <dgm:pt modelId="{368D9A1A-D341-4CF5-84EF-E13BB6F7CD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примноже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актив</a:t>
          </a:r>
          <a:r>
            <a:rPr lang="uk-UA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ів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E0C48-1DD5-4502-8DCB-D14B9CFC67CE}" type="parTrans" cxnId="{1445B303-668D-4CB1-93A4-782C1E3F2E6F}">
      <dgm:prSet/>
      <dgm:spPr/>
      <dgm:t>
        <a:bodyPr/>
        <a:lstStyle/>
        <a:p>
          <a:endParaRPr lang="ru-RU"/>
        </a:p>
      </dgm:t>
    </dgm:pt>
    <dgm:pt modelId="{4B4D2366-F4A9-4968-B038-CADFF7D05578}" type="sibTrans" cxnId="{1445B303-668D-4CB1-93A4-782C1E3F2E6F}">
      <dgm:prSet/>
      <dgm:spPr/>
      <dgm:t>
        <a:bodyPr/>
        <a:lstStyle/>
        <a:p>
          <a:endParaRPr lang="ru-RU"/>
        </a:p>
      </dgm:t>
    </dgm:pt>
    <dgm:pt modelId="{A0027FD8-CEC4-49CC-B8E0-39C2C754518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пропозицій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резолюцій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3192C-17A3-4F5F-91EB-3220F0121038}" type="parTrans" cxnId="{E248EB7E-0CAC-4169-94F8-1DCD52101483}">
      <dgm:prSet/>
      <dgm:spPr/>
      <dgm:t>
        <a:bodyPr/>
        <a:lstStyle/>
        <a:p>
          <a:endParaRPr lang="ru-RU"/>
        </a:p>
      </dgm:t>
    </dgm:pt>
    <dgm:pt modelId="{FA69EBDE-A5D5-4A8D-B8E7-04139F9FA526}" type="sibTrans" cxnId="{E248EB7E-0CAC-4169-94F8-1DCD52101483}">
      <dgm:prSet/>
      <dgm:spPr/>
      <dgm:t>
        <a:bodyPr/>
        <a:lstStyle/>
        <a:p>
          <a:endParaRPr lang="ru-RU"/>
        </a:p>
      </dgm:t>
    </dgm:pt>
    <dgm:pt modelId="{99CB6A3A-1E3D-4372-B6EE-15A5D52027F1}" type="pres">
      <dgm:prSet presAssocID="{28C091E4-046B-45F4-9AD6-384F1DB2D1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83BD0-FDFC-4B59-8257-103770BC5992}" type="pres">
      <dgm:prSet presAssocID="{AD9CFB2A-C845-4FA6-88C6-88C0C3837FE5}" presName="root1" presStyleCnt="0"/>
      <dgm:spPr/>
      <dgm:t>
        <a:bodyPr/>
        <a:lstStyle/>
        <a:p>
          <a:endParaRPr lang="ru-RU"/>
        </a:p>
      </dgm:t>
    </dgm:pt>
    <dgm:pt modelId="{BC910E19-93F8-4994-8181-51E0FE1A6D9A}" type="pres">
      <dgm:prSet presAssocID="{AD9CFB2A-C845-4FA6-88C6-88C0C3837FE5}" presName="LevelOneTextNode" presStyleLbl="node0" presStyleIdx="0" presStyleCnt="1" custScaleX="86307" custScaleY="146988" custLinFactNeighborX="-41079" custLinFactNeighborY="-11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F47C99-B3E0-48DB-8984-D46D525ECF33}" type="pres">
      <dgm:prSet presAssocID="{AD9CFB2A-C845-4FA6-88C6-88C0C3837FE5}" presName="level2hierChild" presStyleCnt="0"/>
      <dgm:spPr/>
      <dgm:t>
        <a:bodyPr/>
        <a:lstStyle/>
        <a:p>
          <a:endParaRPr lang="ru-RU"/>
        </a:p>
      </dgm:t>
    </dgm:pt>
    <dgm:pt modelId="{8F51C61A-FD06-430B-8998-489674A1823C}" type="pres">
      <dgm:prSet presAssocID="{04180F00-3333-4680-8A2F-01EA6D6D0EB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E5FD52E-B2AB-4080-A24F-FAC9FA24CF8E}" type="pres">
      <dgm:prSet presAssocID="{04180F00-3333-4680-8A2F-01EA6D6D0EB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1190C01-9C34-460E-9816-01289D8A8551}" type="pres">
      <dgm:prSet presAssocID="{B11EBDBE-4083-4943-A937-0674D193D264}" presName="root2" presStyleCnt="0"/>
      <dgm:spPr/>
      <dgm:t>
        <a:bodyPr/>
        <a:lstStyle/>
        <a:p>
          <a:endParaRPr lang="ru-RU"/>
        </a:p>
      </dgm:t>
    </dgm:pt>
    <dgm:pt modelId="{8481C200-8020-4771-B75D-340C93E625CB}" type="pres">
      <dgm:prSet presAssocID="{B11EBDBE-4083-4943-A937-0674D193D264}" presName="LevelTwoTextNode" presStyleLbl="node2" presStyleIdx="0" presStyleCnt="4" custScaleX="219717" custLinFactNeighborX="-1207" custLinFactNeighborY="2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97556-71E7-4872-AFEF-8D955AA375A7}" type="pres">
      <dgm:prSet presAssocID="{B11EBDBE-4083-4943-A937-0674D193D264}" presName="level3hierChild" presStyleCnt="0"/>
      <dgm:spPr/>
      <dgm:t>
        <a:bodyPr/>
        <a:lstStyle/>
        <a:p>
          <a:endParaRPr lang="ru-RU"/>
        </a:p>
      </dgm:t>
    </dgm:pt>
    <dgm:pt modelId="{4BA8DABF-A96B-4CF6-8FF2-10B0E75BEF19}" type="pres">
      <dgm:prSet presAssocID="{D10B719E-9766-43F1-B007-3C660AB6CE7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D8D6B20-AC9C-4467-8C5B-A43D8A4304D1}" type="pres">
      <dgm:prSet presAssocID="{D10B719E-9766-43F1-B007-3C660AB6CE7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0B0F162-EB0B-44CC-85D9-D64019580A53}" type="pres">
      <dgm:prSet presAssocID="{DFA99C0A-F5B6-4701-BAC8-5D1E2350427C}" presName="root2" presStyleCnt="0"/>
      <dgm:spPr/>
      <dgm:t>
        <a:bodyPr/>
        <a:lstStyle/>
        <a:p>
          <a:endParaRPr lang="ru-RU"/>
        </a:p>
      </dgm:t>
    </dgm:pt>
    <dgm:pt modelId="{CF9CA4EF-2626-47A6-B0DD-D41F1831DE2B}" type="pres">
      <dgm:prSet presAssocID="{DFA99C0A-F5B6-4701-BAC8-5D1E2350427C}" presName="LevelTwoTextNode" presStyleLbl="node2" presStyleIdx="1" presStyleCnt="4" custScaleX="219717" custLinFactNeighborX="-1207" custLinFactNeighborY="2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1AA01-98F6-4196-A784-31D05B8D4357}" type="pres">
      <dgm:prSet presAssocID="{DFA99C0A-F5B6-4701-BAC8-5D1E2350427C}" presName="level3hierChild" presStyleCnt="0"/>
      <dgm:spPr/>
      <dgm:t>
        <a:bodyPr/>
        <a:lstStyle/>
        <a:p>
          <a:endParaRPr lang="ru-RU"/>
        </a:p>
      </dgm:t>
    </dgm:pt>
    <dgm:pt modelId="{ED9D900A-BC72-4ACD-AF92-FCEEDFA90607}" type="pres">
      <dgm:prSet presAssocID="{9A5E0C48-1DD5-4502-8DCB-D14B9CFC67C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0601F88-C767-4E35-967A-A8B60F8B9124}" type="pres">
      <dgm:prSet presAssocID="{9A5E0C48-1DD5-4502-8DCB-D14B9CFC67C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79E2527-850E-4A1A-BED1-01E846B1F13B}" type="pres">
      <dgm:prSet presAssocID="{368D9A1A-D341-4CF5-84EF-E13BB6F7CD14}" presName="root2" presStyleCnt="0"/>
      <dgm:spPr/>
      <dgm:t>
        <a:bodyPr/>
        <a:lstStyle/>
        <a:p>
          <a:endParaRPr lang="ru-RU"/>
        </a:p>
      </dgm:t>
    </dgm:pt>
    <dgm:pt modelId="{9F0F09B7-FB9A-4AAF-9AA1-4E8EF00328FD}" type="pres">
      <dgm:prSet presAssocID="{368D9A1A-D341-4CF5-84EF-E13BB6F7CD14}" presName="LevelTwoTextNode" presStyleLbl="node2" presStyleIdx="2" presStyleCnt="4" custScaleX="219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3550B-724F-42B5-82B0-3F5B5710D6DD}" type="pres">
      <dgm:prSet presAssocID="{368D9A1A-D341-4CF5-84EF-E13BB6F7CD14}" presName="level3hierChild" presStyleCnt="0"/>
      <dgm:spPr/>
      <dgm:t>
        <a:bodyPr/>
        <a:lstStyle/>
        <a:p>
          <a:endParaRPr lang="ru-RU"/>
        </a:p>
      </dgm:t>
    </dgm:pt>
    <dgm:pt modelId="{543F91C0-95CB-426C-91F2-071846AD31AD}" type="pres">
      <dgm:prSet presAssocID="{85F3192C-17A3-4F5F-91EB-3220F012103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D6FCA1A-7538-4230-8B14-3601DBC13333}" type="pres">
      <dgm:prSet presAssocID="{85F3192C-17A3-4F5F-91EB-3220F012103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443084B-7D86-494E-B4C9-413E512C9058}" type="pres">
      <dgm:prSet presAssocID="{A0027FD8-CEC4-49CC-B8E0-39C2C7545181}" presName="root2" presStyleCnt="0"/>
      <dgm:spPr/>
      <dgm:t>
        <a:bodyPr/>
        <a:lstStyle/>
        <a:p>
          <a:endParaRPr lang="ru-RU"/>
        </a:p>
      </dgm:t>
    </dgm:pt>
    <dgm:pt modelId="{C80496C3-A13B-4E9F-9651-B8F20614B635}" type="pres">
      <dgm:prSet presAssocID="{A0027FD8-CEC4-49CC-B8E0-39C2C7545181}" presName="LevelTwoTextNode" presStyleLbl="node2" presStyleIdx="3" presStyleCnt="4" custScaleX="219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84D5B4-D7F8-4AAE-8412-B3825EF59026}" type="pres">
      <dgm:prSet presAssocID="{A0027FD8-CEC4-49CC-B8E0-39C2C7545181}" presName="level3hierChild" presStyleCnt="0"/>
      <dgm:spPr/>
      <dgm:t>
        <a:bodyPr/>
        <a:lstStyle/>
        <a:p>
          <a:endParaRPr lang="ru-RU"/>
        </a:p>
      </dgm:t>
    </dgm:pt>
  </dgm:ptLst>
  <dgm:cxnLst>
    <dgm:cxn modelId="{F514D8A0-C4E9-4CFD-ADFF-E92B97E6DF6B}" type="presOf" srcId="{B11EBDBE-4083-4943-A937-0674D193D264}" destId="{8481C200-8020-4771-B75D-340C93E625CB}" srcOrd="0" destOrd="0" presId="urn:microsoft.com/office/officeart/2005/8/layout/hierarchy2"/>
    <dgm:cxn modelId="{1445B303-668D-4CB1-93A4-782C1E3F2E6F}" srcId="{AD9CFB2A-C845-4FA6-88C6-88C0C3837FE5}" destId="{368D9A1A-D341-4CF5-84EF-E13BB6F7CD14}" srcOrd="2" destOrd="0" parTransId="{9A5E0C48-1DD5-4502-8DCB-D14B9CFC67CE}" sibTransId="{4B4D2366-F4A9-4968-B038-CADFF7D05578}"/>
    <dgm:cxn modelId="{F6C8EA60-51CE-44CE-AD14-07D3BF063687}" srcId="{AD9CFB2A-C845-4FA6-88C6-88C0C3837FE5}" destId="{B11EBDBE-4083-4943-A937-0674D193D264}" srcOrd="0" destOrd="0" parTransId="{04180F00-3333-4680-8A2F-01EA6D6D0EB8}" sibTransId="{49944C6D-12BF-4388-A431-5D3707A9F54D}"/>
    <dgm:cxn modelId="{DEED4F2E-E791-4856-8454-8CD135B66C48}" srcId="{AD9CFB2A-C845-4FA6-88C6-88C0C3837FE5}" destId="{DFA99C0A-F5B6-4701-BAC8-5D1E2350427C}" srcOrd="1" destOrd="0" parTransId="{D10B719E-9766-43F1-B007-3C660AB6CE7B}" sibTransId="{422B8ACC-6BA2-4355-9875-030A9FE4C24D}"/>
    <dgm:cxn modelId="{344CF211-4535-436D-901D-9B908B125F87}" type="presOf" srcId="{368D9A1A-D341-4CF5-84EF-E13BB6F7CD14}" destId="{9F0F09B7-FB9A-4AAF-9AA1-4E8EF00328FD}" srcOrd="0" destOrd="0" presId="urn:microsoft.com/office/officeart/2005/8/layout/hierarchy2"/>
    <dgm:cxn modelId="{04AD06C9-B68A-4D29-965E-0841E4198AAC}" type="presOf" srcId="{D10B719E-9766-43F1-B007-3C660AB6CE7B}" destId="{DD8D6B20-AC9C-4467-8C5B-A43D8A4304D1}" srcOrd="1" destOrd="0" presId="urn:microsoft.com/office/officeart/2005/8/layout/hierarchy2"/>
    <dgm:cxn modelId="{343168DD-579F-4BE6-983E-CBEC960E404A}" type="presOf" srcId="{04180F00-3333-4680-8A2F-01EA6D6D0EB8}" destId="{CE5FD52E-B2AB-4080-A24F-FAC9FA24CF8E}" srcOrd="1" destOrd="0" presId="urn:microsoft.com/office/officeart/2005/8/layout/hierarchy2"/>
    <dgm:cxn modelId="{57D6D6DC-4CF9-4300-AA0D-520479B90DAA}" type="presOf" srcId="{9A5E0C48-1DD5-4502-8DCB-D14B9CFC67CE}" destId="{50601F88-C767-4E35-967A-A8B60F8B9124}" srcOrd="1" destOrd="0" presId="urn:microsoft.com/office/officeart/2005/8/layout/hierarchy2"/>
    <dgm:cxn modelId="{D20952CE-59E6-4BAF-985B-1FA2FA6E77F1}" type="presOf" srcId="{85F3192C-17A3-4F5F-91EB-3220F0121038}" destId="{543F91C0-95CB-426C-91F2-071846AD31AD}" srcOrd="0" destOrd="0" presId="urn:microsoft.com/office/officeart/2005/8/layout/hierarchy2"/>
    <dgm:cxn modelId="{DC5C33E8-73F4-4BEF-BB1D-E7B07ED773B4}" type="presOf" srcId="{9A5E0C48-1DD5-4502-8DCB-D14B9CFC67CE}" destId="{ED9D900A-BC72-4ACD-AF92-FCEEDFA90607}" srcOrd="0" destOrd="0" presId="urn:microsoft.com/office/officeart/2005/8/layout/hierarchy2"/>
    <dgm:cxn modelId="{5887E367-B2FA-4D37-BBBD-7D7458E45B49}" type="presOf" srcId="{DFA99C0A-F5B6-4701-BAC8-5D1E2350427C}" destId="{CF9CA4EF-2626-47A6-B0DD-D41F1831DE2B}" srcOrd="0" destOrd="0" presId="urn:microsoft.com/office/officeart/2005/8/layout/hierarchy2"/>
    <dgm:cxn modelId="{DA1C9C57-22BD-4E0C-8F0A-C0D1EE6AB0BF}" type="presOf" srcId="{D10B719E-9766-43F1-B007-3C660AB6CE7B}" destId="{4BA8DABF-A96B-4CF6-8FF2-10B0E75BEF19}" srcOrd="0" destOrd="0" presId="urn:microsoft.com/office/officeart/2005/8/layout/hierarchy2"/>
    <dgm:cxn modelId="{707CBDF0-5101-41DB-AD27-BE3D31290E88}" type="presOf" srcId="{28C091E4-046B-45F4-9AD6-384F1DB2D12B}" destId="{99CB6A3A-1E3D-4372-B6EE-15A5D52027F1}" srcOrd="0" destOrd="0" presId="urn:microsoft.com/office/officeart/2005/8/layout/hierarchy2"/>
    <dgm:cxn modelId="{E422D13C-F10A-449C-A206-20BC91B7C932}" srcId="{28C091E4-046B-45F4-9AD6-384F1DB2D12B}" destId="{AD9CFB2A-C845-4FA6-88C6-88C0C3837FE5}" srcOrd="0" destOrd="0" parTransId="{ECF6AD19-64FB-483A-8FC6-C97B2BEB1DDC}" sibTransId="{4796BC70-8002-4B73-A5C9-DB1EF3778862}"/>
    <dgm:cxn modelId="{4214F4AE-5384-409D-983F-355124FD851F}" type="presOf" srcId="{AD9CFB2A-C845-4FA6-88C6-88C0C3837FE5}" destId="{BC910E19-93F8-4994-8181-51E0FE1A6D9A}" srcOrd="0" destOrd="0" presId="urn:microsoft.com/office/officeart/2005/8/layout/hierarchy2"/>
    <dgm:cxn modelId="{526CF56D-6B3A-4391-B8D2-7E42EAB66022}" type="presOf" srcId="{A0027FD8-CEC4-49CC-B8E0-39C2C7545181}" destId="{C80496C3-A13B-4E9F-9651-B8F20614B635}" srcOrd="0" destOrd="0" presId="urn:microsoft.com/office/officeart/2005/8/layout/hierarchy2"/>
    <dgm:cxn modelId="{F010B14A-A15C-48F5-9876-3CEC2CB91181}" type="presOf" srcId="{85F3192C-17A3-4F5F-91EB-3220F0121038}" destId="{4D6FCA1A-7538-4230-8B14-3601DBC13333}" srcOrd="1" destOrd="0" presId="urn:microsoft.com/office/officeart/2005/8/layout/hierarchy2"/>
    <dgm:cxn modelId="{031F61AB-5FAF-4930-AA4F-3F7AFCB12E27}" type="presOf" srcId="{04180F00-3333-4680-8A2F-01EA6D6D0EB8}" destId="{8F51C61A-FD06-430B-8998-489674A1823C}" srcOrd="0" destOrd="0" presId="urn:microsoft.com/office/officeart/2005/8/layout/hierarchy2"/>
    <dgm:cxn modelId="{E248EB7E-0CAC-4169-94F8-1DCD52101483}" srcId="{AD9CFB2A-C845-4FA6-88C6-88C0C3837FE5}" destId="{A0027FD8-CEC4-49CC-B8E0-39C2C7545181}" srcOrd="3" destOrd="0" parTransId="{85F3192C-17A3-4F5F-91EB-3220F0121038}" sibTransId="{FA69EBDE-A5D5-4A8D-B8E7-04139F9FA526}"/>
    <dgm:cxn modelId="{4916E5FF-0F95-4BC3-A6E1-BFDB5E73414A}" type="presParOf" srcId="{99CB6A3A-1E3D-4372-B6EE-15A5D52027F1}" destId="{1F283BD0-FDFC-4B59-8257-103770BC5992}" srcOrd="0" destOrd="0" presId="urn:microsoft.com/office/officeart/2005/8/layout/hierarchy2"/>
    <dgm:cxn modelId="{93AF77F0-1C5C-475A-B9DC-FC9A11A22E58}" type="presParOf" srcId="{1F283BD0-FDFC-4B59-8257-103770BC5992}" destId="{BC910E19-93F8-4994-8181-51E0FE1A6D9A}" srcOrd="0" destOrd="0" presId="urn:microsoft.com/office/officeart/2005/8/layout/hierarchy2"/>
    <dgm:cxn modelId="{DCD31D7B-7618-44EE-8BDC-72FB939F882B}" type="presParOf" srcId="{1F283BD0-FDFC-4B59-8257-103770BC5992}" destId="{9FF47C99-B3E0-48DB-8984-D46D525ECF33}" srcOrd="1" destOrd="0" presId="urn:microsoft.com/office/officeart/2005/8/layout/hierarchy2"/>
    <dgm:cxn modelId="{CEA179CB-9E1F-428B-B109-DCE6E1EA2CA9}" type="presParOf" srcId="{9FF47C99-B3E0-48DB-8984-D46D525ECF33}" destId="{8F51C61A-FD06-430B-8998-489674A1823C}" srcOrd="0" destOrd="0" presId="urn:microsoft.com/office/officeart/2005/8/layout/hierarchy2"/>
    <dgm:cxn modelId="{6ABA4ACE-3608-4A4D-9B0A-34FB6D6351BE}" type="presParOf" srcId="{8F51C61A-FD06-430B-8998-489674A1823C}" destId="{CE5FD52E-B2AB-4080-A24F-FAC9FA24CF8E}" srcOrd="0" destOrd="0" presId="urn:microsoft.com/office/officeart/2005/8/layout/hierarchy2"/>
    <dgm:cxn modelId="{8E9397CF-5752-4A6F-BCE3-F277FA738B15}" type="presParOf" srcId="{9FF47C99-B3E0-48DB-8984-D46D525ECF33}" destId="{01190C01-9C34-460E-9816-01289D8A8551}" srcOrd="1" destOrd="0" presId="urn:microsoft.com/office/officeart/2005/8/layout/hierarchy2"/>
    <dgm:cxn modelId="{65226F8B-2BBA-46CF-8386-EBA5540355A4}" type="presParOf" srcId="{01190C01-9C34-460E-9816-01289D8A8551}" destId="{8481C200-8020-4771-B75D-340C93E625CB}" srcOrd="0" destOrd="0" presId="urn:microsoft.com/office/officeart/2005/8/layout/hierarchy2"/>
    <dgm:cxn modelId="{A76D8D0B-30D4-4B94-9359-C3BC49114BED}" type="presParOf" srcId="{01190C01-9C34-460E-9816-01289D8A8551}" destId="{B7797556-71E7-4872-AFEF-8D955AA375A7}" srcOrd="1" destOrd="0" presId="urn:microsoft.com/office/officeart/2005/8/layout/hierarchy2"/>
    <dgm:cxn modelId="{6EC36A48-A676-4059-BAC0-1D9901BB02B1}" type="presParOf" srcId="{9FF47C99-B3E0-48DB-8984-D46D525ECF33}" destId="{4BA8DABF-A96B-4CF6-8FF2-10B0E75BEF19}" srcOrd="2" destOrd="0" presId="urn:microsoft.com/office/officeart/2005/8/layout/hierarchy2"/>
    <dgm:cxn modelId="{F7EC0468-A14C-4C0D-A918-D320AA6FF7E0}" type="presParOf" srcId="{4BA8DABF-A96B-4CF6-8FF2-10B0E75BEF19}" destId="{DD8D6B20-AC9C-4467-8C5B-A43D8A4304D1}" srcOrd="0" destOrd="0" presId="urn:microsoft.com/office/officeart/2005/8/layout/hierarchy2"/>
    <dgm:cxn modelId="{3555893F-BCBD-46C8-964B-76A4D327296A}" type="presParOf" srcId="{9FF47C99-B3E0-48DB-8984-D46D525ECF33}" destId="{60B0F162-EB0B-44CC-85D9-D64019580A53}" srcOrd="3" destOrd="0" presId="urn:microsoft.com/office/officeart/2005/8/layout/hierarchy2"/>
    <dgm:cxn modelId="{65A104D5-6CAF-4D49-AE48-4755648D7401}" type="presParOf" srcId="{60B0F162-EB0B-44CC-85D9-D64019580A53}" destId="{CF9CA4EF-2626-47A6-B0DD-D41F1831DE2B}" srcOrd="0" destOrd="0" presId="urn:microsoft.com/office/officeart/2005/8/layout/hierarchy2"/>
    <dgm:cxn modelId="{CD131245-DF4A-462F-948B-1786A526BC16}" type="presParOf" srcId="{60B0F162-EB0B-44CC-85D9-D64019580A53}" destId="{BEF1AA01-98F6-4196-A784-31D05B8D4357}" srcOrd="1" destOrd="0" presId="urn:microsoft.com/office/officeart/2005/8/layout/hierarchy2"/>
    <dgm:cxn modelId="{B441FBE6-E741-4B46-9390-ED94BC34E524}" type="presParOf" srcId="{9FF47C99-B3E0-48DB-8984-D46D525ECF33}" destId="{ED9D900A-BC72-4ACD-AF92-FCEEDFA90607}" srcOrd="4" destOrd="0" presId="urn:microsoft.com/office/officeart/2005/8/layout/hierarchy2"/>
    <dgm:cxn modelId="{A70D370D-2689-4617-AAF9-D434B526EE0A}" type="presParOf" srcId="{ED9D900A-BC72-4ACD-AF92-FCEEDFA90607}" destId="{50601F88-C767-4E35-967A-A8B60F8B9124}" srcOrd="0" destOrd="0" presId="urn:microsoft.com/office/officeart/2005/8/layout/hierarchy2"/>
    <dgm:cxn modelId="{A07E6AF2-B9D6-4DD6-A2EB-76CB4AFBF3F2}" type="presParOf" srcId="{9FF47C99-B3E0-48DB-8984-D46D525ECF33}" destId="{179E2527-850E-4A1A-BED1-01E846B1F13B}" srcOrd="5" destOrd="0" presId="urn:microsoft.com/office/officeart/2005/8/layout/hierarchy2"/>
    <dgm:cxn modelId="{53390321-9BD3-405D-B4B0-E4BC0B13174E}" type="presParOf" srcId="{179E2527-850E-4A1A-BED1-01E846B1F13B}" destId="{9F0F09B7-FB9A-4AAF-9AA1-4E8EF00328FD}" srcOrd="0" destOrd="0" presId="urn:microsoft.com/office/officeart/2005/8/layout/hierarchy2"/>
    <dgm:cxn modelId="{7E5253F4-A67C-4F4E-A7E4-52225F1B9A44}" type="presParOf" srcId="{179E2527-850E-4A1A-BED1-01E846B1F13B}" destId="{BF33550B-724F-42B5-82B0-3F5B5710D6DD}" srcOrd="1" destOrd="0" presId="urn:microsoft.com/office/officeart/2005/8/layout/hierarchy2"/>
    <dgm:cxn modelId="{5230BD86-DF8A-4689-BB88-0FD969D41E48}" type="presParOf" srcId="{9FF47C99-B3E0-48DB-8984-D46D525ECF33}" destId="{543F91C0-95CB-426C-91F2-071846AD31AD}" srcOrd="6" destOrd="0" presId="urn:microsoft.com/office/officeart/2005/8/layout/hierarchy2"/>
    <dgm:cxn modelId="{5E7A6ED1-7E43-490B-921B-3D368A1EE98B}" type="presParOf" srcId="{543F91C0-95CB-426C-91F2-071846AD31AD}" destId="{4D6FCA1A-7538-4230-8B14-3601DBC13333}" srcOrd="0" destOrd="0" presId="urn:microsoft.com/office/officeart/2005/8/layout/hierarchy2"/>
    <dgm:cxn modelId="{2C5364C0-8CDF-4F90-B35E-D97CE0966A3A}" type="presParOf" srcId="{9FF47C99-B3E0-48DB-8984-D46D525ECF33}" destId="{1443084B-7D86-494E-B4C9-413E512C9058}" srcOrd="7" destOrd="0" presId="urn:microsoft.com/office/officeart/2005/8/layout/hierarchy2"/>
    <dgm:cxn modelId="{C9A158BA-238E-49F5-BF21-E0101B0013A5}" type="presParOf" srcId="{1443084B-7D86-494E-B4C9-413E512C9058}" destId="{C80496C3-A13B-4E9F-9651-B8F20614B635}" srcOrd="0" destOrd="0" presId="urn:microsoft.com/office/officeart/2005/8/layout/hierarchy2"/>
    <dgm:cxn modelId="{A358C25C-0993-4339-AC08-8EE2198482F7}" type="presParOf" srcId="{1443084B-7D86-494E-B4C9-413E512C9058}" destId="{1F84D5B4-D7F8-4AAE-8412-B3825EF590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EE81A-2EFB-4C7E-B557-BB42DB33B43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0290E82-46E9-4827-A7EE-2D275ACE91E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Етика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набір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моральних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норм повинна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служити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інструментом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для менеджера при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ухваленні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endParaRPr lang="ru-RU" sz="2000" b="0" i="0" dirty="0">
            <a:latin typeface="Times New Roman" pitchFamily="18" charset="0"/>
            <a:cs typeface="Times New Roman" pitchFamily="18" charset="0"/>
          </a:endParaRPr>
        </a:p>
      </dgm:t>
    </dgm:pt>
    <dgm:pt modelId="{07F33438-7C13-4EA3-B0F9-CC1FFAFD4BF5}" type="parTrans" cxnId="{A0F47FCA-FDBC-458A-BEBC-B632CA1D5775}">
      <dgm:prSet/>
      <dgm:spPr/>
      <dgm:t>
        <a:bodyPr/>
        <a:lstStyle/>
        <a:p>
          <a:endParaRPr lang="ru-RU"/>
        </a:p>
      </dgm:t>
    </dgm:pt>
    <dgm:pt modelId="{4EF8F1E0-3E78-4E55-80B7-27185CA6E59E}" type="sibTrans" cxnId="{A0F47FCA-FDBC-458A-BEBC-B632CA1D5775}">
      <dgm:prSet/>
      <dgm:spPr/>
      <dgm:t>
        <a:bodyPr/>
        <a:lstStyle/>
        <a:p>
          <a:endParaRPr lang="ru-RU"/>
        </a:p>
      </dgm:t>
    </dgm:pt>
    <dgm:pt modelId="{20DC8BCE-7235-4E87-9BFD-40372B57136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пріоритет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людини,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не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endParaRPr lang="ru-RU" dirty="0"/>
        </a:p>
      </dgm:t>
    </dgm:pt>
    <dgm:pt modelId="{A3E90BD1-2240-41D1-A341-0BC694CF5C64}" type="parTrans" cxnId="{35464792-A488-4F5D-AE75-1E3640683129}">
      <dgm:prSet/>
      <dgm:spPr/>
      <dgm:t>
        <a:bodyPr/>
        <a:lstStyle/>
        <a:p>
          <a:endParaRPr lang="ru-RU"/>
        </a:p>
      </dgm:t>
    </dgm:pt>
    <dgm:pt modelId="{1AE53B3B-49D8-447C-9695-23A66D2CF303}" type="sibTrans" cxnId="{35464792-A488-4F5D-AE75-1E3640683129}">
      <dgm:prSet/>
      <dgm:spPr/>
      <dgm:t>
        <a:bodyPr/>
        <a:lstStyle/>
        <a:p>
          <a:endParaRPr lang="ru-RU"/>
        </a:p>
      </dgm:t>
    </dgm:pt>
    <dgm:pt modelId="{CA80ADFA-581B-41AE-89D9-CA034DD1D93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cтворення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матеріальних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цінностей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всьому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різноманітті</a:t>
          </a:r>
          <a:endParaRPr lang="ru-RU" dirty="0"/>
        </a:p>
      </dgm:t>
    </dgm:pt>
    <dgm:pt modelId="{37890927-45E5-4849-9320-61CAD4DAE52B}" type="parTrans" cxnId="{5B81BC79-6FDF-47B0-A4DC-C5C2D6943BC5}">
      <dgm:prSet/>
      <dgm:spPr/>
      <dgm:t>
        <a:bodyPr/>
        <a:lstStyle/>
        <a:p>
          <a:endParaRPr lang="ru-RU"/>
        </a:p>
      </dgm:t>
    </dgm:pt>
    <dgm:pt modelId="{66D0B5C5-AF7C-4892-B2C5-63226DC860E9}" type="sibTrans" cxnId="{5B81BC79-6FDF-47B0-A4DC-C5C2D6943BC5}">
      <dgm:prSet/>
      <dgm:spPr/>
      <dgm:t>
        <a:bodyPr/>
        <a:lstStyle/>
        <a:p>
          <a:endParaRPr lang="ru-RU"/>
        </a:p>
      </dgm:t>
    </dgm:pt>
    <dgm:pt modelId="{1F3DA2EA-09E6-4413-A595-7F98349D32A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прибуток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доходи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результат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суспільнозначущих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endParaRPr lang="ru-RU" dirty="0"/>
        </a:p>
      </dgm:t>
    </dgm:pt>
    <dgm:pt modelId="{7E301664-1AA3-4D05-8003-8F1F441E6930}" type="parTrans" cxnId="{0DF5AA9D-C44F-4FA9-AEBD-33259203B7AA}">
      <dgm:prSet/>
      <dgm:spPr/>
      <dgm:t>
        <a:bodyPr/>
        <a:lstStyle/>
        <a:p>
          <a:endParaRPr lang="ru-RU"/>
        </a:p>
      </dgm:t>
    </dgm:pt>
    <dgm:pt modelId="{461E321D-CA29-4EEA-9F3C-BD0706873B46}" type="sibTrans" cxnId="{0DF5AA9D-C44F-4FA9-AEBD-33259203B7AA}">
      <dgm:prSet/>
      <dgm:spPr/>
      <dgm:t>
        <a:bodyPr/>
        <a:lstStyle/>
        <a:p>
          <a:endParaRPr lang="ru-RU"/>
        </a:p>
      </dgm:t>
    </dgm:pt>
    <dgm:pt modelId="{F278F574-CE24-4514-8646-41A2EB995E1E}" type="pres">
      <dgm:prSet presAssocID="{78FEE81A-2EFB-4C7E-B557-BB42DB33B4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88AC8-8BD7-402C-975A-6DEC5B50AE6D}" type="pres">
      <dgm:prSet presAssocID="{00290E82-46E9-4827-A7EE-2D275ACE91E6}" presName="centerShape" presStyleLbl="node0" presStyleIdx="0" presStyleCnt="1" custScaleX="167864"/>
      <dgm:spPr/>
      <dgm:t>
        <a:bodyPr/>
        <a:lstStyle/>
        <a:p>
          <a:endParaRPr lang="ru-RU"/>
        </a:p>
      </dgm:t>
    </dgm:pt>
    <dgm:pt modelId="{B15E0D8E-0C96-4A85-B60D-E2F49DF93E73}" type="pres">
      <dgm:prSet presAssocID="{A3E90BD1-2240-41D1-A341-0BC694CF5C6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5114329-A960-4D69-AA62-A82EF3D8B5A2}" type="pres">
      <dgm:prSet presAssocID="{20DC8BCE-7235-4E87-9BFD-40372B5713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E4DD3-005E-4E62-BD4D-4000FA51C6CE}" type="pres">
      <dgm:prSet presAssocID="{37890927-45E5-4849-9320-61CAD4DAE52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F83A189-9251-4C92-BA6C-DEE7B593E942}" type="pres">
      <dgm:prSet presAssocID="{CA80ADFA-581B-41AE-89D9-CA034DD1D9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4ACE2-3B29-4B4D-AEE9-C1BCDD7F0892}" type="pres">
      <dgm:prSet presAssocID="{7E301664-1AA3-4D05-8003-8F1F441E693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637EFE5-A6EA-4155-8FCE-46B806FD30F0}" type="pres">
      <dgm:prSet presAssocID="{1F3DA2EA-09E6-4413-A595-7F98349D32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64B1F7-2BF8-4CB1-89E0-91D19B7F52A7}" type="presOf" srcId="{37890927-45E5-4849-9320-61CAD4DAE52B}" destId="{FAEE4DD3-005E-4E62-BD4D-4000FA51C6CE}" srcOrd="0" destOrd="0" presId="urn:microsoft.com/office/officeart/2005/8/layout/radial4"/>
    <dgm:cxn modelId="{0DF5AA9D-C44F-4FA9-AEBD-33259203B7AA}" srcId="{00290E82-46E9-4827-A7EE-2D275ACE91E6}" destId="{1F3DA2EA-09E6-4413-A595-7F98349D32A5}" srcOrd="2" destOrd="0" parTransId="{7E301664-1AA3-4D05-8003-8F1F441E6930}" sibTransId="{461E321D-CA29-4EEA-9F3C-BD0706873B46}"/>
    <dgm:cxn modelId="{5B81BC79-6FDF-47B0-A4DC-C5C2D6943BC5}" srcId="{00290E82-46E9-4827-A7EE-2D275ACE91E6}" destId="{CA80ADFA-581B-41AE-89D9-CA034DD1D93E}" srcOrd="1" destOrd="0" parTransId="{37890927-45E5-4849-9320-61CAD4DAE52B}" sibTransId="{66D0B5C5-AF7C-4892-B2C5-63226DC860E9}"/>
    <dgm:cxn modelId="{381E8681-4F53-41A5-8720-685708297140}" type="presOf" srcId="{CA80ADFA-581B-41AE-89D9-CA034DD1D93E}" destId="{8F83A189-9251-4C92-BA6C-DEE7B593E942}" srcOrd="0" destOrd="0" presId="urn:microsoft.com/office/officeart/2005/8/layout/radial4"/>
    <dgm:cxn modelId="{0D3137CD-0763-476F-80CD-77E03EF63841}" type="presOf" srcId="{1F3DA2EA-09E6-4413-A595-7F98349D32A5}" destId="{9637EFE5-A6EA-4155-8FCE-46B806FD30F0}" srcOrd="0" destOrd="0" presId="urn:microsoft.com/office/officeart/2005/8/layout/radial4"/>
    <dgm:cxn modelId="{FD34E713-85C7-415B-99C7-F85C34EBB722}" type="presOf" srcId="{20DC8BCE-7235-4E87-9BFD-40372B57136E}" destId="{C5114329-A960-4D69-AA62-A82EF3D8B5A2}" srcOrd="0" destOrd="0" presId="urn:microsoft.com/office/officeart/2005/8/layout/radial4"/>
    <dgm:cxn modelId="{68D3DF6E-6463-4146-8ED6-6A904FF10E28}" type="presOf" srcId="{78FEE81A-2EFB-4C7E-B557-BB42DB33B43D}" destId="{F278F574-CE24-4514-8646-41A2EB995E1E}" srcOrd="0" destOrd="0" presId="urn:microsoft.com/office/officeart/2005/8/layout/radial4"/>
    <dgm:cxn modelId="{257F1DA7-B09C-4C33-838D-2560ACCD69AE}" type="presOf" srcId="{A3E90BD1-2240-41D1-A341-0BC694CF5C64}" destId="{B15E0D8E-0C96-4A85-B60D-E2F49DF93E73}" srcOrd="0" destOrd="0" presId="urn:microsoft.com/office/officeart/2005/8/layout/radial4"/>
    <dgm:cxn modelId="{1F4D12B1-A2F7-4FB4-BD82-61314F0FE7A0}" type="presOf" srcId="{7E301664-1AA3-4D05-8003-8F1F441E6930}" destId="{F514ACE2-3B29-4B4D-AEE9-C1BCDD7F0892}" srcOrd="0" destOrd="0" presId="urn:microsoft.com/office/officeart/2005/8/layout/radial4"/>
    <dgm:cxn modelId="{A0F47FCA-FDBC-458A-BEBC-B632CA1D5775}" srcId="{78FEE81A-2EFB-4C7E-B557-BB42DB33B43D}" destId="{00290E82-46E9-4827-A7EE-2D275ACE91E6}" srcOrd="0" destOrd="0" parTransId="{07F33438-7C13-4EA3-B0F9-CC1FFAFD4BF5}" sibTransId="{4EF8F1E0-3E78-4E55-80B7-27185CA6E59E}"/>
    <dgm:cxn modelId="{35464792-A488-4F5D-AE75-1E3640683129}" srcId="{00290E82-46E9-4827-A7EE-2D275ACE91E6}" destId="{20DC8BCE-7235-4E87-9BFD-40372B57136E}" srcOrd="0" destOrd="0" parTransId="{A3E90BD1-2240-41D1-A341-0BC694CF5C64}" sibTransId="{1AE53B3B-49D8-447C-9695-23A66D2CF303}"/>
    <dgm:cxn modelId="{0BC44959-1517-4EA2-BEF7-537A85570221}" type="presOf" srcId="{00290E82-46E9-4827-A7EE-2D275ACE91E6}" destId="{FA988AC8-8BD7-402C-975A-6DEC5B50AE6D}" srcOrd="0" destOrd="0" presId="urn:microsoft.com/office/officeart/2005/8/layout/radial4"/>
    <dgm:cxn modelId="{65A39DE2-ED14-4E5C-84D1-E3F564B5EB4B}" type="presParOf" srcId="{F278F574-CE24-4514-8646-41A2EB995E1E}" destId="{FA988AC8-8BD7-402C-975A-6DEC5B50AE6D}" srcOrd="0" destOrd="0" presId="urn:microsoft.com/office/officeart/2005/8/layout/radial4"/>
    <dgm:cxn modelId="{4073A918-F3D3-47BF-8A0F-C1FE9081359A}" type="presParOf" srcId="{F278F574-CE24-4514-8646-41A2EB995E1E}" destId="{B15E0D8E-0C96-4A85-B60D-E2F49DF93E73}" srcOrd="1" destOrd="0" presId="urn:microsoft.com/office/officeart/2005/8/layout/radial4"/>
    <dgm:cxn modelId="{222AF117-0366-4D25-8B78-87D344CF2DAE}" type="presParOf" srcId="{F278F574-CE24-4514-8646-41A2EB995E1E}" destId="{C5114329-A960-4D69-AA62-A82EF3D8B5A2}" srcOrd="2" destOrd="0" presId="urn:microsoft.com/office/officeart/2005/8/layout/radial4"/>
    <dgm:cxn modelId="{03CD32F4-A117-4147-830A-117D1AE4BDFE}" type="presParOf" srcId="{F278F574-CE24-4514-8646-41A2EB995E1E}" destId="{FAEE4DD3-005E-4E62-BD4D-4000FA51C6CE}" srcOrd="3" destOrd="0" presId="urn:microsoft.com/office/officeart/2005/8/layout/radial4"/>
    <dgm:cxn modelId="{A225F849-4EA0-4EFB-945D-F005BAE54B37}" type="presParOf" srcId="{F278F574-CE24-4514-8646-41A2EB995E1E}" destId="{8F83A189-9251-4C92-BA6C-DEE7B593E942}" srcOrd="4" destOrd="0" presId="urn:microsoft.com/office/officeart/2005/8/layout/radial4"/>
    <dgm:cxn modelId="{7CBAE65F-4A7F-49E8-9ACB-E33BC092941C}" type="presParOf" srcId="{F278F574-CE24-4514-8646-41A2EB995E1E}" destId="{F514ACE2-3B29-4B4D-AEE9-C1BCDD7F0892}" srcOrd="5" destOrd="0" presId="urn:microsoft.com/office/officeart/2005/8/layout/radial4"/>
    <dgm:cxn modelId="{91BE3CF9-CD9F-4CF8-AA94-504A45E57224}" type="presParOf" srcId="{F278F574-CE24-4514-8646-41A2EB995E1E}" destId="{9637EFE5-A6EA-4155-8FCE-46B806FD30F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AB308-7894-4873-A046-569518857FAA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C46E8-7F64-45DD-96D3-7115454D53A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endParaRPr lang="ru-RU" sz="2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CE68E-A793-4F6C-9B8F-D86B60DB6FF5}" type="parTrans" cxnId="{A2DE5ED1-F111-408C-ACCD-FAEBF0CB0B29}">
      <dgm:prSet/>
      <dgm:spPr/>
      <dgm:t>
        <a:bodyPr/>
        <a:lstStyle/>
        <a:p>
          <a:endParaRPr lang="ru-RU"/>
        </a:p>
      </dgm:t>
    </dgm:pt>
    <dgm:pt modelId="{FA533909-0A80-48A5-9E13-A68B3FB85857}" type="sibTrans" cxnId="{A2DE5ED1-F111-408C-ACCD-FAEBF0CB0B29}">
      <dgm:prSet/>
      <dgm:spPr/>
      <dgm:t>
        <a:bodyPr/>
        <a:lstStyle/>
        <a:p>
          <a:endParaRPr lang="ru-RU"/>
        </a:p>
      </dgm:t>
    </dgm:pt>
    <dgm:pt modelId="{BD0D2EDF-D081-49A4-BAF8-B0F09B2D68F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err="1" smtClean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гіпернорми</a:t>
          </a:r>
          <a:r>
            <a:rPr lang="uk-UA" altLang="ru-RU" sz="2200" dirty="0" smtClean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засновані на загальнолюдських цінностях</a:t>
          </a:r>
          <a:endParaRPr lang="ru-RU" sz="2200" dirty="0">
            <a:solidFill>
              <a:schemeClr val="accent5">
                <a:lumMod val="2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AFF21-E9CB-40D1-AF4D-92A72E81B9F5}" type="parTrans" cxnId="{7E6B1006-2CAB-44B8-AD22-1F174C436641}">
      <dgm:prSet/>
      <dgm:spPr/>
      <dgm:t>
        <a:bodyPr/>
        <a:lstStyle/>
        <a:p>
          <a:endParaRPr lang="ru-RU"/>
        </a:p>
      </dgm:t>
    </dgm:pt>
    <dgm:pt modelId="{DD45DEAF-2A5D-4031-B5F1-B28BABACD9EF}" type="sibTrans" cxnId="{7E6B1006-2CAB-44B8-AD22-1F174C436641}">
      <dgm:prSet/>
      <dgm:spPr/>
      <dgm:t>
        <a:bodyPr/>
        <a:lstStyle/>
        <a:p>
          <a:endParaRPr lang="ru-RU"/>
        </a:p>
      </dgm:t>
    </dgm:pt>
    <dgm:pt modelId="{CD937B13-1A6B-4B8C-AF30-43E70A5B2E8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Макрорівень</a:t>
          </a:r>
          <a:endParaRPr lang="ru-RU" sz="2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3C679-C5D8-476D-BD38-C1747111184C}" type="parTrans" cxnId="{2E13F295-F10C-4B9E-AB50-DE0466A2C3D5}">
      <dgm:prSet/>
      <dgm:spPr/>
      <dgm:t>
        <a:bodyPr/>
        <a:lstStyle/>
        <a:p>
          <a:endParaRPr lang="ru-RU"/>
        </a:p>
      </dgm:t>
    </dgm:pt>
    <dgm:pt modelId="{F5B38AE5-D2C1-447E-90AB-5315115D293B}" type="sibTrans" cxnId="{2E13F295-F10C-4B9E-AB50-DE0466A2C3D5}">
      <dgm:prSet/>
      <dgm:spPr/>
      <dgm:t>
        <a:bodyPr/>
        <a:lstStyle/>
        <a:p>
          <a:endParaRPr lang="ru-RU"/>
        </a:p>
      </dgm:t>
    </dgm:pt>
    <dgm:pt modelId="{92F76E08-ADC6-42F2-84D8-5E190573A56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етичні постулати, що реалізуються в галузевих або національних кодексах етики бізнесу</a:t>
          </a:r>
          <a:endParaRPr lang="ru-RU" sz="2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41E86-BCE7-4742-9858-6B47C69A14A4}" type="parTrans" cxnId="{843BE794-6509-477A-9B88-2C7E85FB5000}">
      <dgm:prSet/>
      <dgm:spPr/>
      <dgm:t>
        <a:bodyPr/>
        <a:lstStyle/>
        <a:p>
          <a:endParaRPr lang="ru-RU"/>
        </a:p>
      </dgm:t>
    </dgm:pt>
    <dgm:pt modelId="{0BE26D49-B080-4A07-B67A-B1B31C1108B1}" type="sibTrans" cxnId="{843BE794-6509-477A-9B88-2C7E85FB5000}">
      <dgm:prSet/>
      <dgm:spPr/>
      <dgm:t>
        <a:bodyPr/>
        <a:lstStyle/>
        <a:p>
          <a:endParaRPr lang="ru-RU"/>
        </a:p>
      </dgm:t>
    </dgm:pt>
    <dgm:pt modelId="{FE1DC581-1517-471D-9BAB-FB72801DD9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err="1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Мікрорівень</a:t>
          </a:r>
          <a:r>
            <a:rPr lang="uk-UA" alt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66266-8105-4E05-B52A-801DC6EE930D}" type="parTrans" cxnId="{2F099F65-82F5-440C-BC8A-0D301F6B94B4}">
      <dgm:prSet/>
      <dgm:spPr/>
      <dgm:t>
        <a:bodyPr/>
        <a:lstStyle/>
        <a:p>
          <a:endParaRPr lang="ru-RU"/>
        </a:p>
      </dgm:t>
    </dgm:pt>
    <dgm:pt modelId="{D1625CB4-70DD-4EDE-A06B-62EF62A16737}" type="sibTrans" cxnId="{2F099F65-82F5-440C-BC8A-0D301F6B94B4}">
      <dgm:prSet/>
      <dgm:spPr/>
      <dgm:t>
        <a:bodyPr/>
        <a:lstStyle/>
        <a:p>
          <a:endParaRPr lang="ru-RU"/>
        </a:p>
      </dgm:t>
    </dgm:pt>
    <dgm:pt modelId="{4BC929A9-5A03-46D4-82E2-B02A3F9F0E9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масштабі окремої організації і її клієнтів</a:t>
          </a:r>
          <a:endParaRPr lang="ru-RU" sz="2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5D243-BCB9-4748-BCAA-C4B7631BF169}" type="parTrans" cxnId="{C1C863D7-18B3-43A9-9F65-71360215D6B9}">
      <dgm:prSet/>
      <dgm:spPr/>
      <dgm:t>
        <a:bodyPr/>
        <a:lstStyle/>
        <a:p>
          <a:endParaRPr lang="ru-RU"/>
        </a:p>
      </dgm:t>
    </dgm:pt>
    <dgm:pt modelId="{128B88A5-38C7-4D4C-B488-5310987C4DC7}" type="sibTrans" cxnId="{C1C863D7-18B3-43A9-9F65-71360215D6B9}">
      <dgm:prSet/>
      <dgm:spPr/>
      <dgm:t>
        <a:bodyPr/>
        <a:lstStyle/>
        <a:p>
          <a:endParaRPr lang="ru-RU"/>
        </a:p>
      </dgm:t>
    </dgm:pt>
    <dgm:pt modelId="{B14713C0-1C78-408C-802D-6EA7C66FE5DF}" type="pres">
      <dgm:prSet presAssocID="{A50AB308-7894-4873-A046-569518857F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6451C-38FD-4597-ADBD-47D7D730915F}" type="pres">
      <dgm:prSet presAssocID="{180C46E8-7F64-45DD-96D3-7115454D53AB}" presName="circle1" presStyleLbl="node1" presStyleIdx="0" presStyleCnt="3"/>
      <dgm:spPr/>
    </dgm:pt>
    <dgm:pt modelId="{53CD1E9C-BF12-4CAB-812D-51B1A61D09AB}" type="pres">
      <dgm:prSet presAssocID="{180C46E8-7F64-45DD-96D3-7115454D53AB}" presName="space" presStyleCnt="0"/>
      <dgm:spPr/>
    </dgm:pt>
    <dgm:pt modelId="{23DDE661-AD85-464D-8BF7-E53EE73581A8}" type="pres">
      <dgm:prSet presAssocID="{180C46E8-7F64-45DD-96D3-7115454D53AB}" presName="rect1" presStyleLbl="alignAcc1" presStyleIdx="0" presStyleCnt="3" custLinFactNeighborX="-178" custLinFactNeighborY="-879"/>
      <dgm:spPr/>
      <dgm:t>
        <a:bodyPr/>
        <a:lstStyle/>
        <a:p>
          <a:endParaRPr lang="ru-RU"/>
        </a:p>
      </dgm:t>
    </dgm:pt>
    <dgm:pt modelId="{C024B6CF-F07F-4B7E-AFDD-C9D3AD2C7590}" type="pres">
      <dgm:prSet presAssocID="{CD937B13-1A6B-4B8C-AF30-43E70A5B2E80}" presName="vertSpace2" presStyleLbl="node1" presStyleIdx="0" presStyleCnt="3"/>
      <dgm:spPr/>
    </dgm:pt>
    <dgm:pt modelId="{F3E59E50-E039-4318-8845-1B61467A185B}" type="pres">
      <dgm:prSet presAssocID="{CD937B13-1A6B-4B8C-AF30-43E70A5B2E80}" presName="circle2" presStyleLbl="node1" presStyleIdx="1" presStyleCnt="3"/>
      <dgm:spPr/>
    </dgm:pt>
    <dgm:pt modelId="{74C54974-D694-49DE-ACA2-7DADD1C14460}" type="pres">
      <dgm:prSet presAssocID="{CD937B13-1A6B-4B8C-AF30-43E70A5B2E80}" presName="rect2" presStyleLbl="alignAcc1" presStyleIdx="1" presStyleCnt="3"/>
      <dgm:spPr/>
      <dgm:t>
        <a:bodyPr/>
        <a:lstStyle/>
        <a:p>
          <a:endParaRPr lang="ru-RU"/>
        </a:p>
      </dgm:t>
    </dgm:pt>
    <dgm:pt modelId="{5B60E910-31B7-4C48-97B4-E2E0CEBF3008}" type="pres">
      <dgm:prSet presAssocID="{FE1DC581-1517-471D-9BAB-FB72801DD988}" presName="vertSpace3" presStyleLbl="node1" presStyleIdx="1" presStyleCnt="3"/>
      <dgm:spPr/>
    </dgm:pt>
    <dgm:pt modelId="{9B04A382-52B9-45E0-8CD5-3A859A4038F5}" type="pres">
      <dgm:prSet presAssocID="{FE1DC581-1517-471D-9BAB-FB72801DD988}" presName="circle3" presStyleLbl="node1" presStyleIdx="2" presStyleCnt="3"/>
      <dgm:spPr/>
    </dgm:pt>
    <dgm:pt modelId="{8BE5833A-B14D-4116-982D-421BFBC29EF4}" type="pres">
      <dgm:prSet presAssocID="{FE1DC581-1517-471D-9BAB-FB72801DD988}" presName="rect3" presStyleLbl="alignAcc1" presStyleIdx="2" presStyleCnt="3" custLinFactNeighborX="-518" custLinFactNeighborY="678"/>
      <dgm:spPr/>
      <dgm:t>
        <a:bodyPr/>
        <a:lstStyle/>
        <a:p>
          <a:endParaRPr lang="ru-RU"/>
        </a:p>
      </dgm:t>
    </dgm:pt>
    <dgm:pt modelId="{57AC55F0-9A21-4EA2-8E39-FF2F8ECBBB6D}" type="pres">
      <dgm:prSet presAssocID="{180C46E8-7F64-45DD-96D3-7115454D53A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FFC6E-88C7-4A00-98AD-A84D21819801}" type="pres">
      <dgm:prSet presAssocID="{180C46E8-7F64-45DD-96D3-7115454D53AB}" presName="rect1ChTx" presStyleLbl="alignAcc1" presStyleIdx="2" presStyleCnt="3" custScaleX="132656" custLinFactNeighborX="-10807" custLinFactNeighborY="-2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D4ED2-EE78-4085-8C4E-B6B7CB8C7B96}" type="pres">
      <dgm:prSet presAssocID="{CD937B13-1A6B-4B8C-AF30-43E70A5B2E8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A0FBA-3628-4452-8BC0-70814DE8A320}" type="pres">
      <dgm:prSet presAssocID="{CD937B13-1A6B-4B8C-AF30-43E70A5B2E80}" presName="rect2ChTx" presStyleLbl="alignAcc1" presStyleIdx="2" presStyleCnt="3" custScaleX="121683" custLinFactNeighborX="-8860" custLinFactNeighborY="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F173E-693D-459B-8791-83C3A1337D17}" type="pres">
      <dgm:prSet presAssocID="{FE1DC581-1517-471D-9BAB-FB72801DD98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61924-CA21-452F-B849-CC236DEF1156}" type="pres">
      <dgm:prSet presAssocID="{FE1DC581-1517-471D-9BAB-FB72801DD988}" presName="rect3ChTx" presStyleLbl="alignAcc1" presStyleIdx="2" presStyleCnt="3" custScaleX="125176" custLinFactNeighborX="-3703" custLinFactNeighborY="-3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DE5ED1-F111-408C-ACCD-FAEBF0CB0B29}" srcId="{A50AB308-7894-4873-A046-569518857FAA}" destId="{180C46E8-7F64-45DD-96D3-7115454D53AB}" srcOrd="0" destOrd="0" parTransId="{515CE68E-A793-4F6C-9B8F-D86B60DB6FF5}" sibTransId="{FA533909-0A80-48A5-9E13-A68B3FB85857}"/>
    <dgm:cxn modelId="{2F099F65-82F5-440C-BC8A-0D301F6B94B4}" srcId="{A50AB308-7894-4873-A046-569518857FAA}" destId="{FE1DC581-1517-471D-9BAB-FB72801DD988}" srcOrd="2" destOrd="0" parTransId="{22E66266-8105-4E05-B52A-801DC6EE930D}" sibTransId="{D1625CB4-70DD-4EDE-A06B-62EF62A16737}"/>
    <dgm:cxn modelId="{C1C863D7-18B3-43A9-9F65-71360215D6B9}" srcId="{FE1DC581-1517-471D-9BAB-FB72801DD988}" destId="{4BC929A9-5A03-46D4-82E2-B02A3F9F0E9D}" srcOrd="0" destOrd="0" parTransId="{CA95D243-BCB9-4748-BCAA-C4B7631BF169}" sibTransId="{128B88A5-38C7-4D4C-B488-5310987C4DC7}"/>
    <dgm:cxn modelId="{7403FA5B-20B3-4F6C-ACA8-33730D3B92E6}" type="presOf" srcId="{180C46E8-7F64-45DD-96D3-7115454D53AB}" destId="{57AC55F0-9A21-4EA2-8E39-FF2F8ECBBB6D}" srcOrd="1" destOrd="0" presId="urn:microsoft.com/office/officeart/2005/8/layout/target3"/>
    <dgm:cxn modelId="{935EF35D-2C1D-43E4-9A0A-5FD7D40EDB8B}" type="presOf" srcId="{CD937B13-1A6B-4B8C-AF30-43E70A5B2E80}" destId="{E65D4ED2-EE78-4085-8C4E-B6B7CB8C7B96}" srcOrd="1" destOrd="0" presId="urn:microsoft.com/office/officeart/2005/8/layout/target3"/>
    <dgm:cxn modelId="{B6A0CD50-9364-4D78-A00C-041CC62BDDB3}" type="presOf" srcId="{4BC929A9-5A03-46D4-82E2-B02A3F9F0E9D}" destId="{56161924-CA21-452F-B849-CC236DEF1156}" srcOrd="0" destOrd="0" presId="urn:microsoft.com/office/officeart/2005/8/layout/target3"/>
    <dgm:cxn modelId="{2E13F295-F10C-4B9E-AB50-DE0466A2C3D5}" srcId="{A50AB308-7894-4873-A046-569518857FAA}" destId="{CD937B13-1A6B-4B8C-AF30-43E70A5B2E80}" srcOrd="1" destOrd="0" parTransId="{9503C679-C5D8-476D-BD38-C1747111184C}" sibTransId="{F5B38AE5-D2C1-447E-90AB-5315115D293B}"/>
    <dgm:cxn modelId="{978B8CB4-3420-47EF-A6AC-99008EDED230}" type="presOf" srcId="{CD937B13-1A6B-4B8C-AF30-43E70A5B2E80}" destId="{74C54974-D694-49DE-ACA2-7DADD1C14460}" srcOrd="0" destOrd="0" presId="urn:microsoft.com/office/officeart/2005/8/layout/target3"/>
    <dgm:cxn modelId="{843BE794-6509-477A-9B88-2C7E85FB5000}" srcId="{CD937B13-1A6B-4B8C-AF30-43E70A5B2E80}" destId="{92F76E08-ADC6-42F2-84D8-5E190573A56B}" srcOrd="0" destOrd="0" parTransId="{CC541E86-BCE7-4742-9858-6B47C69A14A4}" sibTransId="{0BE26D49-B080-4A07-B67A-B1B31C1108B1}"/>
    <dgm:cxn modelId="{4F538E60-1DA7-4D55-BFB7-C5A85C87D2AE}" type="presOf" srcId="{FE1DC581-1517-471D-9BAB-FB72801DD988}" destId="{8BE5833A-B14D-4116-982D-421BFBC29EF4}" srcOrd="0" destOrd="0" presId="urn:microsoft.com/office/officeart/2005/8/layout/target3"/>
    <dgm:cxn modelId="{BDA48D32-57CA-45D4-BF73-DA5E8AEEFB8C}" type="presOf" srcId="{BD0D2EDF-D081-49A4-BAF8-B0F09B2D68FD}" destId="{4E6FFC6E-88C7-4A00-98AD-A84D21819801}" srcOrd="0" destOrd="0" presId="urn:microsoft.com/office/officeart/2005/8/layout/target3"/>
    <dgm:cxn modelId="{21F9584F-FA2B-414F-8AD1-0904DA7D2A40}" type="presOf" srcId="{A50AB308-7894-4873-A046-569518857FAA}" destId="{B14713C0-1C78-408C-802D-6EA7C66FE5DF}" srcOrd="0" destOrd="0" presId="urn:microsoft.com/office/officeart/2005/8/layout/target3"/>
    <dgm:cxn modelId="{E81DF7CC-CBED-4DF9-8F08-4D241C5D55EB}" type="presOf" srcId="{92F76E08-ADC6-42F2-84D8-5E190573A56B}" destId="{9CCA0FBA-3628-4452-8BC0-70814DE8A320}" srcOrd="0" destOrd="0" presId="urn:microsoft.com/office/officeart/2005/8/layout/target3"/>
    <dgm:cxn modelId="{59085315-0C1C-46E1-9450-04BCFC4427CF}" type="presOf" srcId="{180C46E8-7F64-45DD-96D3-7115454D53AB}" destId="{23DDE661-AD85-464D-8BF7-E53EE73581A8}" srcOrd="0" destOrd="0" presId="urn:microsoft.com/office/officeart/2005/8/layout/target3"/>
    <dgm:cxn modelId="{4E659A88-DA02-4918-B26D-50FCC7B7EBDE}" type="presOf" srcId="{FE1DC581-1517-471D-9BAB-FB72801DD988}" destId="{C4AF173E-693D-459B-8791-83C3A1337D17}" srcOrd="1" destOrd="0" presId="urn:microsoft.com/office/officeart/2005/8/layout/target3"/>
    <dgm:cxn modelId="{7E6B1006-2CAB-44B8-AD22-1F174C436641}" srcId="{180C46E8-7F64-45DD-96D3-7115454D53AB}" destId="{BD0D2EDF-D081-49A4-BAF8-B0F09B2D68FD}" srcOrd="0" destOrd="0" parTransId="{FF3AFF21-E9CB-40D1-AF4D-92A72E81B9F5}" sibTransId="{DD45DEAF-2A5D-4031-B5F1-B28BABACD9EF}"/>
    <dgm:cxn modelId="{0E8653A1-EE87-4797-AA1D-0A0C3BEAF085}" type="presParOf" srcId="{B14713C0-1C78-408C-802D-6EA7C66FE5DF}" destId="{0DC6451C-38FD-4597-ADBD-47D7D730915F}" srcOrd="0" destOrd="0" presId="urn:microsoft.com/office/officeart/2005/8/layout/target3"/>
    <dgm:cxn modelId="{F1D95761-1539-4C44-98DF-F8AADED37FEE}" type="presParOf" srcId="{B14713C0-1C78-408C-802D-6EA7C66FE5DF}" destId="{53CD1E9C-BF12-4CAB-812D-51B1A61D09AB}" srcOrd="1" destOrd="0" presId="urn:microsoft.com/office/officeart/2005/8/layout/target3"/>
    <dgm:cxn modelId="{F84EE744-75A1-4ADF-A395-858A6158F1A5}" type="presParOf" srcId="{B14713C0-1C78-408C-802D-6EA7C66FE5DF}" destId="{23DDE661-AD85-464D-8BF7-E53EE73581A8}" srcOrd="2" destOrd="0" presId="urn:microsoft.com/office/officeart/2005/8/layout/target3"/>
    <dgm:cxn modelId="{874D4FE8-FC71-44F8-B63C-25274986B0ED}" type="presParOf" srcId="{B14713C0-1C78-408C-802D-6EA7C66FE5DF}" destId="{C024B6CF-F07F-4B7E-AFDD-C9D3AD2C7590}" srcOrd="3" destOrd="0" presId="urn:microsoft.com/office/officeart/2005/8/layout/target3"/>
    <dgm:cxn modelId="{0C9A60AD-08F4-4239-8B12-3BE102F98BD0}" type="presParOf" srcId="{B14713C0-1C78-408C-802D-6EA7C66FE5DF}" destId="{F3E59E50-E039-4318-8845-1B61467A185B}" srcOrd="4" destOrd="0" presId="urn:microsoft.com/office/officeart/2005/8/layout/target3"/>
    <dgm:cxn modelId="{468E6E12-A4F7-441C-B065-886605257A85}" type="presParOf" srcId="{B14713C0-1C78-408C-802D-6EA7C66FE5DF}" destId="{74C54974-D694-49DE-ACA2-7DADD1C14460}" srcOrd="5" destOrd="0" presId="urn:microsoft.com/office/officeart/2005/8/layout/target3"/>
    <dgm:cxn modelId="{62D4895F-6184-4176-A4F5-4F36E74D2A2D}" type="presParOf" srcId="{B14713C0-1C78-408C-802D-6EA7C66FE5DF}" destId="{5B60E910-31B7-4C48-97B4-E2E0CEBF3008}" srcOrd="6" destOrd="0" presId="urn:microsoft.com/office/officeart/2005/8/layout/target3"/>
    <dgm:cxn modelId="{CE4C1BC9-4C77-4D4B-85D3-D9B068016735}" type="presParOf" srcId="{B14713C0-1C78-408C-802D-6EA7C66FE5DF}" destId="{9B04A382-52B9-45E0-8CD5-3A859A4038F5}" srcOrd="7" destOrd="0" presId="urn:microsoft.com/office/officeart/2005/8/layout/target3"/>
    <dgm:cxn modelId="{3CD77BD9-235F-464D-9C1C-A13D1DA8F7CE}" type="presParOf" srcId="{B14713C0-1C78-408C-802D-6EA7C66FE5DF}" destId="{8BE5833A-B14D-4116-982D-421BFBC29EF4}" srcOrd="8" destOrd="0" presId="urn:microsoft.com/office/officeart/2005/8/layout/target3"/>
    <dgm:cxn modelId="{909B0B50-1D79-4C65-8E05-60DD8C782F33}" type="presParOf" srcId="{B14713C0-1C78-408C-802D-6EA7C66FE5DF}" destId="{57AC55F0-9A21-4EA2-8E39-FF2F8ECBBB6D}" srcOrd="9" destOrd="0" presId="urn:microsoft.com/office/officeart/2005/8/layout/target3"/>
    <dgm:cxn modelId="{E761ED3C-5462-412B-AC25-EB2D1A439421}" type="presParOf" srcId="{B14713C0-1C78-408C-802D-6EA7C66FE5DF}" destId="{4E6FFC6E-88C7-4A00-98AD-A84D21819801}" srcOrd="10" destOrd="0" presId="urn:microsoft.com/office/officeart/2005/8/layout/target3"/>
    <dgm:cxn modelId="{59745F62-AC7F-4DF2-8916-37A0CD814B16}" type="presParOf" srcId="{B14713C0-1C78-408C-802D-6EA7C66FE5DF}" destId="{E65D4ED2-EE78-4085-8C4E-B6B7CB8C7B96}" srcOrd="11" destOrd="0" presId="urn:microsoft.com/office/officeart/2005/8/layout/target3"/>
    <dgm:cxn modelId="{EAD13249-BF1E-411A-A3B6-AF1FF2FA72FC}" type="presParOf" srcId="{B14713C0-1C78-408C-802D-6EA7C66FE5DF}" destId="{9CCA0FBA-3628-4452-8BC0-70814DE8A320}" srcOrd="12" destOrd="0" presId="urn:microsoft.com/office/officeart/2005/8/layout/target3"/>
    <dgm:cxn modelId="{BB0D70A0-313C-454F-AC43-4E04BD5BB273}" type="presParOf" srcId="{B14713C0-1C78-408C-802D-6EA7C66FE5DF}" destId="{C4AF173E-693D-459B-8791-83C3A1337D17}" srcOrd="13" destOrd="0" presId="urn:microsoft.com/office/officeart/2005/8/layout/target3"/>
    <dgm:cxn modelId="{FD3B0288-B69F-4885-BC3A-727CCF5A1D03}" type="presParOf" srcId="{B14713C0-1C78-408C-802D-6EA7C66FE5DF}" destId="{56161924-CA21-452F-B849-CC236DEF115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938A3-13A2-4762-9F68-E36A72FC3CC6}" type="doc">
      <dgm:prSet loTypeId="urn:microsoft.com/office/officeart/2008/layout/SquareAccent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DA42074-137B-4393-B0B0-95E925B27D4E}">
      <dgm:prSet phldrT="[Текст]" custT="1"/>
      <dgm:spPr/>
      <dgm:t>
        <a:bodyPr/>
        <a:lstStyle/>
        <a:p>
          <a:pPr algn="ctr"/>
          <a:r>
            <a:rPr lang="uk-UA" sz="3200" i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Ніколи не вчиняй того, що</a:t>
          </a:r>
          <a:endParaRPr lang="ru-RU" sz="3200" i="1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5D1C0-9F81-43DF-AC1A-D70090945AE6}" type="parTrans" cxnId="{FDAB41E8-C9B2-4E9A-89E8-4D54BDD453F9}">
      <dgm:prSet/>
      <dgm:spPr/>
      <dgm:t>
        <a:bodyPr/>
        <a:lstStyle/>
        <a:p>
          <a:endParaRPr lang="ru-RU"/>
        </a:p>
      </dgm:t>
    </dgm:pt>
    <dgm:pt modelId="{7C7E2885-CCFC-4CFA-A316-C68344E758B8}" type="sibTrans" cxnId="{FDAB41E8-C9B2-4E9A-89E8-4D54BDD453F9}">
      <dgm:prSet/>
      <dgm:spPr/>
      <dgm:t>
        <a:bodyPr/>
        <a:lstStyle/>
        <a:p>
          <a:endParaRPr lang="ru-RU"/>
        </a:p>
      </dgm:t>
    </dgm:pt>
    <dgm:pt modelId="{D0559357-D582-457F-9A66-DF5E41E7E837}">
      <dgm:prSet phldrT="[Текст]"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 твоїх довгострокових інтересах або інтересах твоєї компанії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ABBFE-2989-414E-B0D3-A420BDCD4890}" type="parTrans" cxnId="{E66E8E75-2A85-4D5F-8A61-BE3A23D4CEA4}">
      <dgm:prSet/>
      <dgm:spPr/>
      <dgm:t>
        <a:bodyPr/>
        <a:lstStyle/>
        <a:p>
          <a:endParaRPr lang="ru-RU"/>
        </a:p>
      </dgm:t>
    </dgm:pt>
    <dgm:pt modelId="{F7EE389C-41E2-45B9-8F45-C0641F3589DF}" type="sibTrans" cxnId="{E66E8E75-2A85-4D5F-8A61-BE3A23D4CEA4}">
      <dgm:prSet/>
      <dgm:spPr/>
      <dgm:t>
        <a:bodyPr/>
        <a:lstStyle/>
        <a:p>
          <a:endParaRPr lang="ru-RU"/>
        </a:p>
      </dgm:t>
    </dgm:pt>
    <dgm:pt modelId="{9A714E04-E47F-4DFB-B113-10440C6A8AC0}">
      <dgm:prSet phldrT="[Текст]"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можна було б з гордістю оголосити на всю країну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0338A-A1A0-4C32-97AE-8FA43145FFA8}" type="parTrans" cxnId="{F1CDC94B-CB7F-491B-AB6F-BE4EB19576BE}">
      <dgm:prSet/>
      <dgm:spPr/>
      <dgm:t>
        <a:bodyPr/>
        <a:lstStyle/>
        <a:p>
          <a:endParaRPr lang="ru-RU"/>
        </a:p>
      </dgm:t>
    </dgm:pt>
    <dgm:pt modelId="{69A5A6B1-4EA1-4DF8-A597-BDBB53D81D8B}" type="sibTrans" cxnId="{F1CDC94B-CB7F-491B-AB6F-BE4EB19576BE}">
      <dgm:prSet/>
      <dgm:spPr/>
      <dgm:t>
        <a:bodyPr/>
        <a:lstStyle/>
        <a:p>
          <a:endParaRPr lang="ru-RU"/>
        </a:p>
      </dgm:t>
    </dgm:pt>
    <dgm:pt modelId="{57A1D594-B198-4160-9E8D-AA8DA53EA82E}">
      <dgm:prSet phldrT="[Текст]"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сприяє відчуттю єдності і роботи на загальну мету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75A34-5877-4C2A-B7B9-E1FF85B60E46}" type="parTrans" cxnId="{D59A9040-38D6-492F-874E-E64DC03507AC}">
      <dgm:prSet/>
      <dgm:spPr/>
      <dgm:t>
        <a:bodyPr/>
        <a:lstStyle/>
        <a:p>
          <a:endParaRPr lang="ru-RU"/>
        </a:p>
      </dgm:t>
    </dgm:pt>
    <dgm:pt modelId="{F5872F14-AFA5-457E-A96B-392322C9E50B}" type="sibTrans" cxnId="{D59A9040-38D6-492F-874E-E64DC03507AC}">
      <dgm:prSet/>
      <dgm:spPr/>
      <dgm:t>
        <a:bodyPr/>
        <a:lstStyle/>
        <a:p>
          <a:endParaRPr lang="ru-RU"/>
        </a:p>
      </dgm:t>
    </dgm:pt>
    <dgm:pt modelId="{6D8EEF9C-06A1-4D72-94DD-A4ECA28DD69D}">
      <dgm:prSet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 не рекомендував би робити іншим у схожій ситуації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3E46A-BCC7-4BC4-A475-89EC69128366}" type="parTrans" cxnId="{38F53FA1-7F26-408A-9690-4C1E1EDD01C4}">
      <dgm:prSet/>
      <dgm:spPr/>
      <dgm:t>
        <a:bodyPr/>
        <a:lstStyle/>
        <a:p>
          <a:endParaRPr lang="ru-RU"/>
        </a:p>
      </dgm:t>
    </dgm:pt>
    <dgm:pt modelId="{AB28169E-CDF9-44BC-B81F-DEA037157F24}" type="sibTrans" cxnId="{38F53FA1-7F26-408A-9690-4C1E1EDD01C4}">
      <dgm:prSet/>
      <dgm:spPr/>
      <dgm:t>
        <a:bodyPr/>
        <a:lstStyle/>
        <a:p>
          <a:endParaRPr lang="ru-RU"/>
        </a:p>
      </dgm:t>
    </dgm:pt>
    <dgm:pt modelId="{95D8374D-C20F-481B-9796-CD288B74681D}">
      <dgm:prSet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веде до більшого блага для суспільства, </a:t>
          </a:r>
          <a:r>
            <a:rPr lang="en-US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 ти живеш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38D14-1E74-4F5A-BE02-630C6F65E5D7}" type="parTrans" cxnId="{3842A7E5-8F8C-436C-9A51-BFFC9BA94007}">
      <dgm:prSet/>
      <dgm:spPr/>
      <dgm:t>
        <a:bodyPr/>
        <a:lstStyle/>
        <a:p>
          <a:endParaRPr lang="ru-RU"/>
        </a:p>
      </dgm:t>
    </dgm:pt>
    <dgm:pt modelId="{642540C3-A9CF-4C2B-AD7D-5D4B9BC9796D}" type="sibTrans" cxnId="{3842A7E5-8F8C-436C-9A51-BFFC9BA94007}">
      <dgm:prSet/>
      <dgm:spPr/>
      <dgm:t>
        <a:bodyPr/>
        <a:lstStyle/>
        <a:p>
          <a:endParaRPr lang="ru-RU"/>
        </a:p>
      </dgm:t>
    </dgm:pt>
    <dgm:pt modelId="{A524D7AA-9E2F-45FF-83EB-5AEAE6B8601D}">
      <dgm:prSet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порушує права інших і  шкодить слабким у суспільстві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9758B-8533-4734-B015-7A00886BBAA0}" type="parTrans" cxnId="{015D3A69-1D4C-424D-84AA-F7F38D591FC9}">
      <dgm:prSet/>
      <dgm:spPr/>
      <dgm:t>
        <a:bodyPr/>
        <a:lstStyle/>
        <a:p>
          <a:endParaRPr lang="ru-RU"/>
        </a:p>
      </dgm:t>
    </dgm:pt>
    <dgm:pt modelId="{790FAFD2-F62C-47FA-8B83-CD51C7B95C53}" type="sibTrans" cxnId="{015D3A69-1D4C-424D-84AA-F7F38D591FC9}">
      <dgm:prSet/>
      <dgm:spPr/>
      <dgm:t>
        <a:bodyPr/>
        <a:lstStyle/>
        <a:p>
          <a:endParaRPr lang="ru-RU"/>
        </a:p>
      </dgm:t>
    </dgm:pt>
    <dgm:pt modelId="{C12D44EC-9AE8-48D4-93CC-F305888B9A64}">
      <dgm:prSet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порушує закон, оскільки в законі представлені мінімальні моральні норми суспільства</a:t>
          </a:r>
          <a:endParaRPr lang="ru-RU" alt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41591-5F08-4731-A657-768D78200454}" type="sibTrans" cxnId="{6CFC87C6-0FFD-4907-B3EE-9222B18326C2}">
      <dgm:prSet/>
      <dgm:spPr/>
      <dgm:t>
        <a:bodyPr/>
        <a:lstStyle/>
        <a:p>
          <a:endParaRPr lang="ru-RU"/>
        </a:p>
      </dgm:t>
    </dgm:pt>
    <dgm:pt modelId="{99BD9967-F7FB-4169-B2A5-2232593FE95A}" type="parTrans" cxnId="{6CFC87C6-0FFD-4907-B3EE-9222B18326C2}">
      <dgm:prSet/>
      <dgm:spPr/>
      <dgm:t>
        <a:bodyPr/>
        <a:lstStyle/>
        <a:p>
          <a:endParaRPr lang="ru-RU"/>
        </a:p>
      </dgm:t>
    </dgm:pt>
    <dgm:pt modelId="{88DC0CDA-7383-402A-BBF9-4AF0794E2E20}" type="pres">
      <dgm:prSet presAssocID="{DC0938A3-13A2-4762-9F68-E36A72FC3CC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43480CB-1F37-43D9-AC79-E016655A2402}" type="pres">
      <dgm:prSet presAssocID="{ADA42074-137B-4393-B0B0-95E925B27D4E}" presName="root" presStyleCnt="0">
        <dgm:presLayoutVars>
          <dgm:chMax/>
          <dgm:chPref/>
        </dgm:presLayoutVars>
      </dgm:prSet>
      <dgm:spPr/>
    </dgm:pt>
    <dgm:pt modelId="{0BCE8257-4418-48CA-9F77-34831F9C6450}" type="pres">
      <dgm:prSet presAssocID="{ADA42074-137B-4393-B0B0-95E925B27D4E}" presName="rootComposite" presStyleCnt="0">
        <dgm:presLayoutVars/>
      </dgm:prSet>
      <dgm:spPr/>
    </dgm:pt>
    <dgm:pt modelId="{F8CC02B9-B309-4DAA-969F-D849511C8649}" type="pres">
      <dgm:prSet presAssocID="{ADA42074-137B-4393-B0B0-95E925B27D4E}" presName="ParentAccent" presStyleLbl="alignNode1" presStyleIdx="0" presStyleCnt="1" custScaleX="167844" custLinFactNeighborX="-10429" custLinFactNeighborY="22158"/>
      <dgm:spPr/>
    </dgm:pt>
    <dgm:pt modelId="{4F5A6350-DA4F-4B62-A570-FB6B4F44547A}" type="pres">
      <dgm:prSet presAssocID="{ADA42074-137B-4393-B0B0-95E925B27D4E}" presName="ParentSmallAccent" presStyleLbl="fgAcc1" presStyleIdx="0" presStyleCnt="1" custLinFactX="201726" custLinFactNeighborX="300000" custLinFactNeighborY="2977"/>
      <dgm:spPr/>
    </dgm:pt>
    <dgm:pt modelId="{2A0C531E-AF0F-484D-86C3-5396A1111172}" type="pres">
      <dgm:prSet presAssocID="{ADA42074-137B-4393-B0B0-95E925B27D4E}" presName="Parent" presStyleLbl="revTx" presStyleIdx="0" presStyleCnt="8" custScaleX="25069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08F47-05D3-4967-B870-CFF6D9AF07F0}" type="pres">
      <dgm:prSet presAssocID="{ADA42074-137B-4393-B0B0-95E925B27D4E}" presName="childShape" presStyleCnt="0">
        <dgm:presLayoutVars>
          <dgm:chMax val="0"/>
          <dgm:chPref val="0"/>
        </dgm:presLayoutVars>
      </dgm:prSet>
      <dgm:spPr/>
    </dgm:pt>
    <dgm:pt modelId="{75D4DE64-915C-4757-9CBA-4D98DC373B4B}" type="pres">
      <dgm:prSet presAssocID="{D0559357-D582-457F-9A66-DF5E41E7E837}" presName="childComposite" presStyleCnt="0">
        <dgm:presLayoutVars>
          <dgm:chMax val="0"/>
          <dgm:chPref val="0"/>
        </dgm:presLayoutVars>
      </dgm:prSet>
      <dgm:spPr/>
    </dgm:pt>
    <dgm:pt modelId="{C447B281-7E15-49F1-9BBD-1AE60F83D581}" type="pres">
      <dgm:prSet presAssocID="{D0559357-D582-457F-9A66-DF5E41E7E837}" presName="ChildAccent" presStyleLbl="solidFgAcc1" presStyleIdx="0" presStyleCnt="7" custLinFactX="-500000" custLinFactNeighborX="-596281" custLinFactNeighborY="-31634"/>
      <dgm:spPr/>
    </dgm:pt>
    <dgm:pt modelId="{1DE1DF26-E9DA-49DA-95F7-0AB3EE0ACE55}" type="pres">
      <dgm:prSet presAssocID="{D0559357-D582-457F-9A66-DF5E41E7E837}" presName="Child" presStyleLbl="revTx" presStyleIdx="1" presStyleCnt="8" custScaleX="252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2A843-F939-4FBF-84F5-CBBEF1E48E53}" type="pres">
      <dgm:prSet presAssocID="{9A714E04-E47F-4DFB-B113-10440C6A8AC0}" presName="childComposite" presStyleCnt="0">
        <dgm:presLayoutVars>
          <dgm:chMax val="0"/>
          <dgm:chPref val="0"/>
        </dgm:presLayoutVars>
      </dgm:prSet>
      <dgm:spPr/>
    </dgm:pt>
    <dgm:pt modelId="{8EC6B850-1049-4CC3-9F7E-47D0795419C0}" type="pres">
      <dgm:prSet presAssocID="{9A714E04-E47F-4DFB-B113-10440C6A8AC0}" presName="ChildAccent" presStyleLbl="solidFgAcc1" presStyleIdx="1" presStyleCnt="7" custLinFactX="-900000" custLinFactNeighborX="-916437" custLinFactNeighborY="-12316"/>
      <dgm:spPr/>
    </dgm:pt>
    <dgm:pt modelId="{E0D0269F-16D3-40C3-BC8A-572CB9B92C28}" type="pres">
      <dgm:prSet presAssocID="{9A714E04-E47F-4DFB-B113-10440C6A8AC0}" presName="Child" presStyleLbl="revTx" presStyleIdx="2" presStyleCnt="8" custScaleX="255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D166A-9AC5-481C-9D93-86561A938429}" type="pres">
      <dgm:prSet presAssocID="{57A1D594-B198-4160-9E8D-AA8DA53EA82E}" presName="childComposite" presStyleCnt="0">
        <dgm:presLayoutVars>
          <dgm:chMax val="0"/>
          <dgm:chPref val="0"/>
        </dgm:presLayoutVars>
      </dgm:prSet>
      <dgm:spPr/>
    </dgm:pt>
    <dgm:pt modelId="{5E09D614-61DC-406B-BF87-D330A11A1E1E}" type="pres">
      <dgm:prSet presAssocID="{57A1D594-B198-4160-9E8D-AA8DA53EA82E}" presName="ChildAccent" presStyleLbl="solidFgAcc1" presStyleIdx="2" presStyleCnt="7" custLinFactX="-600000" custLinFactNeighborX="-622890" custLinFactNeighborY="-49092"/>
      <dgm:spPr/>
    </dgm:pt>
    <dgm:pt modelId="{14E878DD-A852-45E0-B829-6BEDAFE5CA57}" type="pres">
      <dgm:prSet presAssocID="{57A1D594-B198-4160-9E8D-AA8DA53EA82E}" presName="Child" presStyleLbl="revTx" presStyleIdx="3" presStyleCnt="8" custScaleX="260413" custScaleY="91475" custLinFactNeighborX="9296" custLinFactNeighborY="-1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C6277-1CC7-4972-AB07-7B655B1C7488}" type="pres">
      <dgm:prSet presAssocID="{6D8EEF9C-06A1-4D72-94DD-A4ECA28DD69D}" presName="childComposite" presStyleCnt="0">
        <dgm:presLayoutVars>
          <dgm:chMax val="0"/>
          <dgm:chPref val="0"/>
        </dgm:presLayoutVars>
      </dgm:prSet>
      <dgm:spPr/>
    </dgm:pt>
    <dgm:pt modelId="{362F1EC8-E1D5-4D96-949D-3737DA0210F8}" type="pres">
      <dgm:prSet presAssocID="{6D8EEF9C-06A1-4D72-94DD-A4ECA28DD69D}" presName="ChildAccent" presStyleLbl="solidFgAcc1" presStyleIdx="3" presStyleCnt="7" custLinFactX="-1000000" custLinFactNeighborX="-1083277" custLinFactNeighborY="-1728"/>
      <dgm:spPr/>
    </dgm:pt>
    <dgm:pt modelId="{01DCEEF3-AFFB-4AFB-A29E-91684D3780AF}" type="pres">
      <dgm:prSet presAssocID="{6D8EEF9C-06A1-4D72-94DD-A4ECA28DD69D}" presName="Child" presStyleLbl="revTx" presStyleIdx="4" presStyleCnt="8" custScaleX="249218" custLinFactNeighborX="-7282" custLinFactNeighborY="-6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56093-4403-47C2-96A2-9FC7B0C20253}" type="pres">
      <dgm:prSet presAssocID="{95D8374D-C20F-481B-9796-CD288B74681D}" presName="childComposite" presStyleCnt="0">
        <dgm:presLayoutVars>
          <dgm:chMax val="0"/>
          <dgm:chPref val="0"/>
        </dgm:presLayoutVars>
      </dgm:prSet>
      <dgm:spPr/>
    </dgm:pt>
    <dgm:pt modelId="{69A03008-C619-465F-994B-DD9D4CCB3465}" type="pres">
      <dgm:prSet presAssocID="{95D8374D-C20F-481B-9796-CD288B74681D}" presName="ChildAccent" presStyleLbl="solidFgAcc1" presStyleIdx="4" presStyleCnt="7" custLinFactX="-1000000" custLinFactNeighborX="-1055231" custLinFactNeighborY="-10457"/>
      <dgm:spPr/>
    </dgm:pt>
    <dgm:pt modelId="{A06DEEB8-CFFF-44A2-B7E3-B3B5F9CCB0E3}" type="pres">
      <dgm:prSet presAssocID="{95D8374D-C20F-481B-9796-CD288B74681D}" presName="Child" presStyleLbl="revTx" presStyleIdx="5" presStyleCnt="8" custScaleX="225226" custLinFactNeighborX="-24938" custLinFactNeighborY="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44A96-6204-45DC-9CA8-0EC496E1FC38}" type="pres">
      <dgm:prSet presAssocID="{A524D7AA-9E2F-45FF-83EB-5AEAE6B8601D}" presName="childComposite" presStyleCnt="0">
        <dgm:presLayoutVars>
          <dgm:chMax val="0"/>
          <dgm:chPref val="0"/>
        </dgm:presLayoutVars>
      </dgm:prSet>
      <dgm:spPr/>
    </dgm:pt>
    <dgm:pt modelId="{79A76726-D354-4BF6-BAC5-523DA7433F1D}" type="pres">
      <dgm:prSet presAssocID="{A524D7AA-9E2F-45FF-83EB-5AEAE6B8601D}" presName="ChildAccent" presStyleLbl="solidFgAcc1" presStyleIdx="5" presStyleCnt="7" custLinFactX="-1000000" custLinFactNeighborX="-1083277" custLinFactNeighborY="-47233"/>
      <dgm:spPr/>
    </dgm:pt>
    <dgm:pt modelId="{D24D65C1-3C65-4C4D-9476-FC40FC1A199B}" type="pres">
      <dgm:prSet presAssocID="{A524D7AA-9E2F-45FF-83EB-5AEAE6B8601D}" presName="Child" presStyleLbl="revTx" presStyleIdx="6" presStyleCnt="8" custScaleX="253284" custLinFactNeighborX="3109" custLinFactNeighborY="-16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73771-DB32-4AA8-AABE-03BE58044CB9}" type="pres">
      <dgm:prSet presAssocID="{C12D44EC-9AE8-48D4-93CC-F305888B9A64}" presName="childComposite" presStyleCnt="0">
        <dgm:presLayoutVars>
          <dgm:chMax val="0"/>
          <dgm:chPref val="0"/>
        </dgm:presLayoutVars>
      </dgm:prSet>
      <dgm:spPr/>
    </dgm:pt>
    <dgm:pt modelId="{A9BFD200-D59F-4834-881C-0C5966F29D6A}" type="pres">
      <dgm:prSet presAssocID="{C12D44EC-9AE8-48D4-93CC-F305888B9A64}" presName="ChildAccent" presStyleLbl="solidFgAcc1" presStyleIdx="6" presStyleCnt="7" custLinFactX="-1000000" custLinFactNeighborX="-1028109" custLinFactNeighborY="-55962"/>
      <dgm:spPr/>
    </dgm:pt>
    <dgm:pt modelId="{66AF633D-3BC7-4914-8909-60927D003B7F}" type="pres">
      <dgm:prSet presAssocID="{C12D44EC-9AE8-48D4-93CC-F305888B9A64}" presName="Child" presStyleLbl="revTx" presStyleIdx="7" presStyleCnt="8" custScaleX="261663" custLinFactNeighborX="3950" custLinFactNeighborY="-5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5EF7E-2BF9-47B2-A89B-21ED199AE557}" type="presOf" srcId="{C12D44EC-9AE8-48D4-93CC-F305888B9A64}" destId="{66AF633D-3BC7-4914-8909-60927D003B7F}" srcOrd="0" destOrd="0" presId="urn:microsoft.com/office/officeart/2008/layout/SquareAccentList"/>
    <dgm:cxn modelId="{D76818BA-C534-4C2B-94D0-8F1298201CF2}" type="presOf" srcId="{A524D7AA-9E2F-45FF-83EB-5AEAE6B8601D}" destId="{D24D65C1-3C65-4C4D-9476-FC40FC1A199B}" srcOrd="0" destOrd="0" presId="urn:microsoft.com/office/officeart/2008/layout/SquareAccentList"/>
    <dgm:cxn modelId="{6DE4F20B-C6D7-4D63-918F-2804CC1B57EF}" type="presOf" srcId="{D0559357-D582-457F-9A66-DF5E41E7E837}" destId="{1DE1DF26-E9DA-49DA-95F7-0AB3EE0ACE55}" srcOrd="0" destOrd="0" presId="urn:microsoft.com/office/officeart/2008/layout/SquareAccentList"/>
    <dgm:cxn modelId="{D59A9040-38D6-492F-874E-E64DC03507AC}" srcId="{ADA42074-137B-4393-B0B0-95E925B27D4E}" destId="{57A1D594-B198-4160-9E8D-AA8DA53EA82E}" srcOrd="2" destOrd="0" parTransId="{97B75A34-5877-4C2A-B7B9-E1FF85B60E46}" sibTransId="{F5872F14-AFA5-457E-A96B-392322C9E50B}"/>
    <dgm:cxn modelId="{19F325DE-524D-42F1-9927-4B8E6CCEFF48}" type="presOf" srcId="{9A714E04-E47F-4DFB-B113-10440C6A8AC0}" destId="{E0D0269F-16D3-40C3-BC8A-572CB9B92C28}" srcOrd="0" destOrd="0" presId="urn:microsoft.com/office/officeart/2008/layout/SquareAccentList"/>
    <dgm:cxn modelId="{6CFC87C6-0FFD-4907-B3EE-9222B18326C2}" srcId="{ADA42074-137B-4393-B0B0-95E925B27D4E}" destId="{C12D44EC-9AE8-48D4-93CC-F305888B9A64}" srcOrd="6" destOrd="0" parTransId="{99BD9967-F7FB-4169-B2A5-2232593FE95A}" sibTransId="{63F41591-5F08-4731-A657-768D78200454}"/>
    <dgm:cxn modelId="{015D3A69-1D4C-424D-84AA-F7F38D591FC9}" srcId="{ADA42074-137B-4393-B0B0-95E925B27D4E}" destId="{A524D7AA-9E2F-45FF-83EB-5AEAE6B8601D}" srcOrd="5" destOrd="0" parTransId="{60F9758B-8533-4734-B015-7A00886BBAA0}" sibTransId="{790FAFD2-F62C-47FA-8B83-CD51C7B95C53}"/>
    <dgm:cxn modelId="{9D9B7B00-2625-456A-90C1-09358A78A233}" type="presOf" srcId="{ADA42074-137B-4393-B0B0-95E925B27D4E}" destId="{2A0C531E-AF0F-484D-86C3-5396A1111172}" srcOrd="0" destOrd="0" presId="urn:microsoft.com/office/officeart/2008/layout/SquareAccentList"/>
    <dgm:cxn modelId="{38F53FA1-7F26-408A-9690-4C1E1EDD01C4}" srcId="{ADA42074-137B-4393-B0B0-95E925B27D4E}" destId="{6D8EEF9C-06A1-4D72-94DD-A4ECA28DD69D}" srcOrd="3" destOrd="0" parTransId="{8F03E46A-BCC7-4BC4-A475-89EC69128366}" sibTransId="{AB28169E-CDF9-44BC-B81F-DEA037157F24}"/>
    <dgm:cxn modelId="{3842A7E5-8F8C-436C-9A51-BFFC9BA94007}" srcId="{ADA42074-137B-4393-B0B0-95E925B27D4E}" destId="{95D8374D-C20F-481B-9796-CD288B74681D}" srcOrd="4" destOrd="0" parTransId="{CA738D14-1E74-4F5A-BE02-630C6F65E5D7}" sibTransId="{642540C3-A9CF-4C2B-AD7D-5D4B9BC9796D}"/>
    <dgm:cxn modelId="{E66E8E75-2A85-4D5F-8A61-BE3A23D4CEA4}" srcId="{ADA42074-137B-4393-B0B0-95E925B27D4E}" destId="{D0559357-D582-457F-9A66-DF5E41E7E837}" srcOrd="0" destOrd="0" parTransId="{B56ABBFE-2989-414E-B0D3-A420BDCD4890}" sibTransId="{F7EE389C-41E2-45B9-8F45-C0641F3589DF}"/>
    <dgm:cxn modelId="{F1CDC94B-CB7F-491B-AB6F-BE4EB19576BE}" srcId="{ADA42074-137B-4393-B0B0-95E925B27D4E}" destId="{9A714E04-E47F-4DFB-B113-10440C6A8AC0}" srcOrd="1" destOrd="0" parTransId="{6490338A-A1A0-4C32-97AE-8FA43145FFA8}" sibTransId="{69A5A6B1-4EA1-4DF8-A597-BDBB53D81D8B}"/>
    <dgm:cxn modelId="{FDAB41E8-C9B2-4E9A-89E8-4D54BDD453F9}" srcId="{DC0938A3-13A2-4762-9F68-E36A72FC3CC6}" destId="{ADA42074-137B-4393-B0B0-95E925B27D4E}" srcOrd="0" destOrd="0" parTransId="{FCA5D1C0-9F81-43DF-AC1A-D70090945AE6}" sibTransId="{7C7E2885-CCFC-4CFA-A316-C68344E758B8}"/>
    <dgm:cxn modelId="{7F46B6F0-F467-41E5-A070-3676C196107C}" type="presOf" srcId="{6D8EEF9C-06A1-4D72-94DD-A4ECA28DD69D}" destId="{01DCEEF3-AFFB-4AFB-A29E-91684D3780AF}" srcOrd="0" destOrd="0" presId="urn:microsoft.com/office/officeart/2008/layout/SquareAccentList"/>
    <dgm:cxn modelId="{A9E6893A-C21D-42F7-B035-55913139E101}" type="presOf" srcId="{95D8374D-C20F-481B-9796-CD288B74681D}" destId="{A06DEEB8-CFFF-44A2-B7E3-B3B5F9CCB0E3}" srcOrd="0" destOrd="0" presId="urn:microsoft.com/office/officeart/2008/layout/SquareAccentList"/>
    <dgm:cxn modelId="{D36B446F-663D-46E0-A10A-78C1C42E897E}" type="presOf" srcId="{57A1D594-B198-4160-9E8D-AA8DA53EA82E}" destId="{14E878DD-A852-45E0-B829-6BEDAFE5CA57}" srcOrd="0" destOrd="0" presId="urn:microsoft.com/office/officeart/2008/layout/SquareAccentList"/>
    <dgm:cxn modelId="{915D36EC-EB54-440F-A2C7-AEB44FAA2C46}" type="presOf" srcId="{DC0938A3-13A2-4762-9F68-E36A72FC3CC6}" destId="{88DC0CDA-7383-402A-BBF9-4AF0794E2E20}" srcOrd="0" destOrd="0" presId="urn:microsoft.com/office/officeart/2008/layout/SquareAccentList"/>
    <dgm:cxn modelId="{AE420F72-DFBA-4095-B19F-971B72004237}" type="presParOf" srcId="{88DC0CDA-7383-402A-BBF9-4AF0794E2E20}" destId="{843480CB-1F37-43D9-AC79-E016655A2402}" srcOrd="0" destOrd="0" presId="urn:microsoft.com/office/officeart/2008/layout/SquareAccentList"/>
    <dgm:cxn modelId="{E89E296E-1F93-45F8-8090-C91DCB516F97}" type="presParOf" srcId="{843480CB-1F37-43D9-AC79-E016655A2402}" destId="{0BCE8257-4418-48CA-9F77-34831F9C6450}" srcOrd="0" destOrd="0" presId="urn:microsoft.com/office/officeart/2008/layout/SquareAccentList"/>
    <dgm:cxn modelId="{75728C81-C5B1-4D67-A162-1E7EB6F5249C}" type="presParOf" srcId="{0BCE8257-4418-48CA-9F77-34831F9C6450}" destId="{F8CC02B9-B309-4DAA-969F-D849511C8649}" srcOrd="0" destOrd="0" presId="urn:microsoft.com/office/officeart/2008/layout/SquareAccentList"/>
    <dgm:cxn modelId="{03D87F93-415F-4896-94A5-660787A53FA2}" type="presParOf" srcId="{0BCE8257-4418-48CA-9F77-34831F9C6450}" destId="{4F5A6350-DA4F-4B62-A570-FB6B4F44547A}" srcOrd="1" destOrd="0" presId="urn:microsoft.com/office/officeart/2008/layout/SquareAccentList"/>
    <dgm:cxn modelId="{72D05047-C46D-4A57-81F0-6B83B01D4077}" type="presParOf" srcId="{0BCE8257-4418-48CA-9F77-34831F9C6450}" destId="{2A0C531E-AF0F-484D-86C3-5396A1111172}" srcOrd="2" destOrd="0" presId="urn:microsoft.com/office/officeart/2008/layout/SquareAccentList"/>
    <dgm:cxn modelId="{7DBA4AF2-7C72-4195-AF20-E808A798A538}" type="presParOf" srcId="{843480CB-1F37-43D9-AC79-E016655A2402}" destId="{66C08F47-05D3-4967-B870-CFF6D9AF07F0}" srcOrd="1" destOrd="0" presId="urn:microsoft.com/office/officeart/2008/layout/SquareAccentList"/>
    <dgm:cxn modelId="{AC7BD859-BE40-4898-AFEA-FFF257F7900A}" type="presParOf" srcId="{66C08F47-05D3-4967-B870-CFF6D9AF07F0}" destId="{75D4DE64-915C-4757-9CBA-4D98DC373B4B}" srcOrd="0" destOrd="0" presId="urn:microsoft.com/office/officeart/2008/layout/SquareAccentList"/>
    <dgm:cxn modelId="{9877E8A3-DEF5-4F92-A1A2-364A347143FF}" type="presParOf" srcId="{75D4DE64-915C-4757-9CBA-4D98DC373B4B}" destId="{C447B281-7E15-49F1-9BBD-1AE60F83D581}" srcOrd="0" destOrd="0" presId="urn:microsoft.com/office/officeart/2008/layout/SquareAccentList"/>
    <dgm:cxn modelId="{A9EEEA5C-5567-48A1-A8E5-26435F4F9A70}" type="presParOf" srcId="{75D4DE64-915C-4757-9CBA-4D98DC373B4B}" destId="{1DE1DF26-E9DA-49DA-95F7-0AB3EE0ACE55}" srcOrd="1" destOrd="0" presId="urn:microsoft.com/office/officeart/2008/layout/SquareAccentList"/>
    <dgm:cxn modelId="{1FC1678B-114E-4B49-9EED-0569E8764C23}" type="presParOf" srcId="{66C08F47-05D3-4967-B870-CFF6D9AF07F0}" destId="{8002A843-F939-4FBF-84F5-CBBEF1E48E53}" srcOrd="1" destOrd="0" presId="urn:microsoft.com/office/officeart/2008/layout/SquareAccentList"/>
    <dgm:cxn modelId="{8641FB78-6EB0-4ACA-8964-E073FA4DD84A}" type="presParOf" srcId="{8002A843-F939-4FBF-84F5-CBBEF1E48E53}" destId="{8EC6B850-1049-4CC3-9F7E-47D0795419C0}" srcOrd="0" destOrd="0" presId="urn:microsoft.com/office/officeart/2008/layout/SquareAccentList"/>
    <dgm:cxn modelId="{B23DF437-84DC-42AA-ADCB-E2B5BAF455B1}" type="presParOf" srcId="{8002A843-F939-4FBF-84F5-CBBEF1E48E53}" destId="{E0D0269F-16D3-40C3-BC8A-572CB9B92C28}" srcOrd="1" destOrd="0" presId="urn:microsoft.com/office/officeart/2008/layout/SquareAccentList"/>
    <dgm:cxn modelId="{F9B88D55-EA22-4CFF-8041-4FA97F2A45AB}" type="presParOf" srcId="{66C08F47-05D3-4967-B870-CFF6D9AF07F0}" destId="{B27D166A-9AC5-481C-9D93-86561A938429}" srcOrd="2" destOrd="0" presId="urn:microsoft.com/office/officeart/2008/layout/SquareAccentList"/>
    <dgm:cxn modelId="{01F3183E-DD00-4FDB-A3EC-5AF767C3E6DC}" type="presParOf" srcId="{B27D166A-9AC5-481C-9D93-86561A938429}" destId="{5E09D614-61DC-406B-BF87-D330A11A1E1E}" srcOrd="0" destOrd="0" presId="urn:microsoft.com/office/officeart/2008/layout/SquareAccentList"/>
    <dgm:cxn modelId="{A5630169-8A83-4DA8-A567-BB2E3DEEC958}" type="presParOf" srcId="{B27D166A-9AC5-481C-9D93-86561A938429}" destId="{14E878DD-A852-45E0-B829-6BEDAFE5CA57}" srcOrd="1" destOrd="0" presId="urn:microsoft.com/office/officeart/2008/layout/SquareAccentList"/>
    <dgm:cxn modelId="{455581EF-8C99-4DB3-A62C-92C2F81D19A4}" type="presParOf" srcId="{66C08F47-05D3-4967-B870-CFF6D9AF07F0}" destId="{15EC6277-1CC7-4972-AB07-7B655B1C7488}" srcOrd="3" destOrd="0" presId="urn:microsoft.com/office/officeart/2008/layout/SquareAccentList"/>
    <dgm:cxn modelId="{38A9F21E-AD94-4985-8359-AC0AFFBDF2D1}" type="presParOf" srcId="{15EC6277-1CC7-4972-AB07-7B655B1C7488}" destId="{362F1EC8-E1D5-4D96-949D-3737DA0210F8}" srcOrd="0" destOrd="0" presId="urn:microsoft.com/office/officeart/2008/layout/SquareAccentList"/>
    <dgm:cxn modelId="{F40664EB-F84A-4D80-9535-2FB86410EE35}" type="presParOf" srcId="{15EC6277-1CC7-4972-AB07-7B655B1C7488}" destId="{01DCEEF3-AFFB-4AFB-A29E-91684D3780AF}" srcOrd="1" destOrd="0" presId="urn:microsoft.com/office/officeart/2008/layout/SquareAccentList"/>
    <dgm:cxn modelId="{4B0CA15D-91D3-477F-A8A5-2896AD19435C}" type="presParOf" srcId="{66C08F47-05D3-4967-B870-CFF6D9AF07F0}" destId="{4C156093-4403-47C2-96A2-9FC7B0C20253}" srcOrd="4" destOrd="0" presId="urn:microsoft.com/office/officeart/2008/layout/SquareAccentList"/>
    <dgm:cxn modelId="{473C92AE-C9D6-4CA8-8121-47B826B22341}" type="presParOf" srcId="{4C156093-4403-47C2-96A2-9FC7B0C20253}" destId="{69A03008-C619-465F-994B-DD9D4CCB3465}" srcOrd="0" destOrd="0" presId="urn:microsoft.com/office/officeart/2008/layout/SquareAccentList"/>
    <dgm:cxn modelId="{E9EFFEFF-0D62-4A7A-AD54-FE05A85A0014}" type="presParOf" srcId="{4C156093-4403-47C2-96A2-9FC7B0C20253}" destId="{A06DEEB8-CFFF-44A2-B7E3-B3B5F9CCB0E3}" srcOrd="1" destOrd="0" presId="urn:microsoft.com/office/officeart/2008/layout/SquareAccentList"/>
    <dgm:cxn modelId="{3CB090D9-C9F8-4312-81D8-334E4FE5E1A7}" type="presParOf" srcId="{66C08F47-05D3-4967-B870-CFF6D9AF07F0}" destId="{14744A96-6204-45DC-9CA8-0EC496E1FC38}" srcOrd="5" destOrd="0" presId="urn:microsoft.com/office/officeart/2008/layout/SquareAccentList"/>
    <dgm:cxn modelId="{BD42F00A-40FE-4C77-8523-7078923E31F1}" type="presParOf" srcId="{14744A96-6204-45DC-9CA8-0EC496E1FC38}" destId="{79A76726-D354-4BF6-BAC5-523DA7433F1D}" srcOrd="0" destOrd="0" presId="urn:microsoft.com/office/officeart/2008/layout/SquareAccentList"/>
    <dgm:cxn modelId="{5931359D-6DEC-433E-8EFA-C683DADA461E}" type="presParOf" srcId="{14744A96-6204-45DC-9CA8-0EC496E1FC38}" destId="{D24D65C1-3C65-4C4D-9476-FC40FC1A199B}" srcOrd="1" destOrd="0" presId="urn:microsoft.com/office/officeart/2008/layout/SquareAccentList"/>
    <dgm:cxn modelId="{5B0CA70A-8D48-43CB-ACC5-5BD3CEAB4A24}" type="presParOf" srcId="{66C08F47-05D3-4967-B870-CFF6D9AF07F0}" destId="{D3773771-DB32-4AA8-AABE-03BE58044CB9}" srcOrd="6" destOrd="0" presId="urn:microsoft.com/office/officeart/2008/layout/SquareAccentList"/>
    <dgm:cxn modelId="{A7FB0596-B8FD-427D-B3B0-453C12940484}" type="presParOf" srcId="{D3773771-DB32-4AA8-AABE-03BE58044CB9}" destId="{A9BFD200-D59F-4834-881C-0C5966F29D6A}" srcOrd="0" destOrd="0" presId="urn:microsoft.com/office/officeart/2008/layout/SquareAccentList"/>
    <dgm:cxn modelId="{39C76570-479E-488B-BBF9-9E541F6688C0}" type="presParOf" srcId="{D3773771-DB32-4AA8-AABE-03BE58044CB9}" destId="{66AF633D-3BC7-4914-8909-60927D003B7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22D0F-40DB-49AB-A3C9-A4455736D245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AD0094E-3BA2-4CBD-BAA0-E34D0CA0B7A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ухвалена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1994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м. Ко (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Швейцарія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топ-менеджерами і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власниками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транснаціональних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корпорацій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США,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Західної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Японії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/>
        </a:p>
      </dgm:t>
    </dgm:pt>
    <dgm:pt modelId="{75900E34-2E9D-4922-8296-F4DF674B0B07}" type="parTrans" cxnId="{BC514945-7363-4AF6-BB0B-55F7B1217FC9}">
      <dgm:prSet/>
      <dgm:spPr/>
      <dgm:t>
        <a:bodyPr/>
        <a:lstStyle/>
        <a:p>
          <a:endParaRPr lang="ru-RU"/>
        </a:p>
      </dgm:t>
    </dgm:pt>
    <dgm:pt modelId="{1DD25C2C-9D42-4E31-BF44-B84DA904F1B0}" type="sibTrans" cxnId="{BC514945-7363-4AF6-BB0B-55F7B1217FC9}">
      <dgm:prSet/>
      <dgm:spPr/>
      <dgm:t>
        <a:bodyPr/>
        <a:lstStyle/>
        <a:p>
          <a:endParaRPr lang="ru-RU"/>
        </a:p>
      </dgm:t>
    </dgm:pt>
    <dgm:pt modelId="{FA15FDE6-D7ED-4F6A-9A0A-D7D32643A08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синтезувати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морально-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етичні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східної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західної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ділових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культур </a:t>
          </a:r>
          <a:endParaRPr lang="ru-RU" sz="2400" dirty="0"/>
        </a:p>
      </dgm:t>
    </dgm:pt>
    <dgm:pt modelId="{C1A5BC96-811D-4E2F-8944-119DFDDA5CC5}" type="parTrans" cxnId="{5CD129D2-CBCF-4851-8F47-66FF9D7EF3CA}">
      <dgm:prSet/>
      <dgm:spPr/>
      <dgm:t>
        <a:bodyPr/>
        <a:lstStyle/>
        <a:p>
          <a:endParaRPr lang="ru-RU"/>
        </a:p>
      </dgm:t>
    </dgm:pt>
    <dgm:pt modelId="{E79A5900-0D74-487F-8F7C-0734DFEC2B29}" type="sibTrans" cxnId="{5CD129D2-CBCF-4851-8F47-66FF9D7EF3CA}">
      <dgm:prSet/>
      <dgm:spPr/>
      <dgm:t>
        <a:bodyPr/>
        <a:lstStyle/>
        <a:p>
          <a:endParaRPr lang="ru-RU"/>
        </a:p>
      </dgm:t>
    </dgm:pt>
    <dgm:pt modelId="{5E086016-1537-4490-AA77-A8D58EF35173}" type="pres">
      <dgm:prSet presAssocID="{59E22D0F-40DB-49AB-A3C9-A4455736D2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07F7C1-0EA9-4758-AE1F-6584822F5264}" type="pres">
      <dgm:prSet presAssocID="{2AD0094E-3BA2-4CBD-BAA0-E34D0CA0B7AC}" presName="parentLin" presStyleCnt="0"/>
      <dgm:spPr/>
    </dgm:pt>
    <dgm:pt modelId="{E7AE2F38-5D36-451C-A080-FC551FB6A4B2}" type="pres">
      <dgm:prSet presAssocID="{2AD0094E-3BA2-4CBD-BAA0-E34D0CA0B7A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9701DBF-3460-405F-808A-4BA9FF5B9E9B}" type="pres">
      <dgm:prSet presAssocID="{2AD0094E-3BA2-4CBD-BAA0-E34D0CA0B7AC}" presName="parentText" presStyleLbl="node1" presStyleIdx="0" presStyleCnt="2" custScaleX="133284" custLinFactNeighborX="13929" custLinFactNeighborY="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3073D-CF68-459C-889F-A0B1D78CA037}" type="pres">
      <dgm:prSet presAssocID="{2AD0094E-3BA2-4CBD-BAA0-E34D0CA0B7AC}" presName="negativeSpace" presStyleCnt="0"/>
      <dgm:spPr/>
    </dgm:pt>
    <dgm:pt modelId="{07906C63-5ABB-437B-9C83-4284AA56A7CA}" type="pres">
      <dgm:prSet presAssocID="{2AD0094E-3BA2-4CBD-BAA0-E34D0CA0B7AC}" presName="childText" presStyleLbl="conFgAcc1" presStyleIdx="0" presStyleCnt="2">
        <dgm:presLayoutVars>
          <dgm:bulletEnabled val="1"/>
        </dgm:presLayoutVars>
      </dgm:prSet>
      <dgm:spPr/>
    </dgm:pt>
    <dgm:pt modelId="{66805F83-EE28-45EC-93A6-BDBC3DB8A700}" type="pres">
      <dgm:prSet presAssocID="{1DD25C2C-9D42-4E31-BF44-B84DA904F1B0}" presName="spaceBetweenRectangles" presStyleCnt="0"/>
      <dgm:spPr/>
    </dgm:pt>
    <dgm:pt modelId="{F3802DEE-1968-439D-A064-BB600E618824}" type="pres">
      <dgm:prSet presAssocID="{FA15FDE6-D7ED-4F6A-9A0A-D7D32643A08F}" presName="parentLin" presStyleCnt="0"/>
      <dgm:spPr/>
    </dgm:pt>
    <dgm:pt modelId="{3B3276A5-9071-4B96-9243-7433F6749330}" type="pres">
      <dgm:prSet presAssocID="{FA15FDE6-D7ED-4F6A-9A0A-D7D32643A08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2B02DAE-D008-4DD9-8B27-B5C5634DE691}" type="pres">
      <dgm:prSet presAssocID="{FA15FDE6-D7ED-4F6A-9A0A-D7D32643A08F}" presName="parentText" presStyleLbl="node1" presStyleIdx="1" presStyleCnt="2" custScaleX="133284" custLinFactNeighborX="13929" custLinFactNeighborY="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AAA09-A34D-4D19-8BCD-885814779C49}" type="pres">
      <dgm:prSet presAssocID="{FA15FDE6-D7ED-4F6A-9A0A-D7D32643A08F}" presName="negativeSpace" presStyleCnt="0"/>
      <dgm:spPr/>
    </dgm:pt>
    <dgm:pt modelId="{1C966770-5042-44FF-BCF6-69922DB7691D}" type="pres">
      <dgm:prSet presAssocID="{FA15FDE6-D7ED-4F6A-9A0A-D7D32643A08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E90282B-A68A-438B-8185-D4B6D53F730D}" type="presOf" srcId="{59E22D0F-40DB-49AB-A3C9-A4455736D245}" destId="{5E086016-1537-4490-AA77-A8D58EF35173}" srcOrd="0" destOrd="0" presId="urn:microsoft.com/office/officeart/2005/8/layout/list1"/>
    <dgm:cxn modelId="{5CD129D2-CBCF-4851-8F47-66FF9D7EF3CA}" srcId="{59E22D0F-40DB-49AB-A3C9-A4455736D245}" destId="{FA15FDE6-D7ED-4F6A-9A0A-D7D32643A08F}" srcOrd="1" destOrd="0" parTransId="{C1A5BC96-811D-4E2F-8944-119DFDDA5CC5}" sibTransId="{E79A5900-0D74-487F-8F7C-0734DFEC2B29}"/>
    <dgm:cxn modelId="{B70C3BDE-0FF4-472F-8E4C-A7746D714B1B}" type="presOf" srcId="{FA15FDE6-D7ED-4F6A-9A0A-D7D32643A08F}" destId="{3B3276A5-9071-4B96-9243-7433F6749330}" srcOrd="0" destOrd="0" presId="urn:microsoft.com/office/officeart/2005/8/layout/list1"/>
    <dgm:cxn modelId="{C1C5A7D1-EA30-4210-9D55-F589DD075E9C}" type="presOf" srcId="{2AD0094E-3BA2-4CBD-BAA0-E34D0CA0B7AC}" destId="{A9701DBF-3460-405F-808A-4BA9FF5B9E9B}" srcOrd="1" destOrd="0" presId="urn:microsoft.com/office/officeart/2005/8/layout/list1"/>
    <dgm:cxn modelId="{BC514945-7363-4AF6-BB0B-55F7B1217FC9}" srcId="{59E22D0F-40DB-49AB-A3C9-A4455736D245}" destId="{2AD0094E-3BA2-4CBD-BAA0-E34D0CA0B7AC}" srcOrd="0" destOrd="0" parTransId="{75900E34-2E9D-4922-8296-F4DF674B0B07}" sibTransId="{1DD25C2C-9D42-4E31-BF44-B84DA904F1B0}"/>
    <dgm:cxn modelId="{2E065219-2F5F-4822-9A5B-CB9CD3570770}" type="presOf" srcId="{2AD0094E-3BA2-4CBD-BAA0-E34D0CA0B7AC}" destId="{E7AE2F38-5D36-451C-A080-FC551FB6A4B2}" srcOrd="0" destOrd="0" presId="urn:microsoft.com/office/officeart/2005/8/layout/list1"/>
    <dgm:cxn modelId="{474456CF-EBA3-4498-93CF-86CDEE292D24}" type="presOf" srcId="{FA15FDE6-D7ED-4F6A-9A0A-D7D32643A08F}" destId="{D2B02DAE-D008-4DD9-8B27-B5C5634DE691}" srcOrd="1" destOrd="0" presId="urn:microsoft.com/office/officeart/2005/8/layout/list1"/>
    <dgm:cxn modelId="{13B66858-04F4-48BE-A3C0-5337094ECB8A}" type="presParOf" srcId="{5E086016-1537-4490-AA77-A8D58EF35173}" destId="{3807F7C1-0EA9-4758-AE1F-6584822F5264}" srcOrd="0" destOrd="0" presId="urn:microsoft.com/office/officeart/2005/8/layout/list1"/>
    <dgm:cxn modelId="{0552B7FB-6F06-452B-B035-A6413758BCAC}" type="presParOf" srcId="{3807F7C1-0EA9-4758-AE1F-6584822F5264}" destId="{E7AE2F38-5D36-451C-A080-FC551FB6A4B2}" srcOrd="0" destOrd="0" presId="urn:microsoft.com/office/officeart/2005/8/layout/list1"/>
    <dgm:cxn modelId="{E0B74EF4-A26C-473F-A032-DF17600D0D28}" type="presParOf" srcId="{3807F7C1-0EA9-4758-AE1F-6584822F5264}" destId="{A9701DBF-3460-405F-808A-4BA9FF5B9E9B}" srcOrd="1" destOrd="0" presId="urn:microsoft.com/office/officeart/2005/8/layout/list1"/>
    <dgm:cxn modelId="{CD1E13C8-A833-4EEB-98EF-63ADFA5BBD73}" type="presParOf" srcId="{5E086016-1537-4490-AA77-A8D58EF35173}" destId="{1113073D-CF68-459C-889F-A0B1D78CA037}" srcOrd="1" destOrd="0" presId="urn:microsoft.com/office/officeart/2005/8/layout/list1"/>
    <dgm:cxn modelId="{2C92C557-7B55-40DB-B5DD-6B2325CAAF1E}" type="presParOf" srcId="{5E086016-1537-4490-AA77-A8D58EF35173}" destId="{07906C63-5ABB-437B-9C83-4284AA56A7CA}" srcOrd="2" destOrd="0" presId="urn:microsoft.com/office/officeart/2005/8/layout/list1"/>
    <dgm:cxn modelId="{BB49B0D3-3AD3-458E-81FC-9E2CE7BB9CC0}" type="presParOf" srcId="{5E086016-1537-4490-AA77-A8D58EF35173}" destId="{66805F83-EE28-45EC-93A6-BDBC3DB8A700}" srcOrd="3" destOrd="0" presId="urn:microsoft.com/office/officeart/2005/8/layout/list1"/>
    <dgm:cxn modelId="{1017D133-32B3-4BCE-9632-0D0125D808B1}" type="presParOf" srcId="{5E086016-1537-4490-AA77-A8D58EF35173}" destId="{F3802DEE-1968-439D-A064-BB600E618824}" srcOrd="4" destOrd="0" presId="urn:microsoft.com/office/officeart/2005/8/layout/list1"/>
    <dgm:cxn modelId="{5381EB1C-41CC-4EE4-AF3F-BC9782B0A3EE}" type="presParOf" srcId="{F3802DEE-1968-439D-A064-BB600E618824}" destId="{3B3276A5-9071-4B96-9243-7433F6749330}" srcOrd="0" destOrd="0" presId="urn:microsoft.com/office/officeart/2005/8/layout/list1"/>
    <dgm:cxn modelId="{D97D4021-EF5A-4F7D-996C-32A46C48C40B}" type="presParOf" srcId="{F3802DEE-1968-439D-A064-BB600E618824}" destId="{D2B02DAE-D008-4DD9-8B27-B5C5634DE691}" srcOrd="1" destOrd="0" presId="urn:microsoft.com/office/officeart/2005/8/layout/list1"/>
    <dgm:cxn modelId="{E9A570D7-904F-40F0-91B1-252A53ECD22B}" type="presParOf" srcId="{5E086016-1537-4490-AA77-A8D58EF35173}" destId="{5DAAAA09-A34D-4D19-8BCD-885814779C49}" srcOrd="5" destOrd="0" presId="urn:microsoft.com/office/officeart/2005/8/layout/list1"/>
    <dgm:cxn modelId="{0FC557FB-E68B-4D86-93C7-7C42BF6992B4}" type="presParOf" srcId="{5E086016-1537-4490-AA77-A8D58EF35173}" destId="{1C966770-5042-44FF-BCF6-69922DB769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199506-4150-4653-94D7-6FC81A800C65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756D86F-C607-4128-A031-6235143E7B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акціонерів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до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власників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частки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бізнесі</a:t>
          </a:r>
          <a:endParaRPr lang="ru-RU" sz="2200" b="0" i="0" dirty="0"/>
        </a:p>
      </dgm:t>
    </dgm:pt>
    <dgm:pt modelId="{F4EB90CD-F723-4455-85E9-1D86CFF3C9E4}" type="parTrans" cxnId="{2627BC1B-8F5A-4FE2-8E86-93EA5BB8F777}">
      <dgm:prSet/>
      <dgm:spPr/>
      <dgm:t>
        <a:bodyPr/>
        <a:lstStyle/>
        <a:p>
          <a:endParaRPr lang="ru-RU"/>
        </a:p>
      </dgm:t>
    </dgm:pt>
    <dgm:pt modelId="{F26B0158-EA29-4E64-9CB0-F67C5061F4CF}" type="sibTrans" cxnId="{2627BC1B-8F5A-4FE2-8E86-93EA5BB8F777}">
      <dgm:prSet/>
      <dgm:spPr/>
      <dgm:t>
        <a:bodyPr/>
        <a:lstStyle/>
        <a:p>
          <a:endParaRPr lang="ru-RU"/>
        </a:p>
      </dgm:t>
    </dgm:pt>
    <dgm:pt modelId="{89A33DFB-2E47-4844-8633-5ECB58EE5CA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букви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закону - до духу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довіри</a:t>
          </a:r>
          <a:endParaRPr lang="ru-RU" sz="2200" b="0" i="0" dirty="0"/>
        </a:p>
      </dgm:t>
    </dgm:pt>
    <dgm:pt modelId="{8DEACBBE-D80A-4649-9849-928156DE199B}" type="parTrans" cxnId="{9D4739AB-2B1E-46AE-A1F8-D960B852EC35}">
      <dgm:prSet/>
      <dgm:spPr/>
      <dgm:t>
        <a:bodyPr/>
        <a:lstStyle/>
        <a:p>
          <a:endParaRPr lang="ru-RU"/>
        </a:p>
      </dgm:t>
    </dgm:pt>
    <dgm:pt modelId="{A151E9C8-17B0-415B-ACBC-598E495E5447}" type="sibTrans" cxnId="{9D4739AB-2B1E-46AE-A1F8-D960B852EC35}">
      <dgm:prSet/>
      <dgm:spPr/>
      <dgm:t>
        <a:bodyPr/>
        <a:lstStyle/>
        <a:p>
          <a:endParaRPr lang="ru-RU"/>
        </a:p>
      </dgm:t>
    </dgm:pt>
    <dgm:pt modelId="{75275E99-FBF6-443F-B975-A9D750A3EC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правових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норм,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уникнення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протизаконних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endParaRPr lang="ru-RU" sz="2200" b="0" i="0" dirty="0"/>
        </a:p>
      </dgm:t>
    </dgm:pt>
    <dgm:pt modelId="{5013C06C-8C33-4CBC-8B99-EFB0A205624A}" type="parTrans" cxnId="{C9F6187F-8FFE-4368-B43B-760255519271}">
      <dgm:prSet/>
      <dgm:spPr/>
      <dgm:t>
        <a:bodyPr/>
        <a:lstStyle/>
        <a:p>
          <a:endParaRPr lang="ru-RU"/>
        </a:p>
      </dgm:t>
    </dgm:pt>
    <dgm:pt modelId="{F91B97E5-4263-4B8C-940A-43191EA34782}" type="sibTrans" cxnId="{C9F6187F-8FFE-4368-B43B-760255519271}">
      <dgm:prSet/>
      <dgm:spPr/>
      <dgm:t>
        <a:bodyPr/>
        <a:lstStyle/>
        <a:p>
          <a:endParaRPr lang="ru-RU"/>
        </a:p>
      </dgm:t>
    </dgm:pt>
    <dgm:pt modelId="{EB6CB74A-76BF-43FE-83E3-2DD4A8CF69D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до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світової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спільноти</a:t>
          </a:r>
          <a:endParaRPr lang="ru-RU" sz="2200" b="0" i="0" dirty="0"/>
        </a:p>
      </dgm:t>
    </dgm:pt>
    <dgm:pt modelId="{BA480B68-CFF5-4E94-83BA-DACBB130DDEE}" type="parTrans" cxnId="{5D88A4AB-0E45-4672-9E0E-EA2E0AD521E4}">
      <dgm:prSet/>
      <dgm:spPr/>
      <dgm:t>
        <a:bodyPr/>
        <a:lstStyle/>
        <a:p>
          <a:endParaRPr lang="ru-RU"/>
        </a:p>
      </dgm:t>
    </dgm:pt>
    <dgm:pt modelId="{748FC287-C757-4BC0-88A5-558D8CA2C199}" type="sibTrans" cxnId="{5D88A4AB-0E45-4672-9E0E-EA2E0AD521E4}">
      <dgm:prSet/>
      <dgm:spPr/>
      <dgm:t>
        <a:bodyPr/>
        <a:lstStyle/>
        <a:p>
          <a:endParaRPr lang="ru-RU"/>
        </a:p>
      </dgm:t>
    </dgm:pt>
    <dgm:pt modelId="{3A21B974-030E-4F08-B404-11C487315B7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200" b="0" i="0" dirty="0"/>
        </a:p>
      </dgm:t>
    </dgm:pt>
    <dgm:pt modelId="{73ED3205-BD15-49E9-A9E0-1994C60FE039}" type="parTrans" cxnId="{5BC563B9-C5B7-4196-B841-DAEBFAFB1055}">
      <dgm:prSet/>
      <dgm:spPr/>
      <dgm:t>
        <a:bodyPr/>
        <a:lstStyle/>
        <a:p>
          <a:endParaRPr lang="ru-RU"/>
        </a:p>
      </dgm:t>
    </dgm:pt>
    <dgm:pt modelId="{F7123BC7-5F92-41B9-991D-0777B8CDE5EB}" type="sibTrans" cxnId="{5BC563B9-C5B7-4196-B841-DAEBFAFB1055}">
      <dgm:prSet/>
      <dgm:spPr/>
      <dgm:t>
        <a:bodyPr/>
        <a:lstStyle/>
        <a:p>
          <a:endParaRPr lang="ru-RU"/>
        </a:p>
      </dgm:t>
    </dgm:pt>
    <dgm:pt modelId="{94F59150-4A08-405E-A15F-06E0AF63C35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багатосторонніх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торговельних</a:t>
          </a:r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RU" sz="2200" b="0" i="0" dirty="0"/>
        </a:p>
      </dgm:t>
    </dgm:pt>
    <dgm:pt modelId="{4BB896E1-9376-4ED2-A55F-9008435429AB}" type="parTrans" cxnId="{B7C77714-9E2B-4A6C-B902-1F9B99D8A176}">
      <dgm:prSet/>
      <dgm:spPr/>
      <dgm:t>
        <a:bodyPr/>
        <a:lstStyle/>
        <a:p>
          <a:endParaRPr lang="ru-RU"/>
        </a:p>
      </dgm:t>
    </dgm:pt>
    <dgm:pt modelId="{A4232545-C27D-40C5-AA3B-CD31C96A74BB}" type="sibTrans" cxnId="{B7C77714-9E2B-4A6C-B902-1F9B99D8A176}">
      <dgm:prSet/>
      <dgm:spPr/>
      <dgm:t>
        <a:bodyPr/>
        <a:lstStyle/>
        <a:p>
          <a:endParaRPr lang="ru-RU"/>
        </a:p>
      </dgm:t>
    </dgm:pt>
    <dgm:pt modelId="{1D06A280-14C1-4BEF-8F7F-245708EF85B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200" b="0" i="0" dirty="0"/>
        </a:p>
      </dgm:t>
    </dgm:pt>
    <dgm:pt modelId="{6771B1D5-4EDD-4B97-88B8-EE7665970120}" type="parTrans" cxnId="{B9A1F524-DCA9-4D0B-98C4-0D35657F736B}">
      <dgm:prSet/>
      <dgm:spPr/>
      <dgm:t>
        <a:bodyPr/>
        <a:lstStyle/>
        <a:p>
          <a:endParaRPr lang="ru-RU"/>
        </a:p>
      </dgm:t>
    </dgm:pt>
    <dgm:pt modelId="{D9574A37-86BC-4EF7-B5B7-86A837930081}" type="sibTrans" cxnId="{B9A1F524-DCA9-4D0B-98C4-0D35657F736B}">
      <dgm:prSet/>
      <dgm:spPr/>
      <dgm:t>
        <a:bodyPr/>
        <a:lstStyle/>
        <a:p>
          <a:endParaRPr lang="ru-RU"/>
        </a:p>
      </dgm:t>
    </dgm:pt>
    <dgm:pt modelId="{3DCD0A11-DCE2-43A9-AB15-258C5942C64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Дбайливе ставлення до </a:t>
          </a:r>
          <a:r>
            <a:rPr lang="uk-UA" sz="22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RU" sz="2200" b="0" i="0" dirty="0"/>
        </a:p>
      </dgm:t>
    </dgm:pt>
    <dgm:pt modelId="{8382C4AB-7988-45D1-962B-BB10861349E1}" type="parTrans" cxnId="{7E803087-765B-48E3-B6D0-129204B1D62C}">
      <dgm:prSet/>
      <dgm:spPr/>
      <dgm:t>
        <a:bodyPr/>
        <a:lstStyle/>
        <a:p>
          <a:endParaRPr lang="ru-RU"/>
        </a:p>
      </dgm:t>
    </dgm:pt>
    <dgm:pt modelId="{7B54ED67-ACC3-4024-AE7B-288D789108A1}" type="sibTrans" cxnId="{7E803087-765B-48E3-B6D0-129204B1D62C}">
      <dgm:prSet/>
      <dgm:spPr/>
      <dgm:t>
        <a:bodyPr/>
        <a:lstStyle/>
        <a:p>
          <a:endParaRPr lang="ru-RU"/>
        </a:p>
      </dgm:t>
    </dgm:pt>
    <dgm:pt modelId="{1E54BF79-2AC8-488C-94F4-460FF158451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b="0" i="0" dirty="0"/>
        </a:p>
      </dgm:t>
    </dgm:pt>
    <dgm:pt modelId="{6C3EA703-9507-48C9-9D70-B0DFD9199536}" type="parTrans" cxnId="{E923E538-12FB-4E8D-BABD-A7DA2E7C28CC}">
      <dgm:prSet/>
      <dgm:spPr/>
      <dgm:t>
        <a:bodyPr/>
        <a:lstStyle/>
        <a:p>
          <a:endParaRPr lang="ru-RU"/>
        </a:p>
      </dgm:t>
    </dgm:pt>
    <dgm:pt modelId="{645C09B3-D8CE-4521-B638-3DB5D7095686}" type="sibTrans" cxnId="{E923E538-12FB-4E8D-BABD-A7DA2E7C28CC}">
      <dgm:prSet/>
      <dgm:spPr/>
      <dgm:t>
        <a:bodyPr/>
        <a:lstStyle/>
        <a:p>
          <a:endParaRPr lang="ru-RU"/>
        </a:p>
      </dgm:t>
    </dgm:pt>
    <dgm:pt modelId="{79548BC5-5D92-4C94-95F8-B92EFEFDB7CB}" type="pres">
      <dgm:prSet presAssocID="{EC199506-4150-4653-94D7-6FC81A800C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30CD0-1E56-44C9-BCEC-A5E9585FABF2}" type="pres">
      <dgm:prSet presAssocID="{3756D86F-C607-4128-A031-6235143E7B2F}" presName="parentLin" presStyleCnt="0"/>
      <dgm:spPr/>
    </dgm:pt>
    <dgm:pt modelId="{0D20B0CB-47E4-42F7-815E-26D1851F945F}" type="pres">
      <dgm:prSet presAssocID="{3756D86F-C607-4128-A031-6235143E7B2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C28364F-5C43-4EB7-AE9B-3A92CF3B6AA9}" type="pres">
      <dgm:prSet presAssocID="{3756D86F-C607-4128-A031-6235143E7B2F}" presName="parentText" presStyleLbl="node1" presStyleIdx="0" presStyleCnt="6" custScaleX="116770" custScaleY="149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37A43-8D89-49F0-966F-CF6F0F1F4579}" type="pres">
      <dgm:prSet presAssocID="{3756D86F-C607-4128-A031-6235143E7B2F}" presName="negativeSpace" presStyleCnt="0"/>
      <dgm:spPr/>
    </dgm:pt>
    <dgm:pt modelId="{BDD8CE00-1E4F-46AF-A507-BB5406728689}" type="pres">
      <dgm:prSet presAssocID="{3756D86F-C607-4128-A031-6235143E7B2F}" presName="childText" presStyleLbl="conFgAcc1" presStyleIdx="0" presStyleCnt="6">
        <dgm:presLayoutVars>
          <dgm:bulletEnabled val="1"/>
        </dgm:presLayoutVars>
      </dgm:prSet>
      <dgm:spPr/>
    </dgm:pt>
    <dgm:pt modelId="{A0B14CF8-3D92-4615-86BA-600ED1A6E0B0}" type="pres">
      <dgm:prSet presAssocID="{F26B0158-EA29-4E64-9CB0-F67C5061F4CF}" presName="spaceBetweenRectangles" presStyleCnt="0"/>
      <dgm:spPr/>
    </dgm:pt>
    <dgm:pt modelId="{BB63F714-6AA1-4A24-ADD5-29C6FB14F1BE}" type="pres">
      <dgm:prSet presAssocID="{EB6CB74A-76BF-43FE-83E3-2DD4A8CF69D6}" presName="parentLin" presStyleCnt="0"/>
      <dgm:spPr/>
    </dgm:pt>
    <dgm:pt modelId="{D4DCCE0E-9B76-4D99-A5A5-6201F21113DA}" type="pres">
      <dgm:prSet presAssocID="{EB6CB74A-76BF-43FE-83E3-2DD4A8CF69D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21098FD-35C9-4BF0-82A1-23DA6F7287BD}" type="pres">
      <dgm:prSet presAssocID="{EB6CB74A-76BF-43FE-83E3-2DD4A8CF69D6}" presName="parentText" presStyleLbl="node1" presStyleIdx="1" presStyleCnt="6" custScaleX="116770" custScaleY="158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F537-7A48-48A6-8EB2-FAE646443E43}" type="pres">
      <dgm:prSet presAssocID="{EB6CB74A-76BF-43FE-83E3-2DD4A8CF69D6}" presName="negativeSpace" presStyleCnt="0"/>
      <dgm:spPr/>
    </dgm:pt>
    <dgm:pt modelId="{466EC018-343F-47CD-ADB6-D69608C8BBC3}" type="pres">
      <dgm:prSet presAssocID="{EB6CB74A-76BF-43FE-83E3-2DD4A8CF69D6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293D3-06EF-4E34-A384-ED5A7EE5757E}" type="pres">
      <dgm:prSet presAssocID="{748FC287-C757-4BC0-88A5-558D8CA2C199}" presName="spaceBetweenRectangles" presStyleCnt="0"/>
      <dgm:spPr/>
    </dgm:pt>
    <dgm:pt modelId="{6DC77B1F-BE27-4906-A489-388EB4496341}" type="pres">
      <dgm:prSet presAssocID="{89A33DFB-2E47-4844-8633-5ECB58EE5CAE}" presName="parentLin" presStyleCnt="0"/>
      <dgm:spPr/>
    </dgm:pt>
    <dgm:pt modelId="{9FE313CA-C86D-4694-AE5B-4333817F9991}" type="pres">
      <dgm:prSet presAssocID="{89A33DFB-2E47-4844-8633-5ECB58EE5CA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66B709-6484-4EDA-B2EC-4E1ECCAEF566}" type="pres">
      <dgm:prSet presAssocID="{89A33DFB-2E47-4844-8633-5ECB58EE5CAE}" presName="parentText" presStyleLbl="node1" presStyleIdx="2" presStyleCnt="6" custScaleX="11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B9460-017D-402B-87EA-3892EE38DEF9}" type="pres">
      <dgm:prSet presAssocID="{89A33DFB-2E47-4844-8633-5ECB58EE5CAE}" presName="negativeSpace" presStyleCnt="0"/>
      <dgm:spPr/>
    </dgm:pt>
    <dgm:pt modelId="{AB7741DD-3010-480E-BBC7-02F1C8D25B8F}" type="pres">
      <dgm:prSet presAssocID="{89A33DFB-2E47-4844-8633-5ECB58EE5CAE}" presName="childText" presStyleLbl="conFgAcc1" presStyleIdx="2" presStyleCnt="6">
        <dgm:presLayoutVars>
          <dgm:bulletEnabled val="1"/>
        </dgm:presLayoutVars>
      </dgm:prSet>
      <dgm:spPr/>
    </dgm:pt>
    <dgm:pt modelId="{A41EFFD5-0EE3-4417-96E3-F99446A14D0F}" type="pres">
      <dgm:prSet presAssocID="{A151E9C8-17B0-415B-ACBC-598E495E5447}" presName="spaceBetweenRectangles" presStyleCnt="0"/>
      <dgm:spPr/>
    </dgm:pt>
    <dgm:pt modelId="{58081CEE-B2C0-497C-BD4A-C7E1D9B55099}" type="pres">
      <dgm:prSet presAssocID="{75275E99-FBF6-443F-B975-A9D750A3ECEA}" presName="parentLin" presStyleCnt="0"/>
      <dgm:spPr/>
    </dgm:pt>
    <dgm:pt modelId="{2EB3B754-9602-4028-A872-7549C72ACE1B}" type="pres">
      <dgm:prSet presAssocID="{75275E99-FBF6-443F-B975-A9D750A3ECE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A483E05-90E6-4173-8E9B-05EED2318F17}" type="pres">
      <dgm:prSet presAssocID="{75275E99-FBF6-443F-B975-A9D750A3ECEA}" presName="parentText" presStyleLbl="node1" presStyleIdx="3" presStyleCnt="6" custScaleX="11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B7A63-A26E-4D53-BB7A-1E6EFBB0B15A}" type="pres">
      <dgm:prSet presAssocID="{75275E99-FBF6-443F-B975-A9D750A3ECEA}" presName="negativeSpace" presStyleCnt="0"/>
      <dgm:spPr/>
    </dgm:pt>
    <dgm:pt modelId="{EA0A1A5A-568C-47AA-9ED5-0E1D05889D9F}" type="pres">
      <dgm:prSet presAssocID="{75275E99-FBF6-443F-B975-A9D750A3ECEA}" presName="childText" presStyleLbl="conFgAcc1" presStyleIdx="3" presStyleCnt="6">
        <dgm:presLayoutVars>
          <dgm:bulletEnabled val="1"/>
        </dgm:presLayoutVars>
      </dgm:prSet>
      <dgm:spPr/>
    </dgm:pt>
    <dgm:pt modelId="{CA94B27C-8D24-4E0B-BF9C-553EF8AAD487}" type="pres">
      <dgm:prSet presAssocID="{F91B97E5-4263-4B8C-940A-43191EA34782}" presName="spaceBetweenRectangles" presStyleCnt="0"/>
      <dgm:spPr/>
    </dgm:pt>
    <dgm:pt modelId="{DBB91145-3704-455C-84EF-A79079DC58A1}" type="pres">
      <dgm:prSet presAssocID="{94F59150-4A08-405E-A15F-06E0AF63C359}" presName="parentLin" presStyleCnt="0"/>
      <dgm:spPr/>
    </dgm:pt>
    <dgm:pt modelId="{AFD2A073-598A-4AE1-91A6-6C18778A3C25}" type="pres">
      <dgm:prSet presAssocID="{94F59150-4A08-405E-A15F-06E0AF63C35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50F5224-54C5-4D0C-A381-C862619EAF7E}" type="pres">
      <dgm:prSet presAssocID="{94F59150-4A08-405E-A15F-06E0AF63C359}" presName="parentText" presStyleLbl="node1" presStyleIdx="4" presStyleCnt="6" custScaleX="11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A954B-C41E-4AEC-AF15-58AAA85AE10B}" type="pres">
      <dgm:prSet presAssocID="{94F59150-4A08-405E-A15F-06E0AF63C359}" presName="negativeSpace" presStyleCnt="0"/>
      <dgm:spPr/>
    </dgm:pt>
    <dgm:pt modelId="{3878CA19-8DBC-4EE4-BC61-475DBF285C67}" type="pres">
      <dgm:prSet presAssocID="{94F59150-4A08-405E-A15F-06E0AF63C35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B79FB-FE45-46F3-B073-3061D0CA32B6}" type="pres">
      <dgm:prSet presAssocID="{A4232545-C27D-40C5-AA3B-CD31C96A74BB}" presName="spaceBetweenRectangles" presStyleCnt="0"/>
      <dgm:spPr/>
    </dgm:pt>
    <dgm:pt modelId="{C624D060-6026-4E89-A4E8-CA5D8311E61C}" type="pres">
      <dgm:prSet presAssocID="{3DCD0A11-DCE2-43A9-AB15-258C5942C64D}" presName="parentLin" presStyleCnt="0"/>
      <dgm:spPr/>
    </dgm:pt>
    <dgm:pt modelId="{F82BB680-DB97-47F2-AD84-872479FE2336}" type="pres">
      <dgm:prSet presAssocID="{3DCD0A11-DCE2-43A9-AB15-258C5942C64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A7682DF-5898-4AC1-9F37-C3A38A23450C}" type="pres">
      <dgm:prSet presAssocID="{3DCD0A11-DCE2-43A9-AB15-258C5942C64D}" presName="parentText" presStyleLbl="node1" presStyleIdx="5" presStyleCnt="6" custScaleX="11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1E49-333B-4DEE-99F1-4623F34234DE}" type="pres">
      <dgm:prSet presAssocID="{3DCD0A11-DCE2-43A9-AB15-258C5942C64D}" presName="negativeSpace" presStyleCnt="0"/>
      <dgm:spPr/>
    </dgm:pt>
    <dgm:pt modelId="{BF258D60-1DAE-43FB-8603-C91317112E24}" type="pres">
      <dgm:prSet presAssocID="{3DCD0A11-DCE2-43A9-AB15-258C5942C64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38E34-83C7-4433-A2DC-6660F13AA01A}" type="presOf" srcId="{1E54BF79-2AC8-488C-94F4-460FF1584510}" destId="{BF258D60-1DAE-43FB-8603-C91317112E24}" srcOrd="0" destOrd="0" presId="urn:microsoft.com/office/officeart/2005/8/layout/list1"/>
    <dgm:cxn modelId="{479F0F9C-520E-4C2B-81B7-BAA2E846EB21}" type="presOf" srcId="{1D06A280-14C1-4BEF-8F7F-245708EF85BD}" destId="{3878CA19-8DBC-4EE4-BC61-475DBF285C67}" srcOrd="0" destOrd="0" presId="urn:microsoft.com/office/officeart/2005/8/layout/list1"/>
    <dgm:cxn modelId="{BC0C1B2F-DD0F-40FA-8BCB-4FBC991E58D8}" type="presOf" srcId="{89A33DFB-2E47-4844-8633-5ECB58EE5CAE}" destId="{0D66B709-6484-4EDA-B2EC-4E1ECCAEF566}" srcOrd="1" destOrd="0" presId="urn:microsoft.com/office/officeart/2005/8/layout/list1"/>
    <dgm:cxn modelId="{FC56F484-B837-4A56-8D44-37259689DBE5}" type="presOf" srcId="{EB6CB74A-76BF-43FE-83E3-2DD4A8CF69D6}" destId="{D4DCCE0E-9B76-4D99-A5A5-6201F21113DA}" srcOrd="0" destOrd="0" presId="urn:microsoft.com/office/officeart/2005/8/layout/list1"/>
    <dgm:cxn modelId="{9D4739AB-2B1E-46AE-A1F8-D960B852EC35}" srcId="{EC199506-4150-4653-94D7-6FC81A800C65}" destId="{89A33DFB-2E47-4844-8633-5ECB58EE5CAE}" srcOrd="2" destOrd="0" parTransId="{8DEACBBE-D80A-4649-9849-928156DE199B}" sibTransId="{A151E9C8-17B0-415B-ACBC-598E495E5447}"/>
    <dgm:cxn modelId="{5BC563B9-C5B7-4196-B841-DAEBFAFB1055}" srcId="{EB6CB74A-76BF-43FE-83E3-2DD4A8CF69D6}" destId="{3A21B974-030E-4F08-B404-11C487315B7F}" srcOrd="0" destOrd="0" parTransId="{73ED3205-BD15-49E9-A9E0-1994C60FE039}" sibTransId="{F7123BC7-5F92-41B9-991D-0777B8CDE5EB}"/>
    <dgm:cxn modelId="{25F38E34-A933-4F28-BDF2-FC8052C7EEAF}" type="presOf" srcId="{75275E99-FBF6-443F-B975-A9D750A3ECEA}" destId="{2EB3B754-9602-4028-A872-7549C72ACE1B}" srcOrd="0" destOrd="0" presId="urn:microsoft.com/office/officeart/2005/8/layout/list1"/>
    <dgm:cxn modelId="{B7C77714-9E2B-4A6C-B902-1F9B99D8A176}" srcId="{EC199506-4150-4653-94D7-6FC81A800C65}" destId="{94F59150-4A08-405E-A15F-06E0AF63C359}" srcOrd="4" destOrd="0" parTransId="{4BB896E1-9376-4ED2-A55F-9008435429AB}" sibTransId="{A4232545-C27D-40C5-AA3B-CD31C96A74BB}"/>
    <dgm:cxn modelId="{BF7EFE05-A109-48D8-85ED-B2A034877EA4}" type="presOf" srcId="{75275E99-FBF6-443F-B975-A9D750A3ECEA}" destId="{FA483E05-90E6-4173-8E9B-05EED2318F17}" srcOrd="1" destOrd="0" presId="urn:microsoft.com/office/officeart/2005/8/layout/list1"/>
    <dgm:cxn modelId="{E47EBEBA-919E-4EB3-BA57-9D8AB2B4DD41}" type="presOf" srcId="{3756D86F-C607-4128-A031-6235143E7B2F}" destId="{0D20B0CB-47E4-42F7-815E-26D1851F945F}" srcOrd="0" destOrd="0" presId="urn:microsoft.com/office/officeart/2005/8/layout/list1"/>
    <dgm:cxn modelId="{E923E538-12FB-4E8D-BABD-A7DA2E7C28CC}" srcId="{3DCD0A11-DCE2-43A9-AB15-258C5942C64D}" destId="{1E54BF79-2AC8-488C-94F4-460FF1584510}" srcOrd="0" destOrd="0" parTransId="{6C3EA703-9507-48C9-9D70-B0DFD9199536}" sibTransId="{645C09B3-D8CE-4521-B638-3DB5D7095686}"/>
    <dgm:cxn modelId="{7E803087-765B-48E3-B6D0-129204B1D62C}" srcId="{EC199506-4150-4653-94D7-6FC81A800C65}" destId="{3DCD0A11-DCE2-43A9-AB15-258C5942C64D}" srcOrd="5" destOrd="0" parTransId="{8382C4AB-7988-45D1-962B-BB10861349E1}" sibTransId="{7B54ED67-ACC3-4024-AE7B-288D789108A1}"/>
    <dgm:cxn modelId="{C69CC919-9280-45C7-BAB0-58BB55963FD4}" type="presOf" srcId="{EC199506-4150-4653-94D7-6FC81A800C65}" destId="{79548BC5-5D92-4C94-95F8-B92EFEFDB7CB}" srcOrd="0" destOrd="0" presId="urn:microsoft.com/office/officeart/2005/8/layout/list1"/>
    <dgm:cxn modelId="{22E1871D-AB74-405F-ACF0-B3C0FB952093}" type="presOf" srcId="{3DCD0A11-DCE2-43A9-AB15-258C5942C64D}" destId="{F82BB680-DB97-47F2-AD84-872479FE2336}" srcOrd="0" destOrd="0" presId="urn:microsoft.com/office/officeart/2005/8/layout/list1"/>
    <dgm:cxn modelId="{5D88A4AB-0E45-4672-9E0E-EA2E0AD521E4}" srcId="{EC199506-4150-4653-94D7-6FC81A800C65}" destId="{EB6CB74A-76BF-43FE-83E3-2DD4A8CF69D6}" srcOrd="1" destOrd="0" parTransId="{BA480B68-CFF5-4E94-83BA-DACBB130DDEE}" sibTransId="{748FC287-C757-4BC0-88A5-558D8CA2C199}"/>
    <dgm:cxn modelId="{7196614D-DFF2-45E5-87D2-D36E6039E062}" type="presOf" srcId="{EB6CB74A-76BF-43FE-83E3-2DD4A8CF69D6}" destId="{921098FD-35C9-4BF0-82A1-23DA6F7287BD}" srcOrd="1" destOrd="0" presId="urn:microsoft.com/office/officeart/2005/8/layout/list1"/>
    <dgm:cxn modelId="{1452CBC7-FC21-47DA-B9ED-8F0328326F10}" type="presOf" srcId="{89A33DFB-2E47-4844-8633-5ECB58EE5CAE}" destId="{9FE313CA-C86D-4694-AE5B-4333817F9991}" srcOrd="0" destOrd="0" presId="urn:microsoft.com/office/officeart/2005/8/layout/list1"/>
    <dgm:cxn modelId="{2FF0F411-CBAD-49DC-BB71-7E960C795181}" type="presOf" srcId="{3DCD0A11-DCE2-43A9-AB15-258C5942C64D}" destId="{3A7682DF-5898-4AC1-9F37-C3A38A23450C}" srcOrd="1" destOrd="0" presId="urn:microsoft.com/office/officeart/2005/8/layout/list1"/>
    <dgm:cxn modelId="{B13AA8CA-1655-4875-B79D-38472A51F8ED}" type="presOf" srcId="{3756D86F-C607-4128-A031-6235143E7B2F}" destId="{3C28364F-5C43-4EB7-AE9B-3A92CF3B6AA9}" srcOrd="1" destOrd="0" presId="urn:microsoft.com/office/officeart/2005/8/layout/list1"/>
    <dgm:cxn modelId="{4255A9CA-5B89-4395-81B6-F276878A1D86}" type="presOf" srcId="{94F59150-4A08-405E-A15F-06E0AF63C359}" destId="{AFD2A073-598A-4AE1-91A6-6C18778A3C25}" srcOrd="0" destOrd="0" presId="urn:microsoft.com/office/officeart/2005/8/layout/list1"/>
    <dgm:cxn modelId="{0901841E-798F-40CC-A819-F96EAF65E8E8}" type="presOf" srcId="{94F59150-4A08-405E-A15F-06E0AF63C359}" destId="{050F5224-54C5-4D0C-A381-C862619EAF7E}" srcOrd="1" destOrd="0" presId="urn:microsoft.com/office/officeart/2005/8/layout/list1"/>
    <dgm:cxn modelId="{B9A1F524-DCA9-4D0B-98C4-0D35657F736B}" srcId="{94F59150-4A08-405E-A15F-06E0AF63C359}" destId="{1D06A280-14C1-4BEF-8F7F-245708EF85BD}" srcOrd="0" destOrd="0" parTransId="{6771B1D5-4EDD-4B97-88B8-EE7665970120}" sibTransId="{D9574A37-86BC-4EF7-B5B7-86A837930081}"/>
    <dgm:cxn modelId="{EB686CDE-40E6-4F06-966A-686F8C527DC4}" type="presOf" srcId="{3A21B974-030E-4F08-B404-11C487315B7F}" destId="{466EC018-343F-47CD-ADB6-D69608C8BBC3}" srcOrd="0" destOrd="0" presId="urn:microsoft.com/office/officeart/2005/8/layout/list1"/>
    <dgm:cxn modelId="{C9F6187F-8FFE-4368-B43B-760255519271}" srcId="{EC199506-4150-4653-94D7-6FC81A800C65}" destId="{75275E99-FBF6-443F-B975-A9D750A3ECEA}" srcOrd="3" destOrd="0" parTransId="{5013C06C-8C33-4CBC-8B99-EFB0A205624A}" sibTransId="{F91B97E5-4263-4B8C-940A-43191EA34782}"/>
    <dgm:cxn modelId="{2627BC1B-8F5A-4FE2-8E86-93EA5BB8F777}" srcId="{EC199506-4150-4653-94D7-6FC81A800C65}" destId="{3756D86F-C607-4128-A031-6235143E7B2F}" srcOrd="0" destOrd="0" parTransId="{F4EB90CD-F723-4455-85E9-1D86CFF3C9E4}" sibTransId="{F26B0158-EA29-4E64-9CB0-F67C5061F4CF}"/>
    <dgm:cxn modelId="{82D277C4-338A-47AC-9674-1A08624D4626}" type="presParOf" srcId="{79548BC5-5D92-4C94-95F8-B92EFEFDB7CB}" destId="{6C630CD0-1E56-44C9-BCEC-A5E9585FABF2}" srcOrd="0" destOrd="0" presId="urn:microsoft.com/office/officeart/2005/8/layout/list1"/>
    <dgm:cxn modelId="{BA6660A3-C8D0-4B8D-B708-EC41AB250397}" type="presParOf" srcId="{6C630CD0-1E56-44C9-BCEC-A5E9585FABF2}" destId="{0D20B0CB-47E4-42F7-815E-26D1851F945F}" srcOrd="0" destOrd="0" presId="urn:microsoft.com/office/officeart/2005/8/layout/list1"/>
    <dgm:cxn modelId="{1A4F71FF-BC03-49D4-94F3-50939BE37854}" type="presParOf" srcId="{6C630CD0-1E56-44C9-BCEC-A5E9585FABF2}" destId="{3C28364F-5C43-4EB7-AE9B-3A92CF3B6AA9}" srcOrd="1" destOrd="0" presId="urn:microsoft.com/office/officeart/2005/8/layout/list1"/>
    <dgm:cxn modelId="{88EDB15E-2D7A-463A-BC14-9B3382B21ADA}" type="presParOf" srcId="{79548BC5-5D92-4C94-95F8-B92EFEFDB7CB}" destId="{47D37A43-8D89-49F0-966F-CF6F0F1F4579}" srcOrd="1" destOrd="0" presId="urn:microsoft.com/office/officeart/2005/8/layout/list1"/>
    <dgm:cxn modelId="{09F9742A-1DE5-481D-AB87-B97B5337616F}" type="presParOf" srcId="{79548BC5-5D92-4C94-95F8-B92EFEFDB7CB}" destId="{BDD8CE00-1E4F-46AF-A507-BB5406728689}" srcOrd="2" destOrd="0" presId="urn:microsoft.com/office/officeart/2005/8/layout/list1"/>
    <dgm:cxn modelId="{3A1DC347-58A9-4603-90CE-5FF3DE84BD81}" type="presParOf" srcId="{79548BC5-5D92-4C94-95F8-B92EFEFDB7CB}" destId="{A0B14CF8-3D92-4615-86BA-600ED1A6E0B0}" srcOrd="3" destOrd="0" presId="urn:microsoft.com/office/officeart/2005/8/layout/list1"/>
    <dgm:cxn modelId="{1B5E8928-5AB2-4A8D-B40B-76BF5AA88368}" type="presParOf" srcId="{79548BC5-5D92-4C94-95F8-B92EFEFDB7CB}" destId="{BB63F714-6AA1-4A24-ADD5-29C6FB14F1BE}" srcOrd="4" destOrd="0" presId="urn:microsoft.com/office/officeart/2005/8/layout/list1"/>
    <dgm:cxn modelId="{599DC018-E397-4C1F-AC9F-CF9071ABA558}" type="presParOf" srcId="{BB63F714-6AA1-4A24-ADD5-29C6FB14F1BE}" destId="{D4DCCE0E-9B76-4D99-A5A5-6201F21113DA}" srcOrd="0" destOrd="0" presId="urn:microsoft.com/office/officeart/2005/8/layout/list1"/>
    <dgm:cxn modelId="{04FA850A-27CA-4ECF-8DF2-6B738CD02B5B}" type="presParOf" srcId="{BB63F714-6AA1-4A24-ADD5-29C6FB14F1BE}" destId="{921098FD-35C9-4BF0-82A1-23DA6F7287BD}" srcOrd="1" destOrd="0" presId="urn:microsoft.com/office/officeart/2005/8/layout/list1"/>
    <dgm:cxn modelId="{BAF2A7DF-6AAE-467E-BC72-FAC157901FA4}" type="presParOf" srcId="{79548BC5-5D92-4C94-95F8-B92EFEFDB7CB}" destId="{53CAF537-7A48-48A6-8EB2-FAE646443E43}" srcOrd="5" destOrd="0" presId="urn:microsoft.com/office/officeart/2005/8/layout/list1"/>
    <dgm:cxn modelId="{158F8D0D-62F7-4A84-B3CA-D6A60CA8B94D}" type="presParOf" srcId="{79548BC5-5D92-4C94-95F8-B92EFEFDB7CB}" destId="{466EC018-343F-47CD-ADB6-D69608C8BBC3}" srcOrd="6" destOrd="0" presId="urn:microsoft.com/office/officeart/2005/8/layout/list1"/>
    <dgm:cxn modelId="{31878301-BB50-4584-A5A4-C0D7830098EC}" type="presParOf" srcId="{79548BC5-5D92-4C94-95F8-B92EFEFDB7CB}" destId="{4B6293D3-06EF-4E34-A384-ED5A7EE5757E}" srcOrd="7" destOrd="0" presId="urn:microsoft.com/office/officeart/2005/8/layout/list1"/>
    <dgm:cxn modelId="{62BB4816-5A59-482B-9E46-D9465B2AD6B8}" type="presParOf" srcId="{79548BC5-5D92-4C94-95F8-B92EFEFDB7CB}" destId="{6DC77B1F-BE27-4906-A489-388EB4496341}" srcOrd="8" destOrd="0" presId="urn:microsoft.com/office/officeart/2005/8/layout/list1"/>
    <dgm:cxn modelId="{C74ACCF3-A94F-49EA-BBEE-935734BA8D0B}" type="presParOf" srcId="{6DC77B1F-BE27-4906-A489-388EB4496341}" destId="{9FE313CA-C86D-4694-AE5B-4333817F9991}" srcOrd="0" destOrd="0" presId="urn:microsoft.com/office/officeart/2005/8/layout/list1"/>
    <dgm:cxn modelId="{9A188021-D69C-4412-8FF8-5B978E56DA40}" type="presParOf" srcId="{6DC77B1F-BE27-4906-A489-388EB4496341}" destId="{0D66B709-6484-4EDA-B2EC-4E1ECCAEF566}" srcOrd="1" destOrd="0" presId="urn:microsoft.com/office/officeart/2005/8/layout/list1"/>
    <dgm:cxn modelId="{7DBBE2EF-9565-432B-94B0-275693835795}" type="presParOf" srcId="{79548BC5-5D92-4C94-95F8-B92EFEFDB7CB}" destId="{C25B9460-017D-402B-87EA-3892EE38DEF9}" srcOrd="9" destOrd="0" presId="urn:microsoft.com/office/officeart/2005/8/layout/list1"/>
    <dgm:cxn modelId="{EF335B9D-BD42-4F90-B9F6-708A32974517}" type="presParOf" srcId="{79548BC5-5D92-4C94-95F8-B92EFEFDB7CB}" destId="{AB7741DD-3010-480E-BBC7-02F1C8D25B8F}" srcOrd="10" destOrd="0" presId="urn:microsoft.com/office/officeart/2005/8/layout/list1"/>
    <dgm:cxn modelId="{0CC95163-9F20-48B6-A12D-75C37C77A52A}" type="presParOf" srcId="{79548BC5-5D92-4C94-95F8-B92EFEFDB7CB}" destId="{A41EFFD5-0EE3-4417-96E3-F99446A14D0F}" srcOrd="11" destOrd="0" presId="urn:microsoft.com/office/officeart/2005/8/layout/list1"/>
    <dgm:cxn modelId="{B9B73960-B1D3-4D68-B730-6DC16A773471}" type="presParOf" srcId="{79548BC5-5D92-4C94-95F8-B92EFEFDB7CB}" destId="{58081CEE-B2C0-497C-BD4A-C7E1D9B55099}" srcOrd="12" destOrd="0" presId="urn:microsoft.com/office/officeart/2005/8/layout/list1"/>
    <dgm:cxn modelId="{5B2FA77F-10BA-43EE-954F-945CEBB474F4}" type="presParOf" srcId="{58081CEE-B2C0-497C-BD4A-C7E1D9B55099}" destId="{2EB3B754-9602-4028-A872-7549C72ACE1B}" srcOrd="0" destOrd="0" presId="urn:microsoft.com/office/officeart/2005/8/layout/list1"/>
    <dgm:cxn modelId="{EAAC83C1-8764-4AB1-8A38-2FB6EDB918B8}" type="presParOf" srcId="{58081CEE-B2C0-497C-BD4A-C7E1D9B55099}" destId="{FA483E05-90E6-4173-8E9B-05EED2318F17}" srcOrd="1" destOrd="0" presId="urn:microsoft.com/office/officeart/2005/8/layout/list1"/>
    <dgm:cxn modelId="{596F5D0B-45FE-4B88-9698-CB712FF26397}" type="presParOf" srcId="{79548BC5-5D92-4C94-95F8-B92EFEFDB7CB}" destId="{350B7A63-A26E-4D53-BB7A-1E6EFBB0B15A}" srcOrd="13" destOrd="0" presId="urn:microsoft.com/office/officeart/2005/8/layout/list1"/>
    <dgm:cxn modelId="{BFC787CF-D4C8-4BA2-A979-975E88E1DED9}" type="presParOf" srcId="{79548BC5-5D92-4C94-95F8-B92EFEFDB7CB}" destId="{EA0A1A5A-568C-47AA-9ED5-0E1D05889D9F}" srcOrd="14" destOrd="0" presId="urn:microsoft.com/office/officeart/2005/8/layout/list1"/>
    <dgm:cxn modelId="{6D2288A8-31E0-4302-8B53-4363761422DE}" type="presParOf" srcId="{79548BC5-5D92-4C94-95F8-B92EFEFDB7CB}" destId="{CA94B27C-8D24-4E0B-BF9C-553EF8AAD487}" srcOrd="15" destOrd="0" presId="urn:microsoft.com/office/officeart/2005/8/layout/list1"/>
    <dgm:cxn modelId="{425229DD-50BC-4CA1-99B5-6953ED68A039}" type="presParOf" srcId="{79548BC5-5D92-4C94-95F8-B92EFEFDB7CB}" destId="{DBB91145-3704-455C-84EF-A79079DC58A1}" srcOrd="16" destOrd="0" presId="urn:microsoft.com/office/officeart/2005/8/layout/list1"/>
    <dgm:cxn modelId="{157C58AE-058A-4F93-82E4-859B2C3D3BE2}" type="presParOf" srcId="{DBB91145-3704-455C-84EF-A79079DC58A1}" destId="{AFD2A073-598A-4AE1-91A6-6C18778A3C25}" srcOrd="0" destOrd="0" presId="urn:microsoft.com/office/officeart/2005/8/layout/list1"/>
    <dgm:cxn modelId="{9BEE9EE1-8D0F-4C71-AC9D-76E3D6EECB51}" type="presParOf" srcId="{DBB91145-3704-455C-84EF-A79079DC58A1}" destId="{050F5224-54C5-4D0C-A381-C862619EAF7E}" srcOrd="1" destOrd="0" presId="urn:microsoft.com/office/officeart/2005/8/layout/list1"/>
    <dgm:cxn modelId="{2F21373A-5E00-4831-9FD7-FED6E87816FD}" type="presParOf" srcId="{79548BC5-5D92-4C94-95F8-B92EFEFDB7CB}" destId="{9EBA954B-C41E-4AEC-AF15-58AAA85AE10B}" srcOrd="17" destOrd="0" presId="urn:microsoft.com/office/officeart/2005/8/layout/list1"/>
    <dgm:cxn modelId="{631B2B01-9E5F-4012-8156-E5B5365B4B5E}" type="presParOf" srcId="{79548BC5-5D92-4C94-95F8-B92EFEFDB7CB}" destId="{3878CA19-8DBC-4EE4-BC61-475DBF285C67}" srcOrd="18" destOrd="0" presId="urn:microsoft.com/office/officeart/2005/8/layout/list1"/>
    <dgm:cxn modelId="{953976CC-935C-4101-AA64-DA34FDFA10C1}" type="presParOf" srcId="{79548BC5-5D92-4C94-95F8-B92EFEFDB7CB}" destId="{8F7B79FB-FE45-46F3-B073-3061D0CA32B6}" srcOrd="19" destOrd="0" presId="urn:microsoft.com/office/officeart/2005/8/layout/list1"/>
    <dgm:cxn modelId="{7AC08E66-A13B-4C1B-A654-5E480CD78A3A}" type="presParOf" srcId="{79548BC5-5D92-4C94-95F8-B92EFEFDB7CB}" destId="{C624D060-6026-4E89-A4E8-CA5D8311E61C}" srcOrd="20" destOrd="0" presId="urn:microsoft.com/office/officeart/2005/8/layout/list1"/>
    <dgm:cxn modelId="{019BF9A8-E6DF-4E0D-B124-9F6B8E15DD92}" type="presParOf" srcId="{C624D060-6026-4E89-A4E8-CA5D8311E61C}" destId="{F82BB680-DB97-47F2-AD84-872479FE2336}" srcOrd="0" destOrd="0" presId="urn:microsoft.com/office/officeart/2005/8/layout/list1"/>
    <dgm:cxn modelId="{E3E75E90-A59E-45AB-8422-F1731AD59098}" type="presParOf" srcId="{C624D060-6026-4E89-A4E8-CA5D8311E61C}" destId="{3A7682DF-5898-4AC1-9F37-C3A38A23450C}" srcOrd="1" destOrd="0" presId="urn:microsoft.com/office/officeart/2005/8/layout/list1"/>
    <dgm:cxn modelId="{9242A959-3C5A-4A48-9313-A450C898079A}" type="presParOf" srcId="{79548BC5-5D92-4C94-95F8-B92EFEFDB7CB}" destId="{21041E49-333B-4DEE-99F1-4623F34234DE}" srcOrd="21" destOrd="0" presId="urn:microsoft.com/office/officeart/2005/8/layout/list1"/>
    <dgm:cxn modelId="{CC3F15C3-AB94-445C-BCF4-80B477414A83}" type="presParOf" srcId="{79548BC5-5D92-4C94-95F8-B92EFEFDB7CB}" destId="{BF258D60-1DAE-43FB-8603-C91317112E2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D55CCC-31A1-47F8-9EE6-628239150B70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895DA4A-6D63-476C-AFA4-36617D2367F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ення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якісними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товарами і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послугами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ніх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5C261-6BD5-46DF-9D66-C24BC76B09EB}" type="parTrans" cxnId="{85FD48AE-3532-4126-9B33-833CFDE8CE28}">
      <dgm:prSet/>
      <dgm:spPr/>
      <dgm:t>
        <a:bodyPr/>
        <a:lstStyle/>
        <a:p>
          <a:endParaRPr lang="ru-RU"/>
        </a:p>
      </dgm:t>
    </dgm:pt>
    <dgm:pt modelId="{73823BED-0E48-42A8-BD08-4C8823513ADE}" type="sibTrans" cxnId="{85FD48AE-3532-4126-9B33-833CFDE8CE28}">
      <dgm:prSet/>
      <dgm:spPr/>
      <dgm:t>
        <a:bodyPr/>
        <a:lstStyle/>
        <a:p>
          <a:endParaRPr lang="ru-RU"/>
        </a:p>
      </dgm:t>
    </dgm:pt>
    <dgm:pt modelId="{8EEF2DF4-7DA4-49FA-B7FF-F6A8F4E0C8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повага до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людської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гідності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 здійсненні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маркетинго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вої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реклам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ної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діяльності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7B664-7A39-4D32-A994-3D612B88B97B}" type="parTrans" cxnId="{BFA35ADF-A761-448A-ADF5-EEDBC578EAB4}">
      <dgm:prSet/>
      <dgm:spPr/>
      <dgm:t>
        <a:bodyPr/>
        <a:lstStyle/>
        <a:p>
          <a:endParaRPr lang="ru-RU"/>
        </a:p>
      </dgm:t>
    </dgm:pt>
    <dgm:pt modelId="{DE9D60D0-B71B-42C1-8138-1271546CBBDE}" type="sibTrans" cxnId="{BFA35ADF-A761-448A-ADF5-EEDBC578EAB4}">
      <dgm:prSet/>
      <dgm:spPr/>
      <dgm:t>
        <a:bodyPr/>
        <a:lstStyle/>
        <a:p>
          <a:endParaRPr lang="ru-RU"/>
        </a:p>
      </dgm:t>
    </dgm:pt>
    <dgm:pt modelId="{B4167B6B-D138-4E61-AF1C-44757714801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 до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цілісн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135AB-C6CA-435D-A635-CAB43F0465CC}" type="parTrans" cxnId="{AB249F21-3390-4B87-A9EC-32C6715990E7}">
      <dgm:prSet/>
      <dgm:spPr/>
      <dgm:t>
        <a:bodyPr/>
        <a:lstStyle/>
        <a:p>
          <a:endParaRPr lang="ru-RU"/>
        </a:p>
      </dgm:t>
    </dgm:pt>
    <dgm:pt modelId="{70FA2F37-8532-4D18-8FB5-BAD24E2D48FE}" type="sibTrans" cxnId="{AB249F21-3390-4B87-A9EC-32C6715990E7}">
      <dgm:prSet/>
      <dgm:spPr/>
      <dgm:t>
        <a:bodyPr/>
        <a:lstStyle/>
        <a:p>
          <a:endParaRPr lang="ru-RU"/>
        </a:p>
      </dgm:t>
    </dgm:pt>
    <dgm:pt modelId="{CBF2155C-B765-494E-90BD-CCD87F0F79B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чесність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обслуговування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задовол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ення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607EA-3356-4665-B27A-1B78BBF601C6}" type="parTrans" cxnId="{068F0E22-1BF3-486E-A452-47A16CA284F5}">
      <dgm:prSet/>
      <dgm:spPr/>
      <dgm:t>
        <a:bodyPr/>
        <a:lstStyle/>
        <a:p>
          <a:endParaRPr lang="ru-RU"/>
        </a:p>
      </dgm:t>
    </dgm:pt>
    <dgm:pt modelId="{64BFFB41-2877-47E4-B4FF-4A8B67567B42}" type="sibTrans" cxnId="{068F0E22-1BF3-486E-A452-47A16CA284F5}">
      <dgm:prSet/>
      <dgm:spPr/>
      <dgm:t>
        <a:bodyPr/>
        <a:lstStyle/>
        <a:p>
          <a:endParaRPr lang="ru-RU"/>
        </a:p>
      </dgm:t>
    </dgm:pt>
    <dgm:pt modelId="{AF86BCE1-5150-49EE-BA0B-78C0254356E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гарантія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DB49C-CAAD-47C4-8442-043DC5E3D35E}" type="parTrans" cxnId="{C9302C2E-6A5A-46F2-98CD-50208DE2A403}">
      <dgm:prSet/>
      <dgm:spPr/>
      <dgm:t>
        <a:bodyPr/>
        <a:lstStyle/>
        <a:p>
          <a:endParaRPr lang="ru-RU"/>
        </a:p>
      </dgm:t>
    </dgm:pt>
    <dgm:pt modelId="{57967D62-7C92-4A0A-96F2-379BB568A7B0}" type="sibTrans" cxnId="{C9302C2E-6A5A-46F2-98CD-50208DE2A403}">
      <dgm:prSet/>
      <dgm:spPr/>
      <dgm:t>
        <a:bodyPr/>
        <a:lstStyle/>
        <a:p>
          <a:endParaRPr lang="ru-RU"/>
        </a:p>
      </dgm:t>
    </dgm:pt>
    <dgm:pt modelId="{460422B2-8316-4056-9458-DA8AD5BF651E}" type="pres">
      <dgm:prSet presAssocID="{0ED55CCC-31A1-47F8-9EE6-628239150B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5AD028-D763-45EE-8514-83F4CB392A67}" type="pres">
      <dgm:prSet presAssocID="{5895DA4A-6D63-476C-AFA4-36617D2367F5}" presName="comp" presStyleCnt="0"/>
      <dgm:spPr/>
    </dgm:pt>
    <dgm:pt modelId="{83DBD91B-C10E-4148-B05A-BEBCC57ED013}" type="pres">
      <dgm:prSet presAssocID="{5895DA4A-6D63-476C-AFA4-36617D2367F5}" presName="box" presStyleLbl="node1" presStyleIdx="0" presStyleCnt="5"/>
      <dgm:spPr/>
      <dgm:t>
        <a:bodyPr/>
        <a:lstStyle/>
        <a:p>
          <a:endParaRPr lang="ru-RU"/>
        </a:p>
      </dgm:t>
    </dgm:pt>
    <dgm:pt modelId="{8349741A-AFBD-4DC3-B06D-FF660E13AFF9}" type="pres">
      <dgm:prSet presAssocID="{5895DA4A-6D63-476C-AFA4-36617D2367F5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380E51-9B41-4CD4-8004-44BA13AA5797}" type="pres">
      <dgm:prSet presAssocID="{5895DA4A-6D63-476C-AFA4-36617D2367F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1343D-56A5-481F-82AD-6DE8EB1C6635}" type="pres">
      <dgm:prSet presAssocID="{73823BED-0E48-42A8-BD08-4C8823513ADE}" presName="spacer" presStyleCnt="0"/>
      <dgm:spPr/>
    </dgm:pt>
    <dgm:pt modelId="{91EAF38C-8431-4C46-87DC-50B4BEEE1BD4}" type="pres">
      <dgm:prSet presAssocID="{CBF2155C-B765-494E-90BD-CCD87F0F79B5}" presName="comp" presStyleCnt="0"/>
      <dgm:spPr/>
    </dgm:pt>
    <dgm:pt modelId="{F4773EE9-379E-464F-BFBB-637DB40A41CB}" type="pres">
      <dgm:prSet presAssocID="{CBF2155C-B765-494E-90BD-CCD87F0F79B5}" presName="box" presStyleLbl="node1" presStyleIdx="1" presStyleCnt="5"/>
      <dgm:spPr/>
      <dgm:t>
        <a:bodyPr/>
        <a:lstStyle/>
        <a:p>
          <a:endParaRPr lang="ru-RU"/>
        </a:p>
      </dgm:t>
    </dgm:pt>
    <dgm:pt modelId="{247712F5-6919-4C67-8AB4-E0CB39DF750E}" type="pres">
      <dgm:prSet presAssocID="{CBF2155C-B765-494E-90BD-CCD87F0F79B5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201A2D-E1AD-417C-AE04-C7C88CFC1282}" type="pres">
      <dgm:prSet presAssocID="{CBF2155C-B765-494E-90BD-CCD87F0F79B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DF4B6-A4FB-4462-A8E3-E719E0DDBCD5}" type="pres">
      <dgm:prSet presAssocID="{64BFFB41-2877-47E4-B4FF-4A8B67567B42}" presName="spacer" presStyleCnt="0"/>
      <dgm:spPr/>
    </dgm:pt>
    <dgm:pt modelId="{D275D33D-22EB-479D-8F45-E7C0722EF6F9}" type="pres">
      <dgm:prSet presAssocID="{AF86BCE1-5150-49EE-BA0B-78C0254356E1}" presName="comp" presStyleCnt="0"/>
      <dgm:spPr/>
    </dgm:pt>
    <dgm:pt modelId="{16E15CDA-09A2-4EDC-B59B-D151F3115B82}" type="pres">
      <dgm:prSet presAssocID="{AF86BCE1-5150-49EE-BA0B-78C0254356E1}" presName="box" presStyleLbl="node1" presStyleIdx="2" presStyleCnt="5"/>
      <dgm:spPr/>
      <dgm:t>
        <a:bodyPr/>
        <a:lstStyle/>
        <a:p>
          <a:endParaRPr lang="ru-RU"/>
        </a:p>
      </dgm:t>
    </dgm:pt>
    <dgm:pt modelId="{4940C7F9-80FF-403B-B332-53825926042B}" type="pres">
      <dgm:prSet presAssocID="{AF86BCE1-5150-49EE-BA0B-78C0254356E1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D4D981-07E4-459E-9069-BE6A9107A9D9}" type="pres">
      <dgm:prSet presAssocID="{AF86BCE1-5150-49EE-BA0B-78C0254356E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7067B-81FB-47A1-8CF8-D57ECBFC90B6}" type="pres">
      <dgm:prSet presAssocID="{57967D62-7C92-4A0A-96F2-379BB568A7B0}" presName="spacer" presStyleCnt="0"/>
      <dgm:spPr/>
    </dgm:pt>
    <dgm:pt modelId="{104375A6-04BB-4A9D-BB9E-9370D7F2058C}" type="pres">
      <dgm:prSet presAssocID="{8EEF2DF4-7DA4-49FA-B7FF-F6A8F4E0C865}" presName="comp" presStyleCnt="0"/>
      <dgm:spPr/>
    </dgm:pt>
    <dgm:pt modelId="{F8E8F941-94D3-4215-9193-313AAF066CA9}" type="pres">
      <dgm:prSet presAssocID="{8EEF2DF4-7DA4-49FA-B7FF-F6A8F4E0C865}" presName="box" presStyleLbl="node1" presStyleIdx="3" presStyleCnt="5"/>
      <dgm:spPr/>
      <dgm:t>
        <a:bodyPr/>
        <a:lstStyle/>
        <a:p>
          <a:endParaRPr lang="ru-RU"/>
        </a:p>
      </dgm:t>
    </dgm:pt>
    <dgm:pt modelId="{90475362-1342-4304-B2CB-58AD5A303402}" type="pres">
      <dgm:prSet presAssocID="{8EEF2DF4-7DA4-49FA-B7FF-F6A8F4E0C865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7A3492-84E0-4743-842B-F47AE4AC3F50}" type="pres">
      <dgm:prSet presAssocID="{8EEF2DF4-7DA4-49FA-B7FF-F6A8F4E0C86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0C37-13A4-4EE8-AF7B-B9ACDF502530}" type="pres">
      <dgm:prSet presAssocID="{DE9D60D0-B71B-42C1-8138-1271546CBBDE}" presName="spacer" presStyleCnt="0"/>
      <dgm:spPr/>
    </dgm:pt>
    <dgm:pt modelId="{DD8BA795-87BA-4E7E-A7B6-310D536B35E1}" type="pres">
      <dgm:prSet presAssocID="{B4167B6B-D138-4E61-AF1C-447577148010}" presName="comp" presStyleCnt="0"/>
      <dgm:spPr/>
    </dgm:pt>
    <dgm:pt modelId="{DF1D277B-ADDF-4214-8912-64DC3C769615}" type="pres">
      <dgm:prSet presAssocID="{B4167B6B-D138-4E61-AF1C-447577148010}" presName="box" presStyleLbl="node1" presStyleIdx="4" presStyleCnt="5"/>
      <dgm:spPr/>
      <dgm:t>
        <a:bodyPr/>
        <a:lstStyle/>
        <a:p>
          <a:endParaRPr lang="ru-RU"/>
        </a:p>
      </dgm:t>
    </dgm:pt>
    <dgm:pt modelId="{D624EF0E-82DA-4220-B9D6-96017F31FBA3}" type="pres">
      <dgm:prSet presAssocID="{B4167B6B-D138-4E61-AF1C-447577148010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65FA0A-0197-437B-9EE3-AD624172813F}" type="pres">
      <dgm:prSet presAssocID="{B4167B6B-D138-4E61-AF1C-44757714801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02C2E-6A5A-46F2-98CD-50208DE2A403}" srcId="{0ED55CCC-31A1-47F8-9EE6-628239150B70}" destId="{AF86BCE1-5150-49EE-BA0B-78C0254356E1}" srcOrd="2" destOrd="0" parTransId="{55DDB49C-CAAD-47C4-8442-043DC5E3D35E}" sibTransId="{57967D62-7C92-4A0A-96F2-379BB568A7B0}"/>
    <dgm:cxn modelId="{14796E48-2386-4949-BC19-2893948B632A}" type="presOf" srcId="{CBF2155C-B765-494E-90BD-CCD87F0F79B5}" destId="{80201A2D-E1AD-417C-AE04-C7C88CFC1282}" srcOrd="1" destOrd="0" presId="urn:microsoft.com/office/officeart/2005/8/layout/vList4"/>
    <dgm:cxn modelId="{04EE608D-739B-4CF5-8637-FAAB98947476}" type="presOf" srcId="{AF86BCE1-5150-49EE-BA0B-78C0254356E1}" destId="{51D4D981-07E4-459E-9069-BE6A9107A9D9}" srcOrd="1" destOrd="0" presId="urn:microsoft.com/office/officeart/2005/8/layout/vList4"/>
    <dgm:cxn modelId="{EC7ABBC1-ED3F-4F57-9053-51D361DBC405}" type="presOf" srcId="{AF86BCE1-5150-49EE-BA0B-78C0254356E1}" destId="{16E15CDA-09A2-4EDC-B59B-D151F3115B82}" srcOrd="0" destOrd="0" presId="urn:microsoft.com/office/officeart/2005/8/layout/vList4"/>
    <dgm:cxn modelId="{F5DF5B3B-7962-4232-9F1D-EB7B90C7B234}" type="presOf" srcId="{B4167B6B-D138-4E61-AF1C-447577148010}" destId="{1665FA0A-0197-437B-9EE3-AD624172813F}" srcOrd="1" destOrd="0" presId="urn:microsoft.com/office/officeart/2005/8/layout/vList4"/>
    <dgm:cxn modelId="{068F0E22-1BF3-486E-A452-47A16CA284F5}" srcId="{0ED55CCC-31A1-47F8-9EE6-628239150B70}" destId="{CBF2155C-B765-494E-90BD-CCD87F0F79B5}" srcOrd="1" destOrd="0" parTransId="{74A607EA-3356-4665-B27A-1B78BBF601C6}" sibTransId="{64BFFB41-2877-47E4-B4FF-4A8B67567B42}"/>
    <dgm:cxn modelId="{833292D2-735F-4190-B565-588550B13D06}" type="presOf" srcId="{8EEF2DF4-7DA4-49FA-B7FF-F6A8F4E0C865}" destId="{F8E8F941-94D3-4215-9193-313AAF066CA9}" srcOrd="0" destOrd="0" presId="urn:microsoft.com/office/officeart/2005/8/layout/vList4"/>
    <dgm:cxn modelId="{85FD48AE-3532-4126-9B33-833CFDE8CE28}" srcId="{0ED55CCC-31A1-47F8-9EE6-628239150B70}" destId="{5895DA4A-6D63-476C-AFA4-36617D2367F5}" srcOrd="0" destOrd="0" parTransId="{03C5C261-6BD5-46DF-9D66-C24BC76B09EB}" sibTransId="{73823BED-0E48-42A8-BD08-4C8823513ADE}"/>
    <dgm:cxn modelId="{F33D5D96-54C5-4FE3-B1CB-7BB61C9F7F3B}" type="presOf" srcId="{8EEF2DF4-7DA4-49FA-B7FF-F6A8F4E0C865}" destId="{367A3492-84E0-4743-842B-F47AE4AC3F50}" srcOrd="1" destOrd="0" presId="urn:microsoft.com/office/officeart/2005/8/layout/vList4"/>
    <dgm:cxn modelId="{BFA35ADF-A761-448A-ADF5-EEDBC578EAB4}" srcId="{0ED55CCC-31A1-47F8-9EE6-628239150B70}" destId="{8EEF2DF4-7DA4-49FA-B7FF-F6A8F4E0C865}" srcOrd="3" destOrd="0" parTransId="{6D47B664-7A39-4D32-A994-3D612B88B97B}" sibTransId="{DE9D60D0-B71B-42C1-8138-1271546CBBDE}"/>
    <dgm:cxn modelId="{597599BF-A450-4BED-AC9A-5756FCFC79DD}" type="presOf" srcId="{CBF2155C-B765-494E-90BD-CCD87F0F79B5}" destId="{F4773EE9-379E-464F-BFBB-637DB40A41CB}" srcOrd="0" destOrd="0" presId="urn:microsoft.com/office/officeart/2005/8/layout/vList4"/>
    <dgm:cxn modelId="{88FD8AFB-6EE5-4991-B655-ED995D3A4C84}" type="presOf" srcId="{0ED55CCC-31A1-47F8-9EE6-628239150B70}" destId="{460422B2-8316-4056-9458-DA8AD5BF651E}" srcOrd="0" destOrd="0" presId="urn:microsoft.com/office/officeart/2005/8/layout/vList4"/>
    <dgm:cxn modelId="{83AAA2CD-52A8-49C8-BFAA-3DE9BCA9D163}" type="presOf" srcId="{5895DA4A-6D63-476C-AFA4-36617D2367F5}" destId="{83DBD91B-C10E-4148-B05A-BEBCC57ED013}" srcOrd="0" destOrd="0" presId="urn:microsoft.com/office/officeart/2005/8/layout/vList4"/>
    <dgm:cxn modelId="{88117AB6-00CC-404D-988E-D89838E98107}" type="presOf" srcId="{B4167B6B-D138-4E61-AF1C-447577148010}" destId="{DF1D277B-ADDF-4214-8912-64DC3C769615}" srcOrd="0" destOrd="0" presId="urn:microsoft.com/office/officeart/2005/8/layout/vList4"/>
    <dgm:cxn modelId="{6EDA99B5-E88E-4C03-92CE-9222079E8B1E}" type="presOf" srcId="{5895DA4A-6D63-476C-AFA4-36617D2367F5}" destId="{0A380E51-9B41-4CD4-8004-44BA13AA5797}" srcOrd="1" destOrd="0" presId="urn:microsoft.com/office/officeart/2005/8/layout/vList4"/>
    <dgm:cxn modelId="{AB249F21-3390-4B87-A9EC-32C6715990E7}" srcId="{0ED55CCC-31A1-47F8-9EE6-628239150B70}" destId="{B4167B6B-D138-4E61-AF1C-447577148010}" srcOrd="4" destOrd="0" parTransId="{D84135AB-C6CA-435D-A635-CAB43F0465CC}" sibTransId="{70FA2F37-8532-4D18-8FB5-BAD24E2D48FE}"/>
    <dgm:cxn modelId="{23C2BB20-4D4C-4905-B8F2-47F861F99EE4}" type="presParOf" srcId="{460422B2-8316-4056-9458-DA8AD5BF651E}" destId="{705AD028-D763-45EE-8514-83F4CB392A67}" srcOrd="0" destOrd="0" presId="urn:microsoft.com/office/officeart/2005/8/layout/vList4"/>
    <dgm:cxn modelId="{4644ACD1-D7F8-4FBE-9611-F0EAD71DCBA3}" type="presParOf" srcId="{705AD028-D763-45EE-8514-83F4CB392A67}" destId="{83DBD91B-C10E-4148-B05A-BEBCC57ED013}" srcOrd="0" destOrd="0" presId="urn:microsoft.com/office/officeart/2005/8/layout/vList4"/>
    <dgm:cxn modelId="{5DFE4A2A-E94B-4697-9DAA-D208A81FDF1E}" type="presParOf" srcId="{705AD028-D763-45EE-8514-83F4CB392A67}" destId="{8349741A-AFBD-4DC3-B06D-FF660E13AFF9}" srcOrd="1" destOrd="0" presId="urn:microsoft.com/office/officeart/2005/8/layout/vList4"/>
    <dgm:cxn modelId="{0CA75AD0-DE9D-4782-9576-8F03339CB8B8}" type="presParOf" srcId="{705AD028-D763-45EE-8514-83F4CB392A67}" destId="{0A380E51-9B41-4CD4-8004-44BA13AA5797}" srcOrd="2" destOrd="0" presId="urn:microsoft.com/office/officeart/2005/8/layout/vList4"/>
    <dgm:cxn modelId="{E59D130E-DE92-447D-8CB6-CE1C8140714B}" type="presParOf" srcId="{460422B2-8316-4056-9458-DA8AD5BF651E}" destId="{8431343D-56A5-481F-82AD-6DE8EB1C6635}" srcOrd="1" destOrd="0" presId="urn:microsoft.com/office/officeart/2005/8/layout/vList4"/>
    <dgm:cxn modelId="{9EECE756-5164-4E8E-8EFD-78FCDD97F5EC}" type="presParOf" srcId="{460422B2-8316-4056-9458-DA8AD5BF651E}" destId="{91EAF38C-8431-4C46-87DC-50B4BEEE1BD4}" srcOrd="2" destOrd="0" presId="urn:microsoft.com/office/officeart/2005/8/layout/vList4"/>
    <dgm:cxn modelId="{98044A1A-0013-43D3-A672-53C089780D8E}" type="presParOf" srcId="{91EAF38C-8431-4C46-87DC-50B4BEEE1BD4}" destId="{F4773EE9-379E-464F-BFBB-637DB40A41CB}" srcOrd="0" destOrd="0" presId="urn:microsoft.com/office/officeart/2005/8/layout/vList4"/>
    <dgm:cxn modelId="{E3E0FD17-81FB-4520-B5CF-7E9B8A5CA7BC}" type="presParOf" srcId="{91EAF38C-8431-4C46-87DC-50B4BEEE1BD4}" destId="{247712F5-6919-4C67-8AB4-E0CB39DF750E}" srcOrd="1" destOrd="0" presId="urn:microsoft.com/office/officeart/2005/8/layout/vList4"/>
    <dgm:cxn modelId="{59DA7A74-E051-4D82-AEEC-48D4761EDE18}" type="presParOf" srcId="{91EAF38C-8431-4C46-87DC-50B4BEEE1BD4}" destId="{80201A2D-E1AD-417C-AE04-C7C88CFC1282}" srcOrd="2" destOrd="0" presId="urn:microsoft.com/office/officeart/2005/8/layout/vList4"/>
    <dgm:cxn modelId="{5B6AC05D-D47F-46DC-B203-C07EEEB08DC6}" type="presParOf" srcId="{460422B2-8316-4056-9458-DA8AD5BF651E}" destId="{9C5DF4B6-A4FB-4462-A8E3-E719E0DDBCD5}" srcOrd="3" destOrd="0" presId="urn:microsoft.com/office/officeart/2005/8/layout/vList4"/>
    <dgm:cxn modelId="{E82FD811-DDE6-4D74-AD4F-22DBC4B6F3E2}" type="presParOf" srcId="{460422B2-8316-4056-9458-DA8AD5BF651E}" destId="{D275D33D-22EB-479D-8F45-E7C0722EF6F9}" srcOrd="4" destOrd="0" presId="urn:microsoft.com/office/officeart/2005/8/layout/vList4"/>
    <dgm:cxn modelId="{6CC3ED7D-B18F-4BC9-8084-5AC684B88291}" type="presParOf" srcId="{D275D33D-22EB-479D-8F45-E7C0722EF6F9}" destId="{16E15CDA-09A2-4EDC-B59B-D151F3115B82}" srcOrd="0" destOrd="0" presId="urn:microsoft.com/office/officeart/2005/8/layout/vList4"/>
    <dgm:cxn modelId="{588E0BD0-C94B-4C0D-9031-72D18F6DE6D5}" type="presParOf" srcId="{D275D33D-22EB-479D-8F45-E7C0722EF6F9}" destId="{4940C7F9-80FF-403B-B332-53825926042B}" srcOrd="1" destOrd="0" presId="urn:microsoft.com/office/officeart/2005/8/layout/vList4"/>
    <dgm:cxn modelId="{B0E5AB2A-B123-411C-8AB2-E55B826018EC}" type="presParOf" srcId="{D275D33D-22EB-479D-8F45-E7C0722EF6F9}" destId="{51D4D981-07E4-459E-9069-BE6A9107A9D9}" srcOrd="2" destOrd="0" presId="urn:microsoft.com/office/officeart/2005/8/layout/vList4"/>
    <dgm:cxn modelId="{FCF16C5D-2DCD-4129-A7EF-AAF373324602}" type="presParOf" srcId="{460422B2-8316-4056-9458-DA8AD5BF651E}" destId="{7947067B-81FB-47A1-8CF8-D57ECBFC90B6}" srcOrd="5" destOrd="0" presId="urn:microsoft.com/office/officeart/2005/8/layout/vList4"/>
    <dgm:cxn modelId="{07A75958-CA24-495C-8FA1-93FAE481E3AD}" type="presParOf" srcId="{460422B2-8316-4056-9458-DA8AD5BF651E}" destId="{104375A6-04BB-4A9D-BB9E-9370D7F2058C}" srcOrd="6" destOrd="0" presId="urn:microsoft.com/office/officeart/2005/8/layout/vList4"/>
    <dgm:cxn modelId="{1C80B338-0B61-4CC1-AF8D-3506DB4BA2FF}" type="presParOf" srcId="{104375A6-04BB-4A9D-BB9E-9370D7F2058C}" destId="{F8E8F941-94D3-4215-9193-313AAF066CA9}" srcOrd="0" destOrd="0" presId="urn:microsoft.com/office/officeart/2005/8/layout/vList4"/>
    <dgm:cxn modelId="{89360E4D-3C63-47D5-BF4D-DC922EFDFD6B}" type="presParOf" srcId="{104375A6-04BB-4A9D-BB9E-9370D7F2058C}" destId="{90475362-1342-4304-B2CB-58AD5A303402}" srcOrd="1" destOrd="0" presId="urn:microsoft.com/office/officeart/2005/8/layout/vList4"/>
    <dgm:cxn modelId="{8155CA00-063C-4D38-847E-EC98DEF41074}" type="presParOf" srcId="{104375A6-04BB-4A9D-BB9E-9370D7F2058C}" destId="{367A3492-84E0-4743-842B-F47AE4AC3F50}" srcOrd="2" destOrd="0" presId="urn:microsoft.com/office/officeart/2005/8/layout/vList4"/>
    <dgm:cxn modelId="{031509B5-718F-4446-A495-38A9A40196B6}" type="presParOf" srcId="{460422B2-8316-4056-9458-DA8AD5BF651E}" destId="{84C20C37-13A4-4EE8-AF7B-B9ACDF502530}" srcOrd="7" destOrd="0" presId="urn:microsoft.com/office/officeart/2005/8/layout/vList4"/>
    <dgm:cxn modelId="{5FC2A956-542D-44FA-B90F-A3547D7F0283}" type="presParOf" srcId="{460422B2-8316-4056-9458-DA8AD5BF651E}" destId="{DD8BA795-87BA-4E7E-A7B6-310D536B35E1}" srcOrd="8" destOrd="0" presId="urn:microsoft.com/office/officeart/2005/8/layout/vList4"/>
    <dgm:cxn modelId="{DC38C07C-9AB3-40A5-87F8-4CB673A5278F}" type="presParOf" srcId="{DD8BA795-87BA-4E7E-A7B6-310D536B35E1}" destId="{DF1D277B-ADDF-4214-8912-64DC3C769615}" srcOrd="0" destOrd="0" presId="urn:microsoft.com/office/officeart/2005/8/layout/vList4"/>
    <dgm:cxn modelId="{FEBB82AC-888C-4EFA-B866-7002B062A06D}" type="presParOf" srcId="{DD8BA795-87BA-4E7E-A7B6-310D536B35E1}" destId="{D624EF0E-82DA-4220-B9D6-96017F31FBA3}" srcOrd="1" destOrd="0" presId="urn:microsoft.com/office/officeart/2005/8/layout/vList4"/>
    <dgm:cxn modelId="{19EAEC54-EC42-4CBA-AB64-77409EDC6A02}" type="presParOf" srcId="{DD8BA795-87BA-4E7E-A7B6-310D536B35E1}" destId="{1665FA0A-0197-437B-9EE3-AD62417281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72A003-F29B-4368-90F4-B2CAACDAFDFD}" type="doc">
      <dgm:prSet loTypeId="urn:microsoft.com/office/officeart/2005/8/layout/hierarchy2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D3DDFC3-CC27-4A52-9624-5487E95D731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в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ідносин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персоналом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5D872-8DD5-421D-85CB-38AECB320D14}" type="parTrans" cxnId="{18DAE3EA-40FE-4B7B-A221-060D39E88F1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F1D85C11-BFF8-49CF-8B35-050070AFD83C}" type="sibTrans" cxnId="{18DAE3EA-40FE-4B7B-A221-060D39E88F1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2CF81441-A697-4752-AD52-8635A0FBE42A}">
      <dgm:prSet phldrT="[Текст]" custT="1"/>
      <dgm:spPr/>
      <dgm:t>
        <a:bodyPr/>
        <a:lstStyle/>
        <a:p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</a:t>
          </a:r>
          <a:r>
            <a:rPr lang="uk-UA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роботою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гідною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зарплатою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27839-5137-402A-8681-28CFD17AA773}" type="parTrans" cxnId="{08AFF9D6-F96B-4D49-A1CD-4574228591B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ED41685B-13C0-4974-8510-55F92C2E1E6D}" type="sibTrans" cxnId="{08AFF9D6-F96B-4D49-A1CD-4574228591B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84347FA2-7F21-4CB4-B876-43E0134806A1}">
      <dgm:prSet phldrT="[Текст]" custT="1"/>
      <dgm:spPr/>
      <dgm:t>
        <a:bodyPr/>
        <a:lstStyle/>
        <a:p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</a:t>
          </a:r>
          <a:r>
            <a:rPr lang="uk-UA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умов для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здоров‘я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людської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гідності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4FDEC-2DE0-4B9C-8B1C-7815B96C678D}" type="parTrans" cxnId="{240FBA9F-A52E-4242-8903-028370DB644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9E196154-D579-4609-95B6-2953DA4A6328}" type="sibTrans" cxnId="{240FBA9F-A52E-4242-8903-028370DB644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A58D70DB-FEE0-44E3-BACA-74430C17FA25}">
      <dgm:prSet phldrT="[Текст]" custT="1"/>
      <dgm:spPr/>
      <dgm:t>
        <a:bodyPr/>
        <a:lstStyle/>
        <a:p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відкритий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закону і умов </a:t>
          </a:r>
          <a:r>
            <a:rPr lang="ru-RU" alt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F00AE-C4C0-4220-8320-8C34363F969C}" type="parTrans" cxnId="{79384B78-7575-47AB-B8E6-D4B67FB237A4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9428C42C-2761-46B7-9110-FC970B5E011C}" type="sibTrans" cxnId="{79384B78-7575-47AB-B8E6-D4B67FB237A4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A6D10171-039B-4CFE-AD89-D210422558DD}">
      <dgm:prSet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адекватне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реагува</a:t>
          </a:r>
          <a:r>
            <a:rPr lang="uk-UA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E01D3-CEBB-42F4-A8CC-C00C13C91E8C}" type="parTrans" cxnId="{51F3ADFF-70B9-4F24-A6B4-2FFDB19F428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2F492C22-7995-474C-AF35-D173CE5376DF}" type="sibTrans" cxnId="{51F3ADFF-70B9-4F24-A6B4-2FFDB19F428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4AD8122D-A814-49B4-9792-73ADD00D1067}">
      <dgm:prSet custT="1"/>
      <dgm:spPr/>
      <dgm:t>
        <a:bodyPr/>
        <a:lstStyle/>
        <a:p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у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конфліктів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відкритих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переговорах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77F9D-2F44-4097-9903-FF405115117E}" type="parTrans" cxnId="{B988AD08-A4E2-4789-AD66-F2C5AB05134B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7D08ABF8-D9C0-46E8-B3D6-EC160EC74371}" type="sibTrans" cxnId="{B988AD08-A4E2-4789-AD66-F2C5AB05134B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39B7A13E-BC63-4660-82DC-6347D5D037C8}">
      <dgm:prSet custT="1"/>
      <dgm:spPr/>
      <dgm:t>
        <a:bodyPr/>
        <a:lstStyle/>
        <a:p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гарантува</a:t>
          </a:r>
          <a:r>
            <a:rPr lang="uk-UA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en-US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статі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раси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релігійних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переконань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C141F-F1E6-4549-A092-32DFAF2AE05F}" type="parTrans" cxnId="{611A7287-9AAA-4751-915C-761C80B90AB4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5418555C-2E11-4D8F-BD4B-817C985CC004}" type="sibTrans" cxnId="{611A7287-9AAA-4751-915C-761C80B90AB4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8D1FCF2A-3CFE-4FDB-984B-A09C528CF547}">
      <dgm:prSet custT="1"/>
      <dgm:spPr/>
      <dgm:t>
        <a:bodyPr/>
        <a:lstStyle/>
        <a:p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необхідних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навиків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5041B-EB50-41AD-9585-7D93ED9023E1}" type="parTrans" cxnId="{5C2D7A28-8C35-482D-971B-02D70179E1A7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F5714C26-9612-4B80-8BAB-5DF769B43793}" type="sibTrans" cxnId="{5C2D7A28-8C35-482D-971B-02D70179E1A7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334030A4-6B8D-4526-8BDA-3B3F7DF58CDD}" type="pres">
      <dgm:prSet presAssocID="{B672A003-F29B-4368-90F4-B2CAACDAFD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6D9AC-4661-4C91-8AD9-61CA28B68F08}" type="pres">
      <dgm:prSet presAssocID="{AD3DDFC3-CC27-4A52-9624-5487E95D7310}" presName="root1" presStyleCnt="0"/>
      <dgm:spPr/>
    </dgm:pt>
    <dgm:pt modelId="{8DA630DE-470F-4C2B-A6F0-4058EAAB3679}" type="pres">
      <dgm:prSet presAssocID="{AD3DDFC3-CC27-4A52-9624-5487E95D7310}" presName="LevelOneTextNode" presStyleLbl="node0" presStyleIdx="0" presStyleCnt="1" custScaleY="284072" custLinFactNeighborX="-50619" custLinFactNeighborY="3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92940-5D15-41C6-A68D-4737A583A7A2}" type="pres">
      <dgm:prSet presAssocID="{AD3DDFC3-CC27-4A52-9624-5487E95D7310}" presName="level2hierChild" presStyleCnt="0"/>
      <dgm:spPr/>
    </dgm:pt>
    <dgm:pt modelId="{8B0806AC-0D58-4C3C-BE15-702736063266}" type="pres">
      <dgm:prSet presAssocID="{D2027839-5137-402A-8681-28CFD17AA773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8B7CE62B-88AB-404B-B789-443D6D2D97D6}" type="pres">
      <dgm:prSet presAssocID="{D2027839-5137-402A-8681-28CFD17AA773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7FAEE8A-CFD7-41BA-AF59-71CB7682AF10}" type="pres">
      <dgm:prSet presAssocID="{2CF81441-A697-4752-AD52-8635A0FBE42A}" presName="root2" presStyleCnt="0"/>
      <dgm:spPr/>
    </dgm:pt>
    <dgm:pt modelId="{14F93CE0-956B-4DF0-85C4-F72D1F2573B1}" type="pres">
      <dgm:prSet presAssocID="{2CF81441-A697-4752-AD52-8635A0FBE42A}" presName="LevelTwoTextNode" presStyleLbl="node2" presStyleIdx="0" presStyleCnt="7" custScaleX="31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CFFCC-E259-4867-83EA-247CB183E86B}" type="pres">
      <dgm:prSet presAssocID="{2CF81441-A697-4752-AD52-8635A0FBE42A}" presName="level3hierChild" presStyleCnt="0"/>
      <dgm:spPr/>
    </dgm:pt>
    <dgm:pt modelId="{25861CEF-EBAA-4D66-B6BD-E0BAD85E98B5}" type="pres">
      <dgm:prSet presAssocID="{8564FDEC-2DE0-4B9C-8B1C-7815B96C678D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898666B6-67AC-49FE-B23C-B41E20E11ECC}" type="pres">
      <dgm:prSet presAssocID="{8564FDEC-2DE0-4B9C-8B1C-7815B96C678D}" presName="connTx" presStyleLbl="parChTrans1D2" presStyleIdx="1" presStyleCnt="7"/>
      <dgm:spPr/>
      <dgm:t>
        <a:bodyPr/>
        <a:lstStyle/>
        <a:p>
          <a:endParaRPr lang="ru-RU"/>
        </a:p>
      </dgm:t>
    </dgm:pt>
    <dgm:pt modelId="{3D8BC462-DB34-4DC9-AFCA-45BF4DF12BB9}" type="pres">
      <dgm:prSet presAssocID="{84347FA2-7F21-4CB4-B876-43E0134806A1}" presName="root2" presStyleCnt="0"/>
      <dgm:spPr/>
    </dgm:pt>
    <dgm:pt modelId="{5C194D8E-C4C0-4A2D-80CE-9FCCFCA49D0F}" type="pres">
      <dgm:prSet presAssocID="{84347FA2-7F21-4CB4-B876-43E0134806A1}" presName="LevelTwoTextNode" presStyleLbl="node2" presStyleIdx="1" presStyleCnt="7" custScaleX="31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B18BF-FAE0-4355-9EDD-0B51B122BA29}" type="pres">
      <dgm:prSet presAssocID="{84347FA2-7F21-4CB4-B876-43E0134806A1}" presName="level3hierChild" presStyleCnt="0"/>
      <dgm:spPr/>
    </dgm:pt>
    <dgm:pt modelId="{ECCD8F11-E7E0-4D21-B8E0-6C9CE3F6F6F4}" type="pres">
      <dgm:prSet presAssocID="{6AAF00AE-C4C0-4220-8320-8C34363F969C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6909E4ED-E5A1-473C-8A89-83714C312EA5}" type="pres">
      <dgm:prSet presAssocID="{6AAF00AE-C4C0-4220-8320-8C34363F969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61F958E-F08F-402C-93CF-D6A75ACCB14D}" type="pres">
      <dgm:prSet presAssocID="{A58D70DB-FEE0-44E3-BACA-74430C17FA25}" presName="root2" presStyleCnt="0"/>
      <dgm:spPr/>
    </dgm:pt>
    <dgm:pt modelId="{6BB5F089-9F97-4E98-8B58-EB5823954987}" type="pres">
      <dgm:prSet presAssocID="{A58D70DB-FEE0-44E3-BACA-74430C17FA25}" presName="LevelTwoTextNode" presStyleLbl="node2" presStyleIdx="2" presStyleCnt="7" custScaleX="31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C2FEA-D164-42D1-921B-7E7DA305FBFB}" type="pres">
      <dgm:prSet presAssocID="{A58D70DB-FEE0-44E3-BACA-74430C17FA25}" presName="level3hierChild" presStyleCnt="0"/>
      <dgm:spPr/>
    </dgm:pt>
    <dgm:pt modelId="{0F4E660F-8D89-4031-8B25-72C05787E7DD}" type="pres">
      <dgm:prSet presAssocID="{0DBE01D3-CEBB-42F4-A8CC-C00C13C91E8C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DD932703-E464-4EDB-8E35-828798486D18}" type="pres">
      <dgm:prSet presAssocID="{0DBE01D3-CEBB-42F4-A8CC-C00C13C91E8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CF270D3-1AE6-40D4-864A-41D988B22E47}" type="pres">
      <dgm:prSet presAssocID="{A6D10171-039B-4CFE-AD89-D210422558DD}" presName="root2" presStyleCnt="0"/>
      <dgm:spPr/>
    </dgm:pt>
    <dgm:pt modelId="{77D40570-BF41-4868-9B73-E0A7ADDCE570}" type="pres">
      <dgm:prSet presAssocID="{A6D10171-039B-4CFE-AD89-D210422558DD}" presName="LevelTwoTextNode" presStyleLbl="node2" presStyleIdx="3" presStyleCnt="7" custScaleX="31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B9D988-2180-4B8E-98C9-AC2B9026C767}" type="pres">
      <dgm:prSet presAssocID="{A6D10171-039B-4CFE-AD89-D210422558DD}" presName="level3hierChild" presStyleCnt="0"/>
      <dgm:spPr/>
    </dgm:pt>
    <dgm:pt modelId="{1203C629-B85D-48C2-8202-208CA4F1177D}" type="pres">
      <dgm:prSet presAssocID="{67477F9D-2F44-4097-9903-FF405115117E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179BA6AA-DD96-44B5-B50A-9ABF8F23AD5F}" type="pres">
      <dgm:prSet presAssocID="{67477F9D-2F44-4097-9903-FF405115117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5E7A541-1FE8-4EB9-9962-A1AE42E76B1B}" type="pres">
      <dgm:prSet presAssocID="{4AD8122D-A814-49B4-9792-73ADD00D1067}" presName="root2" presStyleCnt="0"/>
      <dgm:spPr/>
    </dgm:pt>
    <dgm:pt modelId="{FFB642D8-69EA-4353-838C-9904EB95AF15}" type="pres">
      <dgm:prSet presAssocID="{4AD8122D-A814-49B4-9792-73ADD00D1067}" presName="LevelTwoTextNode" presStyleLbl="node2" presStyleIdx="4" presStyleCnt="7" custScaleX="31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ED1D8C-B4A9-4253-9611-32DEDD8695EE}" type="pres">
      <dgm:prSet presAssocID="{4AD8122D-A814-49B4-9792-73ADD00D1067}" presName="level3hierChild" presStyleCnt="0"/>
      <dgm:spPr/>
    </dgm:pt>
    <dgm:pt modelId="{F4E3FAA3-D433-4AD6-9989-B4B58E642DD8}" type="pres">
      <dgm:prSet presAssocID="{56DC141F-F1E6-4549-A092-32DFAF2AE05F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255BA950-9104-4D0C-B25C-7A56286772CE}" type="pres">
      <dgm:prSet presAssocID="{56DC141F-F1E6-4549-A092-32DFAF2AE05F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EACE633-17D9-481B-98BD-BAFF287AA75F}" type="pres">
      <dgm:prSet presAssocID="{39B7A13E-BC63-4660-82DC-6347D5D037C8}" presName="root2" presStyleCnt="0"/>
      <dgm:spPr/>
    </dgm:pt>
    <dgm:pt modelId="{2FDDB74D-FDA7-4C56-9A81-2B20387EF03E}" type="pres">
      <dgm:prSet presAssocID="{39B7A13E-BC63-4660-82DC-6347D5D037C8}" presName="LevelTwoTextNode" presStyleLbl="node2" presStyleIdx="5" presStyleCnt="7" custScaleX="315577" custLinFactNeighborX="2656" custLinFactNeighborY="-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F4F5DF-4DDD-4316-B601-560C8A3B25FC}" type="pres">
      <dgm:prSet presAssocID="{39B7A13E-BC63-4660-82DC-6347D5D037C8}" presName="level3hierChild" presStyleCnt="0"/>
      <dgm:spPr/>
    </dgm:pt>
    <dgm:pt modelId="{54B73D44-26AC-47BE-AE9F-F4A99FB3C483}" type="pres">
      <dgm:prSet presAssocID="{8F45041B-EB50-41AD-9585-7D93ED9023E1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EB803709-AB95-4FB2-961A-D09FF08373B6}" type="pres">
      <dgm:prSet presAssocID="{8F45041B-EB50-41AD-9585-7D93ED9023E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EBC67244-D82A-4627-8B5F-D8D9A2533959}" type="pres">
      <dgm:prSet presAssocID="{8D1FCF2A-3CFE-4FDB-984B-A09C528CF547}" presName="root2" presStyleCnt="0"/>
      <dgm:spPr/>
    </dgm:pt>
    <dgm:pt modelId="{11E444B3-3BA2-4A28-B2C8-A9692E7F9A03}" type="pres">
      <dgm:prSet presAssocID="{8D1FCF2A-3CFE-4FDB-984B-A09C528CF547}" presName="LevelTwoTextNode" presStyleLbl="node2" presStyleIdx="6" presStyleCnt="7" custScaleX="31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D571D-493C-4B64-825B-04727B6E83E3}" type="pres">
      <dgm:prSet presAssocID="{8D1FCF2A-3CFE-4FDB-984B-A09C528CF547}" presName="level3hierChild" presStyleCnt="0"/>
      <dgm:spPr/>
    </dgm:pt>
  </dgm:ptLst>
  <dgm:cxnLst>
    <dgm:cxn modelId="{E3EE4065-9203-4485-9622-9829728088D4}" type="presOf" srcId="{6AAF00AE-C4C0-4220-8320-8C34363F969C}" destId="{ECCD8F11-E7E0-4D21-B8E0-6C9CE3F6F6F4}" srcOrd="0" destOrd="0" presId="urn:microsoft.com/office/officeart/2005/8/layout/hierarchy2"/>
    <dgm:cxn modelId="{08AFF9D6-F96B-4D49-A1CD-4574228591BA}" srcId="{AD3DDFC3-CC27-4A52-9624-5487E95D7310}" destId="{2CF81441-A697-4752-AD52-8635A0FBE42A}" srcOrd="0" destOrd="0" parTransId="{D2027839-5137-402A-8681-28CFD17AA773}" sibTransId="{ED41685B-13C0-4974-8510-55F92C2E1E6D}"/>
    <dgm:cxn modelId="{18DAE3EA-40FE-4B7B-A221-060D39E88F1C}" srcId="{B672A003-F29B-4368-90F4-B2CAACDAFDFD}" destId="{AD3DDFC3-CC27-4A52-9624-5487E95D7310}" srcOrd="0" destOrd="0" parTransId="{5975D872-8DD5-421D-85CB-38AECB320D14}" sibTransId="{F1D85C11-BFF8-49CF-8B35-050070AFD83C}"/>
    <dgm:cxn modelId="{85535C68-C34F-44A9-9392-416E5CF90CE7}" type="presOf" srcId="{8564FDEC-2DE0-4B9C-8B1C-7815B96C678D}" destId="{25861CEF-EBAA-4D66-B6BD-E0BAD85E98B5}" srcOrd="0" destOrd="0" presId="urn:microsoft.com/office/officeart/2005/8/layout/hierarchy2"/>
    <dgm:cxn modelId="{4DFBC9A9-BE5E-43CF-B35F-254B7C95A8B4}" type="presOf" srcId="{8564FDEC-2DE0-4B9C-8B1C-7815B96C678D}" destId="{898666B6-67AC-49FE-B23C-B41E20E11ECC}" srcOrd="1" destOrd="0" presId="urn:microsoft.com/office/officeart/2005/8/layout/hierarchy2"/>
    <dgm:cxn modelId="{B4091172-87FA-4B8F-AAE8-0D10DA93ECE8}" type="presOf" srcId="{84347FA2-7F21-4CB4-B876-43E0134806A1}" destId="{5C194D8E-C4C0-4A2D-80CE-9FCCFCA49D0F}" srcOrd="0" destOrd="0" presId="urn:microsoft.com/office/officeart/2005/8/layout/hierarchy2"/>
    <dgm:cxn modelId="{B988AD08-A4E2-4789-AD66-F2C5AB05134B}" srcId="{AD3DDFC3-CC27-4A52-9624-5487E95D7310}" destId="{4AD8122D-A814-49B4-9792-73ADD00D1067}" srcOrd="4" destOrd="0" parTransId="{67477F9D-2F44-4097-9903-FF405115117E}" sibTransId="{7D08ABF8-D9C0-46E8-B3D6-EC160EC74371}"/>
    <dgm:cxn modelId="{947ED960-1C01-47DF-B56A-6116CBE3C156}" type="presOf" srcId="{56DC141F-F1E6-4549-A092-32DFAF2AE05F}" destId="{255BA950-9104-4D0C-B25C-7A56286772CE}" srcOrd="1" destOrd="0" presId="urn:microsoft.com/office/officeart/2005/8/layout/hierarchy2"/>
    <dgm:cxn modelId="{3A48C930-C177-4518-AF71-6FB766C7891F}" type="presOf" srcId="{8F45041B-EB50-41AD-9585-7D93ED9023E1}" destId="{54B73D44-26AC-47BE-AE9F-F4A99FB3C483}" srcOrd="0" destOrd="0" presId="urn:microsoft.com/office/officeart/2005/8/layout/hierarchy2"/>
    <dgm:cxn modelId="{B8C63460-B95A-4CE4-A6F5-4B2EBC6260D3}" type="presOf" srcId="{67477F9D-2F44-4097-9903-FF405115117E}" destId="{1203C629-B85D-48C2-8202-208CA4F1177D}" srcOrd="0" destOrd="0" presId="urn:microsoft.com/office/officeart/2005/8/layout/hierarchy2"/>
    <dgm:cxn modelId="{0690E058-9ECE-457B-B065-AC7F515BE285}" type="presOf" srcId="{8F45041B-EB50-41AD-9585-7D93ED9023E1}" destId="{EB803709-AB95-4FB2-961A-D09FF08373B6}" srcOrd="1" destOrd="0" presId="urn:microsoft.com/office/officeart/2005/8/layout/hierarchy2"/>
    <dgm:cxn modelId="{BEB30DDA-4181-48CD-91D3-681F0204C118}" type="presOf" srcId="{0DBE01D3-CEBB-42F4-A8CC-C00C13C91E8C}" destId="{DD932703-E464-4EDB-8E35-828798486D18}" srcOrd="1" destOrd="0" presId="urn:microsoft.com/office/officeart/2005/8/layout/hierarchy2"/>
    <dgm:cxn modelId="{01D221CD-835B-4F8E-B3BE-76455E19D53E}" type="presOf" srcId="{56DC141F-F1E6-4549-A092-32DFAF2AE05F}" destId="{F4E3FAA3-D433-4AD6-9989-B4B58E642DD8}" srcOrd="0" destOrd="0" presId="urn:microsoft.com/office/officeart/2005/8/layout/hierarchy2"/>
    <dgm:cxn modelId="{508CF735-1F6A-4722-9671-EF273D8ED396}" type="presOf" srcId="{D2027839-5137-402A-8681-28CFD17AA773}" destId="{8B7CE62B-88AB-404B-B789-443D6D2D97D6}" srcOrd="1" destOrd="0" presId="urn:microsoft.com/office/officeart/2005/8/layout/hierarchy2"/>
    <dgm:cxn modelId="{A6BC342C-FF08-49D2-AC96-CE5485301E8B}" type="presOf" srcId="{AD3DDFC3-CC27-4A52-9624-5487E95D7310}" destId="{8DA630DE-470F-4C2B-A6F0-4058EAAB3679}" srcOrd="0" destOrd="0" presId="urn:microsoft.com/office/officeart/2005/8/layout/hierarchy2"/>
    <dgm:cxn modelId="{611A7287-9AAA-4751-915C-761C80B90AB4}" srcId="{AD3DDFC3-CC27-4A52-9624-5487E95D7310}" destId="{39B7A13E-BC63-4660-82DC-6347D5D037C8}" srcOrd="5" destOrd="0" parTransId="{56DC141F-F1E6-4549-A092-32DFAF2AE05F}" sibTransId="{5418555C-2E11-4D8F-BD4B-817C985CC004}"/>
    <dgm:cxn modelId="{79384B78-7575-47AB-B8E6-D4B67FB237A4}" srcId="{AD3DDFC3-CC27-4A52-9624-5487E95D7310}" destId="{A58D70DB-FEE0-44E3-BACA-74430C17FA25}" srcOrd="2" destOrd="0" parTransId="{6AAF00AE-C4C0-4220-8320-8C34363F969C}" sibTransId="{9428C42C-2761-46B7-9110-FC970B5E011C}"/>
    <dgm:cxn modelId="{387BD57A-A6FD-4C5A-9D8D-D79BC59D432B}" type="presOf" srcId="{A6D10171-039B-4CFE-AD89-D210422558DD}" destId="{77D40570-BF41-4868-9B73-E0A7ADDCE570}" srcOrd="0" destOrd="0" presId="urn:microsoft.com/office/officeart/2005/8/layout/hierarchy2"/>
    <dgm:cxn modelId="{240FBA9F-A52E-4242-8903-028370DB644C}" srcId="{AD3DDFC3-CC27-4A52-9624-5487E95D7310}" destId="{84347FA2-7F21-4CB4-B876-43E0134806A1}" srcOrd="1" destOrd="0" parTransId="{8564FDEC-2DE0-4B9C-8B1C-7815B96C678D}" sibTransId="{9E196154-D579-4609-95B6-2953DA4A6328}"/>
    <dgm:cxn modelId="{BA36509D-4CCF-4D13-B07F-E653DDFD3241}" type="presOf" srcId="{6AAF00AE-C4C0-4220-8320-8C34363F969C}" destId="{6909E4ED-E5A1-473C-8A89-83714C312EA5}" srcOrd="1" destOrd="0" presId="urn:microsoft.com/office/officeart/2005/8/layout/hierarchy2"/>
    <dgm:cxn modelId="{EBF851B1-D1DD-47A9-BEB9-6D5D8E98AB69}" type="presOf" srcId="{67477F9D-2F44-4097-9903-FF405115117E}" destId="{179BA6AA-DD96-44B5-B50A-9ABF8F23AD5F}" srcOrd="1" destOrd="0" presId="urn:microsoft.com/office/officeart/2005/8/layout/hierarchy2"/>
    <dgm:cxn modelId="{3CCC657E-878F-44FB-AF59-0FDDBE3D9044}" type="presOf" srcId="{B672A003-F29B-4368-90F4-B2CAACDAFDFD}" destId="{334030A4-6B8D-4526-8BDA-3B3F7DF58CDD}" srcOrd="0" destOrd="0" presId="urn:microsoft.com/office/officeart/2005/8/layout/hierarchy2"/>
    <dgm:cxn modelId="{9EAFC2A1-8D90-401B-A2E1-74267912E05E}" type="presOf" srcId="{2CF81441-A697-4752-AD52-8635A0FBE42A}" destId="{14F93CE0-956B-4DF0-85C4-F72D1F2573B1}" srcOrd="0" destOrd="0" presId="urn:microsoft.com/office/officeart/2005/8/layout/hierarchy2"/>
    <dgm:cxn modelId="{946D56DF-C7B5-4E0F-95A9-D53A59B0550D}" type="presOf" srcId="{D2027839-5137-402A-8681-28CFD17AA773}" destId="{8B0806AC-0D58-4C3C-BE15-702736063266}" srcOrd="0" destOrd="0" presId="urn:microsoft.com/office/officeart/2005/8/layout/hierarchy2"/>
    <dgm:cxn modelId="{51F3ADFF-70B9-4F24-A6B4-2FFDB19F428A}" srcId="{AD3DDFC3-CC27-4A52-9624-5487E95D7310}" destId="{A6D10171-039B-4CFE-AD89-D210422558DD}" srcOrd="3" destOrd="0" parTransId="{0DBE01D3-CEBB-42F4-A8CC-C00C13C91E8C}" sibTransId="{2F492C22-7995-474C-AF35-D173CE5376DF}"/>
    <dgm:cxn modelId="{8424AC2C-E7FF-432A-A576-EEB7082E4EAC}" type="presOf" srcId="{0DBE01D3-CEBB-42F4-A8CC-C00C13C91E8C}" destId="{0F4E660F-8D89-4031-8B25-72C05787E7DD}" srcOrd="0" destOrd="0" presId="urn:microsoft.com/office/officeart/2005/8/layout/hierarchy2"/>
    <dgm:cxn modelId="{CEDD3F6E-E0EE-4772-8E42-EA8586D3106B}" type="presOf" srcId="{39B7A13E-BC63-4660-82DC-6347D5D037C8}" destId="{2FDDB74D-FDA7-4C56-9A81-2B20387EF03E}" srcOrd="0" destOrd="0" presId="urn:microsoft.com/office/officeart/2005/8/layout/hierarchy2"/>
    <dgm:cxn modelId="{A666238D-2793-46FA-9C4E-8A090CB446DB}" type="presOf" srcId="{A58D70DB-FEE0-44E3-BACA-74430C17FA25}" destId="{6BB5F089-9F97-4E98-8B58-EB5823954987}" srcOrd="0" destOrd="0" presId="urn:microsoft.com/office/officeart/2005/8/layout/hierarchy2"/>
    <dgm:cxn modelId="{5C2D7A28-8C35-482D-971B-02D70179E1A7}" srcId="{AD3DDFC3-CC27-4A52-9624-5487E95D7310}" destId="{8D1FCF2A-3CFE-4FDB-984B-A09C528CF547}" srcOrd="6" destOrd="0" parTransId="{8F45041B-EB50-41AD-9585-7D93ED9023E1}" sibTransId="{F5714C26-9612-4B80-8BAB-5DF769B43793}"/>
    <dgm:cxn modelId="{4472BE6F-9975-4DD9-B9FF-CE68FC346DB0}" type="presOf" srcId="{4AD8122D-A814-49B4-9792-73ADD00D1067}" destId="{FFB642D8-69EA-4353-838C-9904EB95AF15}" srcOrd="0" destOrd="0" presId="urn:microsoft.com/office/officeart/2005/8/layout/hierarchy2"/>
    <dgm:cxn modelId="{A054683A-0D14-4003-8CF4-13F3D953D097}" type="presOf" srcId="{8D1FCF2A-3CFE-4FDB-984B-A09C528CF547}" destId="{11E444B3-3BA2-4A28-B2C8-A9692E7F9A03}" srcOrd="0" destOrd="0" presId="urn:microsoft.com/office/officeart/2005/8/layout/hierarchy2"/>
    <dgm:cxn modelId="{22E9CCBE-46CB-49D6-A5C7-3A4A0AE11321}" type="presParOf" srcId="{334030A4-6B8D-4526-8BDA-3B3F7DF58CDD}" destId="{89F6D9AC-4661-4C91-8AD9-61CA28B68F08}" srcOrd="0" destOrd="0" presId="urn:microsoft.com/office/officeart/2005/8/layout/hierarchy2"/>
    <dgm:cxn modelId="{4863D653-36CA-422A-8BDF-50EF81892277}" type="presParOf" srcId="{89F6D9AC-4661-4C91-8AD9-61CA28B68F08}" destId="{8DA630DE-470F-4C2B-A6F0-4058EAAB3679}" srcOrd="0" destOrd="0" presId="urn:microsoft.com/office/officeart/2005/8/layout/hierarchy2"/>
    <dgm:cxn modelId="{D83F2F07-A8F4-4342-9020-B97952A7AEF5}" type="presParOf" srcId="{89F6D9AC-4661-4C91-8AD9-61CA28B68F08}" destId="{7CC92940-5D15-41C6-A68D-4737A583A7A2}" srcOrd="1" destOrd="0" presId="urn:microsoft.com/office/officeart/2005/8/layout/hierarchy2"/>
    <dgm:cxn modelId="{3FA43803-B0E0-425A-8471-57B3AF049F25}" type="presParOf" srcId="{7CC92940-5D15-41C6-A68D-4737A583A7A2}" destId="{8B0806AC-0D58-4C3C-BE15-702736063266}" srcOrd="0" destOrd="0" presId="urn:microsoft.com/office/officeart/2005/8/layout/hierarchy2"/>
    <dgm:cxn modelId="{BBADD292-00EC-4AE9-A5FA-EC15B219B845}" type="presParOf" srcId="{8B0806AC-0D58-4C3C-BE15-702736063266}" destId="{8B7CE62B-88AB-404B-B789-443D6D2D97D6}" srcOrd="0" destOrd="0" presId="urn:microsoft.com/office/officeart/2005/8/layout/hierarchy2"/>
    <dgm:cxn modelId="{9F23DCC3-A1C3-4B27-A517-92E675966D27}" type="presParOf" srcId="{7CC92940-5D15-41C6-A68D-4737A583A7A2}" destId="{C7FAEE8A-CFD7-41BA-AF59-71CB7682AF10}" srcOrd="1" destOrd="0" presId="urn:microsoft.com/office/officeart/2005/8/layout/hierarchy2"/>
    <dgm:cxn modelId="{59DFC286-4DA4-4700-9E7E-BE74891147EC}" type="presParOf" srcId="{C7FAEE8A-CFD7-41BA-AF59-71CB7682AF10}" destId="{14F93CE0-956B-4DF0-85C4-F72D1F2573B1}" srcOrd="0" destOrd="0" presId="urn:microsoft.com/office/officeart/2005/8/layout/hierarchy2"/>
    <dgm:cxn modelId="{43D5A695-23C7-4EFC-AA5F-35B58ADA57B2}" type="presParOf" srcId="{C7FAEE8A-CFD7-41BA-AF59-71CB7682AF10}" destId="{3FFCFFCC-E259-4867-83EA-247CB183E86B}" srcOrd="1" destOrd="0" presId="urn:microsoft.com/office/officeart/2005/8/layout/hierarchy2"/>
    <dgm:cxn modelId="{622890BC-A8F2-4F69-BF41-63B2005C82AE}" type="presParOf" srcId="{7CC92940-5D15-41C6-A68D-4737A583A7A2}" destId="{25861CEF-EBAA-4D66-B6BD-E0BAD85E98B5}" srcOrd="2" destOrd="0" presId="urn:microsoft.com/office/officeart/2005/8/layout/hierarchy2"/>
    <dgm:cxn modelId="{76D94117-1311-4306-9908-012B597C1CF6}" type="presParOf" srcId="{25861CEF-EBAA-4D66-B6BD-E0BAD85E98B5}" destId="{898666B6-67AC-49FE-B23C-B41E20E11ECC}" srcOrd="0" destOrd="0" presId="urn:microsoft.com/office/officeart/2005/8/layout/hierarchy2"/>
    <dgm:cxn modelId="{2250A244-DA85-4674-8B1B-012688642267}" type="presParOf" srcId="{7CC92940-5D15-41C6-A68D-4737A583A7A2}" destId="{3D8BC462-DB34-4DC9-AFCA-45BF4DF12BB9}" srcOrd="3" destOrd="0" presId="urn:microsoft.com/office/officeart/2005/8/layout/hierarchy2"/>
    <dgm:cxn modelId="{12BE3F96-41F3-452D-B7F6-36B09AB41361}" type="presParOf" srcId="{3D8BC462-DB34-4DC9-AFCA-45BF4DF12BB9}" destId="{5C194D8E-C4C0-4A2D-80CE-9FCCFCA49D0F}" srcOrd="0" destOrd="0" presId="urn:microsoft.com/office/officeart/2005/8/layout/hierarchy2"/>
    <dgm:cxn modelId="{9A04ED5C-9747-4F8C-BE48-68C02E012C2A}" type="presParOf" srcId="{3D8BC462-DB34-4DC9-AFCA-45BF4DF12BB9}" destId="{5F9B18BF-FAE0-4355-9EDD-0B51B122BA29}" srcOrd="1" destOrd="0" presId="urn:microsoft.com/office/officeart/2005/8/layout/hierarchy2"/>
    <dgm:cxn modelId="{7DF4AB4F-4019-42DC-B8B7-1E43266F7437}" type="presParOf" srcId="{7CC92940-5D15-41C6-A68D-4737A583A7A2}" destId="{ECCD8F11-E7E0-4D21-B8E0-6C9CE3F6F6F4}" srcOrd="4" destOrd="0" presId="urn:microsoft.com/office/officeart/2005/8/layout/hierarchy2"/>
    <dgm:cxn modelId="{81A10150-98A2-49C2-AEBB-1EA845A7BAE5}" type="presParOf" srcId="{ECCD8F11-E7E0-4D21-B8E0-6C9CE3F6F6F4}" destId="{6909E4ED-E5A1-473C-8A89-83714C312EA5}" srcOrd="0" destOrd="0" presId="urn:microsoft.com/office/officeart/2005/8/layout/hierarchy2"/>
    <dgm:cxn modelId="{D3183CA8-3220-4591-8206-4F198D446E3F}" type="presParOf" srcId="{7CC92940-5D15-41C6-A68D-4737A583A7A2}" destId="{561F958E-F08F-402C-93CF-D6A75ACCB14D}" srcOrd="5" destOrd="0" presId="urn:microsoft.com/office/officeart/2005/8/layout/hierarchy2"/>
    <dgm:cxn modelId="{BFBDEB10-00FC-4CEA-A08C-77EFDF7EF9A0}" type="presParOf" srcId="{561F958E-F08F-402C-93CF-D6A75ACCB14D}" destId="{6BB5F089-9F97-4E98-8B58-EB5823954987}" srcOrd="0" destOrd="0" presId="urn:microsoft.com/office/officeart/2005/8/layout/hierarchy2"/>
    <dgm:cxn modelId="{4479172F-03DE-416B-A044-4ACB9773F206}" type="presParOf" srcId="{561F958E-F08F-402C-93CF-D6A75ACCB14D}" destId="{0C3C2FEA-D164-42D1-921B-7E7DA305FBFB}" srcOrd="1" destOrd="0" presId="urn:microsoft.com/office/officeart/2005/8/layout/hierarchy2"/>
    <dgm:cxn modelId="{07EE74C1-335E-4B35-8EAF-CDB53CB5798F}" type="presParOf" srcId="{7CC92940-5D15-41C6-A68D-4737A583A7A2}" destId="{0F4E660F-8D89-4031-8B25-72C05787E7DD}" srcOrd="6" destOrd="0" presId="urn:microsoft.com/office/officeart/2005/8/layout/hierarchy2"/>
    <dgm:cxn modelId="{2D0E8080-EAA6-47A2-9EC1-9A9B21386BC0}" type="presParOf" srcId="{0F4E660F-8D89-4031-8B25-72C05787E7DD}" destId="{DD932703-E464-4EDB-8E35-828798486D18}" srcOrd="0" destOrd="0" presId="urn:microsoft.com/office/officeart/2005/8/layout/hierarchy2"/>
    <dgm:cxn modelId="{4E6A265C-645E-484A-9DE8-9C8BA14F3592}" type="presParOf" srcId="{7CC92940-5D15-41C6-A68D-4737A583A7A2}" destId="{BCF270D3-1AE6-40D4-864A-41D988B22E47}" srcOrd="7" destOrd="0" presId="urn:microsoft.com/office/officeart/2005/8/layout/hierarchy2"/>
    <dgm:cxn modelId="{F64EDF7F-93AE-48A7-9BED-C61A5C1EF157}" type="presParOf" srcId="{BCF270D3-1AE6-40D4-864A-41D988B22E47}" destId="{77D40570-BF41-4868-9B73-E0A7ADDCE570}" srcOrd="0" destOrd="0" presId="urn:microsoft.com/office/officeart/2005/8/layout/hierarchy2"/>
    <dgm:cxn modelId="{F7A96400-01F6-4C3C-ACAC-E3A2A498A28B}" type="presParOf" srcId="{BCF270D3-1AE6-40D4-864A-41D988B22E47}" destId="{EDB9D988-2180-4B8E-98C9-AC2B9026C767}" srcOrd="1" destOrd="0" presId="urn:microsoft.com/office/officeart/2005/8/layout/hierarchy2"/>
    <dgm:cxn modelId="{24BFF517-FD74-4E38-A514-B64E355E2303}" type="presParOf" srcId="{7CC92940-5D15-41C6-A68D-4737A583A7A2}" destId="{1203C629-B85D-48C2-8202-208CA4F1177D}" srcOrd="8" destOrd="0" presId="urn:microsoft.com/office/officeart/2005/8/layout/hierarchy2"/>
    <dgm:cxn modelId="{00C98F95-680D-49EE-82F0-0CD2C063B6DF}" type="presParOf" srcId="{1203C629-B85D-48C2-8202-208CA4F1177D}" destId="{179BA6AA-DD96-44B5-B50A-9ABF8F23AD5F}" srcOrd="0" destOrd="0" presId="urn:microsoft.com/office/officeart/2005/8/layout/hierarchy2"/>
    <dgm:cxn modelId="{454CB121-438F-4BCD-88D9-634D5490B9E3}" type="presParOf" srcId="{7CC92940-5D15-41C6-A68D-4737A583A7A2}" destId="{65E7A541-1FE8-4EB9-9962-A1AE42E76B1B}" srcOrd="9" destOrd="0" presId="urn:microsoft.com/office/officeart/2005/8/layout/hierarchy2"/>
    <dgm:cxn modelId="{5840E2CF-1FD1-40E7-A00E-696D28330B2E}" type="presParOf" srcId="{65E7A541-1FE8-4EB9-9962-A1AE42E76B1B}" destId="{FFB642D8-69EA-4353-838C-9904EB95AF15}" srcOrd="0" destOrd="0" presId="urn:microsoft.com/office/officeart/2005/8/layout/hierarchy2"/>
    <dgm:cxn modelId="{96ED4B48-3D8A-4E1A-8374-7BED33E53861}" type="presParOf" srcId="{65E7A541-1FE8-4EB9-9962-A1AE42E76B1B}" destId="{21ED1D8C-B4A9-4253-9611-32DEDD8695EE}" srcOrd="1" destOrd="0" presId="urn:microsoft.com/office/officeart/2005/8/layout/hierarchy2"/>
    <dgm:cxn modelId="{6545071E-1B29-4E4F-8478-D24EEA79E999}" type="presParOf" srcId="{7CC92940-5D15-41C6-A68D-4737A583A7A2}" destId="{F4E3FAA3-D433-4AD6-9989-B4B58E642DD8}" srcOrd="10" destOrd="0" presId="urn:microsoft.com/office/officeart/2005/8/layout/hierarchy2"/>
    <dgm:cxn modelId="{558D9F16-A85B-45EB-83BC-B07B24033FEC}" type="presParOf" srcId="{F4E3FAA3-D433-4AD6-9989-B4B58E642DD8}" destId="{255BA950-9104-4D0C-B25C-7A56286772CE}" srcOrd="0" destOrd="0" presId="urn:microsoft.com/office/officeart/2005/8/layout/hierarchy2"/>
    <dgm:cxn modelId="{C2BB08FB-D3BC-42DA-83EE-96B09B2FAA0E}" type="presParOf" srcId="{7CC92940-5D15-41C6-A68D-4737A583A7A2}" destId="{AEACE633-17D9-481B-98BD-BAFF287AA75F}" srcOrd="11" destOrd="0" presId="urn:microsoft.com/office/officeart/2005/8/layout/hierarchy2"/>
    <dgm:cxn modelId="{6656BBD2-CE9A-4461-A836-DEF642BAA7C6}" type="presParOf" srcId="{AEACE633-17D9-481B-98BD-BAFF287AA75F}" destId="{2FDDB74D-FDA7-4C56-9A81-2B20387EF03E}" srcOrd="0" destOrd="0" presId="urn:microsoft.com/office/officeart/2005/8/layout/hierarchy2"/>
    <dgm:cxn modelId="{43ECADBC-F9FA-40FC-BBDC-4E1B2137C6DE}" type="presParOf" srcId="{AEACE633-17D9-481B-98BD-BAFF287AA75F}" destId="{D5F4F5DF-4DDD-4316-B601-560C8A3B25FC}" srcOrd="1" destOrd="0" presId="urn:microsoft.com/office/officeart/2005/8/layout/hierarchy2"/>
    <dgm:cxn modelId="{A1DA2A45-2694-4AA4-A9E6-85620EE4494C}" type="presParOf" srcId="{7CC92940-5D15-41C6-A68D-4737A583A7A2}" destId="{54B73D44-26AC-47BE-AE9F-F4A99FB3C483}" srcOrd="12" destOrd="0" presId="urn:microsoft.com/office/officeart/2005/8/layout/hierarchy2"/>
    <dgm:cxn modelId="{B3858CD2-43BA-4371-960A-588605BB2771}" type="presParOf" srcId="{54B73D44-26AC-47BE-AE9F-F4A99FB3C483}" destId="{EB803709-AB95-4FB2-961A-D09FF08373B6}" srcOrd="0" destOrd="0" presId="urn:microsoft.com/office/officeart/2005/8/layout/hierarchy2"/>
    <dgm:cxn modelId="{41D5DFDB-2A20-452E-AE28-898A79207BAA}" type="presParOf" srcId="{7CC92940-5D15-41C6-A68D-4737A583A7A2}" destId="{EBC67244-D82A-4627-8B5F-D8D9A2533959}" srcOrd="13" destOrd="0" presId="urn:microsoft.com/office/officeart/2005/8/layout/hierarchy2"/>
    <dgm:cxn modelId="{E8EACF58-06E8-4E03-9906-F7068FB09650}" type="presParOf" srcId="{EBC67244-D82A-4627-8B5F-D8D9A2533959}" destId="{11E444B3-3BA2-4A28-B2C8-A9692E7F9A03}" srcOrd="0" destOrd="0" presId="urn:microsoft.com/office/officeart/2005/8/layout/hierarchy2"/>
    <dgm:cxn modelId="{74507646-1BC8-4B5A-9826-4FE0EECF57D0}" type="presParOf" srcId="{EBC67244-D82A-4627-8B5F-D8D9A2533959}" destId="{5AAD571D-493C-4B64-825B-04727B6E83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72A003-F29B-4368-90F4-B2CAACDAFDFD}" type="doc">
      <dgm:prSet loTypeId="urn:microsoft.com/office/officeart/2005/8/layout/hierarchy2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D3DDFC3-CC27-4A52-9624-5487E95D731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відносин організації з конкурентами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5D872-8DD5-421D-85CB-38AECB320D14}" type="parTrans" cxnId="{18DAE3EA-40FE-4B7B-A221-060D39E88F1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F1D85C11-BFF8-49CF-8B35-050070AFD83C}" type="sibTrans" cxnId="{18DAE3EA-40FE-4B7B-A221-060D39E88F1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2CF81441-A697-4752-AD52-8635A0FBE42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</a:t>
          </a:r>
          <a:r>
            <a:rPr lang="uk-UA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відкритих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ринків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торгівлі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інвестування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27839-5137-402A-8681-28CFD17AA773}" type="parTrans" cxnId="{08AFF9D6-F96B-4D49-A1CD-4574228591B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ED41685B-13C0-4974-8510-55F92C2E1E6D}" type="sibTrans" cxnId="{08AFF9D6-F96B-4D49-A1CD-4574228591B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84347FA2-7F21-4CB4-B876-43E0134806A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</a:t>
          </a:r>
          <a:r>
            <a:rPr lang="uk-UA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конкурентній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поведінці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задля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блага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4FDEC-2DE0-4B9C-8B1C-7815B96C678D}" type="parTrans" cxnId="{240FBA9F-A52E-4242-8903-028370DB644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9E196154-D579-4609-95B6-2953DA4A6328}" type="sibTrans" cxnId="{240FBA9F-A52E-4242-8903-028370DB644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A58D70DB-FEE0-44E3-BACA-74430C17FA2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ід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неетичних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</a:t>
          </a:r>
          <a:r>
            <a:rPr lang="uk-UA" alt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ий</a:t>
          </a:r>
          <a:r>
            <a: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PR»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F00AE-C4C0-4220-8320-8C34363F969C}" type="parTrans" cxnId="{79384B78-7575-47AB-B8E6-D4B67FB237A4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9428C42C-2761-46B7-9110-FC970B5E011C}" type="sibTrans" cxnId="{79384B78-7575-47AB-B8E6-D4B67FB237A4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334030A4-6B8D-4526-8BDA-3B3F7DF58CDD}" type="pres">
      <dgm:prSet presAssocID="{B672A003-F29B-4368-90F4-B2CAACDAFD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6D9AC-4661-4C91-8AD9-61CA28B68F08}" type="pres">
      <dgm:prSet presAssocID="{AD3DDFC3-CC27-4A52-9624-5487E95D7310}" presName="root1" presStyleCnt="0"/>
      <dgm:spPr/>
    </dgm:pt>
    <dgm:pt modelId="{8DA630DE-470F-4C2B-A6F0-4058EAAB3679}" type="pres">
      <dgm:prSet presAssocID="{AD3DDFC3-CC27-4A52-9624-5487E95D7310}" presName="LevelOneTextNode" presStyleLbl="node0" presStyleIdx="0" presStyleCnt="1" custScaleX="125302" custScaleY="201458" custLinFactX="-58408" custLinFactNeighborX="-100000" custLinFactNeighborY="-5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92940-5D15-41C6-A68D-4737A583A7A2}" type="pres">
      <dgm:prSet presAssocID="{AD3DDFC3-CC27-4A52-9624-5487E95D7310}" presName="level2hierChild" presStyleCnt="0"/>
      <dgm:spPr/>
    </dgm:pt>
    <dgm:pt modelId="{8B0806AC-0D58-4C3C-BE15-702736063266}" type="pres">
      <dgm:prSet presAssocID="{D2027839-5137-402A-8681-28CFD17AA77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B7CE62B-88AB-404B-B789-443D6D2D97D6}" type="pres">
      <dgm:prSet presAssocID="{D2027839-5137-402A-8681-28CFD17AA77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7FAEE8A-CFD7-41BA-AF59-71CB7682AF10}" type="pres">
      <dgm:prSet presAssocID="{2CF81441-A697-4752-AD52-8635A0FBE42A}" presName="root2" presStyleCnt="0"/>
      <dgm:spPr/>
    </dgm:pt>
    <dgm:pt modelId="{14F93CE0-956B-4DF0-85C4-F72D1F2573B1}" type="pres">
      <dgm:prSet presAssocID="{2CF81441-A697-4752-AD52-8635A0FBE42A}" presName="LevelTwoTextNode" presStyleLbl="node2" presStyleIdx="0" presStyleCnt="3" custScaleX="315577" custLinFactNeighborX="-6442" custLinFactNeighborY="-48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CFFCC-E259-4867-83EA-247CB183E86B}" type="pres">
      <dgm:prSet presAssocID="{2CF81441-A697-4752-AD52-8635A0FBE42A}" presName="level3hierChild" presStyleCnt="0"/>
      <dgm:spPr/>
    </dgm:pt>
    <dgm:pt modelId="{25861CEF-EBAA-4D66-B6BD-E0BAD85E98B5}" type="pres">
      <dgm:prSet presAssocID="{8564FDEC-2DE0-4B9C-8B1C-7815B96C678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98666B6-67AC-49FE-B23C-B41E20E11ECC}" type="pres">
      <dgm:prSet presAssocID="{8564FDEC-2DE0-4B9C-8B1C-7815B96C678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D8BC462-DB34-4DC9-AFCA-45BF4DF12BB9}" type="pres">
      <dgm:prSet presAssocID="{84347FA2-7F21-4CB4-B876-43E0134806A1}" presName="root2" presStyleCnt="0"/>
      <dgm:spPr/>
    </dgm:pt>
    <dgm:pt modelId="{5C194D8E-C4C0-4A2D-80CE-9FCCFCA49D0F}" type="pres">
      <dgm:prSet presAssocID="{84347FA2-7F21-4CB4-B876-43E0134806A1}" presName="LevelTwoTextNode" presStyleLbl="node2" presStyleIdx="1" presStyleCnt="3" custScaleX="31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B18BF-FAE0-4355-9EDD-0B51B122BA29}" type="pres">
      <dgm:prSet presAssocID="{84347FA2-7F21-4CB4-B876-43E0134806A1}" presName="level3hierChild" presStyleCnt="0"/>
      <dgm:spPr/>
    </dgm:pt>
    <dgm:pt modelId="{ECCD8F11-E7E0-4D21-B8E0-6C9CE3F6F6F4}" type="pres">
      <dgm:prSet presAssocID="{6AAF00AE-C4C0-4220-8320-8C34363F969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909E4ED-E5A1-473C-8A89-83714C312EA5}" type="pres">
      <dgm:prSet presAssocID="{6AAF00AE-C4C0-4220-8320-8C34363F969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61F958E-F08F-402C-93CF-D6A75ACCB14D}" type="pres">
      <dgm:prSet presAssocID="{A58D70DB-FEE0-44E3-BACA-74430C17FA25}" presName="root2" presStyleCnt="0"/>
      <dgm:spPr/>
    </dgm:pt>
    <dgm:pt modelId="{6BB5F089-9F97-4E98-8B58-EB5823954987}" type="pres">
      <dgm:prSet presAssocID="{A58D70DB-FEE0-44E3-BACA-74430C17FA25}" presName="LevelTwoTextNode" presStyleLbl="node2" presStyleIdx="2" presStyleCnt="3" custScaleX="315577" custLinFactNeighborX="1517" custLinFactNeighborY="48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C2FEA-D164-42D1-921B-7E7DA305FBFB}" type="pres">
      <dgm:prSet presAssocID="{A58D70DB-FEE0-44E3-BACA-74430C17FA25}" presName="level3hierChild" presStyleCnt="0"/>
      <dgm:spPr/>
    </dgm:pt>
  </dgm:ptLst>
  <dgm:cxnLst>
    <dgm:cxn modelId="{C159D313-E33B-4E70-A997-31F963F3B287}" type="presOf" srcId="{B672A003-F29B-4368-90F4-B2CAACDAFDFD}" destId="{334030A4-6B8D-4526-8BDA-3B3F7DF58CDD}" srcOrd="0" destOrd="0" presId="urn:microsoft.com/office/officeart/2005/8/layout/hierarchy2"/>
    <dgm:cxn modelId="{79384B78-7575-47AB-B8E6-D4B67FB237A4}" srcId="{AD3DDFC3-CC27-4A52-9624-5487E95D7310}" destId="{A58D70DB-FEE0-44E3-BACA-74430C17FA25}" srcOrd="2" destOrd="0" parTransId="{6AAF00AE-C4C0-4220-8320-8C34363F969C}" sibTransId="{9428C42C-2761-46B7-9110-FC970B5E011C}"/>
    <dgm:cxn modelId="{C66F0DDE-077E-4C27-B07A-F93ADEB7D81B}" type="presOf" srcId="{8564FDEC-2DE0-4B9C-8B1C-7815B96C678D}" destId="{898666B6-67AC-49FE-B23C-B41E20E11ECC}" srcOrd="1" destOrd="0" presId="urn:microsoft.com/office/officeart/2005/8/layout/hierarchy2"/>
    <dgm:cxn modelId="{224F81D9-7BC7-4327-BB0B-6595FBDC812A}" type="presOf" srcId="{2CF81441-A697-4752-AD52-8635A0FBE42A}" destId="{14F93CE0-956B-4DF0-85C4-F72D1F2573B1}" srcOrd="0" destOrd="0" presId="urn:microsoft.com/office/officeart/2005/8/layout/hierarchy2"/>
    <dgm:cxn modelId="{08AFF9D6-F96B-4D49-A1CD-4574228591BA}" srcId="{AD3DDFC3-CC27-4A52-9624-5487E95D7310}" destId="{2CF81441-A697-4752-AD52-8635A0FBE42A}" srcOrd="0" destOrd="0" parTransId="{D2027839-5137-402A-8681-28CFD17AA773}" sibTransId="{ED41685B-13C0-4974-8510-55F92C2E1E6D}"/>
    <dgm:cxn modelId="{13CFF0CD-0B39-4008-9DA8-96F4399C7F16}" type="presOf" srcId="{6AAF00AE-C4C0-4220-8320-8C34363F969C}" destId="{6909E4ED-E5A1-473C-8A89-83714C312EA5}" srcOrd="1" destOrd="0" presId="urn:microsoft.com/office/officeart/2005/8/layout/hierarchy2"/>
    <dgm:cxn modelId="{0D721485-4A4E-4619-A584-039DA59D3AC4}" type="presOf" srcId="{D2027839-5137-402A-8681-28CFD17AA773}" destId="{8B7CE62B-88AB-404B-B789-443D6D2D97D6}" srcOrd="1" destOrd="0" presId="urn:microsoft.com/office/officeart/2005/8/layout/hierarchy2"/>
    <dgm:cxn modelId="{A471C23C-11C6-4F5B-9D7A-323DD6489269}" type="presOf" srcId="{A58D70DB-FEE0-44E3-BACA-74430C17FA25}" destId="{6BB5F089-9F97-4E98-8B58-EB5823954987}" srcOrd="0" destOrd="0" presId="urn:microsoft.com/office/officeart/2005/8/layout/hierarchy2"/>
    <dgm:cxn modelId="{43377EF1-9727-423E-BDC0-69B83038D20D}" type="presOf" srcId="{6AAF00AE-C4C0-4220-8320-8C34363F969C}" destId="{ECCD8F11-E7E0-4D21-B8E0-6C9CE3F6F6F4}" srcOrd="0" destOrd="0" presId="urn:microsoft.com/office/officeart/2005/8/layout/hierarchy2"/>
    <dgm:cxn modelId="{18DAE3EA-40FE-4B7B-A221-060D39E88F1C}" srcId="{B672A003-F29B-4368-90F4-B2CAACDAFDFD}" destId="{AD3DDFC3-CC27-4A52-9624-5487E95D7310}" srcOrd="0" destOrd="0" parTransId="{5975D872-8DD5-421D-85CB-38AECB320D14}" sibTransId="{F1D85C11-BFF8-49CF-8B35-050070AFD83C}"/>
    <dgm:cxn modelId="{6F85F53C-2BEB-457C-8DC2-5436E21A7829}" type="presOf" srcId="{AD3DDFC3-CC27-4A52-9624-5487E95D7310}" destId="{8DA630DE-470F-4C2B-A6F0-4058EAAB3679}" srcOrd="0" destOrd="0" presId="urn:microsoft.com/office/officeart/2005/8/layout/hierarchy2"/>
    <dgm:cxn modelId="{240FBA9F-A52E-4242-8903-028370DB644C}" srcId="{AD3DDFC3-CC27-4A52-9624-5487E95D7310}" destId="{84347FA2-7F21-4CB4-B876-43E0134806A1}" srcOrd="1" destOrd="0" parTransId="{8564FDEC-2DE0-4B9C-8B1C-7815B96C678D}" sibTransId="{9E196154-D579-4609-95B6-2953DA4A6328}"/>
    <dgm:cxn modelId="{05090561-A9E6-4329-A8EF-F4D25FE394D8}" type="presOf" srcId="{8564FDEC-2DE0-4B9C-8B1C-7815B96C678D}" destId="{25861CEF-EBAA-4D66-B6BD-E0BAD85E98B5}" srcOrd="0" destOrd="0" presId="urn:microsoft.com/office/officeart/2005/8/layout/hierarchy2"/>
    <dgm:cxn modelId="{F013D927-6C8E-4918-9DFA-A429A7EEBBD7}" type="presOf" srcId="{84347FA2-7F21-4CB4-B876-43E0134806A1}" destId="{5C194D8E-C4C0-4A2D-80CE-9FCCFCA49D0F}" srcOrd="0" destOrd="0" presId="urn:microsoft.com/office/officeart/2005/8/layout/hierarchy2"/>
    <dgm:cxn modelId="{25E10026-F7B0-4DEE-88A4-EBEE5F6BCA48}" type="presOf" srcId="{D2027839-5137-402A-8681-28CFD17AA773}" destId="{8B0806AC-0D58-4C3C-BE15-702736063266}" srcOrd="0" destOrd="0" presId="urn:microsoft.com/office/officeart/2005/8/layout/hierarchy2"/>
    <dgm:cxn modelId="{F8FBBF26-BCC4-44ED-998C-8994DFB49855}" type="presParOf" srcId="{334030A4-6B8D-4526-8BDA-3B3F7DF58CDD}" destId="{89F6D9AC-4661-4C91-8AD9-61CA28B68F08}" srcOrd="0" destOrd="0" presId="urn:microsoft.com/office/officeart/2005/8/layout/hierarchy2"/>
    <dgm:cxn modelId="{99558362-1B3A-4FB7-8D5F-C68870B273B7}" type="presParOf" srcId="{89F6D9AC-4661-4C91-8AD9-61CA28B68F08}" destId="{8DA630DE-470F-4C2B-A6F0-4058EAAB3679}" srcOrd="0" destOrd="0" presId="urn:microsoft.com/office/officeart/2005/8/layout/hierarchy2"/>
    <dgm:cxn modelId="{E4055109-B33C-49FC-9608-2BD17C57992F}" type="presParOf" srcId="{89F6D9AC-4661-4C91-8AD9-61CA28B68F08}" destId="{7CC92940-5D15-41C6-A68D-4737A583A7A2}" srcOrd="1" destOrd="0" presId="urn:microsoft.com/office/officeart/2005/8/layout/hierarchy2"/>
    <dgm:cxn modelId="{0B875FF0-970E-442B-AEF3-E96C60B681FE}" type="presParOf" srcId="{7CC92940-5D15-41C6-A68D-4737A583A7A2}" destId="{8B0806AC-0D58-4C3C-BE15-702736063266}" srcOrd="0" destOrd="0" presId="urn:microsoft.com/office/officeart/2005/8/layout/hierarchy2"/>
    <dgm:cxn modelId="{B32524BC-E815-4F77-B187-32725D89EA17}" type="presParOf" srcId="{8B0806AC-0D58-4C3C-BE15-702736063266}" destId="{8B7CE62B-88AB-404B-B789-443D6D2D97D6}" srcOrd="0" destOrd="0" presId="urn:microsoft.com/office/officeart/2005/8/layout/hierarchy2"/>
    <dgm:cxn modelId="{2F26E895-7F5C-4AAF-8A7D-2B93C30E32FE}" type="presParOf" srcId="{7CC92940-5D15-41C6-A68D-4737A583A7A2}" destId="{C7FAEE8A-CFD7-41BA-AF59-71CB7682AF10}" srcOrd="1" destOrd="0" presId="urn:microsoft.com/office/officeart/2005/8/layout/hierarchy2"/>
    <dgm:cxn modelId="{EC74883C-CF6A-4C2F-A376-E3274F356D15}" type="presParOf" srcId="{C7FAEE8A-CFD7-41BA-AF59-71CB7682AF10}" destId="{14F93CE0-956B-4DF0-85C4-F72D1F2573B1}" srcOrd="0" destOrd="0" presId="urn:microsoft.com/office/officeart/2005/8/layout/hierarchy2"/>
    <dgm:cxn modelId="{69ED39F9-7CC9-4895-80BB-ADC76B5EF025}" type="presParOf" srcId="{C7FAEE8A-CFD7-41BA-AF59-71CB7682AF10}" destId="{3FFCFFCC-E259-4867-83EA-247CB183E86B}" srcOrd="1" destOrd="0" presId="urn:microsoft.com/office/officeart/2005/8/layout/hierarchy2"/>
    <dgm:cxn modelId="{AB10A348-F0BB-4A91-B79B-976CDBD3360E}" type="presParOf" srcId="{7CC92940-5D15-41C6-A68D-4737A583A7A2}" destId="{25861CEF-EBAA-4D66-B6BD-E0BAD85E98B5}" srcOrd="2" destOrd="0" presId="urn:microsoft.com/office/officeart/2005/8/layout/hierarchy2"/>
    <dgm:cxn modelId="{B5EE431A-EF5C-4E56-B01E-8D3787DB9B3D}" type="presParOf" srcId="{25861CEF-EBAA-4D66-B6BD-E0BAD85E98B5}" destId="{898666B6-67AC-49FE-B23C-B41E20E11ECC}" srcOrd="0" destOrd="0" presId="urn:microsoft.com/office/officeart/2005/8/layout/hierarchy2"/>
    <dgm:cxn modelId="{46E2DD60-6B75-4B60-980A-F6A9001772E0}" type="presParOf" srcId="{7CC92940-5D15-41C6-A68D-4737A583A7A2}" destId="{3D8BC462-DB34-4DC9-AFCA-45BF4DF12BB9}" srcOrd="3" destOrd="0" presId="urn:microsoft.com/office/officeart/2005/8/layout/hierarchy2"/>
    <dgm:cxn modelId="{EF503C5A-527D-4C0F-AD7C-246BA605E2F6}" type="presParOf" srcId="{3D8BC462-DB34-4DC9-AFCA-45BF4DF12BB9}" destId="{5C194D8E-C4C0-4A2D-80CE-9FCCFCA49D0F}" srcOrd="0" destOrd="0" presId="urn:microsoft.com/office/officeart/2005/8/layout/hierarchy2"/>
    <dgm:cxn modelId="{59956036-679C-461D-8D97-3280E7511C0D}" type="presParOf" srcId="{3D8BC462-DB34-4DC9-AFCA-45BF4DF12BB9}" destId="{5F9B18BF-FAE0-4355-9EDD-0B51B122BA29}" srcOrd="1" destOrd="0" presId="urn:microsoft.com/office/officeart/2005/8/layout/hierarchy2"/>
    <dgm:cxn modelId="{33C6EE3D-92EF-4331-B77A-68C78655507E}" type="presParOf" srcId="{7CC92940-5D15-41C6-A68D-4737A583A7A2}" destId="{ECCD8F11-E7E0-4D21-B8E0-6C9CE3F6F6F4}" srcOrd="4" destOrd="0" presId="urn:microsoft.com/office/officeart/2005/8/layout/hierarchy2"/>
    <dgm:cxn modelId="{B8CF2546-88D0-43AE-A370-8E7EF5ECA454}" type="presParOf" srcId="{ECCD8F11-E7E0-4D21-B8E0-6C9CE3F6F6F4}" destId="{6909E4ED-E5A1-473C-8A89-83714C312EA5}" srcOrd="0" destOrd="0" presId="urn:microsoft.com/office/officeart/2005/8/layout/hierarchy2"/>
    <dgm:cxn modelId="{4590E5F0-C8D9-4ED3-9193-FEB2DFEE2426}" type="presParOf" srcId="{7CC92940-5D15-41C6-A68D-4737A583A7A2}" destId="{561F958E-F08F-402C-93CF-D6A75ACCB14D}" srcOrd="5" destOrd="0" presId="urn:microsoft.com/office/officeart/2005/8/layout/hierarchy2"/>
    <dgm:cxn modelId="{10D1DA23-8605-4C0D-B12A-F6084943F95A}" type="presParOf" srcId="{561F958E-F08F-402C-93CF-D6A75ACCB14D}" destId="{6BB5F089-9F97-4E98-8B58-EB5823954987}" srcOrd="0" destOrd="0" presId="urn:microsoft.com/office/officeart/2005/8/layout/hierarchy2"/>
    <dgm:cxn modelId="{DE00D86D-5A78-4285-B1C4-85489AC67536}" type="presParOf" srcId="{561F958E-F08F-402C-93CF-D6A75ACCB14D}" destId="{0C3C2FEA-D164-42D1-921B-7E7DA305FB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D1D52-955C-4A81-9B01-492FA25B5F7A}">
      <dsp:nvSpPr>
        <dsp:cNvPr id="0" name=""/>
        <dsp:cNvSpPr/>
      </dsp:nvSpPr>
      <dsp:spPr>
        <a:xfrm>
          <a:off x="-5690963" y="-871627"/>
          <a:ext cx="6779460" cy="6779460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2F567-CF61-4AC1-BE9F-D2193A6DDADA}">
      <dsp:nvSpPr>
        <dsp:cNvPr id="0" name=""/>
        <dsp:cNvSpPr/>
      </dsp:nvSpPr>
      <dsp:spPr>
        <a:xfrm>
          <a:off x="353289" y="228945"/>
          <a:ext cx="7788388" cy="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Світовий рівень (</a:t>
          </a:r>
          <a:r>
            <a:rPr lang="uk-UA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гіпернорми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 Універсальні принципи етики бізнесу.</a:t>
          </a:r>
          <a:endParaRPr lang="ru-RU" sz="2000" kern="1200" dirty="0"/>
        </a:p>
      </dsp:txBody>
      <dsp:txXfrm>
        <a:off x="353289" y="228945"/>
        <a:ext cx="7788388" cy="457690"/>
      </dsp:txXfrm>
    </dsp:sp>
    <dsp:sp modelId="{AB8B49CD-6B04-40F0-9A6E-A01C29110556}">
      <dsp:nvSpPr>
        <dsp:cNvPr id="0" name=""/>
        <dsp:cNvSpPr/>
      </dsp:nvSpPr>
      <dsp:spPr>
        <a:xfrm>
          <a:off x="67233" y="171734"/>
          <a:ext cx="572113" cy="5721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9529E-78FB-4B91-B9AB-E36ABD8CE6C2}">
      <dsp:nvSpPr>
        <dsp:cNvPr id="0" name=""/>
        <dsp:cNvSpPr/>
      </dsp:nvSpPr>
      <dsp:spPr>
        <a:xfrm>
          <a:off x="767769" y="915884"/>
          <a:ext cx="7373909" cy="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Макрорівень. Загальні принципи етики міжнародного бізнесу</a:t>
          </a:r>
          <a:endParaRPr lang="ru-RU" sz="2000" kern="1200" dirty="0"/>
        </a:p>
      </dsp:txBody>
      <dsp:txXfrm>
        <a:off x="767769" y="915884"/>
        <a:ext cx="7373909" cy="457690"/>
      </dsp:txXfrm>
    </dsp:sp>
    <dsp:sp modelId="{E6A6A79D-AF5E-4B3B-B32A-4CBF8810BAA4}">
      <dsp:nvSpPr>
        <dsp:cNvPr id="0" name=""/>
        <dsp:cNvSpPr/>
      </dsp:nvSpPr>
      <dsp:spPr>
        <a:xfrm>
          <a:off x="481713" y="858673"/>
          <a:ext cx="572113" cy="5721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F30C7-F20C-4871-BCAA-E5C718751BB7}">
      <dsp:nvSpPr>
        <dsp:cNvPr id="0" name=""/>
        <dsp:cNvSpPr/>
      </dsp:nvSpPr>
      <dsp:spPr>
        <a:xfrm>
          <a:off x="994902" y="1602319"/>
          <a:ext cx="7146776" cy="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Мікрорівень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етики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відносинах між: </a:t>
          </a:r>
          <a:endParaRPr lang="ru-RU" sz="2000" kern="1200" dirty="0"/>
        </a:p>
      </dsp:txBody>
      <dsp:txXfrm>
        <a:off x="994902" y="1602319"/>
        <a:ext cx="7146776" cy="457690"/>
      </dsp:txXfrm>
    </dsp:sp>
    <dsp:sp modelId="{F9534AE6-C719-40B4-B0E9-AF5AB90BDF47}">
      <dsp:nvSpPr>
        <dsp:cNvPr id="0" name=""/>
        <dsp:cNvSpPr/>
      </dsp:nvSpPr>
      <dsp:spPr>
        <a:xfrm>
          <a:off x="708845" y="1545108"/>
          <a:ext cx="572113" cy="5721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D83A0-8BE1-47C0-8BE6-FCF9169D5DAA}">
      <dsp:nvSpPr>
        <dsp:cNvPr id="0" name=""/>
        <dsp:cNvSpPr/>
      </dsp:nvSpPr>
      <dsp:spPr>
        <a:xfrm>
          <a:off x="1067423" y="2289257"/>
          <a:ext cx="7074254" cy="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єю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споживачами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067423" y="2289257"/>
        <a:ext cx="7074254" cy="457690"/>
      </dsp:txXfrm>
    </dsp:sp>
    <dsp:sp modelId="{F6A71361-A7FB-4F2C-9754-1C22DB0803B6}">
      <dsp:nvSpPr>
        <dsp:cNvPr id="0" name=""/>
        <dsp:cNvSpPr/>
      </dsp:nvSpPr>
      <dsp:spPr>
        <a:xfrm>
          <a:off x="781367" y="2232046"/>
          <a:ext cx="572113" cy="5721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A0ABB-88E7-442A-A008-F662DFCAC967}">
      <dsp:nvSpPr>
        <dsp:cNvPr id="0" name=""/>
        <dsp:cNvSpPr/>
      </dsp:nvSpPr>
      <dsp:spPr>
        <a:xfrm>
          <a:off x="994902" y="2976196"/>
          <a:ext cx="7146776" cy="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єю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інвесторами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994902" y="2976196"/>
        <a:ext cx="7146776" cy="457690"/>
      </dsp:txXfrm>
    </dsp:sp>
    <dsp:sp modelId="{A72BBAFE-EB0D-48FB-A230-94F21957409B}">
      <dsp:nvSpPr>
        <dsp:cNvPr id="0" name=""/>
        <dsp:cNvSpPr/>
      </dsp:nvSpPr>
      <dsp:spPr>
        <a:xfrm>
          <a:off x="708845" y="2918984"/>
          <a:ext cx="572113" cy="57211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02755-A009-4378-9819-87C585675BD5}">
      <dsp:nvSpPr>
        <dsp:cNvPr id="0" name=""/>
        <dsp:cNvSpPr/>
      </dsp:nvSpPr>
      <dsp:spPr>
        <a:xfrm>
          <a:off x="767769" y="3662631"/>
          <a:ext cx="7373909" cy="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персоналом</a:t>
          </a:r>
          <a:endParaRPr lang="ru-RU" sz="2000" kern="1200" dirty="0"/>
        </a:p>
      </dsp:txBody>
      <dsp:txXfrm>
        <a:off x="767769" y="3662631"/>
        <a:ext cx="7373909" cy="457690"/>
      </dsp:txXfrm>
    </dsp:sp>
    <dsp:sp modelId="{F2D43D72-98B5-4840-9636-D001C92E6DB9}">
      <dsp:nvSpPr>
        <dsp:cNvPr id="0" name=""/>
        <dsp:cNvSpPr/>
      </dsp:nvSpPr>
      <dsp:spPr>
        <a:xfrm>
          <a:off x="481713" y="3605419"/>
          <a:ext cx="572113" cy="57211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967F3-37AD-45C2-A7FD-33385E2DDC18}">
      <dsp:nvSpPr>
        <dsp:cNvPr id="0" name=""/>
        <dsp:cNvSpPr/>
      </dsp:nvSpPr>
      <dsp:spPr>
        <a:xfrm>
          <a:off x="353289" y="4349569"/>
          <a:ext cx="7788388" cy="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конкурентами</a:t>
          </a:r>
          <a:endParaRPr lang="ru-RU" sz="2000" kern="1200" dirty="0"/>
        </a:p>
      </dsp:txBody>
      <dsp:txXfrm>
        <a:off x="353289" y="4349569"/>
        <a:ext cx="7788388" cy="457690"/>
      </dsp:txXfrm>
    </dsp:sp>
    <dsp:sp modelId="{F6930DF2-E6A7-489F-8644-2653E477DD51}">
      <dsp:nvSpPr>
        <dsp:cNvPr id="0" name=""/>
        <dsp:cNvSpPr/>
      </dsp:nvSpPr>
      <dsp:spPr>
        <a:xfrm>
          <a:off x="67233" y="4292358"/>
          <a:ext cx="572113" cy="57211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10E19-93F8-4994-8181-51E0FE1A6D9A}">
      <dsp:nvSpPr>
        <dsp:cNvPr id="0" name=""/>
        <dsp:cNvSpPr/>
      </dsp:nvSpPr>
      <dsp:spPr>
        <a:xfrm>
          <a:off x="0" y="1925929"/>
          <a:ext cx="2151377" cy="183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відносин організації з власниками (інвесторами)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57" y="1979586"/>
        <a:ext cx="2044063" cy="1724673"/>
      </dsp:txXfrm>
    </dsp:sp>
    <dsp:sp modelId="{8F51C61A-FD06-430B-8998-489674A1823C}">
      <dsp:nvSpPr>
        <dsp:cNvPr id="0" name=""/>
        <dsp:cNvSpPr/>
      </dsp:nvSpPr>
      <dsp:spPr>
        <a:xfrm rot="17780559">
          <a:off x="1540384" y="1838823"/>
          <a:ext cx="2196784" cy="37536"/>
        </a:xfrm>
        <a:custGeom>
          <a:avLst/>
          <a:gdLst/>
          <a:ahLst/>
          <a:cxnLst/>
          <a:rect l="0" t="0" r="0" b="0"/>
          <a:pathLst>
            <a:path>
              <a:moveTo>
                <a:pt x="0" y="18768"/>
              </a:moveTo>
              <a:lnTo>
                <a:pt x="2196784" y="187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83857" y="1802672"/>
        <a:ext cx="109839" cy="109839"/>
      </dsp:txXfrm>
    </dsp:sp>
    <dsp:sp modelId="{8481C200-8020-4771-B75D-340C93E625CB}">
      <dsp:nvSpPr>
        <dsp:cNvPr id="0" name=""/>
        <dsp:cNvSpPr/>
      </dsp:nvSpPr>
      <dsp:spPr>
        <a:xfrm>
          <a:off x="3126175" y="250084"/>
          <a:ext cx="5476894" cy="1246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професійний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задля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гарантування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справедливо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конкурентоздатно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прибутку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2679" y="286588"/>
        <a:ext cx="5403886" cy="1173343"/>
      </dsp:txXfrm>
    </dsp:sp>
    <dsp:sp modelId="{4BA8DABF-A96B-4CF6-8FF2-10B0E75BEF19}">
      <dsp:nvSpPr>
        <dsp:cNvPr id="0" name=""/>
        <dsp:cNvSpPr/>
      </dsp:nvSpPr>
      <dsp:spPr>
        <a:xfrm rot="19873467">
          <a:off x="2082710" y="2555475"/>
          <a:ext cx="1112132" cy="37536"/>
        </a:xfrm>
        <a:custGeom>
          <a:avLst/>
          <a:gdLst/>
          <a:ahLst/>
          <a:cxnLst/>
          <a:rect l="0" t="0" r="0" b="0"/>
          <a:pathLst>
            <a:path>
              <a:moveTo>
                <a:pt x="0" y="18768"/>
              </a:moveTo>
              <a:lnTo>
                <a:pt x="1112132" y="187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10973" y="2546440"/>
        <a:ext cx="55606" cy="55606"/>
      </dsp:txXfrm>
    </dsp:sp>
    <dsp:sp modelId="{CF9CA4EF-2626-47A6-B0DD-D41F1831DE2B}">
      <dsp:nvSpPr>
        <dsp:cNvPr id="0" name=""/>
        <dsp:cNvSpPr/>
      </dsp:nvSpPr>
      <dsp:spPr>
        <a:xfrm>
          <a:off x="3126175" y="1683389"/>
          <a:ext cx="5476894" cy="1246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гарантува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ого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доступ</a:t>
          </a:r>
          <a:r>
            <a:rPr lang="uk-UA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закону і умов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2679" y="1719893"/>
        <a:ext cx="5403886" cy="1173343"/>
      </dsp:txXfrm>
    </dsp:sp>
    <dsp:sp modelId="{ED9D900A-BC72-4ACD-AF92-FCEEDFA90607}">
      <dsp:nvSpPr>
        <dsp:cNvPr id="0" name=""/>
        <dsp:cNvSpPr/>
      </dsp:nvSpPr>
      <dsp:spPr>
        <a:xfrm rot="2439489">
          <a:off x="1991500" y="3254685"/>
          <a:ext cx="1324638" cy="37536"/>
        </a:xfrm>
        <a:custGeom>
          <a:avLst/>
          <a:gdLst/>
          <a:ahLst/>
          <a:cxnLst/>
          <a:rect l="0" t="0" r="0" b="0"/>
          <a:pathLst>
            <a:path>
              <a:moveTo>
                <a:pt x="0" y="18768"/>
              </a:moveTo>
              <a:lnTo>
                <a:pt x="1324638" y="187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20704" y="3240337"/>
        <a:ext cx="66231" cy="66231"/>
      </dsp:txXfrm>
    </dsp:sp>
    <dsp:sp modelId="{9F0F09B7-FB9A-4AAF-9AA1-4E8EF00328FD}">
      <dsp:nvSpPr>
        <dsp:cNvPr id="0" name=""/>
        <dsp:cNvSpPr/>
      </dsp:nvSpPr>
      <dsp:spPr>
        <a:xfrm>
          <a:off x="3156262" y="3081808"/>
          <a:ext cx="5476894" cy="1246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примноже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актив</a:t>
          </a:r>
          <a:r>
            <a:rPr lang="uk-UA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ів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2766" y="3118312"/>
        <a:ext cx="5403886" cy="1173343"/>
      </dsp:txXfrm>
    </dsp:sp>
    <dsp:sp modelId="{543F91C0-95CB-426C-91F2-071846AD31AD}">
      <dsp:nvSpPr>
        <dsp:cNvPr id="0" name=""/>
        <dsp:cNvSpPr/>
      </dsp:nvSpPr>
      <dsp:spPr>
        <a:xfrm rot="3981955">
          <a:off x="1400515" y="3971337"/>
          <a:ext cx="2506609" cy="37536"/>
        </a:xfrm>
        <a:custGeom>
          <a:avLst/>
          <a:gdLst/>
          <a:ahLst/>
          <a:cxnLst/>
          <a:rect l="0" t="0" r="0" b="0"/>
          <a:pathLst>
            <a:path>
              <a:moveTo>
                <a:pt x="0" y="18768"/>
              </a:moveTo>
              <a:lnTo>
                <a:pt x="2506609" y="187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91155" y="3927440"/>
        <a:ext cx="125330" cy="125330"/>
      </dsp:txXfrm>
    </dsp:sp>
    <dsp:sp modelId="{C80496C3-A13B-4E9F-9651-B8F20614B635}">
      <dsp:nvSpPr>
        <dsp:cNvPr id="0" name=""/>
        <dsp:cNvSpPr/>
      </dsp:nvSpPr>
      <dsp:spPr>
        <a:xfrm>
          <a:off x="3156262" y="4515113"/>
          <a:ext cx="5476894" cy="1246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пропозицій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резолюцій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2766" y="4551617"/>
        <a:ext cx="5403886" cy="117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8AC8-8BD7-402C-975A-6DEC5B50AE6D}">
      <dsp:nvSpPr>
        <dsp:cNvPr id="0" name=""/>
        <dsp:cNvSpPr/>
      </dsp:nvSpPr>
      <dsp:spPr>
        <a:xfrm>
          <a:off x="2160234" y="3199983"/>
          <a:ext cx="4176475" cy="2488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Етика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набір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моральних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норм повинна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служити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інструментом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для менеджера при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ухваленні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endParaRPr lang="ru-RU" sz="20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1865" y="3564344"/>
        <a:ext cx="2953213" cy="1759289"/>
      </dsp:txXfrm>
    </dsp:sp>
    <dsp:sp modelId="{B15E0D8E-0C96-4A85-B60D-E2F49DF93E73}">
      <dsp:nvSpPr>
        <dsp:cNvPr id="0" name=""/>
        <dsp:cNvSpPr/>
      </dsp:nvSpPr>
      <dsp:spPr>
        <a:xfrm rot="12900000">
          <a:off x="1225411" y="2583424"/>
          <a:ext cx="1744473" cy="70908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14329-A960-4D69-AA62-A82EF3D8B5A2}">
      <dsp:nvSpPr>
        <dsp:cNvPr id="0" name=""/>
        <dsp:cNvSpPr/>
      </dsp:nvSpPr>
      <dsp:spPr>
        <a:xfrm>
          <a:off x="201347" y="1492227"/>
          <a:ext cx="2363610" cy="1890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пріоритет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endParaRPr lang="ru-RU" sz="19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людини,</a:t>
          </a:r>
          <a:endParaRPr lang="ru-RU" sz="19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не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endParaRPr lang="ru-RU" sz="1900" kern="1200" dirty="0"/>
        </a:p>
      </dsp:txBody>
      <dsp:txXfrm>
        <a:off x="256729" y="1547609"/>
        <a:ext cx="2252846" cy="1780124"/>
      </dsp:txXfrm>
    </dsp:sp>
    <dsp:sp modelId="{FAEE4DD3-005E-4E62-BD4D-4000FA51C6CE}">
      <dsp:nvSpPr>
        <dsp:cNvPr id="0" name=""/>
        <dsp:cNvSpPr/>
      </dsp:nvSpPr>
      <dsp:spPr>
        <a:xfrm rot="16200000">
          <a:off x="3183503" y="1656508"/>
          <a:ext cx="2129937" cy="70908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3A189-9251-4C92-BA6C-DEE7B593E942}">
      <dsp:nvSpPr>
        <dsp:cNvPr id="0" name=""/>
        <dsp:cNvSpPr/>
      </dsp:nvSpPr>
      <dsp:spPr>
        <a:xfrm>
          <a:off x="3066666" y="636"/>
          <a:ext cx="2363610" cy="1890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cтворення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матеріальних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цінностей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всьому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різноманітті</a:t>
          </a:r>
          <a:endParaRPr lang="ru-RU" sz="1900" kern="1200" dirty="0"/>
        </a:p>
      </dsp:txBody>
      <dsp:txXfrm>
        <a:off x="3122048" y="56018"/>
        <a:ext cx="2252846" cy="1780124"/>
      </dsp:txXfrm>
    </dsp:sp>
    <dsp:sp modelId="{F514ACE2-3B29-4B4D-AEE9-C1BCDD7F0892}">
      <dsp:nvSpPr>
        <dsp:cNvPr id="0" name=""/>
        <dsp:cNvSpPr/>
      </dsp:nvSpPr>
      <dsp:spPr>
        <a:xfrm rot="19500000">
          <a:off x="5527059" y="2583424"/>
          <a:ext cx="1744473" cy="70908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7EFE5-A6EA-4155-8FCE-46B806FD30F0}">
      <dsp:nvSpPr>
        <dsp:cNvPr id="0" name=""/>
        <dsp:cNvSpPr/>
      </dsp:nvSpPr>
      <dsp:spPr>
        <a:xfrm>
          <a:off x="5931985" y="1492227"/>
          <a:ext cx="2363610" cy="1890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прибуток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доходи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endParaRPr lang="ru-RU" sz="19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результат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endParaRPr lang="ru-RU" sz="19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суспільнозначущих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endParaRPr lang="ru-RU" sz="1900" kern="1200" dirty="0"/>
        </a:p>
      </dsp:txBody>
      <dsp:txXfrm>
        <a:off x="5987367" y="1547609"/>
        <a:ext cx="2252846" cy="1780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6451C-38FD-4597-ADBD-47D7D730915F}">
      <dsp:nvSpPr>
        <dsp:cNvPr id="0" name=""/>
        <dsp:cNvSpPr/>
      </dsp:nvSpPr>
      <dsp:spPr>
        <a:xfrm>
          <a:off x="-245863" y="177281"/>
          <a:ext cx="5162668" cy="51626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DDE661-AD85-464D-8BF7-E53EE73581A8}">
      <dsp:nvSpPr>
        <dsp:cNvPr id="0" name=""/>
        <dsp:cNvSpPr/>
      </dsp:nvSpPr>
      <dsp:spPr>
        <a:xfrm>
          <a:off x="2324749" y="131901"/>
          <a:ext cx="6023113" cy="5162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2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Світовий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2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endParaRPr lang="ru-RU" sz="220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4749" y="131901"/>
        <a:ext cx="3011556" cy="1548803"/>
      </dsp:txXfrm>
    </dsp:sp>
    <dsp:sp modelId="{F3E59E50-E039-4318-8845-1B61467A185B}">
      <dsp:nvSpPr>
        <dsp:cNvPr id="0" name=""/>
        <dsp:cNvSpPr/>
      </dsp:nvSpPr>
      <dsp:spPr>
        <a:xfrm>
          <a:off x="657605" y="1726085"/>
          <a:ext cx="3355731" cy="33557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C54974-D694-49DE-ACA2-7DADD1C14460}">
      <dsp:nvSpPr>
        <dsp:cNvPr id="0" name=""/>
        <dsp:cNvSpPr/>
      </dsp:nvSpPr>
      <dsp:spPr>
        <a:xfrm>
          <a:off x="2335470" y="1726085"/>
          <a:ext cx="6023113" cy="3355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2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Макрорівень</a:t>
          </a:r>
          <a:endParaRPr lang="ru-RU" sz="220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5470" y="1726085"/>
        <a:ext cx="3011556" cy="1548798"/>
      </dsp:txXfrm>
    </dsp:sp>
    <dsp:sp modelId="{9B04A382-52B9-45E0-8CD5-3A859A4038F5}">
      <dsp:nvSpPr>
        <dsp:cNvPr id="0" name=""/>
        <dsp:cNvSpPr/>
      </dsp:nvSpPr>
      <dsp:spPr>
        <a:xfrm>
          <a:off x="1561071" y="3274884"/>
          <a:ext cx="1548799" cy="15487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E5833A-B14D-4116-982D-421BFBC29EF4}">
      <dsp:nvSpPr>
        <dsp:cNvPr id="0" name=""/>
        <dsp:cNvSpPr/>
      </dsp:nvSpPr>
      <dsp:spPr>
        <a:xfrm>
          <a:off x="2304271" y="3285385"/>
          <a:ext cx="6023113" cy="154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200" kern="1200" dirty="0" err="1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Мікрорівень</a:t>
          </a:r>
          <a:r>
            <a:rPr lang="uk-UA" altLang="ru-RU" sz="22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20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4271" y="3285385"/>
        <a:ext cx="3011556" cy="1548799"/>
      </dsp:txXfrm>
    </dsp:sp>
    <dsp:sp modelId="{4E6FFC6E-88C7-4A00-98AD-A84D21819801}">
      <dsp:nvSpPr>
        <dsp:cNvPr id="0" name=""/>
        <dsp:cNvSpPr/>
      </dsp:nvSpPr>
      <dsp:spPr>
        <a:xfrm>
          <a:off x="4529841" y="144013"/>
          <a:ext cx="3995010" cy="15488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200" kern="1200" dirty="0" err="1" smtClean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гіпернорми</a:t>
          </a:r>
          <a:r>
            <a:rPr lang="uk-UA" altLang="ru-RU" sz="2200" kern="1200" dirty="0" smtClean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засновані на загальнолюдських цінностях</a:t>
          </a:r>
          <a:endParaRPr lang="ru-RU" sz="2200" kern="1200" dirty="0">
            <a:solidFill>
              <a:schemeClr val="accent5">
                <a:lumMod val="2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9841" y="144013"/>
        <a:ext cx="3995010" cy="1548803"/>
      </dsp:txXfrm>
    </dsp:sp>
    <dsp:sp modelId="{9CCA0FBA-3628-4452-8BC0-70814DE8A320}">
      <dsp:nvSpPr>
        <dsp:cNvPr id="0" name=""/>
        <dsp:cNvSpPr/>
      </dsp:nvSpPr>
      <dsp:spPr>
        <a:xfrm>
          <a:off x="4753705" y="1728191"/>
          <a:ext cx="3664552" cy="15487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2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етичні постулати, що реалізуються в галузевих або національних кодексах етики бізнесу</a:t>
          </a:r>
          <a:endParaRPr lang="ru-RU" sz="220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3705" y="1728191"/>
        <a:ext cx="3664552" cy="1548798"/>
      </dsp:txXfrm>
    </dsp:sp>
    <dsp:sp modelId="{56161924-CA21-452F-B849-CC236DEF1156}">
      <dsp:nvSpPr>
        <dsp:cNvPr id="0" name=""/>
        <dsp:cNvSpPr/>
      </dsp:nvSpPr>
      <dsp:spPr>
        <a:xfrm>
          <a:off x="4856414" y="3213629"/>
          <a:ext cx="3769746" cy="154879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2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масштабі окремої організації і її клієнтів</a:t>
          </a:r>
          <a:endParaRPr lang="ru-RU" sz="220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6414" y="3213629"/>
        <a:ext cx="3769746" cy="1548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02B9-B309-4DAA-969F-D849511C8649}">
      <dsp:nvSpPr>
        <dsp:cNvPr id="0" name=""/>
        <dsp:cNvSpPr/>
      </dsp:nvSpPr>
      <dsp:spPr>
        <a:xfrm>
          <a:off x="1099364" y="842049"/>
          <a:ext cx="5953070" cy="41726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5A6350-DA4F-4B62-A570-FB6B4F44547A}">
      <dsp:nvSpPr>
        <dsp:cNvPr id="0" name=""/>
        <dsp:cNvSpPr/>
      </dsp:nvSpPr>
      <dsp:spPr>
        <a:xfrm>
          <a:off x="3979696" y="914057"/>
          <a:ext cx="260559" cy="2605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0C531E-AF0F-484D-86C3-5396A1111172}">
      <dsp:nvSpPr>
        <dsp:cNvPr id="0" name=""/>
        <dsp:cNvSpPr/>
      </dsp:nvSpPr>
      <dsp:spPr>
        <a:xfrm>
          <a:off x="1" y="0"/>
          <a:ext cx="8891584" cy="74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Ніколи не вчиняй того, що</a:t>
          </a:r>
          <a:endParaRPr lang="ru-RU" sz="3200" i="1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0"/>
        <a:ext cx="8891584" cy="749590"/>
      </dsp:txXfrm>
    </dsp:sp>
    <dsp:sp modelId="{C447B281-7E15-49F1-9BBD-1AE60F83D581}">
      <dsp:nvSpPr>
        <dsp:cNvPr id="0" name=""/>
        <dsp:cNvSpPr/>
      </dsp:nvSpPr>
      <dsp:spPr>
        <a:xfrm>
          <a:off x="0" y="1431233"/>
          <a:ext cx="260553" cy="26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E1DF26-E9DA-49DA-95F7-0AB3EE0ACE55}">
      <dsp:nvSpPr>
        <dsp:cNvPr id="0" name=""/>
        <dsp:cNvSpPr/>
      </dsp:nvSpPr>
      <dsp:spPr>
        <a:xfrm>
          <a:off x="292348" y="1340258"/>
          <a:ext cx="8338640" cy="60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 твоїх довгострокових інтересах або інтересах твоєї компанії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348" y="1340258"/>
        <a:ext cx="8338640" cy="607350"/>
      </dsp:txXfrm>
    </dsp:sp>
    <dsp:sp modelId="{8EC6B850-1049-4CC3-9F7E-47D0795419C0}">
      <dsp:nvSpPr>
        <dsp:cNvPr id="0" name=""/>
        <dsp:cNvSpPr/>
      </dsp:nvSpPr>
      <dsp:spPr>
        <a:xfrm>
          <a:off x="0" y="2088918"/>
          <a:ext cx="260553" cy="26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D0269F-16D3-40C3-BC8A-572CB9B92C28}">
      <dsp:nvSpPr>
        <dsp:cNvPr id="0" name=""/>
        <dsp:cNvSpPr/>
      </dsp:nvSpPr>
      <dsp:spPr>
        <a:xfrm>
          <a:off x="193360" y="1947609"/>
          <a:ext cx="8437628" cy="60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можна було б з гордістю оголосити на всю країну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360" y="1947609"/>
        <a:ext cx="8437628" cy="607350"/>
      </dsp:txXfrm>
    </dsp:sp>
    <dsp:sp modelId="{5E09D614-61DC-406B-BF87-D330A11A1E1E}">
      <dsp:nvSpPr>
        <dsp:cNvPr id="0" name=""/>
        <dsp:cNvSpPr/>
      </dsp:nvSpPr>
      <dsp:spPr>
        <a:xfrm>
          <a:off x="0" y="2574559"/>
          <a:ext cx="260553" cy="26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E878DD-A852-45E0-B829-6BEDAFE5CA57}">
      <dsp:nvSpPr>
        <dsp:cNvPr id="0" name=""/>
        <dsp:cNvSpPr/>
      </dsp:nvSpPr>
      <dsp:spPr>
        <a:xfrm>
          <a:off x="301831" y="2543888"/>
          <a:ext cx="8589756" cy="555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сприяє відчуттю єдності і роботи на загальну мету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831" y="2543888"/>
        <a:ext cx="8589756" cy="555574"/>
      </dsp:txXfrm>
    </dsp:sp>
    <dsp:sp modelId="{362F1EC8-E1D5-4D96-949D-3737DA0210F8}">
      <dsp:nvSpPr>
        <dsp:cNvPr id="0" name=""/>
        <dsp:cNvSpPr/>
      </dsp:nvSpPr>
      <dsp:spPr>
        <a:xfrm>
          <a:off x="0" y="3279430"/>
          <a:ext cx="260553" cy="26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DCEEF3-AFFB-4AFB-A29E-91684D3780AF}">
      <dsp:nvSpPr>
        <dsp:cNvPr id="0" name=""/>
        <dsp:cNvSpPr/>
      </dsp:nvSpPr>
      <dsp:spPr>
        <a:xfrm>
          <a:off x="170303" y="3073570"/>
          <a:ext cx="8220487" cy="60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 не рекомендував би робити іншим у схожій ситуації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303" y="3073570"/>
        <a:ext cx="8220487" cy="607350"/>
      </dsp:txXfrm>
    </dsp:sp>
    <dsp:sp modelId="{69A03008-C619-465F-994B-DD9D4CCB3465}">
      <dsp:nvSpPr>
        <dsp:cNvPr id="0" name=""/>
        <dsp:cNvSpPr/>
      </dsp:nvSpPr>
      <dsp:spPr>
        <a:xfrm>
          <a:off x="0" y="3864037"/>
          <a:ext cx="260553" cy="26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DEEB8-CFFF-44A2-B7E3-B3B5F9CCB0E3}">
      <dsp:nvSpPr>
        <dsp:cNvPr id="0" name=""/>
        <dsp:cNvSpPr/>
      </dsp:nvSpPr>
      <dsp:spPr>
        <a:xfrm>
          <a:off x="379297" y="3722367"/>
          <a:ext cx="7429108" cy="60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веде до більшого блага для суспільства, </a:t>
          </a:r>
          <a:r>
            <a:rPr lang="en-US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 ти живеш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297" y="3722367"/>
        <a:ext cx="7429108" cy="607350"/>
      </dsp:txXfrm>
    </dsp:sp>
    <dsp:sp modelId="{79A76726-D354-4BF6-BAC5-523DA7433F1D}">
      <dsp:nvSpPr>
        <dsp:cNvPr id="0" name=""/>
        <dsp:cNvSpPr/>
      </dsp:nvSpPr>
      <dsp:spPr>
        <a:xfrm>
          <a:off x="0" y="4375566"/>
          <a:ext cx="260553" cy="26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4D65C1-3C65-4C4D-9476-FC40FC1A199B}">
      <dsp:nvSpPr>
        <dsp:cNvPr id="0" name=""/>
        <dsp:cNvSpPr/>
      </dsp:nvSpPr>
      <dsp:spPr>
        <a:xfrm>
          <a:off x="378934" y="4226425"/>
          <a:ext cx="8354605" cy="60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порушує права інших і  шкодить слабким у суспільстві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934" y="4226425"/>
        <a:ext cx="8354605" cy="607350"/>
      </dsp:txXfrm>
    </dsp:sp>
    <dsp:sp modelId="{A9BFD200-D59F-4834-881C-0C5966F29D6A}">
      <dsp:nvSpPr>
        <dsp:cNvPr id="0" name=""/>
        <dsp:cNvSpPr/>
      </dsp:nvSpPr>
      <dsp:spPr>
        <a:xfrm>
          <a:off x="0" y="4960173"/>
          <a:ext cx="260553" cy="26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AF633D-3BC7-4914-8909-60927D003B7F}">
      <dsp:nvSpPr>
        <dsp:cNvPr id="0" name=""/>
        <dsp:cNvSpPr/>
      </dsp:nvSpPr>
      <dsp:spPr>
        <a:xfrm>
          <a:off x="130292" y="4896545"/>
          <a:ext cx="8630987" cy="60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порушує закон, оскільки в законі представлені мінімальні моральні норми суспільства</a:t>
          </a:r>
          <a:endParaRPr lang="ru-RU" alt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292" y="4896545"/>
        <a:ext cx="8630987" cy="607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06C63-5ABB-437B-9C83-4284AA56A7CA}">
      <dsp:nvSpPr>
        <dsp:cNvPr id="0" name=""/>
        <dsp:cNvSpPr/>
      </dsp:nvSpPr>
      <dsp:spPr>
        <a:xfrm>
          <a:off x="0" y="934279"/>
          <a:ext cx="7584504" cy="153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01DBF-3460-405F-808A-4BA9FF5B9E9B}">
      <dsp:nvSpPr>
        <dsp:cNvPr id="0" name=""/>
        <dsp:cNvSpPr/>
      </dsp:nvSpPr>
      <dsp:spPr>
        <a:xfrm>
          <a:off x="432047" y="41356"/>
          <a:ext cx="7076251" cy="180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73" tIns="0" rIns="200673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ухвалена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1994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м. Ко (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Швейцарія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топ-менеджерами і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власниками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транснаціональних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корпорацій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США,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Західної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Японії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519951" y="129260"/>
        <a:ext cx="6900443" cy="1624912"/>
      </dsp:txXfrm>
    </dsp:sp>
    <dsp:sp modelId="{1C966770-5042-44FF-BCF6-69922DB7691D}">
      <dsp:nvSpPr>
        <dsp:cNvPr id="0" name=""/>
        <dsp:cNvSpPr/>
      </dsp:nvSpPr>
      <dsp:spPr>
        <a:xfrm>
          <a:off x="0" y="3701240"/>
          <a:ext cx="7584504" cy="153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02DAE-D008-4DD9-8B27-B5C5634DE691}">
      <dsp:nvSpPr>
        <dsp:cNvPr id="0" name=""/>
        <dsp:cNvSpPr/>
      </dsp:nvSpPr>
      <dsp:spPr>
        <a:xfrm>
          <a:off x="432047" y="2808316"/>
          <a:ext cx="7076251" cy="180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73" tIns="0" rIns="200673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синтезувати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морально-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етичні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східної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західної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ділових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культур </a:t>
          </a:r>
          <a:endParaRPr lang="ru-RU" sz="2400" kern="1200" dirty="0"/>
        </a:p>
      </dsp:txBody>
      <dsp:txXfrm>
        <a:off x="519951" y="2896220"/>
        <a:ext cx="6900443" cy="1624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8CE00-1E4F-46AF-A507-BB5406728689}">
      <dsp:nvSpPr>
        <dsp:cNvPr id="0" name=""/>
        <dsp:cNvSpPr/>
      </dsp:nvSpPr>
      <dsp:spPr>
        <a:xfrm>
          <a:off x="0" y="588476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8364F-5C43-4EB7-AE9B-3A92CF3B6AA9}">
      <dsp:nvSpPr>
        <dsp:cNvPr id="0" name=""/>
        <dsp:cNvSpPr/>
      </dsp:nvSpPr>
      <dsp:spPr>
        <a:xfrm>
          <a:off x="435648" y="90144"/>
          <a:ext cx="7121892" cy="7492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акціонерів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до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власників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частки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бізнесі</a:t>
          </a:r>
          <a:endParaRPr lang="ru-RU" sz="2200" b="0" i="0" kern="1200" dirty="0"/>
        </a:p>
      </dsp:txBody>
      <dsp:txXfrm>
        <a:off x="472223" y="126719"/>
        <a:ext cx="7048742" cy="676102"/>
      </dsp:txXfrm>
    </dsp:sp>
    <dsp:sp modelId="{466EC018-343F-47CD-ADB6-D69608C8BBC3}">
      <dsp:nvSpPr>
        <dsp:cNvPr id="0" name=""/>
        <dsp:cNvSpPr/>
      </dsp:nvSpPr>
      <dsp:spPr>
        <a:xfrm>
          <a:off x="0" y="1653559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200" b="0" i="0" kern="1200" dirty="0"/>
        </a:p>
      </dsp:txBody>
      <dsp:txXfrm>
        <a:off x="0" y="1653559"/>
        <a:ext cx="8712968" cy="428400"/>
      </dsp:txXfrm>
    </dsp:sp>
    <dsp:sp modelId="{921098FD-35C9-4BF0-82A1-23DA6F7287BD}">
      <dsp:nvSpPr>
        <dsp:cNvPr id="0" name=""/>
        <dsp:cNvSpPr/>
      </dsp:nvSpPr>
      <dsp:spPr>
        <a:xfrm>
          <a:off x="435648" y="1108676"/>
          <a:ext cx="7121892" cy="7958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до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світової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спільноти</a:t>
          </a:r>
          <a:endParaRPr lang="ru-RU" sz="2200" b="0" i="0" kern="1200" dirty="0"/>
        </a:p>
      </dsp:txBody>
      <dsp:txXfrm>
        <a:off x="474496" y="1147524"/>
        <a:ext cx="7044196" cy="718106"/>
      </dsp:txXfrm>
    </dsp:sp>
    <dsp:sp modelId="{AB7741DD-3010-480E-BBC7-02F1C8D25B8F}">
      <dsp:nvSpPr>
        <dsp:cNvPr id="0" name=""/>
        <dsp:cNvSpPr/>
      </dsp:nvSpPr>
      <dsp:spPr>
        <a:xfrm>
          <a:off x="0" y="2424679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6B709-6484-4EDA-B2EC-4E1ECCAEF566}">
      <dsp:nvSpPr>
        <dsp:cNvPr id="0" name=""/>
        <dsp:cNvSpPr/>
      </dsp:nvSpPr>
      <dsp:spPr>
        <a:xfrm>
          <a:off x="435648" y="2173759"/>
          <a:ext cx="712189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букви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закону - до духу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довіри</a:t>
          </a:r>
          <a:endParaRPr lang="ru-RU" sz="2200" b="0" i="0" kern="1200" dirty="0"/>
        </a:p>
      </dsp:txBody>
      <dsp:txXfrm>
        <a:off x="460146" y="2198257"/>
        <a:ext cx="7072896" cy="452844"/>
      </dsp:txXfrm>
    </dsp:sp>
    <dsp:sp modelId="{EA0A1A5A-568C-47AA-9ED5-0E1D05889D9F}">
      <dsp:nvSpPr>
        <dsp:cNvPr id="0" name=""/>
        <dsp:cNvSpPr/>
      </dsp:nvSpPr>
      <dsp:spPr>
        <a:xfrm>
          <a:off x="0" y="3195799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83E05-90E6-4173-8E9B-05EED2318F17}">
      <dsp:nvSpPr>
        <dsp:cNvPr id="0" name=""/>
        <dsp:cNvSpPr/>
      </dsp:nvSpPr>
      <dsp:spPr>
        <a:xfrm>
          <a:off x="435648" y="2944879"/>
          <a:ext cx="712189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правових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норм,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уникнення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протизаконних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endParaRPr lang="ru-RU" sz="2200" b="0" i="0" kern="1200" dirty="0"/>
        </a:p>
      </dsp:txBody>
      <dsp:txXfrm>
        <a:off x="460146" y="2969377"/>
        <a:ext cx="7072896" cy="452844"/>
      </dsp:txXfrm>
    </dsp:sp>
    <dsp:sp modelId="{3878CA19-8DBC-4EE4-BC61-475DBF285C67}">
      <dsp:nvSpPr>
        <dsp:cNvPr id="0" name=""/>
        <dsp:cNvSpPr/>
      </dsp:nvSpPr>
      <dsp:spPr>
        <a:xfrm>
          <a:off x="0" y="3966919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200" b="0" i="0" kern="1200" dirty="0"/>
        </a:p>
      </dsp:txBody>
      <dsp:txXfrm>
        <a:off x="0" y="3966919"/>
        <a:ext cx="8712968" cy="428400"/>
      </dsp:txXfrm>
    </dsp:sp>
    <dsp:sp modelId="{050F5224-54C5-4D0C-A381-C862619EAF7E}">
      <dsp:nvSpPr>
        <dsp:cNvPr id="0" name=""/>
        <dsp:cNvSpPr/>
      </dsp:nvSpPr>
      <dsp:spPr>
        <a:xfrm>
          <a:off x="435648" y="3715999"/>
          <a:ext cx="712189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багатосторонніх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торговельних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RU" sz="2200" b="0" i="0" kern="1200" dirty="0"/>
        </a:p>
      </dsp:txBody>
      <dsp:txXfrm>
        <a:off x="460146" y="3740497"/>
        <a:ext cx="7072896" cy="452844"/>
      </dsp:txXfrm>
    </dsp:sp>
    <dsp:sp modelId="{BF258D60-1DAE-43FB-8603-C91317112E24}">
      <dsp:nvSpPr>
        <dsp:cNvPr id="0" name=""/>
        <dsp:cNvSpPr/>
      </dsp:nvSpPr>
      <dsp:spPr>
        <a:xfrm>
          <a:off x="0" y="4738039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b="0" i="0" kern="1200" dirty="0"/>
        </a:p>
      </dsp:txBody>
      <dsp:txXfrm>
        <a:off x="0" y="4738039"/>
        <a:ext cx="8712968" cy="428400"/>
      </dsp:txXfrm>
    </dsp:sp>
    <dsp:sp modelId="{3A7682DF-5898-4AC1-9F37-C3A38A23450C}">
      <dsp:nvSpPr>
        <dsp:cNvPr id="0" name=""/>
        <dsp:cNvSpPr/>
      </dsp:nvSpPr>
      <dsp:spPr>
        <a:xfrm>
          <a:off x="435648" y="4487119"/>
          <a:ext cx="712189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Дбайливе ставлення до </a:t>
          </a:r>
          <a:r>
            <a:rPr lang="uk-UA" sz="22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RU" sz="2200" b="0" i="0" kern="1200" dirty="0"/>
        </a:p>
      </dsp:txBody>
      <dsp:txXfrm>
        <a:off x="460146" y="4511617"/>
        <a:ext cx="7072896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BD91B-C10E-4148-B05A-BEBCC57ED013}">
      <dsp:nvSpPr>
        <dsp:cNvPr id="0" name=""/>
        <dsp:cNvSpPr/>
      </dsp:nvSpPr>
      <dsp:spPr>
        <a:xfrm>
          <a:off x="0" y="0"/>
          <a:ext cx="8208912" cy="1012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ення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якісними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товарами і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послугами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ніх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057" y="0"/>
        <a:ext cx="6465854" cy="1012753"/>
      </dsp:txXfrm>
    </dsp:sp>
    <dsp:sp modelId="{8349741A-AFBD-4DC3-B06D-FF660E13AFF9}">
      <dsp:nvSpPr>
        <dsp:cNvPr id="0" name=""/>
        <dsp:cNvSpPr/>
      </dsp:nvSpPr>
      <dsp:spPr>
        <a:xfrm>
          <a:off x="101275" y="101275"/>
          <a:ext cx="1641782" cy="810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73EE9-379E-464F-BFBB-637DB40A41CB}">
      <dsp:nvSpPr>
        <dsp:cNvPr id="0" name=""/>
        <dsp:cNvSpPr/>
      </dsp:nvSpPr>
      <dsp:spPr>
        <a:xfrm>
          <a:off x="0" y="1114028"/>
          <a:ext cx="8208912" cy="1012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чесність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обслуговування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задовол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ення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057" y="1114028"/>
        <a:ext cx="6465854" cy="1012753"/>
      </dsp:txXfrm>
    </dsp:sp>
    <dsp:sp modelId="{247712F5-6919-4C67-8AB4-E0CB39DF750E}">
      <dsp:nvSpPr>
        <dsp:cNvPr id="0" name=""/>
        <dsp:cNvSpPr/>
      </dsp:nvSpPr>
      <dsp:spPr>
        <a:xfrm>
          <a:off x="101275" y="1215303"/>
          <a:ext cx="1641782" cy="810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15CDA-09A2-4EDC-B59B-D151F3115B82}">
      <dsp:nvSpPr>
        <dsp:cNvPr id="0" name=""/>
        <dsp:cNvSpPr/>
      </dsp:nvSpPr>
      <dsp:spPr>
        <a:xfrm>
          <a:off x="0" y="2228056"/>
          <a:ext cx="8208912" cy="1012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гарантія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057" y="2228056"/>
        <a:ext cx="6465854" cy="1012753"/>
      </dsp:txXfrm>
    </dsp:sp>
    <dsp:sp modelId="{4940C7F9-80FF-403B-B332-53825926042B}">
      <dsp:nvSpPr>
        <dsp:cNvPr id="0" name=""/>
        <dsp:cNvSpPr/>
      </dsp:nvSpPr>
      <dsp:spPr>
        <a:xfrm>
          <a:off x="101275" y="2329332"/>
          <a:ext cx="1641782" cy="810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8F941-94D3-4215-9193-313AAF066CA9}">
      <dsp:nvSpPr>
        <dsp:cNvPr id="0" name=""/>
        <dsp:cNvSpPr/>
      </dsp:nvSpPr>
      <dsp:spPr>
        <a:xfrm>
          <a:off x="0" y="3342085"/>
          <a:ext cx="8208912" cy="1012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повага до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людської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гідності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 здійсненні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маркетинго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вої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реклам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ної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діяльності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057" y="3342085"/>
        <a:ext cx="6465854" cy="1012753"/>
      </dsp:txXfrm>
    </dsp:sp>
    <dsp:sp modelId="{90475362-1342-4304-B2CB-58AD5A303402}">
      <dsp:nvSpPr>
        <dsp:cNvPr id="0" name=""/>
        <dsp:cNvSpPr/>
      </dsp:nvSpPr>
      <dsp:spPr>
        <a:xfrm>
          <a:off x="101275" y="3443360"/>
          <a:ext cx="1641782" cy="810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D277B-ADDF-4214-8912-64DC3C769615}">
      <dsp:nvSpPr>
        <dsp:cNvPr id="0" name=""/>
        <dsp:cNvSpPr/>
      </dsp:nvSpPr>
      <dsp:spPr>
        <a:xfrm>
          <a:off x="0" y="4456113"/>
          <a:ext cx="8208912" cy="1012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 до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цілісн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клієнтів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057" y="4456113"/>
        <a:ext cx="6465854" cy="1012753"/>
      </dsp:txXfrm>
    </dsp:sp>
    <dsp:sp modelId="{D624EF0E-82DA-4220-B9D6-96017F31FBA3}">
      <dsp:nvSpPr>
        <dsp:cNvPr id="0" name=""/>
        <dsp:cNvSpPr/>
      </dsp:nvSpPr>
      <dsp:spPr>
        <a:xfrm>
          <a:off x="101275" y="4557389"/>
          <a:ext cx="1641782" cy="810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630DE-470F-4C2B-A6F0-4058EAAB3679}">
      <dsp:nvSpPr>
        <dsp:cNvPr id="0" name=""/>
        <dsp:cNvSpPr/>
      </dsp:nvSpPr>
      <dsp:spPr>
        <a:xfrm>
          <a:off x="5" y="2016227"/>
          <a:ext cx="1564785" cy="2222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в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ідносин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персоналом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36" y="2062058"/>
        <a:ext cx="1473123" cy="2130896"/>
      </dsp:txXfrm>
    </dsp:sp>
    <dsp:sp modelId="{8B0806AC-0D58-4C3C-BE15-702736063266}">
      <dsp:nvSpPr>
        <dsp:cNvPr id="0" name=""/>
        <dsp:cNvSpPr/>
      </dsp:nvSpPr>
      <dsp:spPr>
        <a:xfrm rot="17846657">
          <a:off x="735452" y="1750927"/>
          <a:ext cx="307666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076666" y="1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196869" y="1685381"/>
        <a:ext cx="153833" cy="153833"/>
      </dsp:txXfrm>
    </dsp:sp>
    <dsp:sp modelId="{14F93CE0-956B-4DF0-85C4-F72D1F2573B1}">
      <dsp:nvSpPr>
        <dsp:cNvPr id="0" name=""/>
        <dsp:cNvSpPr/>
      </dsp:nvSpPr>
      <dsp:spPr>
        <a:xfrm>
          <a:off x="2982782" y="5893"/>
          <a:ext cx="4938101" cy="782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</a:t>
          </a:r>
          <a:r>
            <a:rPr lang="uk-UA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роботою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гідною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зарплатою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697" y="28808"/>
        <a:ext cx="4892271" cy="736562"/>
      </dsp:txXfrm>
    </dsp:sp>
    <dsp:sp modelId="{25861CEF-EBAA-4D66-B6BD-E0BAD85E98B5}">
      <dsp:nvSpPr>
        <dsp:cNvPr id="0" name=""/>
        <dsp:cNvSpPr/>
      </dsp:nvSpPr>
      <dsp:spPr>
        <a:xfrm rot="18465634">
          <a:off x="1115982" y="2200803"/>
          <a:ext cx="231560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15607" y="1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215896" y="2154283"/>
        <a:ext cx="115780" cy="115780"/>
      </dsp:txXfrm>
    </dsp:sp>
    <dsp:sp modelId="{5C194D8E-C4C0-4A2D-80CE-9FCCFCA49D0F}">
      <dsp:nvSpPr>
        <dsp:cNvPr id="0" name=""/>
        <dsp:cNvSpPr/>
      </dsp:nvSpPr>
      <dsp:spPr>
        <a:xfrm>
          <a:off x="2982782" y="905644"/>
          <a:ext cx="4938101" cy="782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</a:t>
          </a:r>
          <a:r>
            <a:rPr lang="uk-UA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умов для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здоров‘я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людської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гідності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697" y="928559"/>
        <a:ext cx="4892271" cy="736562"/>
      </dsp:txXfrm>
    </dsp:sp>
    <dsp:sp modelId="{ECCD8F11-E7E0-4D21-B8E0-6C9CE3F6F6F4}">
      <dsp:nvSpPr>
        <dsp:cNvPr id="0" name=""/>
        <dsp:cNvSpPr/>
      </dsp:nvSpPr>
      <dsp:spPr>
        <a:xfrm rot="19602903">
          <a:off x="1425655" y="2650678"/>
          <a:ext cx="16962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96261" y="1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231379" y="2619643"/>
        <a:ext cx="84813" cy="84813"/>
      </dsp:txXfrm>
    </dsp:sp>
    <dsp:sp modelId="{6BB5F089-9F97-4E98-8B58-EB5823954987}">
      <dsp:nvSpPr>
        <dsp:cNvPr id="0" name=""/>
        <dsp:cNvSpPr/>
      </dsp:nvSpPr>
      <dsp:spPr>
        <a:xfrm>
          <a:off x="2982782" y="1805396"/>
          <a:ext cx="4938101" cy="782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відкритий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закону і умов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697" y="1828311"/>
        <a:ext cx="4892271" cy="736562"/>
      </dsp:txXfrm>
    </dsp:sp>
    <dsp:sp modelId="{0F4E660F-8D89-4031-8B25-72C05787E7DD}">
      <dsp:nvSpPr>
        <dsp:cNvPr id="0" name=""/>
        <dsp:cNvSpPr/>
      </dsp:nvSpPr>
      <dsp:spPr>
        <a:xfrm rot="21524462">
          <a:off x="1564618" y="3100554"/>
          <a:ext cx="141833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18334" y="1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238328" y="3076466"/>
        <a:ext cx="70916" cy="70916"/>
      </dsp:txXfrm>
    </dsp:sp>
    <dsp:sp modelId="{77D40570-BF41-4868-9B73-E0A7ADDCE570}">
      <dsp:nvSpPr>
        <dsp:cNvPr id="0" name=""/>
        <dsp:cNvSpPr/>
      </dsp:nvSpPr>
      <dsp:spPr>
        <a:xfrm>
          <a:off x="2982782" y="2705147"/>
          <a:ext cx="4938101" cy="782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адекватне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реагува</a:t>
          </a:r>
          <a:r>
            <a:rPr lang="uk-UA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697" y="2728062"/>
        <a:ext cx="4892271" cy="736562"/>
      </dsp:txXfrm>
    </dsp:sp>
    <dsp:sp modelId="{1203C629-B85D-48C2-8202-208CA4F1177D}">
      <dsp:nvSpPr>
        <dsp:cNvPr id="0" name=""/>
        <dsp:cNvSpPr/>
      </dsp:nvSpPr>
      <dsp:spPr>
        <a:xfrm rot="1889369">
          <a:off x="1442349" y="3550430"/>
          <a:ext cx="166287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62873" y="1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232214" y="3520229"/>
        <a:ext cx="83143" cy="83143"/>
      </dsp:txXfrm>
    </dsp:sp>
    <dsp:sp modelId="{FFB642D8-69EA-4353-838C-9904EB95AF15}">
      <dsp:nvSpPr>
        <dsp:cNvPr id="0" name=""/>
        <dsp:cNvSpPr/>
      </dsp:nvSpPr>
      <dsp:spPr>
        <a:xfrm>
          <a:off x="2982782" y="3604899"/>
          <a:ext cx="4938101" cy="782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у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конфліктів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відкритих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переговорах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697" y="3627814"/>
        <a:ext cx="4892271" cy="736562"/>
      </dsp:txXfrm>
    </dsp:sp>
    <dsp:sp modelId="{F4E3FAA3-D433-4AD6-9989-B4B58E642DD8}">
      <dsp:nvSpPr>
        <dsp:cNvPr id="0" name=""/>
        <dsp:cNvSpPr/>
      </dsp:nvSpPr>
      <dsp:spPr>
        <a:xfrm rot="2989020">
          <a:off x="1163535" y="3980229"/>
          <a:ext cx="226206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262062" y="1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238015" y="3935048"/>
        <a:ext cx="113103" cy="113103"/>
      </dsp:txXfrm>
    </dsp:sp>
    <dsp:sp modelId="{2FDDB74D-FDA7-4C56-9A81-2B20387EF03E}">
      <dsp:nvSpPr>
        <dsp:cNvPr id="0" name=""/>
        <dsp:cNvSpPr/>
      </dsp:nvSpPr>
      <dsp:spPr>
        <a:xfrm>
          <a:off x="3024343" y="4464498"/>
          <a:ext cx="4938101" cy="782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гарантува</a:t>
          </a:r>
          <a:r>
            <a:rPr lang="uk-UA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en-US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статі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раси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релігійних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переконань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7258" y="4487413"/>
        <a:ext cx="4892271" cy="736562"/>
      </dsp:txXfrm>
    </dsp:sp>
    <dsp:sp modelId="{54B73D44-26AC-47BE-AE9F-F4A99FB3C483}">
      <dsp:nvSpPr>
        <dsp:cNvPr id="0" name=""/>
        <dsp:cNvSpPr/>
      </dsp:nvSpPr>
      <dsp:spPr>
        <a:xfrm rot="3720660">
          <a:off x="763040" y="4450181"/>
          <a:ext cx="302149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021492" y="1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198249" y="4386015"/>
        <a:ext cx="151074" cy="151074"/>
      </dsp:txXfrm>
    </dsp:sp>
    <dsp:sp modelId="{11E444B3-3BA2-4A28-B2C8-A9692E7F9A03}">
      <dsp:nvSpPr>
        <dsp:cNvPr id="0" name=""/>
        <dsp:cNvSpPr/>
      </dsp:nvSpPr>
      <dsp:spPr>
        <a:xfrm>
          <a:off x="2982782" y="5404401"/>
          <a:ext cx="4938101" cy="782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необхідних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навиків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697" y="5427316"/>
        <a:ext cx="4892271" cy="736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630DE-470F-4C2B-A6F0-4058EAAB3679}">
      <dsp:nvSpPr>
        <dsp:cNvPr id="0" name=""/>
        <dsp:cNvSpPr/>
      </dsp:nvSpPr>
      <dsp:spPr>
        <a:xfrm>
          <a:off x="0" y="2137776"/>
          <a:ext cx="2267303" cy="182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відносин організації з конкурентами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84" y="2191160"/>
        <a:ext cx="2160535" cy="1715894"/>
      </dsp:txXfrm>
    </dsp:sp>
    <dsp:sp modelId="{8B0806AC-0D58-4C3C-BE15-702736063266}">
      <dsp:nvSpPr>
        <dsp:cNvPr id="0" name=""/>
        <dsp:cNvSpPr/>
      </dsp:nvSpPr>
      <dsp:spPr>
        <a:xfrm rot="17593608">
          <a:off x="1796601" y="2321737"/>
          <a:ext cx="1554426" cy="26297"/>
        </a:xfrm>
        <a:custGeom>
          <a:avLst/>
          <a:gdLst/>
          <a:ahLst/>
          <a:cxnLst/>
          <a:rect l="0" t="0" r="0" b="0"/>
          <a:pathLst>
            <a:path>
              <a:moveTo>
                <a:pt x="0" y="13148"/>
              </a:moveTo>
              <a:lnTo>
                <a:pt x="1554426" y="13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534954" y="2296026"/>
        <a:ext cx="77721" cy="77721"/>
      </dsp:txXfrm>
    </dsp:sp>
    <dsp:sp modelId="{14F93CE0-956B-4DF0-85C4-F72D1F2573B1}">
      <dsp:nvSpPr>
        <dsp:cNvPr id="0" name=""/>
        <dsp:cNvSpPr/>
      </dsp:nvSpPr>
      <dsp:spPr>
        <a:xfrm>
          <a:off x="2880326" y="1168297"/>
          <a:ext cx="5710275" cy="904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</a:t>
          </a:r>
          <a:r>
            <a:rPr lang="uk-UA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відкритих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ринків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торгівлі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інвестування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6825" y="1194796"/>
        <a:ext cx="5657277" cy="851737"/>
      </dsp:txXfrm>
    </dsp:sp>
    <dsp:sp modelId="{25861CEF-EBAA-4D66-B6BD-E0BAD85E98B5}">
      <dsp:nvSpPr>
        <dsp:cNvPr id="0" name=""/>
        <dsp:cNvSpPr/>
      </dsp:nvSpPr>
      <dsp:spPr>
        <a:xfrm rot="222262">
          <a:off x="2266540" y="3059577"/>
          <a:ext cx="731115" cy="26297"/>
        </a:xfrm>
        <a:custGeom>
          <a:avLst/>
          <a:gdLst/>
          <a:ahLst/>
          <a:cxnLst/>
          <a:rect l="0" t="0" r="0" b="0"/>
          <a:pathLst>
            <a:path>
              <a:moveTo>
                <a:pt x="0" y="13148"/>
              </a:moveTo>
              <a:lnTo>
                <a:pt x="731115" y="13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613820" y="3054447"/>
        <a:ext cx="36555" cy="36555"/>
      </dsp:txXfrm>
    </dsp:sp>
    <dsp:sp modelId="{5C194D8E-C4C0-4A2D-80CE-9FCCFCA49D0F}">
      <dsp:nvSpPr>
        <dsp:cNvPr id="0" name=""/>
        <dsp:cNvSpPr/>
      </dsp:nvSpPr>
      <dsp:spPr>
        <a:xfrm>
          <a:off x="2996892" y="2643976"/>
          <a:ext cx="5710275" cy="904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</a:t>
          </a:r>
          <a:r>
            <a:rPr lang="uk-UA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конкурентній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поведінці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задля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блага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3391" y="2670475"/>
        <a:ext cx="5657277" cy="851737"/>
      </dsp:txXfrm>
    </dsp:sp>
    <dsp:sp modelId="{ECCD8F11-E7E0-4D21-B8E0-6C9CE3F6F6F4}">
      <dsp:nvSpPr>
        <dsp:cNvPr id="0" name=""/>
        <dsp:cNvSpPr/>
      </dsp:nvSpPr>
      <dsp:spPr>
        <a:xfrm rot="3854351">
          <a:off x="1788975" y="3797900"/>
          <a:ext cx="1692044" cy="26297"/>
        </a:xfrm>
        <a:custGeom>
          <a:avLst/>
          <a:gdLst/>
          <a:ahLst/>
          <a:cxnLst/>
          <a:rect l="0" t="0" r="0" b="0"/>
          <a:pathLst>
            <a:path>
              <a:moveTo>
                <a:pt x="0" y="13148"/>
              </a:moveTo>
              <a:lnTo>
                <a:pt x="1692044" y="13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accent5">
                <a:lumMod val="25000"/>
              </a:schemeClr>
            </a:solidFill>
          </a:endParaRPr>
        </a:p>
      </dsp:txBody>
      <dsp:txXfrm>
        <a:off x="2592696" y="3768747"/>
        <a:ext cx="84602" cy="84602"/>
      </dsp:txXfrm>
    </dsp:sp>
    <dsp:sp modelId="{6BB5F089-9F97-4E98-8B58-EB5823954987}">
      <dsp:nvSpPr>
        <dsp:cNvPr id="0" name=""/>
        <dsp:cNvSpPr/>
      </dsp:nvSpPr>
      <dsp:spPr>
        <a:xfrm>
          <a:off x="3002692" y="4120622"/>
          <a:ext cx="5710275" cy="904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ід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неетичних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</a:t>
          </a:r>
          <a:r>
            <a:rPr lang="uk-UA" alt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ий</a:t>
          </a:r>
          <a:r>
            <a:rPr lang="ru-RU" alt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9191" y="4147121"/>
        <a:ext cx="5657277" cy="851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146DDC-6D9E-4454-B957-C95DB7CD95B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2BF24D-1AD1-41AD-9F9A-A7D3DF0B7F9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4C61-FDB6-4A72-AC24-C173151B62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334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03DB4-1A52-4F17-83C8-E633444A63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8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1C1B-0C0D-43C1-9D01-C3A523B046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176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C6CF3-425E-4C99-90F0-B87684A722B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07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58C6F-F54E-41A0-A6B9-3C5F0753EB3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423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C527-0C5B-465F-928B-ED49265764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441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69431-9BE9-4282-A43A-18827E3D67C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19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314C8-CD95-4E02-894D-89B823502D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447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5D0BD-D0B7-495F-8D7F-283164D9EA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329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C985A-FA75-4E8D-8FB1-1D8CD03AB4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769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F3F53-76CA-415F-BC8E-AC983F9856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73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3039-59E6-4F86-84DB-7005101361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686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ED516C-DD71-4ACA-9F99-99075D3C80E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005637" cy="792162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етики бізнесу</a:t>
            </a:r>
            <a:endParaRPr lang="en-US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3883025" y="852488"/>
            <a:ext cx="108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417130"/>
          <a:ext cx="8208912" cy="50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504" y="404664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65625"/>
            <a:ext cx="22510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476672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3780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22193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60350"/>
            <a:ext cx="2103437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91513" cy="9937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0" spc="720" dirty="0" err="1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kern="10" spc="72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0" spc="720" dirty="0" err="1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kern="10" spc="72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0" spc="720" dirty="0" err="1" smtClean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60444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09713"/>
            <a:ext cx="2133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24400"/>
            <a:ext cx="19812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32150"/>
            <a:ext cx="20288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6570172"/>
              </p:ext>
            </p:extLst>
          </p:nvPr>
        </p:nvGraphicFramePr>
        <p:xfrm>
          <a:off x="232263" y="858760"/>
          <a:ext cx="88915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675" y="73760"/>
            <a:ext cx="864076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8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en-US" sz="28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гіпернорми</a:t>
            </a:r>
            <a:r>
              <a:rPr lang="ru-RU" sz="28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r>
              <a:rPr lang="ru-RU" sz="28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ru-RU" sz="28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kern="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Хосмера</a:t>
            </a:r>
            <a:endParaRPr lang="ru-RU" sz="28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3644900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1196975"/>
            <a:ext cx="16764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185738"/>
            <a:ext cx="8712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 </a:t>
            </a:r>
          </a:p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320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268760"/>
          <a:ext cx="75845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7708554"/>
              </p:ext>
            </p:extLst>
          </p:nvPr>
        </p:nvGraphicFramePr>
        <p:xfrm>
          <a:off x="251520" y="105273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350" y="292100"/>
            <a:ext cx="61753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320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79388" y="214313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взаємин організації зі споживачами</a:t>
            </a:r>
            <a:endParaRPr lang="ru-RU" altLang="ru-RU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1502828"/>
              </p:ext>
            </p:extLst>
          </p:nvPr>
        </p:nvGraphicFramePr>
        <p:xfrm>
          <a:off x="251520" y="1124744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33265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796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33265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2987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512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Принципи етики бізнесу</vt:lpstr>
      <vt:lpstr>Презентация PowerPoint</vt:lpstr>
      <vt:lpstr>Рівні етики бізнесу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Shavkun I.</dc:creator>
  <cp:lastModifiedBy>Admin</cp:lastModifiedBy>
  <cp:revision>367</cp:revision>
  <cp:lastPrinted>2017-02-27T12:08:23Z</cp:lastPrinted>
  <dcterms:created xsi:type="dcterms:W3CDTF">2007-01-31T08:48:58Z</dcterms:created>
  <dcterms:modified xsi:type="dcterms:W3CDTF">2024-02-27T09:29:43Z</dcterms:modified>
</cp:coreProperties>
</file>