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8" r:id="rId4"/>
    <p:sldMasterId id="2147483710" r:id="rId5"/>
    <p:sldMasterId id="2147483794" r:id="rId6"/>
    <p:sldMasterId id="2147483806" r:id="rId7"/>
    <p:sldMasterId id="2147483818" r:id="rId8"/>
    <p:sldMasterId id="2147483830" r:id="rId9"/>
    <p:sldMasterId id="2147483842" r:id="rId10"/>
    <p:sldMasterId id="2147483854" r:id="rId11"/>
    <p:sldMasterId id="2147483866" r:id="rId12"/>
    <p:sldMasterId id="2147483878" r:id="rId13"/>
  </p:sldMasterIdLst>
  <p:sldIdLst>
    <p:sldId id="257" r:id="rId14"/>
    <p:sldId id="258" r:id="rId15"/>
    <p:sldId id="277" r:id="rId16"/>
    <p:sldId id="278" r:id="rId17"/>
    <p:sldId id="279" r:id="rId18"/>
    <p:sldId id="280" r:id="rId19"/>
    <p:sldId id="284" r:id="rId20"/>
    <p:sldId id="281" r:id="rId21"/>
    <p:sldId id="259" r:id="rId22"/>
    <p:sldId id="282" r:id="rId23"/>
    <p:sldId id="283" r:id="rId24"/>
    <p:sldId id="261" r:id="rId25"/>
    <p:sldId id="262" r:id="rId26"/>
    <p:sldId id="260" r:id="rId27"/>
    <p:sldId id="270" r:id="rId28"/>
    <p:sldId id="271" r:id="rId29"/>
    <p:sldId id="272" r:id="rId30"/>
    <p:sldId id="285" r:id="rId31"/>
    <p:sldId id="273" r:id="rId32"/>
    <p:sldId id="274" r:id="rId33"/>
    <p:sldId id="288" r:id="rId34"/>
    <p:sldId id="275" r:id="rId35"/>
    <p:sldId id="276" r:id="rId36"/>
    <p:sldId id="286" r:id="rId37"/>
    <p:sldId id="290" r:id="rId38"/>
    <p:sldId id="299" r:id="rId39"/>
    <p:sldId id="291" r:id="rId40"/>
    <p:sldId id="301" r:id="rId41"/>
    <p:sldId id="302" r:id="rId42"/>
    <p:sldId id="303" r:id="rId43"/>
    <p:sldId id="295" r:id="rId44"/>
    <p:sldId id="293" r:id="rId45"/>
    <p:sldId id="294" r:id="rId46"/>
    <p:sldId id="296" r:id="rId47"/>
    <p:sldId id="297" r:id="rId48"/>
    <p:sldId id="298" r:id="rId49"/>
    <p:sldId id="300" r:id="rId50"/>
    <p:sldId id="304" r:id="rId51"/>
    <p:sldId id="305" r:id="rId52"/>
    <p:sldId id="289" r:id="rId53"/>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714"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DA805113-7941-4BD5-BB09-B80E3F152B1F}" type="datetime1">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uk-UA" smtClean="0">
                <a:solidFill>
                  <a:prstClr val="black">
                    <a:tint val="75000"/>
                  </a:prstClr>
                </a:solidFill>
              </a:rPr>
              <a:t>Торкут Н.М., д.філол.н.,проф. "Інтермедіальний Шекспір"</a:t>
            </a:r>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3B6DBC3C-9C55-4E5C-BF9D-CAB381BDE4E8}"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716013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BE96C3F-2128-4073-A082-FC9A83A25F57}" type="datetime1">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uk-UA" smtClean="0">
                <a:solidFill>
                  <a:prstClr val="black">
                    <a:tint val="75000"/>
                  </a:prstClr>
                </a:solidFill>
              </a:rPr>
              <a:t>Торкут Н.М., д.філол.н.,проф. "Інтермедіальний Шекспір"</a:t>
            </a:r>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3B6DBC3C-9C55-4E5C-BF9D-CAB381BDE4E8}"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51680435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85327795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9065352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2449136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1891738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9543386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688688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uk-UA">
              <a:solidFill>
                <a:prstClr val="black">
                  <a:tint val="75000"/>
                </a:prstClr>
              </a:solidFill>
            </a:endParaRPr>
          </a:p>
        </p:txBody>
      </p:sp>
      <p:sp>
        <p:nvSpPr>
          <p:cNvPr id="9" name="Номер слайда 8"/>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1977657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uk-UA">
              <a:solidFill>
                <a:prstClr val="black">
                  <a:tint val="75000"/>
                </a:prstClr>
              </a:solidFill>
            </a:endParaRPr>
          </a:p>
        </p:txBody>
      </p:sp>
      <p:sp>
        <p:nvSpPr>
          <p:cNvPr id="5" name="Номер слайда 4"/>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8382001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uk-UA">
              <a:solidFill>
                <a:prstClr val="black">
                  <a:tint val="75000"/>
                </a:prstClr>
              </a:solidFill>
            </a:endParaRPr>
          </a:p>
        </p:txBody>
      </p:sp>
      <p:sp>
        <p:nvSpPr>
          <p:cNvPr id="4" name="Номер слайда 3"/>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1173810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19735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2B4C9AB-2C7B-46BD-A67E-C91F35F686D9}" type="datetime1">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uk-UA" smtClean="0">
                <a:solidFill>
                  <a:prstClr val="black">
                    <a:tint val="75000"/>
                  </a:prstClr>
                </a:solidFill>
              </a:rPr>
              <a:t>Торкут Н.М., д.філол.н.,проф. "Інтермедіальний Шекспір"</a:t>
            </a:r>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3B6DBC3C-9C55-4E5C-BF9D-CAB381BDE4E8}"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4470760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7844810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06200831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1741902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42335784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3138482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4111117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7456364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uk-UA">
              <a:solidFill>
                <a:prstClr val="black">
                  <a:tint val="75000"/>
                </a:prstClr>
              </a:solidFill>
            </a:endParaRPr>
          </a:p>
        </p:txBody>
      </p:sp>
      <p:sp>
        <p:nvSpPr>
          <p:cNvPr id="9" name="Номер слайда 8"/>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04300912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uk-UA">
              <a:solidFill>
                <a:prstClr val="black">
                  <a:tint val="75000"/>
                </a:prstClr>
              </a:solidFill>
            </a:endParaRPr>
          </a:p>
        </p:txBody>
      </p:sp>
      <p:sp>
        <p:nvSpPr>
          <p:cNvPr id="5" name="Номер слайда 4"/>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4843115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uk-UA">
              <a:solidFill>
                <a:prstClr val="black">
                  <a:tint val="75000"/>
                </a:prstClr>
              </a:solidFill>
            </a:endParaRPr>
          </a:p>
        </p:txBody>
      </p:sp>
      <p:sp>
        <p:nvSpPr>
          <p:cNvPr id="4" name="Номер слайда 3"/>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599436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3E100C1-D070-482E-8203-90E418EABEE0}" type="datetimeFigureOut">
              <a:rPr lang="ru-RU" smtClean="0">
                <a:solidFill>
                  <a:prstClr val="black">
                    <a:tint val="75000"/>
                  </a:prstClr>
                </a:solidFill>
              </a:rPr>
              <a:pPr/>
              <a:t>07.12.2019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A5D26A8-5848-41BF-B758-7D91255DBD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6193353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425468929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10248792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00250514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0264646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5377096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951517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424986155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28021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uk-UA">
              <a:solidFill>
                <a:prstClr val="black">
                  <a:tint val="75000"/>
                </a:prstClr>
              </a:solidFill>
            </a:endParaRPr>
          </a:p>
        </p:txBody>
      </p:sp>
      <p:sp>
        <p:nvSpPr>
          <p:cNvPr id="9" name="Номер слайда 8"/>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2485351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uk-UA">
              <a:solidFill>
                <a:prstClr val="black">
                  <a:tint val="75000"/>
                </a:prstClr>
              </a:solidFill>
            </a:endParaRPr>
          </a:p>
        </p:txBody>
      </p:sp>
      <p:sp>
        <p:nvSpPr>
          <p:cNvPr id="5" name="Номер слайда 4"/>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579717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E100C1-D070-482E-8203-90E418EABEE0}" type="datetimeFigureOut">
              <a:rPr lang="ru-RU" smtClean="0">
                <a:solidFill>
                  <a:prstClr val="black">
                    <a:tint val="75000"/>
                  </a:prstClr>
                </a:solidFill>
              </a:rPr>
              <a:pPr/>
              <a:t>07.12.2019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A5D26A8-5848-41BF-B758-7D91255DBD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7665960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uk-UA">
              <a:solidFill>
                <a:prstClr val="black">
                  <a:tint val="75000"/>
                </a:prstClr>
              </a:solidFill>
            </a:endParaRPr>
          </a:p>
        </p:txBody>
      </p:sp>
      <p:sp>
        <p:nvSpPr>
          <p:cNvPr id="4" name="Номер слайда 3"/>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77827793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4511172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67848140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76925560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01774039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56CEF38-E9DB-46AA-8950-5B998AD2ED72}"/>
              </a:ext>
            </a:extLst>
          </p:cNvPr>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endParaRPr lang="x-none"/>
          </a:p>
        </p:txBody>
      </p:sp>
      <p:sp>
        <p:nvSpPr>
          <p:cNvPr id="3" name="Подзаголовок 2">
            <a:extLst>
              <a:ext uri="{FF2B5EF4-FFF2-40B4-BE49-F238E27FC236}">
                <a16:creationId xmlns="" xmlns:a16="http://schemas.microsoft.com/office/drawing/2014/main" id="{FEA7DF7F-6FB9-4855-BC41-9E783756ED9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x-none"/>
          </a:p>
        </p:txBody>
      </p:sp>
      <p:sp>
        <p:nvSpPr>
          <p:cNvPr id="4" name="Rectangle 4">
            <a:extLst>
              <a:ext uri="{FF2B5EF4-FFF2-40B4-BE49-F238E27FC236}">
                <a16:creationId xmlns="" xmlns:a16="http://schemas.microsoft.com/office/drawing/2014/main" id="{C8C58F79-D334-4B50-91A7-6124E0B0EFFF}"/>
              </a:ext>
            </a:extLst>
          </p:cNvPr>
          <p:cNvSpPr>
            <a:spLocks noGrp="1" noChangeArrowheads="1"/>
          </p:cNvSpPr>
          <p:nvPr>
            <p:ph type="dt" sz="half" idx="10"/>
          </p:nvPr>
        </p:nvSpPr>
        <p:spPr>
          <a:ln/>
        </p:spPr>
        <p:txBody>
          <a:bodyPr/>
          <a:lstStyle>
            <a:lvl1pPr>
              <a:defRPr/>
            </a:lvl1pPr>
          </a:lstStyle>
          <a:p>
            <a:pPr>
              <a:defRPr/>
            </a:pPr>
            <a:endParaRPr lang="uk-UA" altLang="x-none">
              <a:solidFill>
                <a:srgbClr val="000000"/>
              </a:solidFill>
            </a:endParaRPr>
          </a:p>
        </p:txBody>
      </p:sp>
      <p:sp>
        <p:nvSpPr>
          <p:cNvPr id="5" name="Rectangle 5">
            <a:extLst>
              <a:ext uri="{FF2B5EF4-FFF2-40B4-BE49-F238E27FC236}">
                <a16:creationId xmlns="" xmlns:a16="http://schemas.microsoft.com/office/drawing/2014/main" id="{24C00F5A-D26E-4172-9E4C-0C286670289F}"/>
              </a:ext>
            </a:extLst>
          </p:cNvPr>
          <p:cNvSpPr>
            <a:spLocks noGrp="1" noChangeArrowheads="1"/>
          </p:cNvSpPr>
          <p:nvPr>
            <p:ph type="ftr" sz="quarter" idx="11"/>
          </p:nvPr>
        </p:nvSpPr>
        <p:spPr>
          <a:ln/>
        </p:spPr>
        <p:txBody>
          <a:bodyPr/>
          <a:lstStyle>
            <a:lvl1pPr>
              <a:defRPr/>
            </a:lvl1pPr>
          </a:lstStyle>
          <a:p>
            <a:pPr>
              <a:defRPr/>
            </a:pPr>
            <a:endParaRPr lang="uk-UA" altLang="x-none">
              <a:solidFill>
                <a:srgbClr val="000000"/>
              </a:solidFill>
            </a:endParaRPr>
          </a:p>
        </p:txBody>
      </p:sp>
      <p:sp>
        <p:nvSpPr>
          <p:cNvPr id="6" name="Rectangle 6">
            <a:extLst>
              <a:ext uri="{FF2B5EF4-FFF2-40B4-BE49-F238E27FC236}">
                <a16:creationId xmlns="" xmlns:a16="http://schemas.microsoft.com/office/drawing/2014/main" id="{39BF673A-0343-41FF-A59E-8F5B3D907C3F}"/>
              </a:ext>
            </a:extLst>
          </p:cNvPr>
          <p:cNvSpPr>
            <a:spLocks noGrp="1" noChangeArrowheads="1"/>
          </p:cNvSpPr>
          <p:nvPr>
            <p:ph type="sldNum" sz="quarter" idx="12"/>
          </p:nvPr>
        </p:nvSpPr>
        <p:spPr>
          <a:ln/>
        </p:spPr>
        <p:txBody>
          <a:bodyPr/>
          <a:lstStyle>
            <a:lvl1pPr>
              <a:defRPr/>
            </a:lvl1pPr>
          </a:lstStyle>
          <a:p>
            <a:fld id="{9AB8DAE4-DC09-4BF3-91C9-23E498143E88}" type="slidenum">
              <a:rPr lang="uk-UA" altLang="uk-UA">
                <a:solidFill>
                  <a:srgbClr val="000000"/>
                </a:solidFill>
              </a:rPr>
              <a:pPr/>
              <a:t>‹#›</a:t>
            </a:fld>
            <a:endParaRPr lang="uk-UA" altLang="uk-UA">
              <a:solidFill>
                <a:srgbClr val="000000"/>
              </a:solidFill>
            </a:endParaRPr>
          </a:p>
        </p:txBody>
      </p:sp>
    </p:spTree>
    <p:extLst>
      <p:ext uri="{BB962C8B-B14F-4D97-AF65-F5344CB8AC3E}">
        <p14:creationId xmlns:p14="http://schemas.microsoft.com/office/powerpoint/2010/main" val="76867274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35A153E-6E5E-46AC-88E8-03840195DACA}"/>
              </a:ext>
            </a:extLst>
          </p:cNvPr>
          <p:cNvSpPr>
            <a:spLocks noGrp="1"/>
          </p:cNvSpPr>
          <p:nvPr>
            <p:ph type="title"/>
          </p:nvPr>
        </p:nvSpPr>
        <p:spPr/>
        <p:txBody>
          <a:bodyPr/>
          <a:lstStyle/>
          <a:p>
            <a:r>
              <a:rPr lang="ru-RU"/>
              <a:t>Образец заголовка</a:t>
            </a:r>
            <a:endParaRPr lang="x-none"/>
          </a:p>
        </p:txBody>
      </p:sp>
      <p:sp>
        <p:nvSpPr>
          <p:cNvPr id="3" name="Объект 2">
            <a:extLst>
              <a:ext uri="{FF2B5EF4-FFF2-40B4-BE49-F238E27FC236}">
                <a16:creationId xmlns="" xmlns:a16="http://schemas.microsoft.com/office/drawing/2014/main" id="{91FBEB18-9AFD-4180-B2DC-F29393406FE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Rectangle 4">
            <a:extLst>
              <a:ext uri="{FF2B5EF4-FFF2-40B4-BE49-F238E27FC236}">
                <a16:creationId xmlns="" xmlns:a16="http://schemas.microsoft.com/office/drawing/2014/main" id="{C8C58F79-D334-4B50-91A7-6124E0B0EFFF}"/>
              </a:ext>
            </a:extLst>
          </p:cNvPr>
          <p:cNvSpPr>
            <a:spLocks noGrp="1" noChangeArrowheads="1"/>
          </p:cNvSpPr>
          <p:nvPr>
            <p:ph type="dt" sz="half" idx="10"/>
          </p:nvPr>
        </p:nvSpPr>
        <p:spPr>
          <a:ln/>
        </p:spPr>
        <p:txBody>
          <a:bodyPr/>
          <a:lstStyle>
            <a:lvl1pPr>
              <a:defRPr/>
            </a:lvl1pPr>
          </a:lstStyle>
          <a:p>
            <a:pPr>
              <a:defRPr/>
            </a:pPr>
            <a:endParaRPr lang="uk-UA" altLang="x-none">
              <a:solidFill>
                <a:srgbClr val="000000"/>
              </a:solidFill>
            </a:endParaRPr>
          </a:p>
        </p:txBody>
      </p:sp>
      <p:sp>
        <p:nvSpPr>
          <p:cNvPr id="5" name="Rectangle 5">
            <a:extLst>
              <a:ext uri="{FF2B5EF4-FFF2-40B4-BE49-F238E27FC236}">
                <a16:creationId xmlns="" xmlns:a16="http://schemas.microsoft.com/office/drawing/2014/main" id="{24C00F5A-D26E-4172-9E4C-0C286670289F}"/>
              </a:ext>
            </a:extLst>
          </p:cNvPr>
          <p:cNvSpPr>
            <a:spLocks noGrp="1" noChangeArrowheads="1"/>
          </p:cNvSpPr>
          <p:nvPr>
            <p:ph type="ftr" sz="quarter" idx="11"/>
          </p:nvPr>
        </p:nvSpPr>
        <p:spPr>
          <a:ln/>
        </p:spPr>
        <p:txBody>
          <a:bodyPr/>
          <a:lstStyle>
            <a:lvl1pPr>
              <a:defRPr/>
            </a:lvl1pPr>
          </a:lstStyle>
          <a:p>
            <a:pPr>
              <a:defRPr/>
            </a:pPr>
            <a:endParaRPr lang="uk-UA" altLang="x-none">
              <a:solidFill>
                <a:srgbClr val="000000"/>
              </a:solidFill>
            </a:endParaRPr>
          </a:p>
        </p:txBody>
      </p:sp>
      <p:sp>
        <p:nvSpPr>
          <p:cNvPr id="6" name="Rectangle 6">
            <a:extLst>
              <a:ext uri="{FF2B5EF4-FFF2-40B4-BE49-F238E27FC236}">
                <a16:creationId xmlns="" xmlns:a16="http://schemas.microsoft.com/office/drawing/2014/main" id="{39BF673A-0343-41FF-A59E-8F5B3D907C3F}"/>
              </a:ext>
            </a:extLst>
          </p:cNvPr>
          <p:cNvSpPr>
            <a:spLocks noGrp="1" noChangeArrowheads="1"/>
          </p:cNvSpPr>
          <p:nvPr>
            <p:ph type="sldNum" sz="quarter" idx="12"/>
          </p:nvPr>
        </p:nvSpPr>
        <p:spPr>
          <a:ln/>
        </p:spPr>
        <p:txBody>
          <a:bodyPr/>
          <a:lstStyle>
            <a:lvl1pPr>
              <a:defRPr/>
            </a:lvl1pPr>
          </a:lstStyle>
          <a:p>
            <a:fld id="{B757B29D-A6B4-4ABA-8EA5-3D69B839ADC1}" type="slidenum">
              <a:rPr lang="uk-UA" altLang="uk-UA">
                <a:solidFill>
                  <a:srgbClr val="000000"/>
                </a:solidFill>
              </a:rPr>
              <a:pPr/>
              <a:t>‹#›</a:t>
            </a:fld>
            <a:endParaRPr lang="uk-UA" altLang="uk-UA">
              <a:solidFill>
                <a:srgbClr val="000000"/>
              </a:solidFill>
            </a:endParaRPr>
          </a:p>
        </p:txBody>
      </p:sp>
    </p:spTree>
    <p:extLst>
      <p:ext uri="{BB962C8B-B14F-4D97-AF65-F5344CB8AC3E}">
        <p14:creationId xmlns:p14="http://schemas.microsoft.com/office/powerpoint/2010/main" val="411792718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65EE627-654B-429A-961B-A69069F3F06B}"/>
              </a:ext>
            </a:extLst>
          </p:cNvPr>
          <p:cNvSpPr>
            <a:spLocks noGrp="1"/>
          </p:cNvSpPr>
          <p:nvPr>
            <p:ph type="title"/>
          </p:nvPr>
        </p:nvSpPr>
        <p:spPr>
          <a:xfrm>
            <a:off x="623888" y="1709738"/>
            <a:ext cx="7886700" cy="2852737"/>
          </a:xfrm>
        </p:spPr>
        <p:txBody>
          <a:bodyPr anchor="b"/>
          <a:lstStyle>
            <a:lvl1pPr>
              <a:defRPr sz="6000"/>
            </a:lvl1pPr>
          </a:lstStyle>
          <a:p>
            <a:r>
              <a:rPr lang="ru-RU"/>
              <a:t>Образец заголовка</a:t>
            </a:r>
            <a:endParaRPr lang="x-none"/>
          </a:p>
        </p:txBody>
      </p:sp>
      <p:sp>
        <p:nvSpPr>
          <p:cNvPr id="3" name="Текст 2">
            <a:extLst>
              <a:ext uri="{FF2B5EF4-FFF2-40B4-BE49-F238E27FC236}">
                <a16:creationId xmlns="" xmlns:a16="http://schemas.microsoft.com/office/drawing/2014/main" id="{388B36A9-8F44-4FAA-909A-9C216DBC5A60}"/>
              </a:ext>
            </a:extLst>
          </p:cNvPr>
          <p:cNvSpPr>
            <a:spLocks noGrp="1"/>
          </p:cNvSpPr>
          <p:nvPr>
            <p:ph type="body" idx="1"/>
          </p:nvPr>
        </p:nvSpPr>
        <p:spPr>
          <a:xfrm>
            <a:off x="623888" y="458948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Rectangle 4">
            <a:extLst>
              <a:ext uri="{FF2B5EF4-FFF2-40B4-BE49-F238E27FC236}">
                <a16:creationId xmlns="" xmlns:a16="http://schemas.microsoft.com/office/drawing/2014/main" id="{C8C58F79-D334-4B50-91A7-6124E0B0EFFF}"/>
              </a:ext>
            </a:extLst>
          </p:cNvPr>
          <p:cNvSpPr>
            <a:spLocks noGrp="1" noChangeArrowheads="1"/>
          </p:cNvSpPr>
          <p:nvPr>
            <p:ph type="dt" sz="half" idx="10"/>
          </p:nvPr>
        </p:nvSpPr>
        <p:spPr>
          <a:ln/>
        </p:spPr>
        <p:txBody>
          <a:bodyPr/>
          <a:lstStyle>
            <a:lvl1pPr>
              <a:defRPr/>
            </a:lvl1pPr>
          </a:lstStyle>
          <a:p>
            <a:pPr>
              <a:defRPr/>
            </a:pPr>
            <a:endParaRPr lang="uk-UA" altLang="x-none">
              <a:solidFill>
                <a:srgbClr val="000000"/>
              </a:solidFill>
            </a:endParaRPr>
          </a:p>
        </p:txBody>
      </p:sp>
      <p:sp>
        <p:nvSpPr>
          <p:cNvPr id="5" name="Rectangle 5">
            <a:extLst>
              <a:ext uri="{FF2B5EF4-FFF2-40B4-BE49-F238E27FC236}">
                <a16:creationId xmlns="" xmlns:a16="http://schemas.microsoft.com/office/drawing/2014/main" id="{24C00F5A-D26E-4172-9E4C-0C286670289F}"/>
              </a:ext>
            </a:extLst>
          </p:cNvPr>
          <p:cNvSpPr>
            <a:spLocks noGrp="1" noChangeArrowheads="1"/>
          </p:cNvSpPr>
          <p:nvPr>
            <p:ph type="ftr" sz="quarter" idx="11"/>
          </p:nvPr>
        </p:nvSpPr>
        <p:spPr>
          <a:ln/>
        </p:spPr>
        <p:txBody>
          <a:bodyPr/>
          <a:lstStyle>
            <a:lvl1pPr>
              <a:defRPr/>
            </a:lvl1pPr>
          </a:lstStyle>
          <a:p>
            <a:pPr>
              <a:defRPr/>
            </a:pPr>
            <a:endParaRPr lang="uk-UA" altLang="x-none">
              <a:solidFill>
                <a:srgbClr val="000000"/>
              </a:solidFill>
            </a:endParaRPr>
          </a:p>
        </p:txBody>
      </p:sp>
      <p:sp>
        <p:nvSpPr>
          <p:cNvPr id="6" name="Rectangle 6">
            <a:extLst>
              <a:ext uri="{FF2B5EF4-FFF2-40B4-BE49-F238E27FC236}">
                <a16:creationId xmlns="" xmlns:a16="http://schemas.microsoft.com/office/drawing/2014/main" id="{39BF673A-0343-41FF-A59E-8F5B3D907C3F}"/>
              </a:ext>
            </a:extLst>
          </p:cNvPr>
          <p:cNvSpPr>
            <a:spLocks noGrp="1" noChangeArrowheads="1"/>
          </p:cNvSpPr>
          <p:nvPr>
            <p:ph type="sldNum" sz="quarter" idx="12"/>
          </p:nvPr>
        </p:nvSpPr>
        <p:spPr>
          <a:ln/>
        </p:spPr>
        <p:txBody>
          <a:bodyPr/>
          <a:lstStyle>
            <a:lvl1pPr>
              <a:defRPr/>
            </a:lvl1pPr>
          </a:lstStyle>
          <a:p>
            <a:fld id="{FD73F05A-1901-4DAD-BD42-A103EBCF66B4}" type="slidenum">
              <a:rPr lang="uk-UA" altLang="uk-UA">
                <a:solidFill>
                  <a:srgbClr val="000000"/>
                </a:solidFill>
              </a:rPr>
              <a:pPr/>
              <a:t>‹#›</a:t>
            </a:fld>
            <a:endParaRPr lang="uk-UA" altLang="uk-UA">
              <a:solidFill>
                <a:srgbClr val="000000"/>
              </a:solidFill>
            </a:endParaRPr>
          </a:p>
        </p:txBody>
      </p:sp>
    </p:spTree>
    <p:extLst>
      <p:ext uri="{BB962C8B-B14F-4D97-AF65-F5344CB8AC3E}">
        <p14:creationId xmlns:p14="http://schemas.microsoft.com/office/powerpoint/2010/main" val="169363730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A25082A-4D2E-41A7-9C86-BE35EF68451C}"/>
              </a:ext>
            </a:extLst>
          </p:cNvPr>
          <p:cNvSpPr>
            <a:spLocks noGrp="1"/>
          </p:cNvSpPr>
          <p:nvPr>
            <p:ph type="title"/>
          </p:nvPr>
        </p:nvSpPr>
        <p:spPr/>
        <p:txBody>
          <a:bodyPr/>
          <a:lstStyle/>
          <a:p>
            <a:r>
              <a:rPr lang="ru-RU"/>
              <a:t>Образец заголовка</a:t>
            </a:r>
            <a:endParaRPr lang="x-none"/>
          </a:p>
        </p:txBody>
      </p:sp>
      <p:sp>
        <p:nvSpPr>
          <p:cNvPr id="3" name="Объект 2">
            <a:extLst>
              <a:ext uri="{FF2B5EF4-FFF2-40B4-BE49-F238E27FC236}">
                <a16:creationId xmlns="" xmlns:a16="http://schemas.microsoft.com/office/drawing/2014/main" id="{D2CA279B-65BF-4DD2-9F46-4E7102F51D2A}"/>
              </a:ext>
            </a:extLst>
          </p:cNvPr>
          <p:cNvSpPr>
            <a:spLocks noGrp="1"/>
          </p:cNvSpPr>
          <p:nvPr>
            <p:ph sz="half" idx="1"/>
          </p:nvPr>
        </p:nvSpPr>
        <p:spPr>
          <a:xfrm>
            <a:off x="457200" y="1600204"/>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Объект 3">
            <a:extLst>
              <a:ext uri="{FF2B5EF4-FFF2-40B4-BE49-F238E27FC236}">
                <a16:creationId xmlns="" xmlns:a16="http://schemas.microsoft.com/office/drawing/2014/main" id="{A8D40518-61B4-4DBC-BE58-75928C5BAE97}"/>
              </a:ext>
            </a:extLst>
          </p:cNvPr>
          <p:cNvSpPr>
            <a:spLocks noGrp="1"/>
          </p:cNvSpPr>
          <p:nvPr>
            <p:ph sz="half" idx="2"/>
          </p:nvPr>
        </p:nvSpPr>
        <p:spPr>
          <a:xfrm>
            <a:off x="4648200" y="1600204"/>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Rectangle 4">
            <a:extLst>
              <a:ext uri="{FF2B5EF4-FFF2-40B4-BE49-F238E27FC236}">
                <a16:creationId xmlns="" xmlns:a16="http://schemas.microsoft.com/office/drawing/2014/main" id="{C8C58F79-D334-4B50-91A7-6124E0B0EFFF}"/>
              </a:ext>
            </a:extLst>
          </p:cNvPr>
          <p:cNvSpPr>
            <a:spLocks noGrp="1" noChangeArrowheads="1"/>
          </p:cNvSpPr>
          <p:nvPr>
            <p:ph type="dt" sz="half" idx="10"/>
          </p:nvPr>
        </p:nvSpPr>
        <p:spPr>
          <a:ln/>
        </p:spPr>
        <p:txBody>
          <a:bodyPr/>
          <a:lstStyle>
            <a:lvl1pPr>
              <a:defRPr/>
            </a:lvl1pPr>
          </a:lstStyle>
          <a:p>
            <a:pPr>
              <a:defRPr/>
            </a:pPr>
            <a:endParaRPr lang="uk-UA" altLang="x-none">
              <a:solidFill>
                <a:srgbClr val="000000"/>
              </a:solidFill>
            </a:endParaRPr>
          </a:p>
        </p:txBody>
      </p:sp>
      <p:sp>
        <p:nvSpPr>
          <p:cNvPr id="6" name="Rectangle 5">
            <a:extLst>
              <a:ext uri="{FF2B5EF4-FFF2-40B4-BE49-F238E27FC236}">
                <a16:creationId xmlns="" xmlns:a16="http://schemas.microsoft.com/office/drawing/2014/main" id="{24C00F5A-D26E-4172-9E4C-0C286670289F}"/>
              </a:ext>
            </a:extLst>
          </p:cNvPr>
          <p:cNvSpPr>
            <a:spLocks noGrp="1" noChangeArrowheads="1"/>
          </p:cNvSpPr>
          <p:nvPr>
            <p:ph type="ftr" sz="quarter" idx="11"/>
          </p:nvPr>
        </p:nvSpPr>
        <p:spPr>
          <a:ln/>
        </p:spPr>
        <p:txBody>
          <a:bodyPr/>
          <a:lstStyle>
            <a:lvl1pPr>
              <a:defRPr/>
            </a:lvl1pPr>
          </a:lstStyle>
          <a:p>
            <a:pPr>
              <a:defRPr/>
            </a:pPr>
            <a:endParaRPr lang="uk-UA" altLang="x-none">
              <a:solidFill>
                <a:srgbClr val="000000"/>
              </a:solidFill>
            </a:endParaRPr>
          </a:p>
        </p:txBody>
      </p:sp>
      <p:sp>
        <p:nvSpPr>
          <p:cNvPr id="7" name="Rectangle 6">
            <a:extLst>
              <a:ext uri="{FF2B5EF4-FFF2-40B4-BE49-F238E27FC236}">
                <a16:creationId xmlns="" xmlns:a16="http://schemas.microsoft.com/office/drawing/2014/main" id="{39BF673A-0343-41FF-A59E-8F5B3D907C3F}"/>
              </a:ext>
            </a:extLst>
          </p:cNvPr>
          <p:cNvSpPr>
            <a:spLocks noGrp="1" noChangeArrowheads="1"/>
          </p:cNvSpPr>
          <p:nvPr>
            <p:ph type="sldNum" sz="quarter" idx="12"/>
          </p:nvPr>
        </p:nvSpPr>
        <p:spPr>
          <a:ln/>
        </p:spPr>
        <p:txBody>
          <a:bodyPr/>
          <a:lstStyle>
            <a:lvl1pPr>
              <a:defRPr/>
            </a:lvl1pPr>
          </a:lstStyle>
          <a:p>
            <a:fld id="{B6043233-EEE4-4217-BDCB-B54152B5B6B3}" type="slidenum">
              <a:rPr lang="uk-UA" altLang="uk-UA">
                <a:solidFill>
                  <a:srgbClr val="000000"/>
                </a:solidFill>
              </a:rPr>
              <a:pPr/>
              <a:t>‹#›</a:t>
            </a:fld>
            <a:endParaRPr lang="uk-UA" altLang="uk-UA">
              <a:solidFill>
                <a:srgbClr val="000000"/>
              </a:solidFill>
            </a:endParaRPr>
          </a:p>
        </p:txBody>
      </p:sp>
    </p:spTree>
    <p:extLst>
      <p:ext uri="{BB962C8B-B14F-4D97-AF65-F5344CB8AC3E}">
        <p14:creationId xmlns:p14="http://schemas.microsoft.com/office/powerpoint/2010/main" val="250710922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68A2D3C-FC83-45B3-8550-6388CA28FCBB}"/>
              </a:ext>
            </a:extLst>
          </p:cNvPr>
          <p:cNvSpPr>
            <a:spLocks noGrp="1"/>
          </p:cNvSpPr>
          <p:nvPr>
            <p:ph type="title"/>
          </p:nvPr>
        </p:nvSpPr>
        <p:spPr>
          <a:xfrm>
            <a:off x="630238" y="365126"/>
            <a:ext cx="7886700" cy="1325563"/>
          </a:xfrm>
        </p:spPr>
        <p:txBody>
          <a:bodyPr/>
          <a:lstStyle/>
          <a:p>
            <a:r>
              <a:rPr lang="ru-RU"/>
              <a:t>Образец заголовка</a:t>
            </a:r>
            <a:endParaRPr lang="x-none"/>
          </a:p>
        </p:txBody>
      </p:sp>
      <p:sp>
        <p:nvSpPr>
          <p:cNvPr id="3" name="Текст 2">
            <a:extLst>
              <a:ext uri="{FF2B5EF4-FFF2-40B4-BE49-F238E27FC236}">
                <a16:creationId xmlns="" xmlns:a16="http://schemas.microsoft.com/office/drawing/2014/main" id="{78D90F71-26D1-4E59-9AB8-D4B920831EEB}"/>
              </a:ext>
            </a:extLst>
          </p:cNvPr>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0F7EC61D-3073-45BB-970E-8ACECF406663}"/>
              </a:ext>
            </a:extLst>
          </p:cNvPr>
          <p:cNvSpPr>
            <a:spLocks noGrp="1"/>
          </p:cNvSpPr>
          <p:nvPr>
            <p:ph sz="half" idx="2"/>
          </p:nvPr>
        </p:nvSpPr>
        <p:spPr>
          <a:xfrm>
            <a:off x="630239"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Текст 4">
            <a:extLst>
              <a:ext uri="{FF2B5EF4-FFF2-40B4-BE49-F238E27FC236}">
                <a16:creationId xmlns="" xmlns:a16="http://schemas.microsoft.com/office/drawing/2014/main" id="{52652066-7F3E-4FEF-AB7E-E2EBBC9F6C3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B147932C-D3D9-4D6B-824D-9FFB0078D3D1}"/>
              </a:ext>
            </a:extLst>
          </p:cNvPr>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7" name="Rectangle 4">
            <a:extLst>
              <a:ext uri="{FF2B5EF4-FFF2-40B4-BE49-F238E27FC236}">
                <a16:creationId xmlns="" xmlns:a16="http://schemas.microsoft.com/office/drawing/2014/main" id="{C8C58F79-D334-4B50-91A7-6124E0B0EFFF}"/>
              </a:ext>
            </a:extLst>
          </p:cNvPr>
          <p:cNvSpPr>
            <a:spLocks noGrp="1" noChangeArrowheads="1"/>
          </p:cNvSpPr>
          <p:nvPr>
            <p:ph type="dt" sz="half" idx="10"/>
          </p:nvPr>
        </p:nvSpPr>
        <p:spPr>
          <a:ln/>
        </p:spPr>
        <p:txBody>
          <a:bodyPr/>
          <a:lstStyle>
            <a:lvl1pPr>
              <a:defRPr/>
            </a:lvl1pPr>
          </a:lstStyle>
          <a:p>
            <a:pPr>
              <a:defRPr/>
            </a:pPr>
            <a:endParaRPr lang="uk-UA" altLang="x-none">
              <a:solidFill>
                <a:srgbClr val="000000"/>
              </a:solidFill>
            </a:endParaRPr>
          </a:p>
        </p:txBody>
      </p:sp>
      <p:sp>
        <p:nvSpPr>
          <p:cNvPr id="8" name="Rectangle 5">
            <a:extLst>
              <a:ext uri="{FF2B5EF4-FFF2-40B4-BE49-F238E27FC236}">
                <a16:creationId xmlns="" xmlns:a16="http://schemas.microsoft.com/office/drawing/2014/main" id="{24C00F5A-D26E-4172-9E4C-0C286670289F}"/>
              </a:ext>
            </a:extLst>
          </p:cNvPr>
          <p:cNvSpPr>
            <a:spLocks noGrp="1" noChangeArrowheads="1"/>
          </p:cNvSpPr>
          <p:nvPr>
            <p:ph type="ftr" sz="quarter" idx="11"/>
          </p:nvPr>
        </p:nvSpPr>
        <p:spPr>
          <a:ln/>
        </p:spPr>
        <p:txBody>
          <a:bodyPr/>
          <a:lstStyle>
            <a:lvl1pPr>
              <a:defRPr/>
            </a:lvl1pPr>
          </a:lstStyle>
          <a:p>
            <a:pPr>
              <a:defRPr/>
            </a:pPr>
            <a:endParaRPr lang="uk-UA" altLang="x-none">
              <a:solidFill>
                <a:srgbClr val="000000"/>
              </a:solidFill>
            </a:endParaRPr>
          </a:p>
        </p:txBody>
      </p:sp>
      <p:sp>
        <p:nvSpPr>
          <p:cNvPr id="9" name="Rectangle 6">
            <a:extLst>
              <a:ext uri="{FF2B5EF4-FFF2-40B4-BE49-F238E27FC236}">
                <a16:creationId xmlns="" xmlns:a16="http://schemas.microsoft.com/office/drawing/2014/main" id="{39BF673A-0343-41FF-A59E-8F5B3D907C3F}"/>
              </a:ext>
            </a:extLst>
          </p:cNvPr>
          <p:cNvSpPr>
            <a:spLocks noGrp="1" noChangeArrowheads="1"/>
          </p:cNvSpPr>
          <p:nvPr>
            <p:ph type="sldNum" sz="quarter" idx="12"/>
          </p:nvPr>
        </p:nvSpPr>
        <p:spPr>
          <a:ln/>
        </p:spPr>
        <p:txBody>
          <a:bodyPr/>
          <a:lstStyle>
            <a:lvl1pPr>
              <a:defRPr/>
            </a:lvl1pPr>
          </a:lstStyle>
          <a:p>
            <a:fld id="{3ACA6FD9-8BA2-4CAB-AFF1-04B0A86BBE60}" type="slidenum">
              <a:rPr lang="uk-UA" altLang="uk-UA">
                <a:solidFill>
                  <a:srgbClr val="000000"/>
                </a:solidFill>
              </a:rPr>
              <a:pPr/>
              <a:t>‹#›</a:t>
            </a:fld>
            <a:endParaRPr lang="uk-UA" altLang="uk-UA">
              <a:solidFill>
                <a:srgbClr val="000000"/>
              </a:solidFill>
            </a:endParaRPr>
          </a:p>
        </p:txBody>
      </p:sp>
    </p:spTree>
    <p:extLst>
      <p:ext uri="{BB962C8B-B14F-4D97-AF65-F5344CB8AC3E}">
        <p14:creationId xmlns:p14="http://schemas.microsoft.com/office/powerpoint/2010/main" val="4152783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3E100C1-D070-482E-8203-90E418EABEE0}" type="datetimeFigureOut">
              <a:rPr lang="ru-RU" smtClean="0">
                <a:solidFill>
                  <a:prstClr val="black">
                    <a:tint val="75000"/>
                  </a:prstClr>
                </a:solidFill>
              </a:rPr>
              <a:pPr/>
              <a:t>07.12.2019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A5D26A8-5848-41BF-B758-7D91255DBD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5768225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79A2DBB-05EF-48FA-A161-834B349B54E7}"/>
              </a:ext>
            </a:extLst>
          </p:cNvPr>
          <p:cNvSpPr>
            <a:spLocks noGrp="1"/>
          </p:cNvSpPr>
          <p:nvPr>
            <p:ph type="title"/>
          </p:nvPr>
        </p:nvSpPr>
        <p:spPr/>
        <p:txBody>
          <a:bodyPr/>
          <a:lstStyle/>
          <a:p>
            <a:r>
              <a:rPr lang="ru-RU"/>
              <a:t>Образец заголовка</a:t>
            </a:r>
            <a:endParaRPr lang="x-none"/>
          </a:p>
        </p:txBody>
      </p:sp>
      <p:sp>
        <p:nvSpPr>
          <p:cNvPr id="3" name="Rectangle 4">
            <a:extLst>
              <a:ext uri="{FF2B5EF4-FFF2-40B4-BE49-F238E27FC236}">
                <a16:creationId xmlns="" xmlns:a16="http://schemas.microsoft.com/office/drawing/2014/main" id="{C8C58F79-D334-4B50-91A7-6124E0B0EFFF}"/>
              </a:ext>
            </a:extLst>
          </p:cNvPr>
          <p:cNvSpPr>
            <a:spLocks noGrp="1" noChangeArrowheads="1"/>
          </p:cNvSpPr>
          <p:nvPr>
            <p:ph type="dt" sz="half" idx="10"/>
          </p:nvPr>
        </p:nvSpPr>
        <p:spPr>
          <a:ln/>
        </p:spPr>
        <p:txBody>
          <a:bodyPr/>
          <a:lstStyle>
            <a:lvl1pPr>
              <a:defRPr/>
            </a:lvl1pPr>
          </a:lstStyle>
          <a:p>
            <a:pPr>
              <a:defRPr/>
            </a:pPr>
            <a:endParaRPr lang="uk-UA" altLang="x-none">
              <a:solidFill>
                <a:srgbClr val="000000"/>
              </a:solidFill>
            </a:endParaRPr>
          </a:p>
        </p:txBody>
      </p:sp>
      <p:sp>
        <p:nvSpPr>
          <p:cNvPr id="4" name="Rectangle 5">
            <a:extLst>
              <a:ext uri="{FF2B5EF4-FFF2-40B4-BE49-F238E27FC236}">
                <a16:creationId xmlns="" xmlns:a16="http://schemas.microsoft.com/office/drawing/2014/main" id="{24C00F5A-D26E-4172-9E4C-0C286670289F}"/>
              </a:ext>
            </a:extLst>
          </p:cNvPr>
          <p:cNvSpPr>
            <a:spLocks noGrp="1" noChangeArrowheads="1"/>
          </p:cNvSpPr>
          <p:nvPr>
            <p:ph type="ftr" sz="quarter" idx="11"/>
          </p:nvPr>
        </p:nvSpPr>
        <p:spPr>
          <a:ln/>
        </p:spPr>
        <p:txBody>
          <a:bodyPr/>
          <a:lstStyle>
            <a:lvl1pPr>
              <a:defRPr/>
            </a:lvl1pPr>
          </a:lstStyle>
          <a:p>
            <a:pPr>
              <a:defRPr/>
            </a:pPr>
            <a:endParaRPr lang="uk-UA" altLang="x-none">
              <a:solidFill>
                <a:srgbClr val="000000"/>
              </a:solidFill>
            </a:endParaRPr>
          </a:p>
        </p:txBody>
      </p:sp>
      <p:sp>
        <p:nvSpPr>
          <p:cNvPr id="5" name="Rectangle 6">
            <a:extLst>
              <a:ext uri="{FF2B5EF4-FFF2-40B4-BE49-F238E27FC236}">
                <a16:creationId xmlns="" xmlns:a16="http://schemas.microsoft.com/office/drawing/2014/main" id="{39BF673A-0343-41FF-A59E-8F5B3D907C3F}"/>
              </a:ext>
            </a:extLst>
          </p:cNvPr>
          <p:cNvSpPr>
            <a:spLocks noGrp="1" noChangeArrowheads="1"/>
          </p:cNvSpPr>
          <p:nvPr>
            <p:ph type="sldNum" sz="quarter" idx="12"/>
          </p:nvPr>
        </p:nvSpPr>
        <p:spPr>
          <a:ln/>
        </p:spPr>
        <p:txBody>
          <a:bodyPr/>
          <a:lstStyle>
            <a:lvl1pPr>
              <a:defRPr/>
            </a:lvl1pPr>
          </a:lstStyle>
          <a:p>
            <a:fld id="{1C3A956D-E47F-4E0C-AF30-5CD4385895E6}" type="slidenum">
              <a:rPr lang="uk-UA" altLang="uk-UA">
                <a:solidFill>
                  <a:srgbClr val="000000"/>
                </a:solidFill>
              </a:rPr>
              <a:pPr/>
              <a:t>‹#›</a:t>
            </a:fld>
            <a:endParaRPr lang="uk-UA" altLang="uk-UA">
              <a:solidFill>
                <a:srgbClr val="000000"/>
              </a:solidFill>
            </a:endParaRPr>
          </a:p>
        </p:txBody>
      </p:sp>
    </p:spTree>
    <p:extLst>
      <p:ext uri="{BB962C8B-B14F-4D97-AF65-F5344CB8AC3E}">
        <p14:creationId xmlns:p14="http://schemas.microsoft.com/office/powerpoint/2010/main" val="356313653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C8C58F79-D334-4B50-91A7-6124E0B0EFFF}"/>
              </a:ext>
            </a:extLst>
          </p:cNvPr>
          <p:cNvSpPr>
            <a:spLocks noGrp="1" noChangeArrowheads="1"/>
          </p:cNvSpPr>
          <p:nvPr>
            <p:ph type="dt" sz="half" idx="10"/>
          </p:nvPr>
        </p:nvSpPr>
        <p:spPr>
          <a:ln/>
        </p:spPr>
        <p:txBody>
          <a:bodyPr/>
          <a:lstStyle>
            <a:lvl1pPr>
              <a:defRPr/>
            </a:lvl1pPr>
          </a:lstStyle>
          <a:p>
            <a:pPr>
              <a:defRPr/>
            </a:pPr>
            <a:endParaRPr lang="uk-UA" altLang="x-none">
              <a:solidFill>
                <a:srgbClr val="000000"/>
              </a:solidFill>
            </a:endParaRPr>
          </a:p>
        </p:txBody>
      </p:sp>
      <p:sp>
        <p:nvSpPr>
          <p:cNvPr id="3" name="Rectangle 5">
            <a:extLst>
              <a:ext uri="{FF2B5EF4-FFF2-40B4-BE49-F238E27FC236}">
                <a16:creationId xmlns="" xmlns:a16="http://schemas.microsoft.com/office/drawing/2014/main" id="{24C00F5A-D26E-4172-9E4C-0C286670289F}"/>
              </a:ext>
            </a:extLst>
          </p:cNvPr>
          <p:cNvSpPr>
            <a:spLocks noGrp="1" noChangeArrowheads="1"/>
          </p:cNvSpPr>
          <p:nvPr>
            <p:ph type="ftr" sz="quarter" idx="11"/>
          </p:nvPr>
        </p:nvSpPr>
        <p:spPr>
          <a:ln/>
        </p:spPr>
        <p:txBody>
          <a:bodyPr/>
          <a:lstStyle>
            <a:lvl1pPr>
              <a:defRPr/>
            </a:lvl1pPr>
          </a:lstStyle>
          <a:p>
            <a:pPr>
              <a:defRPr/>
            </a:pPr>
            <a:endParaRPr lang="uk-UA" altLang="x-none">
              <a:solidFill>
                <a:srgbClr val="000000"/>
              </a:solidFill>
            </a:endParaRPr>
          </a:p>
        </p:txBody>
      </p:sp>
      <p:sp>
        <p:nvSpPr>
          <p:cNvPr id="4" name="Rectangle 6">
            <a:extLst>
              <a:ext uri="{FF2B5EF4-FFF2-40B4-BE49-F238E27FC236}">
                <a16:creationId xmlns="" xmlns:a16="http://schemas.microsoft.com/office/drawing/2014/main" id="{39BF673A-0343-41FF-A59E-8F5B3D907C3F}"/>
              </a:ext>
            </a:extLst>
          </p:cNvPr>
          <p:cNvSpPr>
            <a:spLocks noGrp="1" noChangeArrowheads="1"/>
          </p:cNvSpPr>
          <p:nvPr>
            <p:ph type="sldNum" sz="quarter" idx="12"/>
          </p:nvPr>
        </p:nvSpPr>
        <p:spPr>
          <a:ln/>
        </p:spPr>
        <p:txBody>
          <a:bodyPr/>
          <a:lstStyle>
            <a:lvl1pPr>
              <a:defRPr/>
            </a:lvl1pPr>
          </a:lstStyle>
          <a:p>
            <a:fld id="{FE08BB51-9CCC-40A2-ABAD-8D9F56BC12E4}" type="slidenum">
              <a:rPr lang="uk-UA" altLang="uk-UA">
                <a:solidFill>
                  <a:srgbClr val="000000"/>
                </a:solidFill>
              </a:rPr>
              <a:pPr/>
              <a:t>‹#›</a:t>
            </a:fld>
            <a:endParaRPr lang="uk-UA" altLang="uk-UA">
              <a:solidFill>
                <a:srgbClr val="000000"/>
              </a:solidFill>
            </a:endParaRPr>
          </a:p>
        </p:txBody>
      </p:sp>
    </p:spTree>
    <p:extLst>
      <p:ext uri="{BB962C8B-B14F-4D97-AF65-F5344CB8AC3E}">
        <p14:creationId xmlns:p14="http://schemas.microsoft.com/office/powerpoint/2010/main" val="225980117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58EEB67-D009-45C9-BB39-F6CDD5763380}"/>
              </a:ext>
            </a:extLst>
          </p:cNvPr>
          <p:cNvSpPr>
            <a:spLocks noGrp="1"/>
          </p:cNvSpPr>
          <p:nvPr>
            <p:ph type="title"/>
          </p:nvPr>
        </p:nvSpPr>
        <p:spPr>
          <a:xfrm>
            <a:off x="630240" y="457200"/>
            <a:ext cx="2949575" cy="1600200"/>
          </a:xfrm>
        </p:spPr>
        <p:txBody>
          <a:bodyPr anchor="b"/>
          <a:lstStyle>
            <a:lvl1pPr>
              <a:defRPr sz="3200"/>
            </a:lvl1pPr>
          </a:lstStyle>
          <a:p>
            <a:r>
              <a:rPr lang="ru-RU"/>
              <a:t>Образец заголовка</a:t>
            </a:r>
            <a:endParaRPr lang="x-none"/>
          </a:p>
        </p:txBody>
      </p:sp>
      <p:sp>
        <p:nvSpPr>
          <p:cNvPr id="3" name="Объект 2">
            <a:extLst>
              <a:ext uri="{FF2B5EF4-FFF2-40B4-BE49-F238E27FC236}">
                <a16:creationId xmlns="" xmlns:a16="http://schemas.microsoft.com/office/drawing/2014/main" id="{B9235EC1-8C10-4B22-882C-9D7CB1A6740E}"/>
              </a:ext>
            </a:extLst>
          </p:cNvPr>
          <p:cNvSpPr>
            <a:spLocks noGrp="1"/>
          </p:cNvSpPr>
          <p:nvPr>
            <p:ph idx="1"/>
          </p:nvPr>
        </p:nvSpPr>
        <p:spPr>
          <a:xfrm>
            <a:off x="3887788"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Текст 3">
            <a:extLst>
              <a:ext uri="{FF2B5EF4-FFF2-40B4-BE49-F238E27FC236}">
                <a16:creationId xmlns="" xmlns:a16="http://schemas.microsoft.com/office/drawing/2014/main" id="{D8D84E98-F513-474B-931B-F03E6843CC2D}"/>
              </a:ext>
            </a:extLst>
          </p:cNvPr>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a:extLst>
              <a:ext uri="{FF2B5EF4-FFF2-40B4-BE49-F238E27FC236}">
                <a16:creationId xmlns="" xmlns:a16="http://schemas.microsoft.com/office/drawing/2014/main" id="{C8C58F79-D334-4B50-91A7-6124E0B0EFFF}"/>
              </a:ext>
            </a:extLst>
          </p:cNvPr>
          <p:cNvSpPr>
            <a:spLocks noGrp="1" noChangeArrowheads="1"/>
          </p:cNvSpPr>
          <p:nvPr>
            <p:ph type="dt" sz="half" idx="10"/>
          </p:nvPr>
        </p:nvSpPr>
        <p:spPr>
          <a:ln/>
        </p:spPr>
        <p:txBody>
          <a:bodyPr/>
          <a:lstStyle>
            <a:lvl1pPr>
              <a:defRPr/>
            </a:lvl1pPr>
          </a:lstStyle>
          <a:p>
            <a:pPr>
              <a:defRPr/>
            </a:pPr>
            <a:endParaRPr lang="uk-UA" altLang="x-none">
              <a:solidFill>
                <a:srgbClr val="000000"/>
              </a:solidFill>
            </a:endParaRPr>
          </a:p>
        </p:txBody>
      </p:sp>
      <p:sp>
        <p:nvSpPr>
          <p:cNvPr id="6" name="Rectangle 5">
            <a:extLst>
              <a:ext uri="{FF2B5EF4-FFF2-40B4-BE49-F238E27FC236}">
                <a16:creationId xmlns="" xmlns:a16="http://schemas.microsoft.com/office/drawing/2014/main" id="{24C00F5A-D26E-4172-9E4C-0C286670289F}"/>
              </a:ext>
            </a:extLst>
          </p:cNvPr>
          <p:cNvSpPr>
            <a:spLocks noGrp="1" noChangeArrowheads="1"/>
          </p:cNvSpPr>
          <p:nvPr>
            <p:ph type="ftr" sz="quarter" idx="11"/>
          </p:nvPr>
        </p:nvSpPr>
        <p:spPr>
          <a:ln/>
        </p:spPr>
        <p:txBody>
          <a:bodyPr/>
          <a:lstStyle>
            <a:lvl1pPr>
              <a:defRPr/>
            </a:lvl1pPr>
          </a:lstStyle>
          <a:p>
            <a:pPr>
              <a:defRPr/>
            </a:pPr>
            <a:endParaRPr lang="uk-UA" altLang="x-none">
              <a:solidFill>
                <a:srgbClr val="000000"/>
              </a:solidFill>
            </a:endParaRPr>
          </a:p>
        </p:txBody>
      </p:sp>
      <p:sp>
        <p:nvSpPr>
          <p:cNvPr id="7" name="Rectangle 6">
            <a:extLst>
              <a:ext uri="{FF2B5EF4-FFF2-40B4-BE49-F238E27FC236}">
                <a16:creationId xmlns="" xmlns:a16="http://schemas.microsoft.com/office/drawing/2014/main" id="{39BF673A-0343-41FF-A59E-8F5B3D907C3F}"/>
              </a:ext>
            </a:extLst>
          </p:cNvPr>
          <p:cNvSpPr>
            <a:spLocks noGrp="1" noChangeArrowheads="1"/>
          </p:cNvSpPr>
          <p:nvPr>
            <p:ph type="sldNum" sz="quarter" idx="12"/>
          </p:nvPr>
        </p:nvSpPr>
        <p:spPr>
          <a:ln/>
        </p:spPr>
        <p:txBody>
          <a:bodyPr/>
          <a:lstStyle>
            <a:lvl1pPr>
              <a:defRPr/>
            </a:lvl1pPr>
          </a:lstStyle>
          <a:p>
            <a:fld id="{708CA01C-AFDF-4FAC-93AA-B3BE8CB84CF3}" type="slidenum">
              <a:rPr lang="uk-UA" altLang="uk-UA">
                <a:solidFill>
                  <a:srgbClr val="000000"/>
                </a:solidFill>
              </a:rPr>
              <a:pPr/>
              <a:t>‹#›</a:t>
            </a:fld>
            <a:endParaRPr lang="uk-UA" altLang="uk-UA">
              <a:solidFill>
                <a:srgbClr val="000000"/>
              </a:solidFill>
            </a:endParaRPr>
          </a:p>
        </p:txBody>
      </p:sp>
    </p:spTree>
    <p:extLst>
      <p:ext uri="{BB962C8B-B14F-4D97-AF65-F5344CB8AC3E}">
        <p14:creationId xmlns:p14="http://schemas.microsoft.com/office/powerpoint/2010/main" val="288050070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156DCB9-067B-42C7-A79A-22D967E45023}"/>
              </a:ext>
            </a:extLst>
          </p:cNvPr>
          <p:cNvSpPr>
            <a:spLocks noGrp="1"/>
          </p:cNvSpPr>
          <p:nvPr>
            <p:ph type="title"/>
          </p:nvPr>
        </p:nvSpPr>
        <p:spPr>
          <a:xfrm>
            <a:off x="630240" y="457200"/>
            <a:ext cx="2949575" cy="1600200"/>
          </a:xfrm>
        </p:spPr>
        <p:txBody>
          <a:bodyPr anchor="b"/>
          <a:lstStyle>
            <a:lvl1pPr>
              <a:defRPr sz="3200"/>
            </a:lvl1pPr>
          </a:lstStyle>
          <a:p>
            <a:r>
              <a:rPr lang="ru-RU"/>
              <a:t>Образец заголовка</a:t>
            </a:r>
            <a:endParaRPr lang="x-none"/>
          </a:p>
        </p:txBody>
      </p:sp>
      <p:sp>
        <p:nvSpPr>
          <p:cNvPr id="3" name="Рисунок 2">
            <a:extLst>
              <a:ext uri="{FF2B5EF4-FFF2-40B4-BE49-F238E27FC236}">
                <a16:creationId xmlns="" xmlns:a16="http://schemas.microsoft.com/office/drawing/2014/main" id="{DE0E8C6F-DA30-4BFE-BF3E-022F516C354C}"/>
              </a:ext>
            </a:extLst>
          </p:cNvPr>
          <p:cNvSpPr>
            <a:spLocks noGrp="1"/>
          </p:cNvSpPr>
          <p:nvPr>
            <p:ph type="pic" idx="1"/>
          </p:nvPr>
        </p:nvSpPr>
        <p:spPr>
          <a:xfrm>
            <a:off x="3887788"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x-none" noProof="0"/>
          </a:p>
        </p:txBody>
      </p:sp>
      <p:sp>
        <p:nvSpPr>
          <p:cNvPr id="4" name="Текст 3">
            <a:extLst>
              <a:ext uri="{FF2B5EF4-FFF2-40B4-BE49-F238E27FC236}">
                <a16:creationId xmlns="" xmlns:a16="http://schemas.microsoft.com/office/drawing/2014/main" id="{79810C0F-8E3B-4917-BF01-A28A410F4DCE}"/>
              </a:ext>
            </a:extLst>
          </p:cNvPr>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a:extLst>
              <a:ext uri="{FF2B5EF4-FFF2-40B4-BE49-F238E27FC236}">
                <a16:creationId xmlns="" xmlns:a16="http://schemas.microsoft.com/office/drawing/2014/main" id="{C8C58F79-D334-4B50-91A7-6124E0B0EFFF}"/>
              </a:ext>
            </a:extLst>
          </p:cNvPr>
          <p:cNvSpPr>
            <a:spLocks noGrp="1" noChangeArrowheads="1"/>
          </p:cNvSpPr>
          <p:nvPr>
            <p:ph type="dt" sz="half" idx="10"/>
          </p:nvPr>
        </p:nvSpPr>
        <p:spPr>
          <a:ln/>
        </p:spPr>
        <p:txBody>
          <a:bodyPr/>
          <a:lstStyle>
            <a:lvl1pPr>
              <a:defRPr/>
            </a:lvl1pPr>
          </a:lstStyle>
          <a:p>
            <a:pPr>
              <a:defRPr/>
            </a:pPr>
            <a:endParaRPr lang="uk-UA" altLang="x-none">
              <a:solidFill>
                <a:srgbClr val="000000"/>
              </a:solidFill>
            </a:endParaRPr>
          </a:p>
        </p:txBody>
      </p:sp>
      <p:sp>
        <p:nvSpPr>
          <p:cNvPr id="6" name="Rectangle 5">
            <a:extLst>
              <a:ext uri="{FF2B5EF4-FFF2-40B4-BE49-F238E27FC236}">
                <a16:creationId xmlns="" xmlns:a16="http://schemas.microsoft.com/office/drawing/2014/main" id="{24C00F5A-D26E-4172-9E4C-0C286670289F}"/>
              </a:ext>
            </a:extLst>
          </p:cNvPr>
          <p:cNvSpPr>
            <a:spLocks noGrp="1" noChangeArrowheads="1"/>
          </p:cNvSpPr>
          <p:nvPr>
            <p:ph type="ftr" sz="quarter" idx="11"/>
          </p:nvPr>
        </p:nvSpPr>
        <p:spPr>
          <a:ln/>
        </p:spPr>
        <p:txBody>
          <a:bodyPr/>
          <a:lstStyle>
            <a:lvl1pPr>
              <a:defRPr/>
            </a:lvl1pPr>
          </a:lstStyle>
          <a:p>
            <a:pPr>
              <a:defRPr/>
            </a:pPr>
            <a:endParaRPr lang="uk-UA" altLang="x-none">
              <a:solidFill>
                <a:srgbClr val="000000"/>
              </a:solidFill>
            </a:endParaRPr>
          </a:p>
        </p:txBody>
      </p:sp>
      <p:sp>
        <p:nvSpPr>
          <p:cNvPr id="7" name="Rectangle 6">
            <a:extLst>
              <a:ext uri="{FF2B5EF4-FFF2-40B4-BE49-F238E27FC236}">
                <a16:creationId xmlns="" xmlns:a16="http://schemas.microsoft.com/office/drawing/2014/main" id="{39BF673A-0343-41FF-A59E-8F5B3D907C3F}"/>
              </a:ext>
            </a:extLst>
          </p:cNvPr>
          <p:cNvSpPr>
            <a:spLocks noGrp="1" noChangeArrowheads="1"/>
          </p:cNvSpPr>
          <p:nvPr>
            <p:ph type="sldNum" sz="quarter" idx="12"/>
          </p:nvPr>
        </p:nvSpPr>
        <p:spPr>
          <a:ln/>
        </p:spPr>
        <p:txBody>
          <a:bodyPr/>
          <a:lstStyle>
            <a:lvl1pPr>
              <a:defRPr/>
            </a:lvl1pPr>
          </a:lstStyle>
          <a:p>
            <a:fld id="{D16B78CC-F1F1-498C-861B-6383E6AEB3ED}" type="slidenum">
              <a:rPr lang="uk-UA" altLang="uk-UA">
                <a:solidFill>
                  <a:srgbClr val="000000"/>
                </a:solidFill>
              </a:rPr>
              <a:pPr/>
              <a:t>‹#›</a:t>
            </a:fld>
            <a:endParaRPr lang="uk-UA" altLang="uk-UA">
              <a:solidFill>
                <a:srgbClr val="000000"/>
              </a:solidFill>
            </a:endParaRPr>
          </a:p>
        </p:txBody>
      </p:sp>
    </p:spTree>
    <p:extLst>
      <p:ext uri="{BB962C8B-B14F-4D97-AF65-F5344CB8AC3E}">
        <p14:creationId xmlns:p14="http://schemas.microsoft.com/office/powerpoint/2010/main" val="261734290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0627B90-1F9E-49C6-9255-E2CBD4276507}"/>
              </a:ext>
            </a:extLst>
          </p:cNvPr>
          <p:cNvSpPr>
            <a:spLocks noGrp="1"/>
          </p:cNvSpPr>
          <p:nvPr>
            <p:ph type="title"/>
          </p:nvPr>
        </p:nvSpPr>
        <p:spPr/>
        <p:txBody>
          <a:bodyPr/>
          <a:lstStyle/>
          <a:p>
            <a:r>
              <a:rPr lang="ru-RU"/>
              <a:t>Образец заголовка</a:t>
            </a:r>
            <a:endParaRPr lang="x-none"/>
          </a:p>
        </p:txBody>
      </p:sp>
      <p:sp>
        <p:nvSpPr>
          <p:cNvPr id="3" name="Вертикальный текст 2">
            <a:extLst>
              <a:ext uri="{FF2B5EF4-FFF2-40B4-BE49-F238E27FC236}">
                <a16:creationId xmlns="" xmlns:a16="http://schemas.microsoft.com/office/drawing/2014/main" id="{40C94414-B965-401C-895F-506752010BF8}"/>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Rectangle 4">
            <a:extLst>
              <a:ext uri="{FF2B5EF4-FFF2-40B4-BE49-F238E27FC236}">
                <a16:creationId xmlns="" xmlns:a16="http://schemas.microsoft.com/office/drawing/2014/main" id="{C8C58F79-D334-4B50-91A7-6124E0B0EFFF}"/>
              </a:ext>
            </a:extLst>
          </p:cNvPr>
          <p:cNvSpPr>
            <a:spLocks noGrp="1" noChangeArrowheads="1"/>
          </p:cNvSpPr>
          <p:nvPr>
            <p:ph type="dt" sz="half" idx="10"/>
          </p:nvPr>
        </p:nvSpPr>
        <p:spPr>
          <a:ln/>
        </p:spPr>
        <p:txBody>
          <a:bodyPr/>
          <a:lstStyle>
            <a:lvl1pPr>
              <a:defRPr/>
            </a:lvl1pPr>
          </a:lstStyle>
          <a:p>
            <a:pPr>
              <a:defRPr/>
            </a:pPr>
            <a:endParaRPr lang="uk-UA" altLang="x-none">
              <a:solidFill>
                <a:srgbClr val="000000"/>
              </a:solidFill>
            </a:endParaRPr>
          </a:p>
        </p:txBody>
      </p:sp>
      <p:sp>
        <p:nvSpPr>
          <p:cNvPr id="5" name="Rectangle 5">
            <a:extLst>
              <a:ext uri="{FF2B5EF4-FFF2-40B4-BE49-F238E27FC236}">
                <a16:creationId xmlns="" xmlns:a16="http://schemas.microsoft.com/office/drawing/2014/main" id="{24C00F5A-D26E-4172-9E4C-0C286670289F}"/>
              </a:ext>
            </a:extLst>
          </p:cNvPr>
          <p:cNvSpPr>
            <a:spLocks noGrp="1" noChangeArrowheads="1"/>
          </p:cNvSpPr>
          <p:nvPr>
            <p:ph type="ftr" sz="quarter" idx="11"/>
          </p:nvPr>
        </p:nvSpPr>
        <p:spPr>
          <a:ln/>
        </p:spPr>
        <p:txBody>
          <a:bodyPr/>
          <a:lstStyle>
            <a:lvl1pPr>
              <a:defRPr/>
            </a:lvl1pPr>
          </a:lstStyle>
          <a:p>
            <a:pPr>
              <a:defRPr/>
            </a:pPr>
            <a:endParaRPr lang="uk-UA" altLang="x-none">
              <a:solidFill>
                <a:srgbClr val="000000"/>
              </a:solidFill>
            </a:endParaRPr>
          </a:p>
        </p:txBody>
      </p:sp>
      <p:sp>
        <p:nvSpPr>
          <p:cNvPr id="6" name="Rectangle 6">
            <a:extLst>
              <a:ext uri="{FF2B5EF4-FFF2-40B4-BE49-F238E27FC236}">
                <a16:creationId xmlns="" xmlns:a16="http://schemas.microsoft.com/office/drawing/2014/main" id="{39BF673A-0343-41FF-A59E-8F5B3D907C3F}"/>
              </a:ext>
            </a:extLst>
          </p:cNvPr>
          <p:cNvSpPr>
            <a:spLocks noGrp="1" noChangeArrowheads="1"/>
          </p:cNvSpPr>
          <p:nvPr>
            <p:ph type="sldNum" sz="quarter" idx="12"/>
          </p:nvPr>
        </p:nvSpPr>
        <p:spPr>
          <a:ln/>
        </p:spPr>
        <p:txBody>
          <a:bodyPr/>
          <a:lstStyle>
            <a:lvl1pPr>
              <a:defRPr/>
            </a:lvl1pPr>
          </a:lstStyle>
          <a:p>
            <a:fld id="{D7EB739D-D2DD-4D2B-A654-BC6913B0A222}" type="slidenum">
              <a:rPr lang="uk-UA" altLang="uk-UA">
                <a:solidFill>
                  <a:srgbClr val="000000"/>
                </a:solidFill>
              </a:rPr>
              <a:pPr/>
              <a:t>‹#›</a:t>
            </a:fld>
            <a:endParaRPr lang="uk-UA" altLang="uk-UA">
              <a:solidFill>
                <a:srgbClr val="000000"/>
              </a:solidFill>
            </a:endParaRPr>
          </a:p>
        </p:txBody>
      </p:sp>
    </p:spTree>
    <p:extLst>
      <p:ext uri="{BB962C8B-B14F-4D97-AF65-F5344CB8AC3E}">
        <p14:creationId xmlns:p14="http://schemas.microsoft.com/office/powerpoint/2010/main" val="228604425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37AEA3C5-5873-4429-89CD-EF8988F9262E}"/>
              </a:ext>
            </a:extLst>
          </p:cNvPr>
          <p:cNvSpPr>
            <a:spLocks noGrp="1"/>
          </p:cNvSpPr>
          <p:nvPr>
            <p:ph type="title" orient="vert"/>
          </p:nvPr>
        </p:nvSpPr>
        <p:spPr>
          <a:xfrm>
            <a:off x="6629400" y="274639"/>
            <a:ext cx="2057400" cy="5851525"/>
          </a:xfrm>
        </p:spPr>
        <p:txBody>
          <a:bodyPr vert="eaVert"/>
          <a:lstStyle/>
          <a:p>
            <a:r>
              <a:rPr lang="ru-RU"/>
              <a:t>Образец заголовка</a:t>
            </a:r>
            <a:endParaRPr lang="x-none"/>
          </a:p>
        </p:txBody>
      </p:sp>
      <p:sp>
        <p:nvSpPr>
          <p:cNvPr id="3" name="Вертикальный текст 2">
            <a:extLst>
              <a:ext uri="{FF2B5EF4-FFF2-40B4-BE49-F238E27FC236}">
                <a16:creationId xmlns="" xmlns:a16="http://schemas.microsoft.com/office/drawing/2014/main" id="{A9AA04DD-519E-4C3B-8AA1-25DD8F6D42B1}"/>
              </a:ext>
            </a:extLst>
          </p:cNvPr>
          <p:cNvSpPr>
            <a:spLocks noGrp="1"/>
          </p:cNvSpPr>
          <p:nvPr>
            <p:ph type="body" orient="vert" idx="1"/>
          </p:nvPr>
        </p:nvSpPr>
        <p:spPr>
          <a:xfrm>
            <a:off x="457200" y="274639"/>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Rectangle 4">
            <a:extLst>
              <a:ext uri="{FF2B5EF4-FFF2-40B4-BE49-F238E27FC236}">
                <a16:creationId xmlns="" xmlns:a16="http://schemas.microsoft.com/office/drawing/2014/main" id="{C8C58F79-D334-4B50-91A7-6124E0B0EFFF}"/>
              </a:ext>
            </a:extLst>
          </p:cNvPr>
          <p:cNvSpPr>
            <a:spLocks noGrp="1" noChangeArrowheads="1"/>
          </p:cNvSpPr>
          <p:nvPr>
            <p:ph type="dt" sz="half" idx="10"/>
          </p:nvPr>
        </p:nvSpPr>
        <p:spPr>
          <a:ln/>
        </p:spPr>
        <p:txBody>
          <a:bodyPr/>
          <a:lstStyle>
            <a:lvl1pPr>
              <a:defRPr/>
            </a:lvl1pPr>
          </a:lstStyle>
          <a:p>
            <a:pPr>
              <a:defRPr/>
            </a:pPr>
            <a:endParaRPr lang="uk-UA" altLang="x-none">
              <a:solidFill>
                <a:srgbClr val="000000"/>
              </a:solidFill>
            </a:endParaRPr>
          </a:p>
        </p:txBody>
      </p:sp>
      <p:sp>
        <p:nvSpPr>
          <p:cNvPr id="5" name="Rectangle 5">
            <a:extLst>
              <a:ext uri="{FF2B5EF4-FFF2-40B4-BE49-F238E27FC236}">
                <a16:creationId xmlns="" xmlns:a16="http://schemas.microsoft.com/office/drawing/2014/main" id="{24C00F5A-D26E-4172-9E4C-0C286670289F}"/>
              </a:ext>
            </a:extLst>
          </p:cNvPr>
          <p:cNvSpPr>
            <a:spLocks noGrp="1" noChangeArrowheads="1"/>
          </p:cNvSpPr>
          <p:nvPr>
            <p:ph type="ftr" sz="quarter" idx="11"/>
          </p:nvPr>
        </p:nvSpPr>
        <p:spPr>
          <a:ln/>
        </p:spPr>
        <p:txBody>
          <a:bodyPr/>
          <a:lstStyle>
            <a:lvl1pPr>
              <a:defRPr/>
            </a:lvl1pPr>
          </a:lstStyle>
          <a:p>
            <a:pPr>
              <a:defRPr/>
            </a:pPr>
            <a:endParaRPr lang="uk-UA" altLang="x-none">
              <a:solidFill>
                <a:srgbClr val="000000"/>
              </a:solidFill>
            </a:endParaRPr>
          </a:p>
        </p:txBody>
      </p:sp>
      <p:sp>
        <p:nvSpPr>
          <p:cNvPr id="6" name="Rectangle 6">
            <a:extLst>
              <a:ext uri="{FF2B5EF4-FFF2-40B4-BE49-F238E27FC236}">
                <a16:creationId xmlns="" xmlns:a16="http://schemas.microsoft.com/office/drawing/2014/main" id="{39BF673A-0343-41FF-A59E-8F5B3D907C3F}"/>
              </a:ext>
            </a:extLst>
          </p:cNvPr>
          <p:cNvSpPr>
            <a:spLocks noGrp="1" noChangeArrowheads="1"/>
          </p:cNvSpPr>
          <p:nvPr>
            <p:ph type="sldNum" sz="quarter" idx="12"/>
          </p:nvPr>
        </p:nvSpPr>
        <p:spPr>
          <a:ln/>
        </p:spPr>
        <p:txBody>
          <a:bodyPr/>
          <a:lstStyle>
            <a:lvl1pPr>
              <a:defRPr/>
            </a:lvl1pPr>
          </a:lstStyle>
          <a:p>
            <a:fld id="{79EC95AA-AE58-448D-9A9E-CC9A8EA60610}" type="slidenum">
              <a:rPr lang="uk-UA" altLang="uk-UA">
                <a:solidFill>
                  <a:srgbClr val="000000"/>
                </a:solidFill>
              </a:rPr>
              <a:pPr/>
              <a:t>‹#›</a:t>
            </a:fld>
            <a:endParaRPr lang="uk-UA" altLang="uk-UA">
              <a:solidFill>
                <a:srgbClr val="000000"/>
              </a:solidFill>
            </a:endParaRPr>
          </a:p>
        </p:txBody>
      </p:sp>
    </p:spTree>
    <p:extLst>
      <p:ext uri="{BB962C8B-B14F-4D97-AF65-F5344CB8AC3E}">
        <p14:creationId xmlns:p14="http://schemas.microsoft.com/office/powerpoint/2010/main" val="2439208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3E100C1-D070-482E-8203-90E418EABEE0}" type="datetimeFigureOut">
              <a:rPr lang="ru-RU" smtClean="0">
                <a:solidFill>
                  <a:prstClr val="black">
                    <a:tint val="75000"/>
                  </a:prstClr>
                </a:solidFill>
              </a:rPr>
              <a:pPr/>
              <a:t>07.12.2019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A5D26A8-5848-41BF-B758-7D91255DBD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56038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3E100C1-D070-482E-8203-90E418EABEE0}" type="datetimeFigureOut">
              <a:rPr lang="ru-RU" smtClean="0">
                <a:solidFill>
                  <a:prstClr val="black">
                    <a:tint val="75000"/>
                  </a:prstClr>
                </a:solidFill>
              </a:rPr>
              <a:pPr/>
              <a:t>07.12.2019</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3A5D26A8-5848-41BF-B758-7D91255DBD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76843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3E100C1-D070-482E-8203-90E418EABEE0}" type="datetimeFigureOut">
              <a:rPr lang="ru-RU" smtClean="0">
                <a:solidFill>
                  <a:prstClr val="black">
                    <a:tint val="75000"/>
                  </a:prstClr>
                </a:solidFill>
              </a:rPr>
              <a:pPr/>
              <a:t>07.12.2019</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3A5D26A8-5848-41BF-B758-7D91255DBD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90798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3E100C1-D070-482E-8203-90E418EABEE0}" type="datetimeFigureOut">
              <a:rPr lang="ru-RU" smtClean="0">
                <a:solidFill>
                  <a:prstClr val="black">
                    <a:tint val="75000"/>
                  </a:prstClr>
                </a:solidFill>
              </a:rPr>
              <a:pPr/>
              <a:t>07.12.2019</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3A5D26A8-5848-41BF-B758-7D91255DBD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72497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E100C1-D070-482E-8203-90E418EABEE0}" type="datetimeFigureOut">
              <a:rPr lang="ru-RU" smtClean="0">
                <a:solidFill>
                  <a:prstClr val="black">
                    <a:tint val="75000"/>
                  </a:prstClr>
                </a:solidFill>
              </a:rPr>
              <a:pPr/>
              <a:t>07.12.2019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A5D26A8-5848-41BF-B758-7D91255DBD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00664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BC0CBBA-1A4F-4277-A1A2-76D433AAD07A}" type="datetime1">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uk-UA" smtClean="0">
                <a:solidFill>
                  <a:prstClr val="black">
                    <a:tint val="75000"/>
                  </a:prstClr>
                </a:solidFill>
              </a:rPr>
              <a:t>Торкут Н.М., д.філол.н.,проф. "Інтермедіальний Шекспір"</a:t>
            </a:r>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3B6DBC3C-9C55-4E5C-BF9D-CAB381BDE4E8}"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804130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E100C1-D070-482E-8203-90E418EABEE0}" type="datetimeFigureOut">
              <a:rPr lang="ru-RU" smtClean="0">
                <a:solidFill>
                  <a:prstClr val="black">
                    <a:tint val="75000"/>
                  </a:prstClr>
                </a:solidFill>
              </a:rPr>
              <a:pPr/>
              <a:t>07.12.2019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A5D26A8-5848-41BF-B758-7D91255DBD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45461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E100C1-D070-482E-8203-90E418EABEE0}" type="datetimeFigureOut">
              <a:rPr lang="ru-RU" smtClean="0">
                <a:solidFill>
                  <a:prstClr val="black">
                    <a:tint val="75000"/>
                  </a:prstClr>
                </a:solidFill>
              </a:rPr>
              <a:pPr/>
              <a:t>07.12.2019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A5D26A8-5848-41BF-B758-7D91255DBD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157055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E100C1-D070-482E-8203-90E418EABEE0}" type="datetimeFigureOut">
              <a:rPr lang="ru-RU" smtClean="0">
                <a:solidFill>
                  <a:prstClr val="black">
                    <a:tint val="75000"/>
                  </a:prstClr>
                </a:solidFill>
              </a:rPr>
              <a:pPr/>
              <a:t>07.12.2019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A5D26A8-5848-41BF-B758-7D91255DBD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7073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3638"/>
            <a:ext cx="2133600" cy="457200"/>
          </a:xfrm>
        </p:spPr>
        <p:txBody>
          <a:bodyPr/>
          <a:lstStyle>
            <a:lvl1pPr>
              <a:defRPr/>
            </a:lvl1pPr>
          </a:lstStyle>
          <a:p>
            <a:endParaRPr lang="ru-RU">
              <a:solidFill>
                <a:prstClr val="black">
                  <a:tint val="75000"/>
                </a:prstClr>
              </a:solidFill>
            </a:endParaRPr>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solidFill>
                <a:prstClr val="black">
                  <a:tint val="75000"/>
                </a:prstClr>
              </a:solidFill>
            </a:endParaRPr>
          </a:p>
        </p:txBody>
      </p:sp>
      <p:sp>
        <p:nvSpPr>
          <p:cNvPr id="7" name="Номер слайда 6"/>
          <p:cNvSpPr>
            <a:spLocks noGrp="1"/>
          </p:cNvSpPr>
          <p:nvPr>
            <p:ph type="sldNum" sz="quarter" idx="12"/>
          </p:nvPr>
        </p:nvSpPr>
        <p:spPr>
          <a:xfrm>
            <a:off x="6553200" y="6243638"/>
            <a:ext cx="2133600" cy="457200"/>
          </a:xfrm>
        </p:spPr>
        <p:txBody>
          <a:bodyPr/>
          <a:lstStyle>
            <a:lvl1pPr>
              <a:defRPr/>
            </a:lvl1pPr>
          </a:lstStyle>
          <a:p>
            <a:fld id="{B8641584-5064-4618-8B92-9E3D117DB5A1}"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15563978"/>
      </p:ext>
    </p:extLst>
  </p:cSld>
  <p:clrMapOvr>
    <a:masterClrMapping/>
  </p:clrMapOvr>
  <p:transition advClick="0" advTm="3000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3E100C1-D070-482E-8203-90E418EABEE0}" type="datetimeFigureOut">
              <a:rPr lang="ru-RU" smtClean="0">
                <a:solidFill>
                  <a:prstClr val="black">
                    <a:tint val="75000"/>
                  </a:prstClr>
                </a:solidFill>
              </a:rPr>
              <a:pPr/>
              <a:t>07.12.2019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A5D26A8-5848-41BF-B758-7D91255DBD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96489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E100C1-D070-482E-8203-90E418EABEE0}" type="datetimeFigureOut">
              <a:rPr lang="ru-RU" smtClean="0">
                <a:solidFill>
                  <a:prstClr val="black">
                    <a:tint val="75000"/>
                  </a:prstClr>
                </a:solidFill>
              </a:rPr>
              <a:pPr/>
              <a:t>07.12.2019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A5D26A8-5848-41BF-B758-7D91255DBD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40464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3E100C1-D070-482E-8203-90E418EABEE0}" type="datetimeFigureOut">
              <a:rPr lang="ru-RU" smtClean="0">
                <a:solidFill>
                  <a:prstClr val="black">
                    <a:tint val="75000"/>
                  </a:prstClr>
                </a:solidFill>
              </a:rPr>
              <a:pPr/>
              <a:t>07.12.2019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A5D26A8-5848-41BF-B758-7D91255DBD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70362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3E100C1-D070-482E-8203-90E418EABEE0}" type="datetimeFigureOut">
              <a:rPr lang="ru-RU" smtClean="0">
                <a:solidFill>
                  <a:prstClr val="black">
                    <a:tint val="75000"/>
                  </a:prstClr>
                </a:solidFill>
              </a:rPr>
              <a:pPr/>
              <a:t>07.12.2019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A5D26A8-5848-41BF-B758-7D91255DBD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11090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3E100C1-D070-482E-8203-90E418EABEE0}" type="datetimeFigureOut">
              <a:rPr lang="ru-RU" smtClean="0">
                <a:solidFill>
                  <a:prstClr val="black">
                    <a:tint val="75000"/>
                  </a:prstClr>
                </a:solidFill>
              </a:rPr>
              <a:pPr/>
              <a:t>07.12.2019</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3A5D26A8-5848-41BF-B758-7D91255DBD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730808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3E100C1-D070-482E-8203-90E418EABEE0}" type="datetimeFigureOut">
              <a:rPr lang="ru-RU" smtClean="0">
                <a:solidFill>
                  <a:prstClr val="black">
                    <a:tint val="75000"/>
                  </a:prstClr>
                </a:solidFill>
              </a:rPr>
              <a:pPr/>
              <a:t>07.12.2019</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3A5D26A8-5848-41BF-B758-7D91255DBD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8309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9E238C9-75D2-41B2-A905-29E9B1C1ED1F}" type="datetime1">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r>
              <a:rPr lang="uk-UA" smtClean="0">
                <a:solidFill>
                  <a:prstClr val="black">
                    <a:tint val="75000"/>
                  </a:prstClr>
                </a:solidFill>
              </a:rPr>
              <a:t>Торкут Н.М., д.філол.н.,проф. "Інтермедіальний Шекспір"</a:t>
            </a:r>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3B6DBC3C-9C55-4E5C-BF9D-CAB381BDE4E8}"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3728894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3E100C1-D070-482E-8203-90E418EABEE0}" type="datetimeFigureOut">
              <a:rPr lang="ru-RU" smtClean="0">
                <a:solidFill>
                  <a:prstClr val="black">
                    <a:tint val="75000"/>
                  </a:prstClr>
                </a:solidFill>
              </a:rPr>
              <a:pPr/>
              <a:t>07.12.2019</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3A5D26A8-5848-41BF-B758-7D91255DBD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356154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E100C1-D070-482E-8203-90E418EABEE0}" type="datetimeFigureOut">
              <a:rPr lang="ru-RU" smtClean="0">
                <a:solidFill>
                  <a:prstClr val="black">
                    <a:tint val="75000"/>
                  </a:prstClr>
                </a:solidFill>
              </a:rPr>
              <a:pPr/>
              <a:t>07.12.2019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A5D26A8-5848-41BF-B758-7D91255DBD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620639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E100C1-D070-482E-8203-90E418EABEE0}" type="datetimeFigureOut">
              <a:rPr lang="ru-RU" smtClean="0">
                <a:solidFill>
                  <a:prstClr val="black">
                    <a:tint val="75000"/>
                  </a:prstClr>
                </a:solidFill>
              </a:rPr>
              <a:pPr/>
              <a:t>07.12.2019</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3A5D26A8-5848-41BF-B758-7D91255DBD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14508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E100C1-D070-482E-8203-90E418EABEE0}" type="datetimeFigureOut">
              <a:rPr lang="ru-RU" smtClean="0">
                <a:solidFill>
                  <a:prstClr val="black">
                    <a:tint val="75000"/>
                  </a:prstClr>
                </a:solidFill>
              </a:rPr>
              <a:pPr/>
              <a:t>07.12.2019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A5D26A8-5848-41BF-B758-7D91255DBD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082773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E100C1-D070-482E-8203-90E418EABEE0}" type="datetimeFigureOut">
              <a:rPr lang="ru-RU" smtClean="0">
                <a:solidFill>
                  <a:prstClr val="black">
                    <a:tint val="75000"/>
                  </a:prstClr>
                </a:solidFill>
              </a:rPr>
              <a:pPr/>
              <a:t>07.12.2019</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3A5D26A8-5848-41BF-B758-7D91255DBD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11497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3638"/>
            <a:ext cx="2133600" cy="457200"/>
          </a:xfrm>
        </p:spPr>
        <p:txBody>
          <a:bodyPr/>
          <a:lstStyle>
            <a:lvl1pPr>
              <a:defRPr/>
            </a:lvl1pPr>
          </a:lstStyle>
          <a:p>
            <a:endParaRPr lang="ru-RU">
              <a:solidFill>
                <a:prstClr val="black">
                  <a:tint val="75000"/>
                </a:prstClr>
              </a:solidFill>
            </a:endParaRPr>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solidFill>
                <a:prstClr val="black">
                  <a:tint val="75000"/>
                </a:prstClr>
              </a:solidFill>
            </a:endParaRPr>
          </a:p>
        </p:txBody>
      </p:sp>
      <p:sp>
        <p:nvSpPr>
          <p:cNvPr id="7" name="Номер слайда 6"/>
          <p:cNvSpPr>
            <a:spLocks noGrp="1"/>
          </p:cNvSpPr>
          <p:nvPr>
            <p:ph type="sldNum" sz="quarter" idx="12"/>
          </p:nvPr>
        </p:nvSpPr>
        <p:spPr>
          <a:xfrm>
            <a:off x="6553200" y="6243638"/>
            <a:ext cx="2133600" cy="457200"/>
          </a:xfrm>
        </p:spPr>
        <p:txBody>
          <a:bodyPr/>
          <a:lstStyle>
            <a:lvl1pPr>
              <a:defRPr/>
            </a:lvl1pPr>
          </a:lstStyle>
          <a:p>
            <a:fld id="{B8641584-5064-4618-8B92-9E3D117DB5A1}"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83670937"/>
      </p:ext>
    </p:extLst>
  </p:cSld>
  <p:clrMapOvr>
    <a:masterClrMapping/>
  </p:clrMapOvr>
  <p:transition advClick="0" advTm="3000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2286415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4095743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9934247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543591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7A32000F-4965-4CD1-94C9-D0A95ADA4CD6}" type="datetime1">
              <a:rPr lang="uk-UA" smtClean="0">
                <a:solidFill>
                  <a:prstClr val="black">
                    <a:tint val="75000"/>
                  </a:prstClr>
                </a:solidFill>
              </a:rPr>
              <a:pPr/>
              <a:t>07.12.2019</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uk-UA" smtClean="0">
                <a:solidFill>
                  <a:prstClr val="black">
                    <a:tint val="75000"/>
                  </a:prstClr>
                </a:solidFill>
              </a:rPr>
              <a:t>Торкут Н.М., д.філол.н.,проф. "Інтермедіальний Шекспір"</a:t>
            </a:r>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3B6DBC3C-9C55-4E5C-BF9D-CAB381BDE4E8}"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5868231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uk-UA">
              <a:solidFill>
                <a:prstClr val="black">
                  <a:tint val="75000"/>
                </a:prstClr>
              </a:solidFill>
            </a:endParaRPr>
          </a:p>
        </p:txBody>
      </p:sp>
      <p:sp>
        <p:nvSpPr>
          <p:cNvPr id="9" name="Номер слайда 8"/>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9397612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uk-UA">
              <a:solidFill>
                <a:prstClr val="black">
                  <a:tint val="75000"/>
                </a:prstClr>
              </a:solidFill>
            </a:endParaRPr>
          </a:p>
        </p:txBody>
      </p:sp>
      <p:sp>
        <p:nvSpPr>
          <p:cNvPr id="5" name="Номер слайда 4"/>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6040639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uk-UA">
              <a:solidFill>
                <a:prstClr val="black">
                  <a:tint val="75000"/>
                </a:prstClr>
              </a:solidFill>
            </a:endParaRPr>
          </a:p>
        </p:txBody>
      </p:sp>
      <p:sp>
        <p:nvSpPr>
          <p:cNvPr id="4" name="Номер слайда 3"/>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8619074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0898476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3636386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8637648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4020090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4480955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9551900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24655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BAC4C600-59D2-42F7-9340-8B5EAF2FFAFC}" type="datetime1">
              <a:rPr lang="uk-UA" smtClean="0">
                <a:solidFill>
                  <a:prstClr val="black">
                    <a:tint val="75000"/>
                  </a:prstClr>
                </a:solidFill>
              </a:rPr>
              <a:pPr/>
              <a:t>07.12.2019</a:t>
            </a:fld>
            <a:endParaRPr lang="uk-UA">
              <a:solidFill>
                <a:prstClr val="black">
                  <a:tint val="75000"/>
                </a:prstClr>
              </a:solidFill>
            </a:endParaRPr>
          </a:p>
        </p:txBody>
      </p:sp>
      <p:sp>
        <p:nvSpPr>
          <p:cNvPr id="8" name="Нижний колонтитул 7"/>
          <p:cNvSpPr>
            <a:spLocks noGrp="1"/>
          </p:cNvSpPr>
          <p:nvPr>
            <p:ph type="ftr" sz="quarter" idx="11"/>
          </p:nvPr>
        </p:nvSpPr>
        <p:spPr/>
        <p:txBody>
          <a:bodyPr/>
          <a:lstStyle/>
          <a:p>
            <a:r>
              <a:rPr lang="uk-UA" smtClean="0">
                <a:solidFill>
                  <a:prstClr val="black">
                    <a:tint val="75000"/>
                  </a:prstClr>
                </a:solidFill>
              </a:rPr>
              <a:t>Торкут Н.М., д.філол.н.,проф. "Інтермедіальний Шекспір"</a:t>
            </a:r>
            <a:endParaRPr lang="uk-UA">
              <a:solidFill>
                <a:prstClr val="black">
                  <a:tint val="75000"/>
                </a:prstClr>
              </a:solidFill>
            </a:endParaRPr>
          </a:p>
        </p:txBody>
      </p:sp>
      <p:sp>
        <p:nvSpPr>
          <p:cNvPr id="9" name="Номер слайда 8"/>
          <p:cNvSpPr>
            <a:spLocks noGrp="1"/>
          </p:cNvSpPr>
          <p:nvPr>
            <p:ph type="sldNum" sz="quarter" idx="12"/>
          </p:nvPr>
        </p:nvSpPr>
        <p:spPr/>
        <p:txBody>
          <a:bodyPr/>
          <a:lstStyle/>
          <a:p>
            <a:fld id="{3B6DBC3C-9C55-4E5C-BF9D-CAB381BDE4E8}"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9288093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8694318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uk-UA">
              <a:solidFill>
                <a:prstClr val="black">
                  <a:tint val="75000"/>
                </a:prstClr>
              </a:solidFill>
            </a:endParaRPr>
          </a:p>
        </p:txBody>
      </p:sp>
      <p:sp>
        <p:nvSpPr>
          <p:cNvPr id="9" name="Номер слайда 8"/>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3442765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uk-UA">
              <a:solidFill>
                <a:prstClr val="black">
                  <a:tint val="75000"/>
                </a:prstClr>
              </a:solidFill>
            </a:endParaRPr>
          </a:p>
        </p:txBody>
      </p:sp>
      <p:sp>
        <p:nvSpPr>
          <p:cNvPr id="5" name="Номер слайда 4"/>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4766807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uk-UA">
              <a:solidFill>
                <a:prstClr val="black">
                  <a:tint val="75000"/>
                </a:prstClr>
              </a:solidFill>
            </a:endParaRPr>
          </a:p>
        </p:txBody>
      </p:sp>
      <p:sp>
        <p:nvSpPr>
          <p:cNvPr id="4" name="Номер слайда 3"/>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9138550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7689265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0750422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8031828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71011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9263994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45010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467DA090-BDF8-4C24-BFF1-34ADFF366F8A}" type="datetime1">
              <a:rPr lang="uk-UA" smtClean="0">
                <a:solidFill>
                  <a:prstClr val="black">
                    <a:tint val="75000"/>
                  </a:prstClr>
                </a:solidFill>
              </a:rPr>
              <a:pPr/>
              <a:t>07.12.2019</a:t>
            </a:fld>
            <a:endParaRPr lang="uk-UA">
              <a:solidFill>
                <a:prstClr val="black">
                  <a:tint val="75000"/>
                </a:prstClr>
              </a:solidFill>
            </a:endParaRPr>
          </a:p>
        </p:txBody>
      </p:sp>
      <p:sp>
        <p:nvSpPr>
          <p:cNvPr id="4" name="Нижний колонтитул 3"/>
          <p:cNvSpPr>
            <a:spLocks noGrp="1"/>
          </p:cNvSpPr>
          <p:nvPr>
            <p:ph type="ftr" sz="quarter" idx="11"/>
          </p:nvPr>
        </p:nvSpPr>
        <p:spPr/>
        <p:txBody>
          <a:bodyPr/>
          <a:lstStyle/>
          <a:p>
            <a:r>
              <a:rPr lang="uk-UA" smtClean="0">
                <a:solidFill>
                  <a:prstClr val="black">
                    <a:tint val="75000"/>
                  </a:prstClr>
                </a:solidFill>
              </a:rPr>
              <a:t>Торкут Н.М., д.філол.н.,проф. "Інтермедіальний Шекспір"</a:t>
            </a:r>
            <a:endParaRPr lang="uk-UA">
              <a:solidFill>
                <a:prstClr val="black">
                  <a:tint val="75000"/>
                </a:prstClr>
              </a:solidFill>
            </a:endParaRPr>
          </a:p>
        </p:txBody>
      </p:sp>
      <p:sp>
        <p:nvSpPr>
          <p:cNvPr id="5" name="Номер слайда 4"/>
          <p:cNvSpPr>
            <a:spLocks noGrp="1"/>
          </p:cNvSpPr>
          <p:nvPr>
            <p:ph type="sldNum" sz="quarter" idx="12"/>
          </p:nvPr>
        </p:nvSpPr>
        <p:spPr/>
        <p:txBody>
          <a:bodyPr/>
          <a:lstStyle/>
          <a:p>
            <a:fld id="{3B6DBC3C-9C55-4E5C-BF9D-CAB381BDE4E8}"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7153232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9918475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1144896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uk-UA">
              <a:solidFill>
                <a:prstClr val="black">
                  <a:tint val="75000"/>
                </a:prstClr>
              </a:solidFill>
            </a:endParaRPr>
          </a:p>
        </p:txBody>
      </p:sp>
      <p:sp>
        <p:nvSpPr>
          <p:cNvPr id="9" name="Номер слайда 8"/>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1684210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uk-UA">
              <a:solidFill>
                <a:prstClr val="black">
                  <a:tint val="75000"/>
                </a:prstClr>
              </a:solidFill>
            </a:endParaRPr>
          </a:p>
        </p:txBody>
      </p:sp>
      <p:sp>
        <p:nvSpPr>
          <p:cNvPr id="5" name="Номер слайда 4"/>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3496438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uk-UA">
              <a:solidFill>
                <a:prstClr val="black">
                  <a:tint val="75000"/>
                </a:prstClr>
              </a:solidFill>
            </a:endParaRPr>
          </a:p>
        </p:txBody>
      </p:sp>
      <p:sp>
        <p:nvSpPr>
          <p:cNvPr id="4" name="Номер слайда 3"/>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2078892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8007118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7061959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36198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6997995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065794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08A532C-CDF8-4772-9DEF-0F53D620482A}" type="datetime1">
              <a:rPr lang="uk-UA" smtClean="0">
                <a:solidFill>
                  <a:prstClr val="black">
                    <a:tint val="75000"/>
                  </a:prstClr>
                </a:solidFill>
              </a:rPr>
              <a:pPr/>
              <a:t>07.12.2019</a:t>
            </a:fld>
            <a:endParaRPr lang="uk-UA">
              <a:solidFill>
                <a:prstClr val="black">
                  <a:tint val="75000"/>
                </a:prstClr>
              </a:solidFill>
            </a:endParaRPr>
          </a:p>
        </p:txBody>
      </p:sp>
      <p:sp>
        <p:nvSpPr>
          <p:cNvPr id="3" name="Нижний колонтитул 2"/>
          <p:cNvSpPr>
            <a:spLocks noGrp="1"/>
          </p:cNvSpPr>
          <p:nvPr>
            <p:ph type="ftr" sz="quarter" idx="11"/>
          </p:nvPr>
        </p:nvSpPr>
        <p:spPr/>
        <p:txBody>
          <a:bodyPr/>
          <a:lstStyle/>
          <a:p>
            <a:r>
              <a:rPr lang="uk-UA" smtClean="0">
                <a:solidFill>
                  <a:prstClr val="black">
                    <a:tint val="75000"/>
                  </a:prstClr>
                </a:solidFill>
              </a:rPr>
              <a:t>Торкут Н.М., д.філол.н.,проф. "Інтермедіальний Шекспір"</a:t>
            </a:r>
            <a:endParaRPr lang="uk-UA">
              <a:solidFill>
                <a:prstClr val="black">
                  <a:tint val="75000"/>
                </a:prstClr>
              </a:solidFill>
            </a:endParaRPr>
          </a:p>
        </p:txBody>
      </p:sp>
      <p:sp>
        <p:nvSpPr>
          <p:cNvPr id="4" name="Номер слайда 3"/>
          <p:cNvSpPr>
            <a:spLocks noGrp="1"/>
          </p:cNvSpPr>
          <p:nvPr>
            <p:ph type="sldNum" sz="quarter" idx="12"/>
          </p:nvPr>
        </p:nvSpPr>
        <p:spPr/>
        <p:txBody>
          <a:bodyPr/>
          <a:lstStyle/>
          <a:p>
            <a:fld id="{3B6DBC3C-9C55-4E5C-BF9D-CAB381BDE4E8}"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8342497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5991776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9847205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2623693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uk-UA">
              <a:solidFill>
                <a:prstClr val="black">
                  <a:tint val="75000"/>
                </a:prstClr>
              </a:solidFill>
            </a:endParaRPr>
          </a:p>
        </p:txBody>
      </p:sp>
      <p:sp>
        <p:nvSpPr>
          <p:cNvPr id="9" name="Номер слайда 8"/>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620664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uk-UA">
              <a:solidFill>
                <a:prstClr val="black">
                  <a:tint val="75000"/>
                </a:prstClr>
              </a:solidFill>
            </a:endParaRPr>
          </a:p>
        </p:txBody>
      </p:sp>
      <p:sp>
        <p:nvSpPr>
          <p:cNvPr id="5" name="Номер слайда 4"/>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7139469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uk-UA">
              <a:solidFill>
                <a:prstClr val="black">
                  <a:tint val="75000"/>
                </a:prstClr>
              </a:solidFill>
            </a:endParaRPr>
          </a:p>
        </p:txBody>
      </p:sp>
      <p:sp>
        <p:nvSpPr>
          <p:cNvPr id="4" name="Номер слайда 3"/>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9139064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2437133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2464631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5715189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279106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75FC0A2-624F-45C3-8A71-EAD20541ED98}" type="datetime1">
              <a:rPr lang="uk-UA" smtClean="0">
                <a:solidFill>
                  <a:prstClr val="black">
                    <a:tint val="75000"/>
                  </a:prstClr>
                </a:solidFill>
              </a:rPr>
              <a:pPr/>
              <a:t>07.12.2019</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uk-UA" smtClean="0">
                <a:solidFill>
                  <a:prstClr val="black">
                    <a:tint val="75000"/>
                  </a:prstClr>
                </a:solidFill>
              </a:rPr>
              <a:t>Торкут Н.М., д.філол.н.,проф. "Інтермедіальний Шекспір"</a:t>
            </a:r>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3B6DBC3C-9C55-4E5C-BF9D-CAB381BDE4E8}"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4429749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7206513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3793726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5835332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5571090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uk-UA">
              <a:solidFill>
                <a:prstClr val="black">
                  <a:tint val="75000"/>
                </a:prstClr>
              </a:solidFill>
            </a:endParaRPr>
          </a:p>
        </p:txBody>
      </p:sp>
      <p:sp>
        <p:nvSpPr>
          <p:cNvPr id="9" name="Номер слайда 8"/>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8476301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uk-UA">
              <a:solidFill>
                <a:prstClr val="black">
                  <a:tint val="75000"/>
                </a:prstClr>
              </a:solidFill>
            </a:endParaRPr>
          </a:p>
        </p:txBody>
      </p:sp>
      <p:sp>
        <p:nvSpPr>
          <p:cNvPr id="5" name="Номер слайда 4"/>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5747038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uk-UA">
              <a:solidFill>
                <a:prstClr val="black">
                  <a:tint val="75000"/>
                </a:prstClr>
              </a:solidFill>
            </a:endParaRPr>
          </a:p>
        </p:txBody>
      </p:sp>
      <p:sp>
        <p:nvSpPr>
          <p:cNvPr id="4" name="Номер слайда 3"/>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4164485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6896496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41946287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415108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FC0FF22-DD2A-4268-9739-A84830427DA1}" type="datetime1">
              <a:rPr lang="uk-UA" smtClean="0">
                <a:solidFill>
                  <a:prstClr val="black">
                    <a:tint val="75000"/>
                  </a:prstClr>
                </a:solidFill>
              </a:rPr>
              <a:pPr/>
              <a:t>07.12.2019</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r>
              <a:rPr lang="uk-UA" smtClean="0">
                <a:solidFill>
                  <a:prstClr val="black">
                    <a:tint val="75000"/>
                  </a:prstClr>
                </a:solidFill>
              </a:rPr>
              <a:t>Торкут Н.М., д.філол.н.,проф. "Інтермедіальний Шекспір"</a:t>
            </a:r>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3B6DBC3C-9C55-4E5C-BF9D-CAB381BDE4E8}"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2017201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3241658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7886277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010685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uk-UA">
              <a:solidFill>
                <a:prstClr val="black">
                  <a:tint val="75000"/>
                </a:prstClr>
              </a:solidFill>
            </a:endParaRPr>
          </a:p>
        </p:txBody>
      </p:sp>
      <p:sp>
        <p:nvSpPr>
          <p:cNvPr id="6" name="Номер слайда 5"/>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40301027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3186679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uk-UA">
              <a:solidFill>
                <a:prstClr val="black">
                  <a:tint val="75000"/>
                </a:prstClr>
              </a:solidFill>
            </a:endParaRPr>
          </a:p>
        </p:txBody>
      </p:sp>
      <p:sp>
        <p:nvSpPr>
          <p:cNvPr id="9" name="Номер слайда 8"/>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8825201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uk-UA">
              <a:solidFill>
                <a:prstClr val="black">
                  <a:tint val="75000"/>
                </a:prstClr>
              </a:solidFill>
            </a:endParaRPr>
          </a:p>
        </p:txBody>
      </p:sp>
      <p:sp>
        <p:nvSpPr>
          <p:cNvPr id="5" name="Номер слайда 4"/>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0869145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uk-UA">
              <a:solidFill>
                <a:prstClr val="black">
                  <a:tint val="75000"/>
                </a:prstClr>
              </a:solidFill>
            </a:endParaRPr>
          </a:p>
        </p:txBody>
      </p:sp>
      <p:sp>
        <p:nvSpPr>
          <p:cNvPr id="4" name="Номер слайда 3"/>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993065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1390980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uk-UA">
              <a:solidFill>
                <a:prstClr val="black">
                  <a:tint val="75000"/>
                </a:prstClr>
              </a:solidFill>
            </a:endParaRPr>
          </a:p>
        </p:txBody>
      </p:sp>
      <p:sp>
        <p:nvSpPr>
          <p:cNvPr id="7" name="Номер слайда 6"/>
          <p:cNvSpPr>
            <a:spLocks noGrp="1"/>
          </p:cNvSpPr>
          <p:nvPr>
            <p:ph type="sldNum" sz="quarter" idx="12"/>
          </p:nvPr>
        </p:nvSpPr>
        <p:spPr/>
        <p:txBody>
          <a:body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336522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5C5D2-73D8-4226-8FF1-38AF6DA5436F}" type="datetime1">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uk-UA" smtClean="0">
                <a:solidFill>
                  <a:prstClr val="black">
                    <a:tint val="75000"/>
                  </a:prstClr>
                </a:solidFill>
              </a:rPr>
              <a:t>Торкут Н.М., д.філол.н.,проф. "Інтермедіальний Шекспір"</a:t>
            </a:r>
            <a:endParaRPr lang="uk-UA">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DBC3C-9C55-4E5C-BF9D-CAB381BDE4E8}"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369075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412641761"/>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285223594"/>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2364817543"/>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uk-UA" altLang="uk-UA" smtClean="0"/>
              <a:t>Зразок заголовка</a:t>
            </a:r>
          </a:p>
        </p:txBody>
      </p:sp>
      <p:sp>
        <p:nvSpPr>
          <p:cNvPr id="1027" name="Rectangle 3"/>
          <p:cNvSpPr>
            <a:spLocks noGrp="1" noChangeArrowheads="1"/>
          </p:cNvSpPr>
          <p:nvPr>
            <p:ph type="body" idx="1"/>
          </p:nvPr>
        </p:nvSpPr>
        <p:spPr bwMode="auto">
          <a:xfrm>
            <a:off x="457200" y="1600204"/>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uk-UA" altLang="uk-UA" smtClean="0"/>
              <a:t>Зразок тексту</a:t>
            </a:r>
          </a:p>
          <a:p>
            <a:pPr lvl="1"/>
            <a:r>
              <a:rPr lang="uk-UA" altLang="uk-UA" smtClean="0"/>
              <a:t>Другий рівень</a:t>
            </a:r>
          </a:p>
          <a:p>
            <a:pPr lvl="2"/>
            <a:r>
              <a:rPr lang="uk-UA" altLang="uk-UA" smtClean="0"/>
              <a:t>Третій рівень</a:t>
            </a:r>
          </a:p>
          <a:p>
            <a:pPr lvl="3"/>
            <a:r>
              <a:rPr lang="uk-UA" altLang="uk-UA" smtClean="0"/>
              <a:t>Четвертий рівень</a:t>
            </a:r>
          </a:p>
          <a:p>
            <a:pPr lvl="4"/>
            <a:r>
              <a:rPr lang="uk-UA" altLang="uk-UA" smtClean="0"/>
              <a:t>П'ятий рівень</a:t>
            </a:r>
          </a:p>
        </p:txBody>
      </p:sp>
      <p:sp>
        <p:nvSpPr>
          <p:cNvPr id="1028" name="Rectangle 4">
            <a:extLst>
              <a:ext uri="{FF2B5EF4-FFF2-40B4-BE49-F238E27FC236}">
                <a16:creationId xmlns="" xmlns:a16="http://schemas.microsoft.com/office/drawing/2014/main" id="{C8C58F79-D334-4B50-91A7-6124E0B0EFF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defRPr/>
            </a:pPr>
            <a:endParaRPr lang="uk-UA" altLang="x-none">
              <a:solidFill>
                <a:srgbClr val="000000"/>
              </a:solidFill>
            </a:endParaRPr>
          </a:p>
        </p:txBody>
      </p:sp>
      <p:sp>
        <p:nvSpPr>
          <p:cNvPr id="1029" name="Rectangle 5">
            <a:extLst>
              <a:ext uri="{FF2B5EF4-FFF2-40B4-BE49-F238E27FC236}">
                <a16:creationId xmlns="" xmlns:a16="http://schemas.microsoft.com/office/drawing/2014/main" id="{24C00F5A-D26E-4172-9E4C-0C286670289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defRPr/>
            </a:pPr>
            <a:endParaRPr lang="uk-UA" altLang="x-none">
              <a:solidFill>
                <a:srgbClr val="000000"/>
              </a:solidFill>
            </a:endParaRPr>
          </a:p>
        </p:txBody>
      </p:sp>
      <p:sp>
        <p:nvSpPr>
          <p:cNvPr id="1030" name="Rectangle 6">
            <a:extLst>
              <a:ext uri="{FF2B5EF4-FFF2-40B4-BE49-F238E27FC236}">
                <a16:creationId xmlns="" xmlns:a16="http://schemas.microsoft.com/office/drawing/2014/main" id="{39BF673A-0343-41FF-A59E-8F5B3D907C3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6CD33E0B-104F-47C9-94B3-36E9DEC0C23F}" type="slidenum">
              <a:rPr lang="uk-UA" altLang="uk-UA">
                <a:solidFill>
                  <a:srgbClr val="000000"/>
                </a:solidFill>
              </a:rPr>
              <a:pPr fontAlgn="base">
                <a:spcBef>
                  <a:spcPct val="0"/>
                </a:spcBef>
                <a:spcAft>
                  <a:spcPct val="0"/>
                </a:spcAft>
              </a:pPr>
              <a:t>‹#›</a:t>
            </a:fld>
            <a:endParaRPr lang="uk-UA" altLang="uk-UA">
              <a:solidFill>
                <a:srgbClr val="000000"/>
              </a:solidFill>
            </a:endParaRPr>
          </a:p>
        </p:txBody>
      </p:sp>
    </p:spTree>
    <p:extLst>
      <p:ext uri="{BB962C8B-B14F-4D97-AF65-F5344CB8AC3E}">
        <p14:creationId xmlns:p14="http://schemas.microsoft.com/office/powerpoint/2010/main" val="3859479507"/>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100C1-D070-482E-8203-90E418EABEE0}" type="datetimeFigureOut">
              <a:rPr lang="ru-RU" smtClean="0">
                <a:solidFill>
                  <a:prstClr val="black">
                    <a:tint val="75000"/>
                  </a:prstClr>
                </a:solidFill>
              </a:rPr>
              <a:pPr/>
              <a:t>07.12.2019</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5D26A8-5848-41BF-B758-7D91255DBD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58010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100C1-D070-482E-8203-90E418EABEE0}" type="datetimeFigureOut">
              <a:rPr lang="ru-RU" smtClean="0">
                <a:solidFill>
                  <a:prstClr val="black">
                    <a:tint val="75000"/>
                  </a:prstClr>
                </a:solidFill>
              </a:rPr>
              <a:pPr/>
              <a:t>07.12.2019</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5D26A8-5848-41BF-B758-7D91255DBD9F}"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3689906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5118922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40009973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684219997"/>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16300019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225516117"/>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687DE-B132-4584-A957-AA459A1B0BBF}" type="datetimeFigureOut">
              <a:rPr lang="uk-UA" smtClean="0">
                <a:solidFill>
                  <a:prstClr val="black">
                    <a:tint val="75000"/>
                  </a:prstClr>
                </a:solidFill>
              </a:rPr>
              <a:pPr/>
              <a:t>07.12.2019</a:t>
            </a:fld>
            <a:endParaRPr lang="uk-UA">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FD957-FD36-4BC6-895B-8B58B5D8CBBF}" type="slidenum">
              <a:rPr lang="uk-UA" smtClean="0">
                <a:solidFill>
                  <a:prstClr val="black">
                    <a:tint val="75000"/>
                  </a:prstClr>
                </a:solidFill>
              </a:rPr>
              <a:pPr/>
              <a:t>‹#›</a:t>
            </a:fld>
            <a:endParaRPr lang="uk-UA">
              <a:solidFill>
                <a:prstClr val="black">
                  <a:tint val="75000"/>
                </a:prstClr>
              </a:solidFill>
            </a:endParaRPr>
          </a:p>
        </p:txBody>
      </p:sp>
    </p:spTree>
    <p:extLst>
      <p:ext uri="{BB962C8B-B14F-4D97-AF65-F5344CB8AC3E}">
        <p14:creationId xmlns:p14="http://schemas.microsoft.com/office/powerpoint/2010/main" val="15090780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5.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8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0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9.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jpeg"/><Relationship Id="rId1" Type="http://schemas.openxmlformats.org/officeDocument/2006/relationships/slideLayout" Target="../slideLayouts/slideLayout114.xml"/><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9.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4.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4.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eg"/><Relationship Id="rId1" Type="http://schemas.openxmlformats.org/officeDocument/2006/relationships/slideLayout" Target="../slideLayouts/slideLayout118.xml"/><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4.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4.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11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14.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3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548680"/>
            <a:ext cx="9036496" cy="3168352"/>
          </a:xfrm>
        </p:spPr>
        <p:txBody>
          <a:bodyPr>
            <a:noAutofit/>
          </a:bodyPr>
          <a:lstStyle/>
          <a:p>
            <a:pPr lvl="0">
              <a:spcBef>
                <a:spcPts val="600"/>
              </a:spcBef>
            </a:pPr>
            <a:r>
              <a:rPr lang="uk-UA" sz="5400" b="1" dirty="0" smtClean="0">
                <a:solidFill>
                  <a:schemeClr val="bg1"/>
                </a:solidFill>
                <a:latin typeface="Times New Roman" pitchFamily="18" charset="0"/>
                <a:cs typeface="Times New Roman" pitchFamily="18" charset="0"/>
              </a:rPr>
              <a:t>Тема </a:t>
            </a:r>
            <a:r>
              <a:rPr lang="uk-UA" sz="5400" b="1" dirty="0" smtClean="0">
                <a:solidFill>
                  <a:schemeClr val="bg1"/>
                </a:solidFill>
                <a:latin typeface="Times New Roman" pitchFamily="18" charset="0"/>
                <a:cs typeface="Times New Roman" pitchFamily="18" charset="0"/>
              </a:rPr>
              <a:t>4. </a:t>
            </a:r>
            <a:r>
              <a:rPr lang="uk-UA" sz="5400" b="1" spc="100" dirty="0">
                <a:solidFill>
                  <a:srgbClr val="E7DEC9"/>
                </a:solidFill>
                <a:latin typeface="Times New Roman" pitchFamily="18" charset="0"/>
                <a:ea typeface="+mn-ea"/>
                <a:cs typeface="Times New Roman" pitchFamily="18" charset="0"/>
              </a:rPr>
              <a:t>Вільям Шекспір:</a:t>
            </a:r>
            <a:br>
              <a:rPr lang="uk-UA" sz="5400" b="1" spc="100" dirty="0">
                <a:solidFill>
                  <a:srgbClr val="E7DEC9"/>
                </a:solidFill>
                <a:latin typeface="Times New Roman" pitchFamily="18" charset="0"/>
                <a:ea typeface="+mn-ea"/>
                <a:cs typeface="Times New Roman" pitchFamily="18" charset="0"/>
              </a:rPr>
            </a:br>
            <a:r>
              <a:rPr lang="uk-UA" sz="5400" b="1" spc="100" dirty="0">
                <a:solidFill>
                  <a:srgbClr val="E7DEC9"/>
                </a:solidFill>
                <a:latin typeface="Times New Roman" pitchFamily="18" charset="0"/>
                <a:ea typeface="+mn-ea"/>
                <a:cs typeface="Times New Roman" pitchFamily="18" charset="0"/>
              </a:rPr>
              <a:t>історична фігура, міф, </a:t>
            </a:r>
            <a:br>
              <a:rPr lang="uk-UA" sz="5400" b="1" spc="100" dirty="0">
                <a:solidFill>
                  <a:srgbClr val="E7DEC9"/>
                </a:solidFill>
                <a:latin typeface="Times New Roman" pitchFamily="18" charset="0"/>
                <a:ea typeface="+mn-ea"/>
                <a:cs typeface="Times New Roman" pitchFamily="18" charset="0"/>
              </a:rPr>
            </a:br>
            <a:r>
              <a:rPr lang="uk-UA" sz="5400" b="1" spc="100" dirty="0">
                <a:solidFill>
                  <a:srgbClr val="E7DEC9"/>
                </a:solidFill>
                <a:latin typeface="Times New Roman" pitchFamily="18" charset="0"/>
                <a:ea typeface="+mn-ea"/>
                <a:cs typeface="Times New Roman" pitchFamily="18" charset="0"/>
              </a:rPr>
              <a:t>художній образ </a:t>
            </a:r>
            <a:br>
              <a:rPr lang="uk-UA" sz="5400" b="1" spc="100" dirty="0">
                <a:solidFill>
                  <a:srgbClr val="E7DEC9"/>
                </a:solidFill>
                <a:latin typeface="Times New Roman" pitchFamily="18" charset="0"/>
                <a:ea typeface="+mn-ea"/>
                <a:cs typeface="Times New Roman" pitchFamily="18" charset="0"/>
              </a:rPr>
            </a:br>
            <a:endParaRPr lang="uk-UA" sz="5400" b="1" cap="all" dirty="0">
              <a:solidFill>
                <a:schemeClr val="bg1"/>
              </a:solidFill>
              <a:latin typeface="Times New Roman" pitchFamily="18" charset="0"/>
              <a:cs typeface="Times New Roman" pitchFamily="18" charset="0"/>
            </a:endParaRPr>
          </a:p>
        </p:txBody>
      </p:sp>
      <p:sp>
        <p:nvSpPr>
          <p:cNvPr id="3" name="Объект 2"/>
          <p:cNvSpPr>
            <a:spLocks noGrp="1"/>
          </p:cNvSpPr>
          <p:nvPr>
            <p:ph idx="1"/>
          </p:nvPr>
        </p:nvSpPr>
        <p:spPr>
          <a:xfrm>
            <a:off x="467544" y="3861047"/>
            <a:ext cx="8229600" cy="2592289"/>
          </a:xfrm>
        </p:spPr>
        <p:txBody>
          <a:bodyPr>
            <a:normAutofit fontScale="92500" lnSpcReduction="20000"/>
          </a:bodyPr>
          <a:lstStyle/>
          <a:p>
            <a:pPr marL="0" indent="0" algn="ctr">
              <a:spcAft>
                <a:spcPts val="600"/>
              </a:spcAft>
              <a:buNone/>
            </a:pPr>
            <a:r>
              <a:rPr lang="uk-UA" sz="4800" b="1" dirty="0" smtClean="0">
                <a:solidFill>
                  <a:schemeClr val="bg1"/>
                </a:solidFill>
                <a:latin typeface="Times New Roman" pitchFamily="18" charset="0"/>
                <a:cs typeface="Times New Roman" pitchFamily="18" charset="0"/>
              </a:rPr>
              <a:t>Лекція 7. Шекспір як персонаж літератури і кіно: взаємодія вимислу і факту</a:t>
            </a:r>
          </a:p>
          <a:p>
            <a:pPr marL="0" indent="0">
              <a:spcAft>
                <a:spcPts val="600"/>
              </a:spcAft>
              <a:buNone/>
            </a:pPr>
            <a:r>
              <a:rPr lang="uk-UA" sz="4800" b="1" dirty="0" smtClean="0">
                <a:latin typeface="Times New Roman" pitchFamily="18" charset="0"/>
                <a:cs typeface="Times New Roman" pitchFamily="18" charset="0"/>
              </a:rPr>
              <a:t>)</a:t>
            </a:r>
          </a:p>
        </p:txBody>
      </p:sp>
      <p:sp>
        <p:nvSpPr>
          <p:cNvPr id="4" name="Нижний колонтитул 3"/>
          <p:cNvSpPr>
            <a:spLocks noGrp="1"/>
          </p:cNvSpPr>
          <p:nvPr>
            <p:ph type="ftr" sz="quarter" idx="11"/>
          </p:nvPr>
        </p:nvSpPr>
        <p:spPr>
          <a:xfrm flipV="1">
            <a:off x="3124200" y="5949281"/>
            <a:ext cx="2895600" cy="407070"/>
          </a:xfrm>
        </p:spPr>
        <p:txBody>
          <a:bodyPr/>
          <a:lstStyle/>
          <a:p>
            <a:endParaRPr lang="uk-UA" dirty="0">
              <a:solidFill>
                <a:prstClr val="black">
                  <a:tint val="75000"/>
                </a:prstClr>
              </a:solidFill>
            </a:endParaRPr>
          </a:p>
        </p:txBody>
      </p:sp>
    </p:spTree>
    <p:extLst>
      <p:ext uri="{BB962C8B-B14F-4D97-AF65-F5344CB8AC3E}">
        <p14:creationId xmlns:p14="http://schemas.microsoft.com/office/powerpoint/2010/main" val="1317374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5400" b="1" dirty="0" smtClean="0">
                <a:solidFill>
                  <a:schemeClr val="bg1"/>
                </a:solidFill>
                <a:latin typeface="Times New Roman" pitchFamily="18" charset="0"/>
                <a:cs typeface="Times New Roman" pitchFamily="18" charset="0"/>
              </a:rPr>
              <a:t>Джон Мільтон</a:t>
            </a:r>
            <a:endParaRPr lang="uk-UA" sz="5400" b="1" dirty="0">
              <a:solidFill>
                <a:schemeClr val="bg1"/>
              </a:solidFill>
              <a:latin typeface="Times New Roman" pitchFamily="18" charset="0"/>
              <a:cs typeface="Times New Roman" pitchFamily="18" charset="0"/>
            </a:endParaRPr>
          </a:p>
        </p:txBody>
      </p:sp>
      <p:sp>
        <p:nvSpPr>
          <p:cNvPr id="4" name="Объект 3"/>
          <p:cNvSpPr>
            <a:spLocks noGrp="1"/>
          </p:cNvSpPr>
          <p:nvPr>
            <p:ph sz="half" idx="1"/>
          </p:nvPr>
        </p:nvSpPr>
        <p:spPr>
          <a:xfrm>
            <a:off x="457200" y="1916832"/>
            <a:ext cx="4038600" cy="4214093"/>
          </a:xfrm>
        </p:spPr>
        <p:txBody>
          <a:bodyPr>
            <a:normAutofit/>
          </a:bodyPr>
          <a:lstStyle/>
          <a:p>
            <a:pPr marL="0" indent="0">
              <a:buNone/>
            </a:pPr>
            <a:r>
              <a:rPr lang="uk-UA" sz="4000" b="1" dirty="0" smtClean="0">
                <a:solidFill>
                  <a:schemeClr val="bg1"/>
                </a:solidFill>
                <a:latin typeface="Times New Roman" pitchFamily="18" charset="0"/>
                <a:cs typeface="Times New Roman" pitchFamily="18" charset="0"/>
              </a:rPr>
              <a:t>«Чи потребує мій Шекспір, щоб люди</a:t>
            </a:r>
          </a:p>
          <a:p>
            <a:pPr marL="0" indent="0">
              <a:buNone/>
            </a:pPr>
            <a:r>
              <a:rPr lang="uk-UA" sz="4000" b="1" dirty="0" smtClean="0">
                <a:solidFill>
                  <a:schemeClr val="bg1"/>
                </a:solidFill>
                <a:latin typeface="Times New Roman" pitchFamily="18" charset="0"/>
                <a:cs typeface="Times New Roman" pitchFamily="18" charset="0"/>
              </a:rPr>
              <a:t>Йому величні зводили споруди?»</a:t>
            </a:r>
            <a:endParaRPr lang="uk-UA" sz="4000" b="1" dirty="0">
              <a:solidFill>
                <a:schemeClr val="bg1"/>
              </a:solidFill>
              <a:latin typeface="Times New Roman" pitchFamily="18" charset="0"/>
              <a:cs typeface="Times New Roman" pitchFamily="18" charset="0"/>
            </a:endParaRPr>
          </a:p>
        </p:txBody>
      </p:sp>
      <p:sp>
        <p:nvSpPr>
          <p:cNvPr id="5" name="Текст 4"/>
          <p:cNvSpPr>
            <a:spLocks noGrp="1"/>
          </p:cNvSpPr>
          <p:nvPr>
            <p:ph type="body" sz="half" idx="2"/>
          </p:nvPr>
        </p:nvSpPr>
        <p:spPr/>
        <p:txBody>
          <a:bodyPr/>
          <a:lstStyle/>
          <a:p>
            <a:endParaRPr lang="uk-U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772816"/>
            <a:ext cx="362707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156900"/>
      </p:ext>
    </p:extLst>
  </p:cSld>
  <p:clrMapOvr>
    <a:masterClrMapping/>
  </p:clrMapOvr>
  <p:transition advClick="0" advTm="3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179512" y="404665"/>
            <a:ext cx="8784976" cy="1368151"/>
          </a:xfrm>
        </p:spPr>
        <p:txBody>
          <a:bodyPr>
            <a:noAutofit/>
          </a:bodyPr>
          <a:lstStyle/>
          <a:p>
            <a:r>
              <a:rPr lang="ru-RU" b="1" dirty="0" err="1">
                <a:latin typeface="Times New Roman" pitchFamily="18" charset="0"/>
                <a:cs typeface="Times New Roman" pitchFamily="18" charset="0"/>
              </a:rPr>
              <a:t>Основні</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тенденції</a:t>
            </a:r>
            <a:r>
              <a:rPr lang="ru-RU" b="1" dirty="0">
                <a:latin typeface="Times New Roman" pitchFamily="18" charset="0"/>
                <a:cs typeface="Times New Roman" pitchFamily="18" charset="0"/>
              </a:rPr>
              <a:t> в </a:t>
            </a:r>
            <a:r>
              <a:rPr lang="ru-RU" b="1" dirty="0" err="1" smtClean="0">
                <a:latin typeface="Times New Roman" pitchFamily="18" charset="0"/>
                <a:cs typeface="Times New Roman" pitchFamily="18" charset="0"/>
              </a:rPr>
              <a:t>рецептивній</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парадигмі</a:t>
            </a:r>
            <a:r>
              <a:rPr lang="ru-RU" b="1" dirty="0" smtClean="0">
                <a:latin typeface="Times New Roman" pitchFamily="18" charset="0"/>
                <a:cs typeface="Times New Roman" pitchFamily="18" charset="0"/>
              </a:rPr>
              <a:t> </a:t>
            </a:r>
            <a:r>
              <a:rPr lang="ru-RU" b="1" dirty="0" err="1">
                <a:latin typeface="Times New Roman" pitchFamily="18" charset="0"/>
                <a:cs typeface="Times New Roman" pitchFamily="18" charset="0"/>
              </a:rPr>
              <a:t>наступних</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епох</a:t>
            </a:r>
            <a:endParaRPr lang="uk-UA" b="1" dirty="0">
              <a:latin typeface="Times New Roman" pitchFamily="18" charset="0"/>
              <a:cs typeface="Times New Roman" pitchFamily="18" charset="0"/>
            </a:endParaRPr>
          </a:p>
        </p:txBody>
      </p:sp>
      <p:sp>
        <p:nvSpPr>
          <p:cNvPr id="6" name="Подзаголовок 5"/>
          <p:cNvSpPr>
            <a:spLocks noGrp="1"/>
          </p:cNvSpPr>
          <p:nvPr>
            <p:ph type="subTitle" idx="1"/>
          </p:nvPr>
        </p:nvSpPr>
        <p:spPr>
          <a:xfrm>
            <a:off x="854438" y="2060848"/>
            <a:ext cx="7389969" cy="4504844"/>
          </a:xfrm>
        </p:spPr>
        <p:txBody>
          <a:bodyPr>
            <a:normAutofit fontScale="92500"/>
          </a:bodyPr>
          <a:lstStyle/>
          <a:p>
            <a:pPr marL="514350" indent="-514350" algn="l">
              <a:buAutoNum type="arabicPeriod"/>
            </a:pPr>
            <a:r>
              <a:rPr lang="uk-UA" b="1" dirty="0" err="1" smtClean="0">
                <a:solidFill>
                  <a:schemeClr val="tx1"/>
                </a:solidFill>
                <a:latin typeface="Times New Roman" pitchFamily="18" charset="0"/>
                <a:cs typeface="Times New Roman" pitchFamily="18" charset="0"/>
              </a:rPr>
              <a:t>Іконізація</a:t>
            </a:r>
            <a:r>
              <a:rPr lang="uk-UA" b="1" dirty="0" smtClean="0">
                <a:solidFill>
                  <a:schemeClr val="tx1"/>
                </a:solidFill>
                <a:latin typeface="Times New Roman" pitchFamily="18" charset="0"/>
                <a:cs typeface="Times New Roman" pitchFamily="18" charset="0"/>
              </a:rPr>
              <a:t> </a:t>
            </a:r>
            <a:r>
              <a:rPr lang="uk-UA" dirty="0" smtClean="0">
                <a:solidFill>
                  <a:schemeClr val="tx1"/>
                </a:solidFill>
                <a:latin typeface="Times New Roman" pitchFamily="18" charset="0"/>
                <a:cs typeface="Times New Roman" pitchFamily="18" charset="0"/>
              </a:rPr>
              <a:t>(Дж. Мільтон, Перший </a:t>
            </a:r>
            <a:r>
              <a:rPr lang="uk-UA" dirty="0" err="1" smtClean="0">
                <a:solidFill>
                  <a:schemeClr val="tx1"/>
                </a:solidFill>
                <a:latin typeface="Times New Roman" pitchFamily="18" charset="0"/>
                <a:cs typeface="Times New Roman" pitchFamily="18" charset="0"/>
              </a:rPr>
              <a:t>стретфордський</a:t>
            </a:r>
            <a:r>
              <a:rPr lang="uk-UA" dirty="0" smtClean="0">
                <a:solidFill>
                  <a:schemeClr val="tx1"/>
                </a:solidFill>
                <a:latin typeface="Times New Roman" pitchFamily="18" charset="0"/>
                <a:cs typeface="Times New Roman" pitchFamily="18" charset="0"/>
              </a:rPr>
              <a:t> ювілей 1769 року,    (С.Т. </a:t>
            </a:r>
            <a:r>
              <a:rPr lang="uk-UA" dirty="0" err="1" smtClean="0">
                <a:solidFill>
                  <a:schemeClr val="tx1"/>
                </a:solidFill>
                <a:latin typeface="Times New Roman" pitchFamily="18" charset="0"/>
                <a:cs typeface="Times New Roman" pitchFamily="18" charset="0"/>
              </a:rPr>
              <a:t>Колридж</a:t>
            </a:r>
            <a:r>
              <a:rPr lang="uk-UA" dirty="0" smtClean="0">
                <a:solidFill>
                  <a:schemeClr val="tx1"/>
                </a:solidFill>
                <a:latin typeface="Times New Roman" pitchFamily="18" charset="0"/>
                <a:cs typeface="Times New Roman" pitchFamily="18" charset="0"/>
              </a:rPr>
              <a:t>, Р.В. Емерсон, В. Гюго,  П. Куліш).</a:t>
            </a:r>
          </a:p>
          <a:p>
            <a:pPr marL="514350" indent="-514350" algn="l">
              <a:buAutoNum type="arabicPeriod"/>
            </a:pPr>
            <a:r>
              <a:rPr lang="uk-UA" b="1" dirty="0" err="1" smtClean="0">
                <a:solidFill>
                  <a:schemeClr val="tx1"/>
                </a:solidFill>
                <a:latin typeface="Times New Roman" pitchFamily="18" charset="0"/>
                <a:cs typeface="Times New Roman" pitchFamily="18" charset="0"/>
              </a:rPr>
              <a:t>Емблематизація</a:t>
            </a:r>
            <a:r>
              <a:rPr lang="uk-UA" b="1" dirty="0" smtClean="0">
                <a:solidFill>
                  <a:schemeClr val="tx1"/>
                </a:solidFill>
                <a:latin typeface="Times New Roman" pitchFamily="18" charset="0"/>
                <a:cs typeface="Times New Roman" pitchFamily="18" charset="0"/>
              </a:rPr>
              <a:t> – </a:t>
            </a:r>
            <a:r>
              <a:rPr lang="uk-UA" dirty="0" smtClean="0">
                <a:solidFill>
                  <a:schemeClr val="tx1"/>
                </a:solidFill>
                <a:latin typeface="Times New Roman" pitchFamily="18" charset="0"/>
                <a:cs typeface="Times New Roman" pitchFamily="18" charset="0"/>
              </a:rPr>
              <a:t>використання постаті і авторитету Шекспіра для маніфестації певних ідей.</a:t>
            </a:r>
          </a:p>
          <a:p>
            <a:pPr marL="514350" indent="-514350" algn="l">
              <a:buAutoNum type="arabicPeriod"/>
            </a:pPr>
            <a:r>
              <a:rPr lang="uk-UA" b="1" dirty="0" smtClean="0">
                <a:solidFill>
                  <a:schemeClr val="tx1"/>
                </a:solidFill>
                <a:latin typeface="Times New Roman" pitchFamily="18" charset="0"/>
                <a:cs typeface="Times New Roman" pitchFamily="18" charset="0"/>
              </a:rPr>
              <a:t>Наукове осмислення наявних фактів </a:t>
            </a:r>
            <a:r>
              <a:rPr lang="uk-UA" dirty="0" smtClean="0">
                <a:solidFill>
                  <a:schemeClr val="tx1"/>
                </a:solidFill>
                <a:latin typeface="Times New Roman" pitchFamily="18" charset="0"/>
                <a:cs typeface="Times New Roman" pitchFamily="18" charset="0"/>
              </a:rPr>
              <a:t>(С. </a:t>
            </a:r>
            <a:r>
              <a:rPr lang="uk-UA" dirty="0" err="1" smtClean="0">
                <a:solidFill>
                  <a:schemeClr val="tx1"/>
                </a:solidFill>
                <a:latin typeface="Times New Roman" pitchFamily="18" charset="0"/>
                <a:cs typeface="Times New Roman" pitchFamily="18" charset="0"/>
              </a:rPr>
              <a:t>Шенбаум</a:t>
            </a:r>
            <a:r>
              <a:rPr lang="uk-UA" dirty="0" smtClean="0">
                <a:solidFill>
                  <a:schemeClr val="tx1"/>
                </a:solidFill>
                <a:latin typeface="Times New Roman" pitchFamily="18" charset="0"/>
                <a:cs typeface="Times New Roman" pitchFamily="18" charset="0"/>
              </a:rPr>
              <a:t>, О. </a:t>
            </a:r>
            <a:r>
              <a:rPr lang="uk-UA" dirty="0" err="1" smtClean="0">
                <a:solidFill>
                  <a:schemeClr val="tx1"/>
                </a:solidFill>
                <a:latin typeface="Times New Roman" pitchFamily="18" charset="0"/>
                <a:cs typeface="Times New Roman" pitchFamily="18" charset="0"/>
              </a:rPr>
              <a:t>Анікст</a:t>
            </a:r>
            <a:r>
              <a:rPr lang="uk-UA" dirty="0" smtClean="0">
                <a:solidFill>
                  <a:schemeClr val="tx1"/>
                </a:solidFill>
                <a:latin typeface="Times New Roman" pitchFamily="18" charset="0"/>
                <a:cs typeface="Times New Roman" pitchFamily="18" charset="0"/>
              </a:rPr>
              <a:t>, І. </a:t>
            </a:r>
            <a:r>
              <a:rPr lang="uk-UA" dirty="0" err="1" smtClean="0">
                <a:solidFill>
                  <a:schemeClr val="tx1"/>
                </a:solidFill>
                <a:latin typeface="Times New Roman" pitchFamily="18" charset="0"/>
                <a:cs typeface="Times New Roman" pitchFamily="18" charset="0"/>
              </a:rPr>
              <a:t>Шайтанов</a:t>
            </a:r>
            <a:r>
              <a:rPr lang="uk-UA" dirty="0" smtClean="0">
                <a:solidFill>
                  <a:schemeClr val="tx1"/>
                </a:solidFill>
                <a:latin typeface="Times New Roman" pitchFamily="18" charset="0"/>
                <a:cs typeface="Times New Roman" pitchFamily="18" charset="0"/>
              </a:rPr>
              <a:t>).</a:t>
            </a:r>
          </a:p>
          <a:p>
            <a:pPr marL="514350" indent="-514350" algn="l">
              <a:buAutoNum type="arabicPeriod"/>
            </a:pPr>
            <a:endParaRPr lang="uk-UA" b="1" dirty="0">
              <a:solidFill>
                <a:schemeClr val="tx1"/>
              </a:solidFill>
            </a:endParaRPr>
          </a:p>
        </p:txBody>
      </p:sp>
    </p:spTree>
    <p:extLst>
      <p:ext uri="{BB962C8B-B14F-4D97-AF65-F5344CB8AC3E}">
        <p14:creationId xmlns:p14="http://schemas.microsoft.com/office/powerpoint/2010/main" val="154650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332657"/>
            <a:ext cx="8892480" cy="1080119"/>
          </a:xfrm>
        </p:spPr>
        <p:txBody>
          <a:bodyPr>
            <a:noAutofit/>
          </a:bodyPr>
          <a:lstStyle/>
          <a:p>
            <a:r>
              <a:rPr lang="uk-UA" b="1" dirty="0" smtClean="0">
                <a:effectLst/>
                <a:latin typeface="Times New Roman"/>
                <a:ea typeface="Calibri"/>
              </a:rPr>
              <a:t>Художня біографічна шекспіріана</a:t>
            </a:r>
            <a:endParaRPr lang="uk-UA" dirty="0"/>
          </a:p>
        </p:txBody>
      </p:sp>
      <p:sp>
        <p:nvSpPr>
          <p:cNvPr id="3" name="Подзаголовок 2"/>
          <p:cNvSpPr>
            <a:spLocks noGrp="1"/>
          </p:cNvSpPr>
          <p:nvPr>
            <p:ph type="subTitle" idx="1"/>
          </p:nvPr>
        </p:nvSpPr>
        <p:spPr/>
        <p:txBody>
          <a:bodyPr/>
          <a:lstStyle/>
          <a:p>
            <a:endParaRPr lang="uk-UA"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628271"/>
            <a:ext cx="3484572" cy="52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3727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latin typeface="Times New Roman" pitchFamily="18" charset="0"/>
                <a:cs typeface="Times New Roman" pitchFamily="18" charset="0"/>
              </a:rPr>
              <a:t>Причини популярності Шекспіра як персонажа біографічних творів</a:t>
            </a:r>
            <a:endParaRPr lang="uk-UA" b="1" dirty="0">
              <a:latin typeface="Times New Roman" pitchFamily="18" charset="0"/>
              <a:cs typeface="Times New Roman" pitchFamily="18" charset="0"/>
            </a:endParaRPr>
          </a:p>
        </p:txBody>
      </p:sp>
      <p:sp>
        <p:nvSpPr>
          <p:cNvPr id="3" name="Объект 2"/>
          <p:cNvSpPr>
            <a:spLocks noGrp="1"/>
          </p:cNvSpPr>
          <p:nvPr>
            <p:ph idx="1"/>
          </p:nvPr>
        </p:nvSpPr>
        <p:spPr>
          <a:xfrm>
            <a:off x="251520" y="1844824"/>
            <a:ext cx="8712968" cy="4536504"/>
          </a:xfrm>
        </p:spPr>
        <p:txBody>
          <a:bodyPr>
            <a:normAutofit fontScale="92500"/>
          </a:bodyPr>
          <a:lstStyle/>
          <a:p>
            <a:r>
              <a:rPr lang="uk-UA" b="1" dirty="0" smtClean="0">
                <a:latin typeface="Times New Roman" pitchFamily="18" charset="0"/>
                <a:cs typeface="Times New Roman" pitchFamily="18" charset="0"/>
              </a:rPr>
              <a:t>білі плями і загадки у канонічному життєписі</a:t>
            </a:r>
            <a:r>
              <a:rPr lang="uk-UA" dirty="0" smtClean="0">
                <a:latin typeface="Times New Roman" pitchFamily="18" charset="0"/>
                <a:cs typeface="Times New Roman" pitchFamily="18" charset="0"/>
              </a:rPr>
              <a:t>, що інспірують творчу фантазію митців та інтерес читачів;</a:t>
            </a:r>
          </a:p>
          <a:p>
            <a:r>
              <a:rPr lang="uk-UA" b="1" dirty="0" smtClean="0">
                <a:latin typeface="Times New Roman" pitchFamily="18" charset="0"/>
                <a:cs typeface="Times New Roman" pitchFamily="18" charset="0"/>
              </a:rPr>
              <a:t>високий літературний авторитет Шекспіра</a:t>
            </a:r>
            <a:r>
              <a:rPr lang="uk-UA" dirty="0" smtClean="0">
                <a:latin typeface="Times New Roman" pitchFamily="18" charset="0"/>
                <a:cs typeface="Times New Roman" pitchFamily="18" charset="0"/>
              </a:rPr>
              <a:t>, що автоматично підвищує статус і культурну вагу такого типу текстів;</a:t>
            </a:r>
          </a:p>
          <a:p>
            <a:r>
              <a:rPr lang="uk-UA" b="1" dirty="0" smtClean="0">
                <a:latin typeface="Times New Roman" pitchFamily="18" charset="0"/>
                <a:cs typeface="Times New Roman" pitchFamily="18" charset="0"/>
              </a:rPr>
              <a:t>наявність великого масиву творів (Шекспірівський канон)</a:t>
            </a:r>
            <a:r>
              <a:rPr lang="uk-UA" dirty="0" smtClean="0">
                <a:latin typeface="Times New Roman" pitchFamily="18" charset="0"/>
                <a:cs typeface="Times New Roman" pitchFamily="18" charset="0"/>
              </a:rPr>
              <a:t>, які слугують основою конструювання імпліцитного образу автора.</a:t>
            </a:r>
          </a:p>
          <a:p>
            <a:endParaRPr lang="uk-UA" dirty="0" smtClean="0"/>
          </a:p>
          <a:p>
            <a:endParaRPr lang="uk-UA" dirty="0"/>
          </a:p>
        </p:txBody>
      </p:sp>
    </p:spTree>
    <p:extLst>
      <p:ext uri="{BB962C8B-B14F-4D97-AF65-F5344CB8AC3E}">
        <p14:creationId xmlns:p14="http://schemas.microsoft.com/office/powerpoint/2010/main" val="1153707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Рисунок 3" descr="Mrs-Shakespeare-1.jpg"/>
          <p:cNvPicPr>
            <a:picLocks noChangeAspect="1"/>
          </p:cNvPicPr>
          <p:nvPr/>
        </p:nvPicPr>
        <p:blipFill>
          <a:blip r:embed="rId2" cstate="print"/>
          <a:stretch>
            <a:fillRect/>
          </a:stretch>
        </p:blipFill>
        <p:spPr>
          <a:xfrm>
            <a:off x="0" y="0"/>
            <a:ext cx="3270504" cy="5401056"/>
          </a:xfrm>
          <a:prstGeom prst="rect">
            <a:avLst/>
          </a:prstGeom>
        </p:spPr>
      </p:pic>
      <p:pic>
        <p:nvPicPr>
          <p:cNvPr id="5" name="Рисунок 4" descr="3864007.jpg"/>
          <p:cNvPicPr>
            <a:picLocks noChangeAspect="1"/>
          </p:cNvPicPr>
          <p:nvPr/>
        </p:nvPicPr>
        <p:blipFill>
          <a:blip r:embed="rId3" cstate="print"/>
          <a:stretch>
            <a:fillRect/>
          </a:stretch>
        </p:blipFill>
        <p:spPr>
          <a:xfrm>
            <a:off x="5778500" y="0"/>
            <a:ext cx="3365500" cy="5080000"/>
          </a:xfrm>
          <a:prstGeom prst="rect">
            <a:avLst/>
          </a:prstGeom>
        </p:spPr>
      </p:pic>
      <p:pic>
        <p:nvPicPr>
          <p:cNvPr id="6" name="Рисунок 5" descr="41H5j-3YbmL._SX331_BO1,204,203,200_.jpg"/>
          <p:cNvPicPr>
            <a:picLocks noChangeAspect="1"/>
          </p:cNvPicPr>
          <p:nvPr/>
        </p:nvPicPr>
        <p:blipFill>
          <a:blip r:embed="rId4" cstate="print"/>
          <a:stretch>
            <a:fillRect/>
          </a:stretch>
        </p:blipFill>
        <p:spPr>
          <a:xfrm>
            <a:off x="2928926" y="2105025"/>
            <a:ext cx="3171825" cy="4752975"/>
          </a:xfrm>
          <a:prstGeom prst="rect">
            <a:avLst/>
          </a:prstGeom>
        </p:spPr>
      </p:pic>
    </p:spTree>
    <p:extLst>
      <p:ext uri="{BB962C8B-B14F-4D97-AF65-F5344CB8AC3E}">
        <p14:creationId xmlns:p14="http://schemas.microsoft.com/office/powerpoint/2010/main" val="1974145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84976" cy="1498178"/>
          </a:xfrm>
        </p:spPr>
        <p:txBody>
          <a:bodyPr>
            <a:normAutofit fontScale="90000"/>
          </a:bodyPr>
          <a:lstStyle/>
          <a:p>
            <a:r>
              <a:rPr lang="uk-UA" sz="4900" b="1" dirty="0" smtClean="0">
                <a:solidFill>
                  <a:srgbClr val="FFFF00"/>
                </a:solidFill>
                <a:latin typeface="Times New Roman" pitchFamily="18" charset="0"/>
                <a:cs typeface="Times New Roman" pitchFamily="18" charset="0"/>
              </a:rPr>
              <a:t>Сучасна біографічна шекспіріана</a:t>
            </a:r>
            <a:br>
              <a:rPr lang="uk-UA" sz="4900" b="1" dirty="0" smtClean="0">
                <a:solidFill>
                  <a:srgbClr val="FFFF00"/>
                </a:solidFill>
                <a:latin typeface="Times New Roman" pitchFamily="18" charset="0"/>
                <a:cs typeface="Times New Roman" pitchFamily="18" charset="0"/>
              </a:rPr>
            </a:br>
            <a:r>
              <a:rPr lang="uk-UA" sz="4900" dirty="0" smtClean="0">
                <a:solidFill>
                  <a:srgbClr val="FFFF00"/>
                </a:solidFill>
                <a:latin typeface="Times New Roman" pitchFamily="18" charset="0"/>
                <a:cs typeface="Times New Roman" pitchFamily="18" charset="0"/>
              </a:rPr>
              <a:t>(</a:t>
            </a:r>
            <a:r>
              <a:rPr lang="uk-UA" sz="4900" b="1" dirty="0" smtClean="0">
                <a:solidFill>
                  <a:srgbClr val="FFFF00"/>
                </a:solidFill>
                <a:latin typeface="Times New Roman" pitchFamily="18" charset="0"/>
                <a:cs typeface="Times New Roman" pitchFamily="18" charset="0"/>
              </a:rPr>
              <a:t>концепція</a:t>
            </a:r>
            <a:r>
              <a:rPr lang="uk-UA" sz="4900" dirty="0" smtClean="0">
                <a:solidFill>
                  <a:srgbClr val="FFFF00"/>
                </a:solidFill>
                <a:latin typeface="Times New Roman" pitchFamily="18" charset="0"/>
                <a:cs typeface="Times New Roman" pitchFamily="18" charset="0"/>
              </a:rPr>
              <a:t> </a:t>
            </a:r>
            <a:r>
              <a:rPr lang="uk-UA" sz="4900" b="1" dirty="0" smtClean="0">
                <a:solidFill>
                  <a:srgbClr val="FFFF00"/>
                </a:solidFill>
                <a:latin typeface="Times New Roman" pitchFamily="18" charset="0"/>
                <a:cs typeface="Times New Roman" pitchFamily="18" charset="0"/>
              </a:rPr>
              <a:t>Вікторії </a:t>
            </a:r>
            <a:r>
              <a:rPr lang="uk-UA" sz="4900" b="1" dirty="0" err="1" smtClean="0">
                <a:solidFill>
                  <a:srgbClr val="FFFF00"/>
                </a:solidFill>
                <a:latin typeface="Times New Roman" pitchFamily="18" charset="0"/>
                <a:cs typeface="Times New Roman" pitchFamily="18" charset="0"/>
              </a:rPr>
              <a:t>Марінеско</a:t>
            </a:r>
            <a:r>
              <a:rPr lang="uk-UA" dirty="0" smtClean="0">
                <a:solidFill>
                  <a:srgbClr val="FFFF00"/>
                </a:solidFill>
                <a:latin typeface="Times New Roman" pitchFamily="18" charset="0"/>
                <a:cs typeface="Times New Roman" pitchFamily="18" charset="0"/>
              </a:rPr>
              <a:t>)</a:t>
            </a:r>
            <a:endParaRPr lang="uk-UA" dirty="0">
              <a:solidFill>
                <a:srgbClr val="FFFF00"/>
              </a:solidFill>
              <a:latin typeface="Times New Roman" pitchFamily="18" charset="0"/>
              <a:cs typeface="Times New Roman" pitchFamily="18" charset="0"/>
            </a:endParaRPr>
          </a:p>
        </p:txBody>
      </p:sp>
      <p:sp>
        <p:nvSpPr>
          <p:cNvPr id="3" name="Объект 2"/>
          <p:cNvSpPr>
            <a:spLocks noGrp="1"/>
          </p:cNvSpPr>
          <p:nvPr>
            <p:ph idx="1"/>
          </p:nvPr>
        </p:nvSpPr>
        <p:spPr>
          <a:xfrm>
            <a:off x="395536" y="2420888"/>
            <a:ext cx="8496944" cy="3888432"/>
          </a:xfrm>
        </p:spPr>
        <p:txBody>
          <a:bodyPr>
            <a:normAutofit/>
          </a:bodyPr>
          <a:lstStyle/>
          <a:p>
            <a:pPr>
              <a:buFont typeface="Wingdings" pitchFamily="2" charset="2"/>
              <a:buChar char="Ø"/>
            </a:pPr>
            <a:r>
              <a:rPr lang="uk-UA" sz="3600" b="1" dirty="0" smtClean="0">
                <a:solidFill>
                  <a:schemeClr val="bg1"/>
                </a:solidFill>
                <a:effectLst/>
                <a:latin typeface="Times New Roman"/>
                <a:ea typeface="Calibri"/>
              </a:rPr>
              <a:t>  </a:t>
            </a:r>
            <a:r>
              <a:rPr lang="uk-UA" sz="4000" b="1" dirty="0" smtClean="0">
                <a:solidFill>
                  <a:schemeClr val="bg1"/>
                </a:solidFill>
                <a:effectLst/>
                <a:latin typeface="Times New Roman"/>
                <a:ea typeface="Calibri"/>
              </a:rPr>
              <a:t>Літературна біографія</a:t>
            </a:r>
            <a:r>
              <a:rPr lang="uk-UA" sz="4000" dirty="0" smtClean="0">
                <a:solidFill>
                  <a:schemeClr val="bg1"/>
                </a:solidFill>
                <a:effectLst/>
                <a:latin typeface="Times New Roman"/>
                <a:ea typeface="Calibri"/>
              </a:rPr>
              <a:t> </a:t>
            </a:r>
          </a:p>
          <a:p>
            <a:pPr>
              <a:buFont typeface="Wingdings" pitchFamily="2" charset="2"/>
              <a:buChar char="Ø"/>
            </a:pPr>
            <a:endParaRPr lang="uk-UA" sz="4000" dirty="0" smtClean="0">
              <a:solidFill>
                <a:schemeClr val="bg1"/>
              </a:solidFill>
              <a:effectLst/>
              <a:latin typeface="Times New Roman"/>
              <a:ea typeface="Calibri"/>
            </a:endParaRPr>
          </a:p>
          <a:p>
            <a:pPr>
              <a:buFont typeface="Wingdings" pitchFamily="2" charset="2"/>
              <a:buChar char="Ø"/>
            </a:pPr>
            <a:r>
              <a:rPr lang="uk-UA" sz="4000" b="1" dirty="0" smtClean="0">
                <a:solidFill>
                  <a:schemeClr val="bg1"/>
                </a:solidFill>
                <a:effectLst/>
                <a:latin typeface="Times New Roman"/>
                <a:ea typeface="Calibri"/>
              </a:rPr>
              <a:t>  Біографічна белетристика </a:t>
            </a:r>
          </a:p>
          <a:p>
            <a:pPr>
              <a:buFont typeface="Wingdings" pitchFamily="2" charset="2"/>
              <a:buChar char="Ø"/>
            </a:pPr>
            <a:endParaRPr lang="uk-UA" sz="4000" b="1" dirty="0" smtClean="0">
              <a:solidFill>
                <a:schemeClr val="bg1"/>
              </a:solidFill>
              <a:effectLst/>
              <a:latin typeface="Times New Roman"/>
              <a:ea typeface="Calibri"/>
            </a:endParaRPr>
          </a:p>
          <a:p>
            <a:pPr>
              <a:buFont typeface="Wingdings" pitchFamily="2" charset="2"/>
              <a:buChar char="Ø"/>
            </a:pPr>
            <a:r>
              <a:rPr lang="uk-UA" sz="4000" b="1" dirty="0" smtClean="0">
                <a:solidFill>
                  <a:schemeClr val="bg1"/>
                </a:solidFill>
                <a:effectLst/>
                <a:latin typeface="Times New Roman"/>
                <a:ea typeface="Calibri"/>
              </a:rPr>
              <a:t>  </a:t>
            </a:r>
            <a:r>
              <a:rPr lang="uk-UA" sz="4000" b="1" dirty="0" err="1" smtClean="0">
                <a:solidFill>
                  <a:schemeClr val="bg1"/>
                </a:solidFill>
                <a:effectLst/>
                <a:latin typeface="Times New Roman"/>
                <a:ea typeface="Calibri"/>
              </a:rPr>
              <a:t>Концептуально-алюзивна</a:t>
            </a:r>
            <a:r>
              <a:rPr lang="uk-UA" sz="4000" b="1" dirty="0" smtClean="0">
                <a:solidFill>
                  <a:schemeClr val="bg1"/>
                </a:solidFill>
                <a:effectLst/>
                <a:latin typeface="Times New Roman"/>
                <a:ea typeface="Calibri"/>
              </a:rPr>
              <a:t> проза</a:t>
            </a:r>
            <a:endParaRPr lang="uk-UA" sz="4000" dirty="0" smtClean="0">
              <a:solidFill>
                <a:schemeClr val="bg1"/>
              </a:solidFill>
              <a:effectLst/>
              <a:latin typeface="Times New Roman"/>
              <a:ea typeface="Calibri"/>
            </a:endParaRPr>
          </a:p>
          <a:p>
            <a:endParaRPr lang="uk-UA" sz="3600" dirty="0"/>
          </a:p>
        </p:txBody>
      </p:sp>
    </p:spTree>
    <p:extLst>
      <p:ext uri="{BB962C8B-B14F-4D97-AF65-F5344CB8AC3E}">
        <p14:creationId xmlns:p14="http://schemas.microsoft.com/office/powerpoint/2010/main" val="3870914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p:spPr>
        <p:txBody>
          <a:bodyPr>
            <a:normAutofit/>
          </a:bodyPr>
          <a:lstStyle/>
          <a:p>
            <a:r>
              <a:rPr lang="uk-UA" sz="5400" b="1" dirty="0">
                <a:solidFill>
                  <a:srgbClr val="FFFF00"/>
                </a:solidFill>
                <a:latin typeface="Times New Roman"/>
                <a:ea typeface="Calibri"/>
              </a:rPr>
              <a:t>Літературна біографія </a:t>
            </a:r>
            <a:endParaRPr lang="uk-UA" sz="5400" b="1" dirty="0">
              <a:solidFill>
                <a:srgbClr val="FFFF00"/>
              </a:solidFill>
            </a:endParaRPr>
          </a:p>
        </p:txBody>
      </p:sp>
      <p:sp>
        <p:nvSpPr>
          <p:cNvPr id="3" name="Объект 2"/>
          <p:cNvSpPr>
            <a:spLocks noGrp="1"/>
          </p:cNvSpPr>
          <p:nvPr>
            <p:ph idx="1"/>
          </p:nvPr>
        </p:nvSpPr>
        <p:spPr>
          <a:xfrm>
            <a:off x="611560" y="2276872"/>
            <a:ext cx="8424936" cy="4104456"/>
          </a:xfrm>
        </p:spPr>
        <p:txBody>
          <a:bodyPr>
            <a:noAutofit/>
          </a:bodyPr>
          <a:lstStyle/>
          <a:p>
            <a:pPr marL="0" lvl="0" indent="0">
              <a:buNone/>
            </a:pPr>
            <a:r>
              <a:rPr lang="uk-UA" sz="4000" b="1" dirty="0">
                <a:solidFill>
                  <a:schemeClr val="bg1"/>
                </a:solidFill>
                <a:latin typeface="Times New Roman" pitchFamily="18" charset="0"/>
                <a:ea typeface="Calibri"/>
                <a:cs typeface="Times New Roman" pitchFamily="18" charset="0"/>
              </a:rPr>
              <a:t>Ж</a:t>
            </a:r>
            <a:r>
              <a:rPr lang="uk-UA" sz="4000" b="1" dirty="0" smtClean="0">
                <a:solidFill>
                  <a:schemeClr val="bg1"/>
                </a:solidFill>
                <a:latin typeface="Times New Roman" pitchFamily="18" charset="0"/>
                <a:ea typeface="Calibri"/>
                <a:cs typeface="Times New Roman" pitchFamily="18" charset="0"/>
              </a:rPr>
              <a:t>иттєпис</a:t>
            </a:r>
            <a:r>
              <a:rPr lang="uk-UA" sz="4000" b="1" dirty="0">
                <a:solidFill>
                  <a:schemeClr val="bg1"/>
                </a:solidFill>
                <a:latin typeface="Times New Roman" pitchFamily="18" charset="0"/>
                <a:ea typeface="Calibri"/>
                <a:cs typeface="Times New Roman" pitchFamily="18" charset="0"/>
              </a:rPr>
              <a:t>, здійснений з опорою на документи і свідчення сучасників, соціокультурні та історичні відомості, що піддаються художній </a:t>
            </a:r>
            <a:r>
              <a:rPr lang="uk-UA" sz="4000" b="1" dirty="0" smtClean="0">
                <a:solidFill>
                  <a:schemeClr val="bg1"/>
                </a:solidFill>
                <a:latin typeface="Times New Roman" pitchFamily="18" charset="0"/>
                <a:ea typeface="Calibri"/>
                <a:cs typeface="Times New Roman" pitchFamily="18" charset="0"/>
              </a:rPr>
              <a:t>інтерпретації.</a:t>
            </a:r>
            <a:endParaRPr lang="uk-UA" sz="4000" b="1" dirty="0">
              <a:solidFill>
                <a:schemeClr val="bg1"/>
              </a:solidFill>
              <a:latin typeface="Times New Roman" pitchFamily="18" charset="0"/>
              <a:ea typeface="Calibri"/>
              <a:cs typeface="Times New Roman" pitchFamily="18" charset="0"/>
            </a:endParaRPr>
          </a:p>
          <a:p>
            <a:endParaRPr lang="uk-UA" sz="4400" dirty="0"/>
          </a:p>
        </p:txBody>
      </p:sp>
    </p:spTree>
    <p:extLst>
      <p:ext uri="{BB962C8B-B14F-4D97-AF65-F5344CB8AC3E}">
        <p14:creationId xmlns:p14="http://schemas.microsoft.com/office/powerpoint/2010/main" val="3455386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p:spPr>
        <p:txBody>
          <a:bodyPr>
            <a:normAutofit/>
          </a:bodyPr>
          <a:lstStyle/>
          <a:p>
            <a:r>
              <a:rPr lang="uk-UA" sz="5400" b="1" dirty="0">
                <a:solidFill>
                  <a:srgbClr val="FFFF00"/>
                </a:solidFill>
                <a:latin typeface="Times New Roman"/>
                <a:ea typeface="Calibri"/>
              </a:rPr>
              <a:t>Літературна біографія </a:t>
            </a:r>
            <a:endParaRPr lang="uk-UA" sz="5400" dirty="0">
              <a:solidFill>
                <a:srgbClr val="FFFF00"/>
              </a:solidFill>
            </a:endParaRPr>
          </a:p>
        </p:txBody>
      </p:sp>
      <p:sp>
        <p:nvSpPr>
          <p:cNvPr id="3" name="Объект 2"/>
          <p:cNvSpPr>
            <a:spLocks noGrp="1"/>
          </p:cNvSpPr>
          <p:nvPr>
            <p:ph idx="1"/>
          </p:nvPr>
        </p:nvSpPr>
        <p:spPr>
          <a:xfrm>
            <a:off x="457200" y="2132856"/>
            <a:ext cx="8229600" cy="3993307"/>
          </a:xfrm>
        </p:spPr>
        <p:txBody>
          <a:bodyPr>
            <a:noAutofit/>
          </a:bodyPr>
          <a:lstStyle/>
          <a:p>
            <a:r>
              <a:rPr lang="uk-UA" b="1" i="1" dirty="0" smtClean="0">
                <a:solidFill>
                  <a:schemeClr val="bg1"/>
                </a:solidFill>
                <a:latin typeface="Times New Roman" pitchFamily="18" charset="0"/>
                <a:cs typeface="Times New Roman" pitchFamily="18" charset="0"/>
              </a:rPr>
              <a:t>Парк </a:t>
            </a:r>
            <a:r>
              <a:rPr lang="uk-UA" b="1" i="1" dirty="0" err="1" smtClean="0">
                <a:solidFill>
                  <a:schemeClr val="bg1"/>
                </a:solidFill>
                <a:latin typeface="Times New Roman" pitchFamily="18" charset="0"/>
                <a:cs typeface="Times New Roman" pitchFamily="18" charset="0"/>
              </a:rPr>
              <a:t>Хонан</a:t>
            </a:r>
            <a:r>
              <a:rPr lang="uk-UA" b="1" i="1" dirty="0" smtClean="0">
                <a:solidFill>
                  <a:schemeClr val="bg1"/>
                </a:solidFill>
                <a:latin typeface="Times New Roman" pitchFamily="18" charset="0"/>
                <a:cs typeface="Times New Roman" pitchFamily="18" charset="0"/>
              </a:rPr>
              <a:t> </a:t>
            </a:r>
            <a:r>
              <a:rPr lang="uk-UA" b="1" dirty="0" smtClean="0">
                <a:solidFill>
                  <a:srgbClr val="FFFF00"/>
                </a:solidFill>
                <a:latin typeface="Times New Roman" pitchFamily="18" charset="0"/>
                <a:cs typeface="Times New Roman" pitchFamily="18" charset="0"/>
              </a:rPr>
              <a:t>«Шекспір. Життя»</a:t>
            </a:r>
            <a:r>
              <a:rPr lang="uk-UA" dirty="0" smtClean="0">
                <a:solidFill>
                  <a:srgbClr val="FFFF00"/>
                </a:solidFill>
                <a:latin typeface="Times New Roman" pitchFamily="18" charset="0"/>
                <a:cs typeface="Times New Roman" pitchFamily="18" charset="0"/>
              </a:rPr>
              <a:t> </a:t>
            </a:r>
            <a:r>
              <a:rPr lang="uk-UA" dirty="0" smtClean="0">
                <a:solidFill>
                  <a:schemeClr val="bg1"/>
                </a:solidFill>
                <a:latin typeface="Times New Roman" pitchFamily="18" charset="0"/>
                <a:cs typeface="Times New Roman" pitchFamily="18" charset="0"/>
              </a:rPr>
              <a:t>(1998); </a:t>
            </a:r>
          </a:p>
          <a:p>
            <a:r>
              <a:rPr lang="uk-UA" b="1" i="1" dirty="0" smtClean="0">
                <a:solidFill>
                  <a:schemeClr val="bg1"/>
                </a:solidFill>
                <a:latin typeface="Times New Roman" pitchFamily="18" charset="0"/>
                <a:cs typeface="Times New Roman" pitchFamily="18" charset="0"/>
              </a:rPr>
              <a:t>Пітер </a:t>
            </a:r>
            <a:r>
              <a:rPr lang="uk-UA" b="1" i="1" dirty="0" err="1" smtClean="0">
                <a:solidFill>
                  <a:schemeClr val="bg1"/>
                </a:solidFill>
                <a:latin typeface="Times New Roman" pitchFamily="18" charset="0"/>
                <a:cs typeface="Times New Roman" pitchFamily="18" charset="0"/>
              </a:rPr>
              <a:t>Акройд</a:t>
            </a:r>
            <a:r>
              <a:rPr lang="uk-UA" b="1" i="1" dirty="0" smtClean="0">
                <a:solidFill>
                  <a:schemeClr val="bg1"/>
                </a:solidFill>
                <a:latin typeface="Times New Roman" pitchFamily="18" charset="0"/>
                <a:cs typeface="Times New Roman" pitchFamily="18" charset="0"/>
              </a:rPr>
              <a:t> </a:t>
            </a:r>
            <a:r>
              <a:rPr lang="uk-UA" b="1" dirty="0" smtClean="0">
                <a:solidFill>
                  <a:srgbClr val="FFFF00"/>
                </a:solidFill>
                <a:latin typeface="Times New Roman" pitchFamily="18" charset="0"/>
                <a:cs typeface="Times New Roman" pitchFamily="18" charset="0"/>
              </a:rPr>
              <a:t>«Шекспір. Біографія» </a:t>
            </a:r>
            <a:r>
              <a:rPr lang="uk-UA" dirty="0" smtClean="0">
                <a:solidFill>
                  <a:schemeClr val="bg1"/>
                </a:solidFill>
                <a:latin typeface="Times New Roman" pitchFamily="18" charset="0"/>
                <a:cs typeface="Times New Roman" pitchFamily="18" charset="0"/>
              </a:rPr>
              <a:t>(2004);</a:t>
            </a:r>
          </a:p>
          <a:p>
            <a:r>
              <a:rPr lang="uk-UA" b="1" i="1" dirty="0" smtClean="0">
                <a:solidFill>
                  <a:schemeClr val="bg1"/>
                </a:solidFill>
                <a:latin typeface="Times New Roman" pitchFamily="18" charset="0"/>
                <a:cs typeface="Times New Roman" pitchFamily="18" charset="0"/>
              </a:rPr>
              <a:t>Джеймс </a:t>
            </a:r>
            <a:r>
              <a:rPr lang="uk-UA" b="1" i="1" dirty="0" err="1" smtClean="0">
                <a:solidFill>
                  <a:schemeClr val="bg1"/>
                </a:solidFill>
                <a:latin typeface="Times New Roman" pitchFamily="18" charset="0"/>
                <a:cs typeface="Times New Roman" pitchFamily="18" charset="0"/>
              </a:rPr>
              <a:t>Шапіро</a:t>
            </a:r>
            <a:r>
              <a:rPr lang="uk-UA" b="1" i="1" dirty="0" smtClean="0">
                <a:solidFill>
                  <a:schemeClr val="bg1"/>
                </a:solidFill>
                <a:latin typeface="Times New Roman" pitchFamily="18" charset="0"/>
                <a:cs typeface="Times New Roman" pitchFamily="18" charset="0"/>
              </a:rPr>
              <a:t> </a:t>
            </a:r>
            <a:r>
              <a:rPr lang="uk-UA" b="1" dirty="0" smtClean="0">
                <a:solidFill>
                  <a:srgbClr val="FFFF00"/>
                </a:solidFill>
                <a:latin typeface="Times New Roman" pitchFamily="18" charset="0"/>
                <a:cs typeface="Times New Roman" pitchFamily="18" charset="0"/>
              </a:rPr>
              <a:t>«1599: Один рік із життя Шекспіра» </a:t>
            </a:r>
            <a:r>
              <a:rPr lang="uk-UA" dirty="0" smtClean="0">
                <a:solidFill>
                  <a:schemeClr val="bg1"/>
                </a:solidFill>
                <a:latin typeface="Times New Roman" pitchFamily="18" charset="0"/>
                <a:cs typeface="Times New Roman" pitchFamily="18" charset="0"/>
              </a:rPr>
              <a:t>(2006); </a:t>
            </a:r>
          </a:p>
          <a:p>
            <a:r>
              <a:rPr lang="uk-UA" b="1" i="1" dirty="0" smtClean="0">
                <a:solidFill>
                  <a:schemeClr val="bg1"/>
                </a:solidFill>
                <a:latin typeface="Times New Roman" pitchFamily="18" charset="0"/>
                <a:cs typeface="Times New Roman" pitchFamily="18" charset="0"/>
              </a:rPr>
              <a:t>Стівен </a:t>
            </a:r>
            <a:r>
              <a:rPr lang="uk-UA" b="1" i="1" dirty="0" err="1" smtClean="0">
                <a:solidFill>
                  <a:schemeClr val="bg1"/>
                </a:solidFill>
                <a:latin typeface="Times New Roman" pitchFamily="18" charset="0"/>
                <a:cs typeface="Times New Roman" pitchFamily="18" charset="0"/>
              </a:rPr>
              <a:t>Грінблатт</a:t>
            </a:r>
            <a:r>
              <a:rPr lang="uk-UA" b="1" i="1" dirty="0" smtClean="0">
                <a:solidFill>
                  <a:schemeClr val="bg1"/>
                </a:solidFill>
                <a:latin typeface="Times New Roman" pitchFamily="18" charset="0"/>
                <a:cs typeface="Times New Roman" pitchFamily="18" charset="0"/>
              </a:rPr>
              <a:t> </a:t>
            </a:r>
            <a:r>
              <a:rPr lang="uk-UA" b="1" dirty="0" smtClean="0">
                <a:solidFill>
                  <a:srgbClr val="FFFF00"/>
                </a:solidFill>
                <a:latin typeface="Times New Roman" pitchFamily="18" charset="0"/>
                <a:cs typeface="Times New Roman" pitchFamily="18" charset="0"/>
              </a:rPr>
              <a:t>«Вілл у світі: як Шекспір став Шекспіром»</a:t>
            </a:r>
            <a:r>
              <a:rPr lang="uk-UA" b="1" dirty="0" smtClean="0">
                <a:solidFill>
                  <a:schemeClr val="bg1"/>
                </a:solidFill>
                <a:latin typeface="Times New Roman" pitchFamily="18" charset="0"/>
                <a:cs typeface="Times New Roman" pitchFamily="18" charset="0"/>
              </a:rPr>
              <a:t> </a:t>
            </a:r>
            <a:r>
              <a:rPr lang="uk-UA" dirty="0" smtClean="0">
                <a:solidFill>
                  <a:schemeClr val="bg1"/>
                </a:solidFill>
                <a:latin typeface="Times New Roman" pitchFamily="18" charset="0"/>
                <a:cs typeface="Times New Roman" pitchFamily="18" charset="0"/>
              </a:rPr>
              <a:t>(2005).</a:t>
            </a:r>
            <a:endParaRPr lang="uk-UA"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7766274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204864"/>
            <a:ext cx="2660220" cy="3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424666"/>
            <a:ext cx="2520280" cy="3560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3914" y="445013"/>
            <a:ext cx="2534418" cy="396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6" y="3068960"/>
            <a:ext cx="2372947" cy="3566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285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8640960" cy="1152128"/>
          </a:xfrm>
        </p:spPr>
        <p:txBody>
          <a:bodyPr>
            <a:noAutofit/>
          </a:bodyPr>
          <a:lstStyle/>
          <a:p>
            <a:r>
              <a:rPr lang="uk-UA" sz="5400" b="1" dirty="0" smtClean="0">
                <a:solidFill>
                  <a:srgbClr val="FFFF00"/>
                </a:solidFill>
                <a:effectLst/>
                <a:latin typeface="Times New Roman"/>
                <a:ea typeface="Calibri"/>
              </a:rPr>
              <a:t>Біографічна белетристика </a:t>
            </a:r>
            <a:endParaRPr lang="uk-UA" sz="5400" dirty="0">
              <a:solidFill>
                <a:srgbClr val="FFFF00"/>
              </a:solidFill>
            </a:endParaRPr>
          </a:p>
        </p:txBody>
      </p:sp>
      <p:sp>
        <p:nvSpPr>
          <p:cNvPr id="3" name="Объект 2"/>
          <p:cNvSpPr>
            <a:spLocks noGrp="1"/>
          </p:cNvSpPr>
          <p:nvPr>
            <p:ph idx="1"/>
          </p:nvPr>
        </p:nvSpPr>
        <p:spPr>
          <a:xfrm>
            <a:off x="539552" y="2276872"/>
            <a:ext cx="8424936" cy="3849291"/>
          </a:xfrm>
        </p:spPr>
        <p:txBody>
          <a:bodyPr/>
          <a:lstStyle/>
          <a:p>
            <a:pPr marL="0" lvl="0" indent="0">
              <a:buNone/>
            </a:pPr>
            <a:r>
              <a:rPr lang="uk-UA" sz="4000" b="1" dirty="0" smtClean="0">
                <a:solidFill>
                  <a:schemeClr val="bg1"/>
                </a:solidFill>
                <a:latin typeface="Times New Roman"/>
                <a:ea typeface="Calibri"/>
              </a:rPr>
              <a:t>Фікційна шекспіріана </a:t>
            </a:r>
            <a:r>
              <a:rPr lang="uk-UA" sz="4000" b="1" dirty="0">
                <a:solidFill>
                  <a:schemeClr val="bg1"/>
                </a:solidFill>
                <a:latin typeface="Times New Roman"/>
                <a:ea typeface="Calibri"/>
              </a:rPr>
              <a:t>– різножанрові твори, орієнтовані  на створення художнього образу Барда, історія життя якого формує фабульний </a:t>
            </a:r>
            <a:r>
              <a:rPr lang="uk-UA" sz="4000" b="1" dirty="0" smtClean="0">
                <a:solidFill>
                  <a:schemeClr val="bg1"/>
                </a:solidFill>
                <a:latin typeface="Times New Roman"/>
                <a:ea typeface="Calibri"/>
              </a:rPr>
              <a:t>каркас.</a:t>
            </a:r>
            <a:endParaRPr lang="uk-UA" sz="4000" b="1" dirty="0">
              <a:solidFill>
                <a:schemeClr val="bg1"/>
              </a:solidFill>
              <a:latin typeface="Times New Roman"/>
              <a:ea typeface="Calibri"/>
            </a:endParaRPr>
          </a:p>
          <a:p>
            <a:endParaRPr lang="uk-UA" b="1" dirty="0">
              <a:solidFill>
                <a:schemeClr val="bg1"/>
              </a:solidFill>
            </a:endParaRPr>
          </a:p>
        </p:txBody>
      </p:sp>
    </p:spTree>
    <p:extLst>
      <p:ext uri="{BB962C8B-B14F-4D97-AF65-F5344CB8AC3E}">
        <p14:creationId xmlns:p14="http://schemas.microsoft.com/office/powerpoint/2010/main" val="418716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5400" b="1" dirty="0" smtClean="0">
                <a:solidFill>
                  <a:schemeClr val="bg1"/>
                </a:solidFill>
                <a:latin typeface="Times New Roman" pitchFamily="18" charset="0"/>
                <a:cs typeface="Times New Roman" pitchFamily="18" charset="0"/>
              </a:rPr>
              <a:t>План</a:t>
            </a:r>
            <a:endParaRPr lang="uk-UA" sz="5400" b="1" dirty="0">
              <a:solidFill>
                <a:schemeClr val="bg1"/>
              </a:solidFill>
              <a:latin typeface="Times New Roman" pitchFamily="18" charset="0"/>
              <a:cs typeface="Times New Roman" pitchFamily="18" charset="0"/>
            </a:endParaRPr>
          </a:p>
        </p:txBody>
      </p:sp>
      <p:sp>
        <p:nvSpPr>
          <p:cNvPr id="3" name="Объект 2"/>
          <p:cNvSpPr>
            <a:spLocks noGrp="1"/>
          </p:cNvSpPr>
          <p:nvPr>
            <p:ph idx="1"/>
          </p:nvPr>
        </p:nvSpPr>
        <p:spPr>
          <a:xfrm>
            <a:off x="827584" y="1600200"/>
            <a:ext cx="7859216" cy="4525963"/>
          </a:xfrm>
        </p:spPr>
        <p:txBody>
          <a:bodyPr>
            <a:normAutofit/>
          </a:bodyPr>
          <a:lstStyle/>
          <a:p>
            <a:pPr marL="514350" indent="-514350">
              <a:buFont typeface="+mj-lt"/>
              <a:buAutoNum type="arabicPeriod"/>
            </a:pPr>
            <a:r>
              <a:rPr lang="uk-UA" sz="3600" b="1" dirty="0" smtClean="0">
                <a:solidFill>
                  <a:schemeClr val="bg1"/>
                </a:solidFill>
                <a:latin typeface="Times New Roman" pitchFamily="18" charset="0"/>
                <a:cs typeface="Times New Roman" pitchFamily="18" charset="0"/>
              </a:rPr>
              <a:t>Прижиттєві і перші посмертні відгуки про Шекспіра.</a:t>
            </a:r>
          </a:p>
          <a:p>
            <a:pPr marL="514350" indent="-514350">
              <a:buFont typeface="+mj-lt"/>
              <a:buAutoNum type="arabicPeriod"/>
            </a:pPr>
            <a:r>
              <a:rPr lang="uk-UA" sz="3600" b="1" dirty="0" smtClean="0">
                <a:solidFill>
                  <a:schemeClr val="bg1"/>
                </a:solidFill>
                <a:latin typeface="Times New Roman" pitchFamily="18" charset="0"/>
                <a:cs typeface="Times New Roman" pitchFamily="18" charset="0"/>
              </a:rPr>
              <a:t>Основні тенденції в рецептивній	 парадигмі наступних епох.</a:t>
            </a:r>
          </a:p>
          <a:p>
            <a:pPr marL="514350" indent="-514350">
              <a:buFont typeface="+mj-lt"/>
              <a:buAutoNum type="arabicPeriod"/>
            </a:pPr>
            <a:r>
              <a:rPr lang="uk-UA" sz="3600" b="1" dirty="0" smtClean="0">
                <a:solidFill>
                  <a:schemeClr val="bg1"/>
                </a:solidFill>
                <a:latin typeface="Times New Roman" pitchFamily="18" charset="0"/>
                <a:cs typeface="Times New Roman" pitchFamily="18" charset="0"/>
              </a:rPr>
              <a:t>Сучасна біографічна шекспіріана (концепція В. </a:t>
            </a:r>
            <a:r>
              <a:rPr lang="uk-UA" sz="3600" b="1" dirty="0" err="1" smtClean="0">
                <a:solidFill>
                  <a:schemeClr val="bg1"/>
                </a:solidFill>
                <a:latin typeface="Times New Roman" pitchFamily="18" charset="0"/>
                <a:cs typeface="Times New Roman" pitchFamily="18" charset="0"/>
              </a:rPr>
              <a:t>Марінеско</a:t>
            </a:r>
            <a:r>
              <a:rPr lang="uk-UA" sz="3600" b="1" dirty="0" smtClean="0">
                <a:solidFill>
                  <a:schemeClr val="bg1"/>
                </a:solidFill>
                <a:latin typeface="Times New Roman" pitchFamily="18" charset="0"/>
                <a:cs typeface="Times New Roman" pitchFamily="18" charset="0"/>
              </a:rPr>
              <a:t>).</a:t>
            </a:r>
          </a:p>
          <a:p>
            <a:pPr marL="514350" indent="-514350">
              <a:buFont typeface="+mj-lt"/>
              <a:buAutoNum type="arabicPeriod"/>
            </a:pPr>
            <a:r>
              <a:rPr lang="uk-UA" sz="3600" b="1" dirty="0" smtClean="0">
                <a:solidFill>
                  <a:schemeClr val="bg1"/>
                </a:solidFill>
                <a:latin typeface="Times New Roman" pitchFamily="18" charset="0"/>
                <a:cs typeface="Times New Roman" pitchFamily="18" charset="0"/>
              </a:rPr>
              <a:t>Образ Шекспіра в кінематографі. </a:t>
            </a:r>
            <a:endParaRPr lang="uk-UA" sz="3600" b="1" dirty="0">
              <a:solidFill>
                <a:schemeClr val="bg1"/>
              </a:solidFill>
              <a:latin typeface="Times New Roman" pitchFamily="18" charset="0"/>
              <a:cs typeface="Times New Roman" pitchFamily="18" charset="0"/>
            </a:endParaRPr>
          </a:p>
        </p:txBody>
      </p:sp>
      <p:sp>
        <p:nvSpPr>
          <p:cNvPr id="4" name="Нижний колонтитул 3"/>
          <p:cNvSpPr>
            <a:spLocks noGrp="1"/>
          </p:cNvSpPr>
          <p:nvPr>
            <p:ph type="ftr" sz="quarter" idx="11"/>
          </p:nvPr>
        </p:nvSpPr>
        <p:spPr/>
        <p:txBody>
          <a:bodyPr/>
          <a:lstStyle/>
          <a:p>
            <a:r>
              <a:rPr lang="uk-UA" smtClean="0">
                <a:solidFill>
                  <a:prstClr val="black">
                    <a:tint val="75000"/>
                  </a:prstClr>
                </a:solidFill>
              </a:rPr>
              <a:t>Торкут Н.М., д.філол.н.,проф. "Інтермедіальний Шекспір"</a:t>
            </a:r>
            <a:endParaRPr lang="uk-UA">
              <a:solidFill>
                <a:prstClr val="black">
                  <a:tint val="75000"/>
                </a:prstClr>
              </a:solidFill>
            </a:endParaRPr>
          </a:p>
        </p:txBody>
      </p:sp>
    </p:spTree>
    <p:extLst>
      <p:ext uri="{BB962C8B-B14F-4D97-AF65-F5344CB8AC3E}">
        <p14:creationId xmlns:p14="http://schemas.microsoft.com/office/powerpoint/2010/main" val="645879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640960" cy="1210146"/>
          </a:xfrm>
        </p:spPr>
        <p:txBody>
          <a:bodyPr>
            <a:noAutofit/>
          </a:bodyPr>
          <a:lstStyle/>
          <a:p>
            <a:r>
              <a:rPr lang="uk-UA" sz="5400" b="1" dirty="0">
                <a:solidFill>
                  <a:srgbClr val="FFFF00"/>
                </a:solidFill>
                <a:latin typeface="Times New Roman"/>
                <a:ea typeface="Calibri"/>
              </a:rPr>
              <a:t>Біографічна белетристика </a:t>
            </a:r>
            <a:endParaRPr lang="uk-UA" sz="5400" dirty="0">
              <a:solidFill>
                <a:srgbClr val="FFFF00"/>
              </a:solidFill>
            </a:endParaRPr>
          </a:p>
        </p:txBody>
      </p:sp>
      <p:sp>
        <p:nvSpPr>
          <p:cNvPr id="3" name="Объект 2"/>
          <p:cNvSpPr>
            <a:spLocks noGrp="1"/>
          </p:cNvSpPr>
          <p:nvPr>
            <p:ph idx="1"/>
          </p:nvPr>
        </p:nvSpPr>
        <p:spPr>
          <a:xfrm>
            <a:off x="457200" y="1700808"/>
            <a:ext cx="8229600" cy="4536504"/>
          </a:xfrm>
        </p:spPr>
        <p:txBody>
          <a:bodyPr>
            <a:noAutofit/>
          </a:bodyPr>
          <a:lstStyle/>
          <a:p>
            <a:pPr lvl="0"/>
            <a:r>
              <a:rPr lang="uk-UA" sz="3600" b="1" i="1" dirty="0">
                <a:solidFill>
                  <a:schemeClr val="bg1"/>
                </a:solidFill>
                <a:latin typeface="Times New Roman" pitchFamily="18" charset="0"/>
                <a:ea typeface="Calibri"/>
                <a:cs typeface="Times New Roman" pitchFamily="18" charset="0"/>
              </a:rPr>
              <a:t>Роберт Най</a:t>
            </a:r>
            <a:r>
              <a:rPr lang="uk-UA" sz="3600" b="1" dirty="0">
                <a:solidFill>
                  <a:schemeClr val="bg1"/>
                </a:solidFill>
                <a:latin typeface="Times New Roman" pitchFamily="18" charset="0"/>
                <a:ea typeface="Calibri"/>
                <a:cs typeface="Times New Roman" pitchFamily="18" charset="0"/>
              </a:rPr>
              <a:t> </a:t>
            </a:r>
            <a:r>
              <a:rPr lang="uk-UA" sz="3600" b="1" dirty="0">
                <a:solidFill>
                  <a:srgbClr val="FFFF00"/>
                </a:solidFill>
                <a:latin typeface="Times New Roman" pitchFamily="18" charset="0"/>
                <a:ea typeface="Calibri"/>
                <a:cs typeface="Times New Roman" pitchFamily="18" charset="0"/>
              </a:rPr>
              <a:t>«Місіс Шекспір» </a:t>
            </a:r>
            <a:r>
              <a:rPr lang="uk-UA" sz="3600" dirty="0">
                <a:solidFill>
                  <a:schemeClr val="bg1"/>
                </a:solidFill>
                <a:latin typeface="Times New Roman" pitchFamily="18" charset="0"/>
                <a:ea typeface="Calibri"/>
                <a:cs typeface="Times New Roman" pitchFamily="18" charset="0"/>
              </a:rPr>
              <a:t>(1993), </a:t>
            </a:r>
            <a:r>
              <a:rPr lang="uk-UA" sz="3600" b="1" dirty="0">
                <a:solidFill>
                  <a:srgbClr val="FFFF00"/>
                </a:solidFill>
                <a:latin typeface="Times New Roman" pitchFamily="18" charset="0"/>
                <a:ea typeface="Calibri"/>
                <a:cs typeface="Times New Roman" pitchFamily="18" charset="0"/>
              </a:rPr>
              <a:t>«Небіжчик пан Шекспір</a:t>
            </a:r>
            <a:r>
              <a:rPr lang="uk-UA" sz="3600" b="1" dirty="0" smtClean="0">
                <a:solidFill>
                  <a:srgbClr val="FFFF00"/>
                </a:solidFill>
                <a:latin typeface="Times New Roman" pitchFamily="18" charset="0"/>
                <a:ea typeface="Calibri"/>
                <a:cs typeface="Times New Roman" pitchFamily="18" charset="0"/>
              </a:rPr>
              <a:t>» </a:t>
            </a:r>
            <a:r>
              <a:rPr lang="uk-UA" sz="3600" dirty="0" smtClean="0">
                <a:solidFill>
                  <a:schemeClr val="bg1"/>
                </a:solidFill>
                <a:latin typeface="Times New Roman" pitchFamily="18" charset="0"/>
                <a:ea typeface="Calibri"/>
                <a:cs typeface="Times New Roman" pitchFamily="18" charset="0"/>
              </a:rPr>
              <a:t>(</a:t>
            </a:r>
            <a:r>
              <a:rPr lang="uk-UA" sz="3600" dirty="0">
                <a:solidFill>
                  <a:schemeClr val="bg1"/>
                </a:solidFill>
                <a:latin typeface="Times New Roman" pitchFamily="18" charset="0"/>
                <a:ea typeface="Calibri"/>
                <a:cs typeface="Times New Roman" pitchFamily="18" charset="0"/>
              </a:rPr>
              <a:t>1998); </a:t>
            </a:r>
          </a:p>
          <a:p>
            <a:pPr lvl="0"/>
            <a:r>
              <a:rPr lang="uk-UA" sz="3600" b="1" i="1" dirty="0">
                <a:solidFill>
                  <a:schemeClr val="bg1"/>
                </a:solidFill>
                <a:latin typeface="Times New Roman" pitchFamily="18" charset="0"/>
                <a:ea typeface="Calibri"/>
                <a:cs typeface="Times New Roman" pitchFamily="18" charset="0"/>
              </a:rPr>
              <a:t>Ентоні </a:t>
            </a:r>
            <a:r>
              <a:rPr lang="uk-UA" sz="3600" b="1" i="1" dirty="0" err="1">
                <a:solidFill>
                  <a:schemeClr val="bg1"/>
                </a:solidFill>
                <a:latin typeface="Times New Roman" pitchFamily="18" charset="0"/>
                <a:ea typeface="Calibri"/>
                <a:cs typeface="Times New Roman" pitchFamily="18" charset="0"/>
              </a:rPr>
              <a:t>Берджес</a:t>
            </a:r>
            <a:r>
              <a:rPr lang="uk-UA" sz="3600" b="1" dirty="0">
                <a:solidFill>
                  <a:schemeClr val="bg1"/>
                </a:solidFill>
                <a:latin typeface="Times New Roman" pitchFamily="18" charset="0"/>
                <a:ea typeface="Calibri"/>
                <a:cs typeface="Times New Roman" pitchFamily="18" charset="0"/>
              </a:rPr>
              <a:t> </a:t>
            </a:r>
            <a:r>
              <a:rPr lang="uk-UA" sz="3600" b="1" dirty="0">
                <a:solidFill>
                  <a:srgbClr val="FFFF00"/>
                </a:solidFill>
                <a:latin typeface="Times New Roman" pitchFamily="18" charset="0"/>
                <a:ea typeface="Calibri"/>
                <a:cs typeface="Times New Roman" pitchFamily="18" charset="0"/>
              </a:rPr>
              <a:t>«На сонце не схожі» </a:t>
            </a:r>
            <a:r>
              <a:rPr lang="uk-UA" sz="3600" dirty="0">
                <a:solidFill>
                  <a:schemeClr val="bg1"/>
                </a:solidFill>
                <a:latin typeface="Times New Roman" pitchFamily="18" charset="0"/>
                <a:ea typeface="Calibri"/>
                <a:cs typeface="Times New Roman" pitchFamily="18" charset="0"/>
              </a:rPr>
              <a:t>(1964);</a:t>
            </a:r>
          </a:p>
          <a:p>
            <a:pPr lvl="0"/>
            <a:r>
              <a:rPr lang="uk-UA" sz="3600" b="1" i="1" dirty="0" err="1">
                <a:solidFill>
                  <a:schemeClr val="bg1"/>
                </a:solidFill>
                <a:latin typeface="Times New Roman" pitchFamily="18" charset="0"/>
                <a:ea typeface="Calibri"/>
                <a:cs typeface="Times New Roman" pitchFamily="18" charset="0"/>
              </a:rPr>
              <a:t>Джесс</a:t>
            </a:r>
            <a:r>
              <a:rPr lang="uk-UA" sz="3600" b="1" i="1" dirty="0">
                <a:solidFill>
                  <a:schemeClr val="bg1"/>
                </a:solidFill>
                <a:latin typeface="Times New Roman" pitchFamily="18" charset="0"/>
                <a:ea typeface="Calibri"/>
                <a:cs typeface="Times New Roman" pitchFamily="18" charset="0"/>
              </a:rPr>
              <a:t> </a:t>
            </a:r>
            <a:r>
              <a:rPr lang="uk-UA" sz="3600" b="1" i="1" dirty="0" err="1">
                <a:solidFill>
                  <a:schemeClr val="bg1"/>
                </a:solidFill>
                <a:latin typeface="Times New Roman" pitchFamily="18" charset="0"/>
                <a:ea typeface="Calibri"/>
                <a:cs typeface="Times New Roman" pitchFamily="18" charset="0"/>
              </a:rPr>
              <a:t>Вінфілд</a:t>
            </a:r>
            <a:r>
              <a:rPr lang="uk-UA" sz="3600" b="1" dirty="0">
                <a:solidFill>
                  <a:schemeClr val="bg1"/>
                </a:solidFill>
                <a:latin typeface="Times New Roman" pitchFamily="18" charset="0"/>
                <a:ea typeface="Calibri"/>
                <a:cs typeface="Times New Roman" pitchFamily="18" charset="0"/>
              </a:rPr>
              <a:t> </a:t>
            </a:r>
            <a:r>
              <a:rPr lang="uk-UA" sz="3600" b="1" dirty="0">
                <a:solidFill>
                  <a:srgbClr val="FFFF00"/>
                </a:solidFill>
                <a:latin typeface="Times New Roman" pitchFamily="18" charset="0"/>
                <a:ea typeface="Calibri"/>
                <a:cs typeface="Times New Roman" pitchFamily="18" charset="0"/>
              </a:rPr>
              <a:t>«Мене звати Вілл» </a:t>
            </a:r>
            <a:r>
              <a:rPr lang="uk-UA" sz="3600" dirty="0">
                <a:solidFill>
                  <a:schemeClr val="bg1"/>
                </a:solidFill>
                <a:latin typeface="Times New Roman" pitchFamily="18" charset="0"/>
                <a:ea typeface="Calibri"/>
                <a:cs typeface="Times New Roman" pitchFamily="18" charset="0"/>
              </a:rPr>
              <a:t>(2008);</a:t>
            </a:r>
          </a:p>
          <a:p>
            <a:pPr lvl="0"/>
            <a:r>
              <a:rPr lang="uk-UA" sz="3600" b="1" i="1" dirty="0" err="1">
                <a:solidFill>
                  <a:schemeClr val="bg1"/>
                </a:solidFill>
                <a:latin typeface="Times New Roman" pitchFamily="18" charset="0"/>
                <a:ea typeface="Calibri"/>
                <a:cs typeface="Times New Roman" pitchFamily="18" charset="0"/>
              </a:rPr>
              <a:t>Грейс</a:t>
            </a:r>
            <a:r>
              <a:rPr lang="uk-UA" sz="3600" b="1" i="1" dirty="0">
                <a:solidFill>
                  <a:schemeClr val="bg1"/>
                </a:solidFill>
                <a:latin typeface="Times New Roman" pitchFamily="18" charset="0"/>
                <a:ea typeface="Calibri"/>
                <a:cs typeface="Times New Roman" pitchFamily="18" charset="0"/>
              </a:rPr>
              <a:t> </a:t>
            </a:r>
            <a:r>
              <a:rPr lang="uk-UA" sz="3600" b="1" i="1" dirty="0" err="1">
                <a:solidFill>
                  <a:schemeClr val="bg1"/>
                </a:solidFill>
                <a:latin typeface="Times New Roman" pitchFamily="18" charset="0"/>
                <a:ea typeface="Calibri"/>
                <a:cs typeface="Times New Roman" pitchFamily="18" charset="0"/>
              </a:rPr>
              <a:t>Тіффані</a:t>
            </a:r>
            <a:r>
              <a:rPr lang="uk-UA" sz="3600" b="1" dirty="0">
                <a:solidFill>
                  <a:schemeClr val="bg1"/>
                </a:solidFill>
                <a:latin typeface="Times New Roman" pitchFamily="18" charset="0"/>
                <a:ea typeface="Calibri"/>
                <a:cs typeface="Times New Roman" pitchFamily="18" charset="0"/>
              </a:rPr>
              <a:t> «</a:t>
            </a:r>
            <a:r>
              <a:rPr lang="uk-UA" sz="3600" b="1" dirty="0">
                <a:solidFill>
                  <a:srgbClr val="FFFF00"/>
                </a:solidFill>
                <a:latin typeface="Times New Roman" pitchFamily="18" charset="0"/>
                <a:ea typeface="Calibri"/>
                <a:cs typeface="Times New Roman" pitchFamily="18" charset="0"/>
              </a:rPr>
              <a:t>У мого батька була дочка»</a:t>
            </a:r>
            <a:r>
              <a:rPr lang="uk-UA" sz="3600" b="1" dirty="0">
                <a:solidFill>
                  <a:schemeClr val="bg1"/>
                </a:solidFill>
                <a:latin typeface="Times New Roman" pitchFamily="18" charset="0"/>
                <a:ea typeface="Calibri"/>
                <a:cs typeface="Times New Roman" pitchFamily="18" charset="0"/>
              </a:rPr>
              <a:t> </a:t>
            </a:r>
            <a:r>
              <a:rPr lang="uk-UA" sz="3600" dirty="0">
                <a:solidFill>
                  <a:schemeClr val="bg1"/>
                </a:solidFill>
                <a:latin typeface="Times New Roman" pitchFamily="18" charset="0"/>
                <a:ea typeface="Calibri"/>
                <a:cs typeface="Times New Roman" pitchFamily="18" charset="0"/>
              </a:rPr>
              <a:t>(2003</a:t>
            </a:r>
            <a:r>
              <a:rPr lang="uk-UA" sz="3600" dirty="0" smtClean="0">
                <a:solidFill>
                  <a:schemeClr val="bg1"/>
                </a:solidFill>
                <a:latin typeface="Times New Roman" pitchFamily="18" charset="0"/>
                <a:ea typeface="Calibri"/>
                <a:cs typeface="Times New Roman" pitchFamily="18" charset="0"/>
              </a:rPr>
              <a:t>).</a:t>
            </a:r>
            <a:endParaRPr lang="uk-UA" sz="36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62321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833437"/>
            <a:ext cx="2654422" cy="4143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2363" y="2171700"/>
            <a:ext cx="181927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563675"/>
            <a:ext cx="2668553" cy="412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8841" y="1857171"/>
            <a:ext cx="2990850"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089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76672"/>
            <a:ext cx="8424936" cy="1296144"/>
          </a:xfrm>
        </p:spPr>
        <p:txBody>
          <a:bodyPr>
            <a:noAutofit/>
          </a:bodyPr>
          <a:lstStyle/>
          <a:p>
            <a:r>
              <a:rPr lang="uk-UA" sz="4800" b="1" dirty="0" err="1">
                <a:solidFill>
                  <a:srgbClr val="FFFF00"/>
                </a:solidFill>
                <a:latin typeface="Times New Roman"/>
                <a:ea typeface="Calibri"/>
                <a:cs typeface="+mn-cs"/>
              </a:rPr>
              <a:t>Концептуально-алюзивна</a:t>
            </a:r>
            <a:r>
              <a:rPr lang="uk-UA" sz="4800" b="1" dirty="0">
                <a:solidFill>
                  <a:srgbClr val="FFFF00"/>
                </a:solidFill>
                <a:latin typeface="Times New Roman"/>
                <a:ea typeface="Calibri"/>
                <a:cs typeface="+mn-cs"/>
              </a:rPr>
              <a:t> </a:t>
            </a:r>
            <a:r>
              <a:rPr lang="uk-UA" sz="4800" b="1" dirty="0" smtClean="0">
                <a:solidFill>
                  <a:srgbClr val="FFFF00"/>
                </a:solidFill>
                <a:latin typeface="Times New Roman"/>
                <a:ea typeface="Calibri"/>
                <a:cs typeface="+mn-cs"/>
              </a:rPr>
              <a:t/>
            </a:r>
            <a:br>
              <a:rPr lang="uk-UA" sz="4800" b="1" dirty="0" smtClean="0">
                <a:solidFill>
                  <a:srgbClr val="FFFF00"/>
                </a:solidFill>
                <a:latin typeface="Times New Roman"/>
                <a:ea typeface="Calibri"/>
                <a:cs typeface="+mn-cs"/>
              </a:rPr>
            </a:br>
            <a:r>
              <a:rPr lang="uk-UA" sz="4800" b="1" dirty="0" smtClean="0">
                <a:solidFill>
                  <a:srgbClr val="FFFF00"/>
                </a:solidFill>
                <a:latin typeface="Times New Roman"/>
                <a:ea typeface="Calibri"/>
                <a:cs typeface="+mn-cs"/>
              </a:rPr>
              <a:t>проза</a:t>
            </a:r>
            <a:endParaRPr lang="uk-UA" sz="4800" dirty="0">
              <a:solidFill>
                <a:srgbClr val="FFFF00"/>
              </a:solidFill>
            </a:endParaRPr>
          </a:p>
        </p:txBody>
      </p:sp>
      <p:sp>
        <p:nvSpPr>
          <p:cNvPr id="3" name="Объект 2"/>
          <p:cNvSpPr>
            <a:spLocks noGrp="1"/>
          </p:cNvSpPr>
          <p:nvPr>
            <p:ph idx="1"/>
          </p:nvPr>
        </p:nvSpPr>
        <p:spPr>
          <a:xfrm>
            <a:off x="323528" y="2276872"/>
            <a:ext cx="8568952" cy="3877891"/>
          </a:xfrm>
        </p:spPr>
        <p:txBody>
          <a:bodyPr>
            <a:noAutofit/>
          </a:bodyPr>
          <a:lstStyle/>
          <a:p>
            <a:pPr marL="0" indent="0">
              <a:buNone/>
            </a:pPr>
            <a:r>
              <a:rPr lang="uk-UA" sz="4000" b="1" dirty="0">
                <a:solidFill>
                  <a:schemeClr val="bg1"/>
                </a:solidFill>
                <a:latin typeface="Times New Roman"/>
                <a:ea typeface="Calibri"/>
              </a:rPr>
              <a:t>Т</a:t>
            </a:r>
            <a:r>
              <a:rPr lang="uk-UA" sz="4000" b="1" dirty="0" smtClean="0">
                <a:solidFill>
                  <a:schemeClr val="bg1"/>
                </a:solidFill>
                <a:effectLst/>
                <a:latin typeface="Times New Roman"/>
                <a:ea typeface="Calibri"/>
              </a:rPr>
              <a:t>вори, де біографічне начало редуковане до окремого епізоду, при цьому метою автора є не створення життєпису, а використання авторитету чи репутації Шекспіра для розв’язання власної творчої задачі.</a:t>
            </a:r>
          </a:p>
        </p:txBody>
      </p:sp>
    </p:spTree>
    <p:extLst>
      <p:ext uri="{BB962C8B-B14F-4D97-AF65-F5344CB8AC3E}">
        <p14:creationId xmlns:p14="http://schemas.microsoft.com/office/powerpoint/2010/main" val="2910948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424936" cy="1368152"/>
          </a:xfrm>
        </p:spPr>
        <p:txBody>
          <a:bodyPr>
            <a:noAutofit/>
          </a:bodyPr>
          <a:lstStyle/>
          <a:p>
            <a:r>
              <a:rPr lang="uk-UA" sz="4800" b="1" dirty="0" err="1">
                <a:solidFill>
                  <a:srgbClr val="FFFF00"/>
                </a:solidFill>
                <a:latin typeface="Times New Roman"/>
                <a:ea typeface="Calibri"/>
              </a:rPr>
              <a:t>Концептуально-алюзивна</a:t>
            </a:r>
            <a:r>
              <a:rPr lang="uk-UA" sz="4800" b="1" dirty="0">
                <a:solidFill>
                  <a:srgbClr val="FFFF00"/>
                </a:solidFill>
                <a:latin typeface="Times New Roman"/>
                <a:ea typeface="Calibri"/>
              </a:rPr>
              <a:t> </a:t>
            </a:r>
            <a:r>
              <a:rPr lang="uk-UA" sz="4800" b="1" dirty="0" smtClean="0">
                <a:solidFill>
                  <a:srgbClr val="FFFF00"/>
                </a:solidFill>
                <a:latin typeface="Times New Roman"/>
                <a:ea typeface="Calibri"/>
              </a:rPr>
              <a:t/>
            </a:r>
            <a:br>
              <a:rPr lang="uk-UA" sz="4800" b="1" dirty="0" smtClean="0">
                <a:solidFill>
                  <a:srgbClr val="FFFF00"/>
                </a:solidFill>
                <a:latin typeface="Times New Roman"/>
                <a:ea typeface="Calibri"/>
              </a:rPr>
            </a:br>
            <a:r>
              <a:rPr lang="uk-UA" sz="4800" b="1" dirty="0" smtClean="0">
                <a:solidFill>
                  <a:srgbClr val="FFFF00"/>
                </a:solidFill>
                <a:latin typeface="Times New Roman"/>
                <a:ea typeface="Calibri"/>
              </a:rPr>
              <a:t>проза</a:t>
            </a:r>
            <a:endParaRPr lang="uk-UA" sz="4800" dirty="0">
              <a:solidFill>
                <a:srgbClr val="FFFF00"/>
              </a:solidFill>
            </a:endParaRPr>
          </a:p>
        </p:txBody>
      </p:sp>
      <p:sp>
        <p:nvSpPr>
          <p:cNvPr id="3" name="Объект 2"/>
          <p:cNvSpPr>
            <a:spLocks noGrp="1"/>
          </p:cNvSpPr>
          <p:nvPr>
            <p:ph idx="1"/>
          </p:nvPr>
        </p:nvSpPr>
        <p:spPr>
          <a:xfrm>
            <a:off x="457200" y="2492896"/>
            <a:ext cx="8229600" cy="4032448"/>
          </a:xfrm>
        </p:spPr>
        <p:txBody>
          <a:bodyPr>
            <a:normAutofit lnSpcReduction="10000"/>
          </a:bodyPr>
          <a:lstStyle/>
          <a:p>
            <a:pPr lvl="0"/>
            <a:r>
              <a:rPr lang="uk-UA" sz="3600" b="1" i="1" dirty="0" err="1">
                <a:solidFill>
                  <a:schemeClr val="bg1"/>
                </a:solidFill>
                <a:latin typeface="Times New Roman" pitchFamily="18" charset="0"/>
                <a:ea typeface="Calibri"/>
                <a:cs typeface="Times New Roman" pitchFamily="18" charset="0"/>
              </a:rPr>
              <a:t>Айзек</a:t>
            </a:r>
            <a:r>
              <a:rPr lang="uk-UA" sz="3600" b="1" i="1" dirty="0">
                <a:solidFill>
                  <a:schemeClr val="bg1"/>
                </a:solidFill>
                <a:latin typeface="Times New Roman" pitchFamily="18" charset="0"/>
                <a:ea typeface="Calibri"/>
                <a:cs typeface="Times New Roman" pitchFamily="18" charset="0"/>
              </a:rPr>
              <a:t> </a:t>
            </a:r>
            <a:r>
              <a:rPr lang="uk-UA" sz="3600" b="1" i="1" dirty="0" err="1">
                <a:solidFill>
                  <a:schemeClr val="bg1"/>
                </a:solidFill>
                <a:latin typeface="Times New Roman" pitchFamily="18" charset="0"/>
                <a:ea typeface="Calibri"/>
                <a:cs typeface="Times New Roman" pitchFamily="18" charset="0"/>
              </a:rPr>
              <a:t>Азімов</a:t>
            </a:r>
            <a:r>
              <a:rPr lang="uk-UA" sz="3600" b="1" dirty="0">
                <a:solidFill>
                  <a:schemeClr val="bg1"/>
                </a:solidFill>
                <a:latin typeface="Times New Roman" pitchFamily="18" charset="0"/>
                <a:ea typeface="Calibri"/>
                <a:cs typeface="Times New Roman" pitchFamily="18" charset="0"/>
              </a:rPr>
              <a:t> </a:t>
            </a:r>
            <a:r>
              <a:rPr lang="uk-UA" sz="3600" b="1" dirty="0" smtClean="0">
                <a:solidFill>
                  <a:schemeClr val="bg1"/>
                </a:solidFill>
                <a:latin typeface="Times New Roman" pitchFamily="18" charset="0"/>
                <a:ea typeface="Calibri"/>
                <a:cs typeface="Times New Roman" pitchFamily="18" charset="0"/>
              </a:rPr>
              <a:t> </a:t>
            </a:r>
            <a:r>
              <a:rPr lang="uk-UA" sz="3600" b="1" dirty="0" smtClean="0">
                <a:solidFill>
                  <a:srgbClr val="FFFF00"/>
                </a:solidFill>
                <a:latin typeface="Times New Roman" pitchFamily="18" charset="0"/>
                <a:ea typeface="Calibri"/>
                <a:cs typeface="Times New Roman" pitchFamily="18" charset="0"/>
              </a:rPr>
              <a:t>«</a:t>
            </a:r>
            <a:r>
              <a:rPr lang="uk-UA" sz="3600" b="1" dirty="0">
                <a:solidFill>
                  <a:srgbClr val="FFFF00"/>
                </a:solidFill>
                <a:latin typeface="Times New Roman" pitchFamily="18" charset="0"/>
                <a:ea typeface="Calibri"/>
                <a:cs typeface="Times New Roman" pitchFamily="18" charset="0"/>
              </a:rPr>
              <a:t>Безсмертний Бард» </a:t>
            </a:r>
            <a:r>
              <a:rPr lang="uk-UA" sz="3600" dirty="0">
                <a:solidFill>
                  <a:schemeClr val="bg1"/>
                </a:solidFill>
                <a:latin typeface="Times New Roman" pitchFamily="18" charset="0"/>
                <a:ea typeface="Calibri"/>
                <a:cs typeface="Times New Roman" pitchFamily="18" charset="0"/>
              </a:rPr>
              <a:t>(1957</a:t>
            </a:r>
            <a:r>
              <a:rPr lang="uk-UA" sz="3600" dirty="0" smtClean="0">
                <a:solidFill>
                  <a:schemeClr val="bg1"/>
                </a:solidFill>
                <a:latin typeface="Times New Roman" pitchFamily="18" charset="0"/>
                <a:ea typeface="Calibri"/>
                <a:cs typeface="Times New Roman" pitchFamily="18" charset="0"/>
              </a:rPr>
              <a:t>),;</a:t>
            </a:r>
          </a:p>
          <a:p>
            <a:pPr lvl="0"/>
            <a:r>
              <a:rPr lang="uk-UA" sz="3600" b="1" i="1" dirty="0" smtClean="0">
                <a:solidFill>
                  <a:schemeClr val="bg1"/>
                </a:solidFill>
                <a:latin typeface="Times New Roman" pitchFamily="18" charset="0"/>
                <a:ea typeface="Calibri"/>
                <a:cs typeface="Times New Roman" pitchFamily="18" charset="0"/>
              </a:rPr>
              <a:t>Дж. Л. </a:t>
            </a:r>
            <a:r>
              <a:rPr lang="uk-UA" sz="3600" b="1" i="1" dirty="0" err="1" smtClean="0">
                <a:solidFill>
                  <a:schemeClr val="bg1"/>
                </a:solidFill>
                <a:latin typeface="Times New Roman" pitchFamily="18" charset="0"/>
                <a:ea typeface="Calibri"/>
                <a:cs typeface="Times New Roman" pitchFamily="18" charset="0"/>
              </a:rPr>
              <a:t>Каррел</a:t>
            </a:r>
            <a:r>
              <a:rPr lang="uk-UA" sz="3600" b="1" dirty="0" smtClean="0">
                <a:solidFill>
                  <a:schemeClr val="bg1"/>
                </a:solidFill>
                <a:latin typeface="Times New Roman" pitchFamily="18" charset="0"/>
                <a:ea typeface="Calibri"/>
                <a:cs typeface="Times New Roman" pitchFamily="18" charset="0"/>
              </a:rPr>
              <a:t> </a:t>
            </a:r>
            <a:r>
              <a:rPr lang="uk-UA" sz="3600" b="1" dirty="0">
                <a:solidFill>
                  <a:srgbClr val="FFFF00"/>
                </a:solidFill>
                <a:latin typeface="Times New Roman" pitchFamily="18" charset="0"/>
                <a:ea typeface="Calibri"/>
                <a:cs typeface="Times New Roman" pitchFamily="18" charset="0"/>
              </a:rPr>
              <a:t>«Таємниця Шекспіра</a:t>
            </a:r>
            <a:r>
              <a:rPr lang="uk-UA" sz="3600" b="1" dirty="0" smtClean="0">
                <a:solidFill>
                  <a:schemeClr val="bg1"/>
                </a:solidFill>
                <a:latin typeface="Times New Roman" pitchFamily="18" charset="0"/>
                <a:ea typeface="Calibri"/>
                <a:cs typeface="Times New Roman" pitchFamily="18" charset="0"/>
              </a:rPr>
              <a:t>» </a:t>
            </a:r>
            <a:r>
              <a:rPr lang="uk-UA" sz="3600" dirty="0" smtClean="0">
                <a:solidFill>
                  <a:schemeClr val="bg1"/>
                </a:solidFill>
                <a:latin typeface="Times New Roman" pitchFamily="18" charset="0"/>
                <a:ea typeface="Calibri"/>
                <a:cs typeface="Times New Roman" pitchFamily="18" charset="0"/>
              </a:rPr>
              <a:t>(2007)  та </a:t>
            </a:r>
            <a:r>
              <a:rPr lang="uk-UA" sz="3600" b="1" dirty="0" smtClean="0">
                <a:solidFill>
                  <a:schemeClr val="bg1"/>
                </a:solidFill>
                <a:latin typeface="Times New Roman" pitchFamily="18" charset="0"/>
                <a:ea typeface="Calibri"/>
                <a:cs typeface="Times New Roman" pitchFamily="18" charset="0"/>
              </a:rPr>
              <a:t>«</a:t>
            </a:r>
            <a:r>
              <a:rPr lang="uk-UA" sz="3600" b="1" dirty="0">
                <a:solidFill>
                  <a:schemeClr val="bg1"/>
                </a:solidFill>
                <a:latin typeface="Times New Roman" pitchFamily="18" charset="0"/>
                <a:ea typeface="Calibri"/>
                <a:cs typeface="Times New Roman" pitchFamily="18" charset="0"/>
              </a:rPr>
              <a:t>Прокляття Шекспіра» </a:t>
            </a:r>
            <a:r>
              <a:rPr lang="uk-UA" sz="3600" dirty="0">
                <a:solidFill>
                  <a:schemeClr val="bg1"/>
                </a:solidFill>
                <a:latin typeface="Times New Roman" pitchFamily="18" charset="0"/>
                <a:ea typeface="Calibri"/>
                <a:cs typeface="Times New Roman" pitchFamily="18" charset="0"/>
              </a:rPr>
              <a:t>(2010</a:t>
            </a:r>
            <a:r>
              <a:rPr lang="uk-UA" sz="3600" dirty="0" smtClean="0">
                <a:solidFill>
                  <a:schemeClr val="bg1"/>
                </a:solidFill>
                <a:latin typeface="Times New Roman" pitchFamily="18" charset="0"/>
                <a:ea typeface="Calibri"/>
                <a:cs typeface="Times New Roman" pitchFamily="18" charset="0"/>
              </a:rPr>
              <a:t>);</a:t>
            </a:r>
          </a:p>
          <a:p>
            <a:pPr lvl="0"/>
            <a:r>
              <a:rPr lang="uk-UA" sz="3600" i="1" dirty="0" smtClean="0">
                <a:solidFill>
                  <a:srgbClr val="FFFF00"/>
                </a:solidFill>
                <a:latin typeface="Times New Roman" pitchFamily="18" charset="0"/>
                <a:ea typeface="Calibri"/>
                <a:cs typeface="Times New Roman" pitchFamily="18" charset="0"/>
              </a:rPr>
              <a:t>Дж. </a:t>
            </a:r>
            <a:r>
              <a:rPr lang="uk-UA" sz="3600" i="1" dirty="0" err="1" smtClean="0">
                <a:solidFill>
                  <a:srgbClr val="FFFF00"/>
                </a:solidFill>
                <a:latin typeface="Times New Roman" pitchFamily="18" charset="0"/>
                <a:ea typeface="Calibri"/>
                <a:cs typeface="Times New Roman" pitchFamily="18" charset="0"/>
              </a:rPr>
              <a:t>Ффорде</a:t>
            </a:r>
            <a:r>
              <a:rPr lang="uk-UA" sz="3600" dirty="0" smtClean="0">
                <a:solidFill>
                  <a:srgbClr val="FFFF00"/>
                </a:solidFill>
                <a:latin typeface="Times New Roman" pitchFamily="18" charset="0"/>
                <a:ea typeface="Calibri"/>
                <a:cs typeface="Times New Roman" pitchFamily="18" charset="0"/>
              </a:rPr>
              <a:t> </a:t>
            </a:r>
            <a:r>
              <a:rPr lang="uk-UA" sz="3600" b="1" dirty="0">
                <a:solidFill>
                  <a:srgbClr val="FFFF00"/>
                </a:solidFill>
                <a:latin typeface="Times New Roman" pitchFamily="18" charset="0"/>
                <a:ea typeface="Calibri"/>
                <a:cs typeface="Times New Roman" pitchFamily="18" charset="0"/>
              </a:rPr>
              <a:t>«В державі завелась гнилизна»</a:t>
            </a:r>
            <a:r>
              <a:rPr lang="uk-UA" sz="3600" dirty="0">
                <a:solidFill>
                  <a:srgbClr val="FFFF00"/>
                </a:solidFill>
                <a:latin typeface="Times New Roman" pitchFamily="18" charset="0"/>
                <a:ea typeface="Calibri"/>
                <a:cs typeface="Times New Roman" pitchFamily="18" charset="0"/>
              </a:rPr>
              <a:t> (</a:t>
            </a:r>
            <a:r>
              <a:rPr lang="uk-UA" sz="3600" dirty="0">
                <a:solidFill>
                  <a:schemeClr val="bg1"/>
                </a:solidFill>
                <a:latin typeface="Times New Roman" pitchFamily="18" charset="0"/>
                <a:ea typeface="Calibri"/>
                <a:cs typeface="Times New Roman" pitchFamily="18" charset="0"/>
              </a:rPr>
              <a:t>2004</a:t>
            </a:r>
            <a:r>
              <a:rPr lang="uk-UA" sz="3600" dirty="0" smtClean="0">
                <a:solidFill>
                  <a:schemeClr val="bg1"/>
                </a:solidFill>
                <a:latin typeface="Times New Roman" pitchFamily="18" charset="0"/>
                <a:ea typeface="Calibri"/>
                <a:cs typeface="Times New Roman" pitchFamily="18" charset="0"/>
              </a:rPr>
              <a:t>).</a:t>
            </a:r>
            <a:endParaRPr lang="uk-UA" dirty="0"/>
          </a:p>
        </p:txBody>
      </p:sp>
    </p:spTree>
    <p:extLst>
      <p:ext uri="{BB962C8B-B14F-4D97-AF65-F5344CB8AC3E}">
        <p14:creationId xmlns:p14="http://schemas.microsoft.com/office/powerpoint/2010/main" val="32335202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928" y="692696"/>
            <a:ext cx="3162300"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30364"/>
            <a:ext cx="2664296" cy="4106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3861048"/>
            <a:ext cx="4560506"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5524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116632"/>
            <a:ext cx="8579296" cy="1080120"/>
          </a:xfrm>
        </p:spPr>
        <p:txBody>
          <a:bodyPr>
            <a:noAutofit/>
          </a:bodyPr>
          <a:lstStyle/>
          <a:p>
            <a:r>
              <a:rPr lang="uk-UA" sz="4800" b="1" dirty="0" smtClean="0">
                <a:latin typeface="Times New Roman" pitchFamily="18" charset="0"/>
                <a:cs typeface="Times New Roman" pitchFamily="18" charset="0"/>
              </a:rPr>
              <a:t>Біографічна </a:t>
            </a:r>
            <a:r>
              <a:rPr lang="uk-UA" sz="4800" b="1" dirty="0" err="1" smtClean="0">
                <a:latin typeface="Times New Roman" pitchFamily="18" charset="0"/>
                <a:cs typeface="Times New Roman" pitchFamily="18" charset="0"/>
              </a:rPr>
              <a:t>кіношекспіріана</a:t>
            </a:r>
            <a:endParaRPr lang="uk-UA" sz="4800" b="1" dirty="0">
              <a:latin typeface="Times New Roman" pitchFamily="18" charset="0"/>
              <a:cs typeface="Times New Roman" pitchFamily="18" charset="0"/>
            </a:endParaRPr>
          </a:p>
        </p:txBody>
      </p:sp>
      <p:sp>
        <p:nvSpPr>
          <p:cNvPr id="7" name="Объект 6"/>
          <p:cNvSpPr>
            <a:spLocks noGrp="1"/>
          </p:cNvSpPr>
          <p:nvPr>
            <p:ph idx="1"/>
          </p:nvPr>
        </p:nvSpPr>
        <p:spPr>
          <a:xfrm>
            <a:off x="457200" y="1196753"/>
            <a:ext cx="8579296" cy="2448271"/>
          </a:xfrm>
        </p:spPr>
        <p:txBody>
          <a:bodyPr>
            <a:normAutofit/>
          </a:bodyPr>
          <a:lstStyle/>
          <a:p>
            <a:r>
              <a:rPr lang="uk-UA" sz="3600" b="1" dirty="0" smtClean="0">
                <a:latin typeface="Times New Roman" pitchFamily="18" charset="0"/>
                <a:cs typeface="Times New Roman" pitchFamily="18" charset="0"/>
              </a:rPr>
              <a:t>Сукупність художніх та науково-популярних фільмів, в яких Вільям Шекспір виступає головним персонажем чи однією із дійових осіб. </a:t>
            </a:r>
            <a:endParaRPr lang="uk-UA" sz="3600" b="1" dirty="0">
              <a:latin typeface="Times New Roman" pitchFamily="18" charset="0"/>
              <a:cs typeface="Times New Roman" pitchFamily="18" charset="0"/>
            </a:endParaRPr>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3818071"/>
            <a:ext cx="1983754" cy="283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3942650"/>
            <a:ext cx="2046734" cy="2669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95" y="3861049"/>
            <a:ext cx="1990891" cy="275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92008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Прямоугольник 3"/>
          <p:cNvSpPr/>
          <p:nvPr/>
        </p:nvSpPr>
        <p:spPr>
          <a:xfrm>
            <a:off x="467544" y="836712"/>
            <a:ext cx="8676456" cy="5509200"/>
          </a:xfrm>
          <a:prstGeom prst="rect">
            <a:avLst/>
          </a:prstGeom>
        </p:spPr>
        <p:txBody>
          <a:bodyPr wrap="square">
            <a:spAutoFit/>
          </a:bodyPr>
          <a:lstStyle/>
          <a:p>
            <a:r>
              <a:rPr lang="uk-UA" sz="3200" b="1" dirty="0">
                <a:latin typeface="Times New Roman"/>
                <a:ea typeface="Times New Roman"/>
              </a:rPr>
              <a:t>«ХХ </a:t>
            </a:r>
            <a:r>
              <a:rPr lang="uk-UA" sz="3200" b="1" dirty="0" smtClean="0">
                <a:latin typeface="Times New Roman"/>
                <a:ea typeface="Times New Roman"/>
              </a:rPr>
              <a:t>століття </a:t>
            </a:r>
            <a:r>
              <a:rPr lang="uk-UA" sz="3200" b="1" dirty="0">
                <a:latin typeface="Times New Roman"/>
                <a:ea typeface="Times New Roman"/>
              </a:rPr>
              <a:t>розбило п’єси Шекспіра (а також і легенду його особистості) на фрагменти й запровадило їх в інші форми масової культури. Вона </a:t>
            </a:r>
            <a:r>
              <a:rPr lang="uk-UA" sz="3200" b="1" dirty="0" err="1">
                <a:latin typeface="Times New Roman"/>
                <a:ea typeface="Times New Roman"/>
              </a:rPr>
              <a:t>канібалізує</a:t>
            </a:r>
            <a:r>
              <a:rPr lang="uk-UA" sz="3200" b="1" dirty="0">
                <a:latin typeface="Times New Roman"/>
                <a:ea typeface="Times New Roman"/>
              </a:rPr>
              <a:t> п’єси, розжовує, ковтає їх і вводить перетравлені фрагменти в інші тексти. Починаючи від реклами і закінчуючи фільмами й рок-н-ролом, сцени з найвідоміших п’єс мандрують, перебуваючи всередині інших творів, іноді інтегровані у художнє ціле, а іноді ні» </a:t>
            </a:r>
            <a:endParaRPr lang="uk-UA" sz="3200" b="1" dirty="0" smtClean="0">
              <a:latin typeface="Times New Roman"/>
              <a:ea typeface="Times New Roman"/>
            </a:endParaRPr>
          </a:p>
          <a:p>
            <a:r>
              <a:rPr lang="uk-UA" sz="3200" b="1" i="1" dirty="0" smtClean="0">
                <a:latin typeface="Times New Roman"/>
                <a:ea typeface="Times New Roman"/>
              </a:rPr>
              <a:t>(</a:t>
            </a:r>
            <a:r>
              <a:rPr lang="uk-UA" sz="3200" b="1" i="1" dirty="0" err="1" smtClean="0">
                <a:latin typeface="Times New Roman"/>
                <a:ea typeface="Times New Roman"/>
              </a:rPr>
              <a:t>Аналіса</a:t>
            </a:r>
            <a:r>
              <a:rPr lang="uk-UA" sz="3200" b="1" i="1" dirty="0" smtClean="0">
                <a:latin typeface="Times New Roman"/>
                <a:ea typeface="Times New Roman"/>
              </a:rPr>
              <a:t> </a:t>
            </a:r>
            <a:r>
              <a:rPr lang="uk-UA" sz="3200" b="1" i="1" dirty="0" err="1" smtClean="0">
                <a:latin typeface="Times New Roman"/>
                <a:ea typeface="Times New Roman"/>
              </a:rPr>
              <a:t>Кастальдо</a:t>
            </a:r>
            <a:r>
              <a:rPr lang="uk-UA" sz="3200" b="1" i="1" dirty="0" smtClean="0">
                <a:latin typeface="Times New Roman"/>
                <a:ea typeface="Times New Roman"/>
              </a:rPr>
              <a:t>)</a:t>
            </a:r>
            <a:endParaRPr lang="uk-UA" sz="3200" b="1" i="1" dirty="0"/>
          </a:p>
        </p:txBody>
      </p:sp>
    </p:spTree>
    <p:extLst>
      <p:ext uri="{BB962C8B-B14F-4D97-AF65-F5344CB8AC3E}">
        <p14:creationId xmlns:p14="http://schemas.microsoft.com/office/powerpoint/2010/main" val="1773694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579296" cy="1143000"/>
          </a:xfrm>
        </p:spPr>
        <p:txBody>
          <a:bodyPr>
            <a:normAutofit fontScale="90000"/>
          </a:bodyPr>
          <a:lstStyle/>
          <a:p>
            <a:r>
              <a:rPr lang="uk-UA" b="1" dirty="0" smtClean="0">
                <a:latin typeface="Times New Roman" pitchFamily="18" charset="0"/>
                <a:cs typeface="Times New Roman" pitchFamily="18" charset="0"/>
              </a:rPr>
              <a:t>Риси біографічної </a:t>
            </a:r>
            <a:r>
              <a:rPr lang="uk-UA" b="1" dirty="0" err="1" smtClean="0">
                <a:latin typeface="Times New Roman" pitchFamily="18" charset="0"/>
                <a:cs typeface="Times New Roman" pitchFamily="18" charset="0"/>
              </a:rPr>
              <a:t>кіношекспіріани</a:t>
            </a:r>
            <a:endParaRPr lang="uk-UA" b="1"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lnSpcReduction="10000"/>
          </a:bodyPr>
          <a:lstStyle/>
          <a:p>
            <a:pPr marL="514350" indent="-514350">
              <a:buFont typeface="+mj-lt"/>
              <a:buAutoNum type="arabicPeriod"/>
            </a:pPr>
            <a:r>
              <a:rPr lang="uk-UA" b="1" dirty="0" smtClean="0">
                <a:latin typeface="Times New Roman" pitchFamily="18" charset="0"/>
                <a:cs typeface="Times New Roman" pitchFamily="18" charset="0"/>
              </a:rPr>
              <a:t>Кореляція з біографією Шекспіра.</a:t>
            </a:r>
          </a:p>
          <a:p>
            <a:pPr marL="514350" indent="-514350">
              <a:buFont typeface="+mj-lt"/>
              <a:buAutoNum type="arabicPeriod"/>
            </a:pPr>
            <a:r>
              <a:rPr lang="uk-UA" b="1" dirty="0" smtClean="0">
                <a:latin typeface="Times New Roman" pitchFamily="18" charset="0"/>
                <a:cs typeface="Times New Roman" pitchFamily="18" charset="0"/>
              </a:rPr>
              <a:t>Відображення соціокультурного контексту доби (реалії епохи, історичні факти, історичні постаті і події).</a:t>
            </a:r>
          </a:p>
          <a:p>
            <a:pPr marL="514350" indent="-514350">
              <a:buFont typeface="+mj-lt"/>
              <a:buAutoNum type="arabicPeriod"/>
            </a:pPr>
            <a:r>
              <a:rPr lang="uk-UA" b="1" dirty="0" err="1" smtClean="0">
                <a:latin typeface="Times New Roman" pitchFamily="18" charset="0"/>
                <a:cs typeface="Times New Roman" pitchFamily="18" charset="0"/>
              </a:rPr>
              <a:t>Репрезентанції</a:t>
            </a:r>
            <a:r>
              <a:rPr lang="uk-UA" b="1" dirty="0" smtClean="0">
                <a:latin typeface="Times New Roman" pitchFamily="18" charset="0"/>
                <a:cs typeface="Times New Roman" pitchFamily="18" charset="0"/>
              </a:rPr>
              <a:t> літературного і/чи театрального середовища.</a:t>
            </a:r>
          </a:p>
          <a:p>
            <a:pPr marL="514350" indent="-514350">
              <a:buFont typeface="+mj-lt"/>
              <a:buAutoNum type="arabicPeriod"/>
            </a:pPr>
            <a:r>
              <a:rPr lang="uk-UA" b="1" dirty="0" err="1" smtClean="0">
                <a:latin typeface="Times New Roman" pitchFamily="18" charset="0"/>
                <a:cs typeface="Times New Roman" pitchFamily="18" charset="0"/>
              </a:rPr>
              <a:t>Інтертекстуальність</a:t>
            </a:r>
            <a:r>
              <a:rPr lang="uk-UA" b="1" dirty="0" smtClean="0">
                <a:latin typeface="Times New Roman" pitchFamily="18" charset="0"/>
                <a:cs typeface="Times New Roman" pitchFamily="18" charset="0"/>
              </a:rPr>
              <a:t> - залучення текстового субстрату з творів Шекспіра та дискусій щодо них. </a:t>
            </a:r>
            <a:endParaRPr lang="uk-UA" b="1" dirty="0">
              <a:latin typeface="Times New Roman" pitchFamily="18" charset="0"/>
              <a:cs typeface="Times New Roman" pitchFamily="18" charset="0"/>
            </a:endParaRPr>
          </a:p>
        </p:txBody>
      </p:sp>
    </p:spTree>
    <p:extLst>
      <p:ext uri="{BB962C8B-B14F-4D97-AF65-F5344CB8AC3E}">
        <p14:creationId xmlns:p14="http://schemas.microsoft.com/office/powerpoint/2010/main" val="8783734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712968" cy="1143000"/>
          </a:xfrm>
        </p:spPr>
        <p:txBody>
          <a:bodyPr>
            <a:normAutofit fontScale="90000"/>
          </a:bodyPr>
          <a:lstStyle/>
          <a:p>
            <a:r>
              <a:rPr lang="uk-UA" b="1" dirty="0" smtClean="0">
                <a:latin typeface="Times New Roman" pitchFamily="18" charset="0"/>
                <a:cs typeface="Times New Roman" pitchFamily="18" charset="0"/>
              </a:rPr>
              <a:t>Основні різновиди біографічної кінопродукції</a:t>
            </a:r>
            <a:endParaRPr lang="uk-UA" b="1" dirty="0">
              <a:latin typeface="Times New Roman" pitchFamily="18" charset="0"/>
              <a:cs typeface="Times New Roman" pitchFamily="18" charset="0"/>
            </a:endParaRPr>
          </a:p>
        </p:txBody>
      </p:sp>
      <p:sp>
        <p:nvSpPr>
          <p:cNvPr id="3" name="Объект 2"/>
          <p:cNvSpPr>
            <a:spLocks noGrp="1"/>
          </p:cNvSpPr>
          <p:nvPr>
            <p:ph idx="1"/>
          </p:nvPr>
        </p:nvSpPr>
        <p:spPr>
          <a:xfrm>
            <a:off x="755576" y="1772816"/>
            <a:ext cx="8208912" cy="4752528"/>
          </a:xfrm>
        </p:spPr>
        <p:txBody>
          <a:bodyPr>
            <a:normAutofit fontScale="92500" lnSpcReduction="10000"/>
          </a:bodyPr>
          <a:lstStyle/>
          <a:p>
            <a:r>
              <a:rPr lang="uk-UA" b="1" dirty="0" smtClean="0">
                <a:latin typeface="Times New Roman" pitchFamily="18" charset="0"/>
                <a:cs typeface="Times New Roman" pitchFamily="18" charset="0"/>
              </a:rPr>
              <a:t>Науково-популярні фільми</a:t>
            </a:r>
            <a:r>
              <a:rPr lang="uk-UA" dirty="0" smtClean="0">
                <a:latin typeface="Times New Roman" pitchFamily="18" charset="0"/>
                <a:cs typeface="Times New Roman" pitchFamily="18" charset="0"/>
              </a:rPr>
              <a:t> </a:t>
            </a:r>
          </a:p>
          <a:p>
            <a:pPr marL="0" indent="0">
              <a:spcBef>
                <a:spcPts val="0"/>
              </a:spcBef>
              <a:spcAft>
                <a:spcPts val="1200"/>
              </a:spcAft>
              <a:buNone/>
            </a:pPr>
            <a:r>
              <a:rPr lang="uk-UA" dirty="0">
                <a:latin typeface="Times New Roman" pitchFamily="18" charset="0"/>
                <a:cs typeface="Times New Roman" pitchFamily="18" charset="0"/>
              </a:rPr>
              <a:t> </a:t>
            </a:r>
            <a:r>
              <a:rPr lang="uk-UA" dirty="0" smtClean="0">
                <a:latin typeface="Times New Roman" pitchFamily="18" charset="0"/>
                <a:cs typeface="Times New Roman" pitchFamily="18" charset="0"/>
              </a:rPr>
              <a:t> </a:t>
            </a:r>
            <a:r>
              <a:rPr lang="uk-UA" b="1" i="1" dirty="0" smtClean="0">
                <a:latin typeface="Times New Roman" pitchFamily="18" charset="0"/>
                <a:cs typeface="Times New Roman" pitchFamily="18" charset="0"/>
              </a:rPr>
              <a:t> («Живий Шекспір»</a:t>
            </a:r>
            <a:r>
              <a:rPr lang="uk-UA" dirty="0" smtClean="0">
                <a:latin typeface="Times New Roman" pitchFamily="18" charset="0"/>
                <a:cs typeface="Times New Roman" pitchFamily="18" charset="0"/>
              </a:rPr>
              <a:t>, </a:t>
            </a:r>
            <a:r>
              <a:rPr lang="uk-UA" b="1" i="1" dirty="0" smtClean="0">
                <a:latin typeface="Times New Roman" pitchFamily="18" charset="0"/>
                <a:cs typeface="Times New Roman" pitchFamily="18" charset="0"/>
              </a:rPr>
              <a:t>2013, Клаус </a:t>
            </a:r>
            <a:r>
              <a:rPr lang="uk-UA" b="1" i="1" dirty="0" err="1" smtClean="0">
                <a:latin typeface="Times New Roman" pitchFamily="18" charset="0"/>
                <a:cs typeface="Times New Roman" pitchFamily="18" charset="0"/>
              </a:rPr>
              <a:t>Бреденброк</a:t>
            </a:r>
            <a:r>
              <a:rPr lang="uk-UA" b="1" i="1" dirty="0" smtClean="0">
                <a:latin typeface="Times New Roman" pitchFamily="18" charset="0"/>
                <a:cs typeface="Times New Roman" pitchFamily="18" charset="0"/>
              </a:rPr>
              <a:t>) </a:t>
            </a:r>
          </a:p>
          <a:p>
            <a:r>
              <a:rPr lang="uk-UA" b="1" dirty="0" smtClean="0">
                <a:latin typeface="Times New Roman" pitchFamily="18" charset="0"/>
                <a:cs typeface="Times New Roman" pitchFamily="18" charset="0"/>
              </a:rPr>
              <a:t>Фікційні фабульні фільми </a:t>
            </a:r>
          </a:p>
          <a:p>
            <a:pPr marL="0" indent="0">
              <a:spcBef>
                <a:spcPts val="0"/>
              </a:spcBef>
              <a:spcAft>
                <a:spcPts val="1200"/>
              </a:spcAft>
              <a:buNone/>
            </a:pPr>
            <a:r>
              <a:rPr lang="uk-UA" b="1" dirty="0">
                <a:latin typeface="Times New Roman" pitchFamily="18" charset="0"/>
                <a:cs typeface="Times New Roman" pitchFamily="18" charset="0"/>
              </a:rPr>
              <a:t> </a:t>
            </a:r>
            <a:r>
              <a:rPr lang="uk-UA" b="1"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a:t>
            </a:r>
            <a:r>
              <a:rPr lang="uk-UA" b="1" i="1" dirty="0" smtClean="0">
                <a:latin typeface="Times New Roman" pitchFamily="18" charset="0"/>
                <a:cs typeface="Times New Roman" pitchFamily="18" charset="0"/>
              </a:rPr>
              <a:t>Закоханий</a:t>
            </a:r>
            <a:r>
              <a:rPr lang="uk-UA" dirty="0" smtClean="0">
                <a:latin typeface="Times New Roman" pitchFamily="18" charset="0"/>
                <a:cs typeface="Times New Roman" pitchFamily="18" charset="0"/>
              </a:rPr>
              <a:t> </a:t>
            </a:r>
            <a:r>
              <a:rPr lang="uk-UA" b="1" i="1" dirty="0" smtClean="0">
                <a:latin typeface="Times New Roman" pitchFamily="18" charset="0"/>
                <a:cs typeface="Times New Roman" pitchFamily="18" charset="0"/>
              </a:rPr>
              <a:t>Шекспір», 1998, Джон </a:t>
            </a:r>
            <a:r>
              <a:rPr lang="uk-UA" b="1" i="1" dirty="0" err="1" smtClean="0">
                <a:latin typeface="Times New Roman" pitchFamily="18" charset="0"/>
                <a:cs typeface="Times New Roman" pitchFamily="18" charset="0"/>
              </a:rPr>
              <a:t>Медден</a:t>
            </a:r>
            <a:r>
              <a:rPr lang="uk-UA" b="1" i="1" dirty="0">
                <a:latin typeface="Times New Roman" pitchFamily="18" charset="0"/>
                <a:cs typeface="Times New Roman" pitchFamily="18" charset="0"/>
              </a:rPr>
              <a:t>)</a:t>
            </a:r>
            <a:endParaRPr lang="uk-UA" b="1" i="1" dirty="0" smtClean="0">
              <a:latin typeface="Times New Roman" pitchFamily="18" charset="0"/>
              <a:cs typeface="Times New Roman" pitchFamily="18" charset="0"/>
            </a:endParaRPr>
          </a:p>
          <a:p>
            <a:pPr>
              <a:spcBef>
                <a:spcPts val="0"/>
              </a:spcBef>
            </a:pPr>
            <a:r>
              <a:rPr lang="uk-UA" b="1" dirty="0" err="1" smtClean="0">
                <a:latin typeface="Times New Roman" pitchFamily="18" charset="0"/>
                <a:cs typeface="Times New Roman" pitchFamily="18" charset="0"/>
              </a:rPr>
              <a:t>Текстоцентричні</a:t>
            </a:r>
            <a:r>
              <a:rPr lang="uk-UA" b="1" dirty="0" smtClean="0">
                <a:latin typeface="Times New Roman" pitchFamily="18" charset="0"/>
                <a:cs typeface="Times New Roman" pitchFamily="18" charset="0"/>
              </a:rPr>
              <a:t> фільми </a:t>
            </a:r>
          </a:p>
          <a:p>
            <a:pPr marL="0" indent="0">
              <a:spcBef>
                <a:spcPts val="0"/>
              </a:spcBef>
              <a:buNone/>
            </a:pPr>
            <a:r>
              <a:rPr lang="uk-UA" b="1" dirty="0">
                <a:latin typeface="Times New Roman" pitchFamily="18" charset="0"/>
                <a:cs typeface="Times New Roman" pitchFamily="18" charset="0"/>
              </a:rPr>
              <a:t> </a:t>
            </a:r>
            <a:r>
              <a:rPr lang="uk-UA" b="1"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a:t>
            </a:r>
            <a:r>
              <a:rPr lang="uk-UA" b="1" i="1" dirty="0" smtClean="0">
                <a:latin typeface="Times New Roman" pitchFamily="18" charset="0"/>
                <a:cs typeface="Times New Roman" pitchFamily="18" charset="0"/>
              </a:rPr>
              <a:t>Марнотратство</a:t>
            </a:r>
            <a:r>
              <a:rPr lang="uk-UA" dirty="0" smtClean="0">
                <a:latin typeface="Times New Roman" pitchFamily="18" charset="0"/>
                <a:cs typeface="Times New Roman" pitchFamily="18" charset="0"/>
              </a:rPr>
              <a:t> </a:t>
            </a:r>
            <a:r>
              <a:rPr lang="uk-UA" b="1" i="1" dirty="0" smtClean="0">
                <a:latin typeface="Times New Roman" pitchFamily="18" charset="0"/>
                <a:cs typeface="Times New Roman" pitchFamily="18" charset="0"/>
              </a:rPr>
              <a:t>сорому»</a:t>
            </a:r>
            <a:r>
              <a:rPr lang="uk-UA" dirty="0" smtClean="0">
                <a:latin typeface="Times New Roman" pitchFamily="18" charset="0"/>
                <a:cs typeface="Times New Roman" pitchFamily="18" charset="0"/>
              </a:rPr>
              <a:t>, </a:t>
            </a:r>
            <a:r>
              <a:rPr lang="uk-UA" b="1" i="1" dirty="0" smtClean="0">
                <a:latin typeface="Times New Roman" pitchFamily="18" charset="0"/>
                <a:cs typeface="Times New Roman" pitchFamily="18" charset="0"/>
              </a:rPr>
              <a:t>2005, </a:t>
            </a:r>
          </a:p>
          <a:p>
            <a:pPr marL="0" indent="0">
              <a:spcBef>
                <a:spcPts val="0"/>
              </a:spcBef>
              <a:spcAft>
                <a:spcPts val="1200"/>
              </a:spcAft>
              <a:buNone/>
            </a:pPr>
            <a:r>
              <a:rPr lang="uk-UA" b="1" i="1" dirty="0">
                <a:latin typeface="Times New Roman" pitchFamily="18" charset="0"/>
                <a:cs typeface="Times New Roman" pitchFamily="18" charset="0"/>
              </a:rPr>
              <a:t> </a:t>
            </a:r>
            <a:r>
              <a:rPr lang="uk-UA" b="1" i="1" dirty="0" smtClean="0">
                <a:latin typeface="Times New Roman" pitchFamily="18" charset="0"/>
                <a:cs typeface="Times New Roman" pitchFamily="18" charset="0"/>
              </a:rPr>
              <a:t>    Джон </a:t>
            </a:r>
            <a:r>
              <a:rPr lang="uk-UA" b="1" i="1" dirty="0" err="1" smtClean="0">
                <a:latin typeface="Times New Roman" pitchFamily="18" charset="0"/>
                <a:cs typeface="Times New Roman" pitchFamily="18" charset="0"/>
              </a:rPr>
              <a:t>МакКей</a:t>
            </a:r>
            <a:r>
              <a:rPr lang="uk-UA" b="1" i="1" dirty="0" smtClean="0">
                <a:latin typeface="Times New Roman" pitchFamily="18" charset="0"/>
                <a:cs typeface="Times New Roman" pitchFamily="18" charset="0"/>
              </a:rPr>
              <a:t>).</a:t>
            </a:r>
          </a:p>
          <a:p>
            <a:r>
              <a:rPr lang="uk-UA" b="1" dirty="0" smtClean="0">
                <a:latin typeface="Times New Roman" pitchFamily="18" charset="0"/>
                <a:cs typeface="Times New Roman" pitchFamily="18" charset="0"/>
              </a:rPr>
              <a:t>Спекулятивно-фікційні фільми</a:t>
            </a:r>
            <a:r>
              <a:rPr lang="uk-UA" dirty="0" smtClean="0">
                <a:latin typeface="Times New Roman" pitchFamily="18" charset="0"/>
                <a:cs typeface="Times New Roman" pitchFamily="18" charset="0"/>
              </a:rPr>
              <a:t> </a:t>
            </a:r>
          </a:p>
          <a:p>
            <a:pPr marL="0" indent="0">
              <a:spcBef>
                <a:spcPts val="0"/>
              </a:spcBef>
              <a:spcAft>
                <a:spcPts val="1200"/>
              </a:spcAft>
              <a:buNone/>
            </a:pPr>
            <a:r>
              <a:rPr lang="uk-UA" dirty="0">
                <a:latin typeface="Times New Roman" pitchFamily="18" charset="0"/>
                <a:cs typeface="Times New Roman" pitchFamily="18" charset="0"/>
              </a:rPr>
              <a:t> </a:t>
            </a:r>
            <a:r>
              <a:rPr lang="uk-UA" dirty="0" smtClean="0">
                <a:latin typeface="Times New Roman" pitchFamily="18" charset="0"/>
                <a:cs typeface="Times New Roman" pitchFamily="18" charset="0"/>
              </a:rPr>
              <a:t>   (</a:t>
            </a:r>
            <a:r>
              <a:rPr lang="uk-UA" b="1" i="1" dirty="0" smtClean="0">
                <a:latin typeface="Times New Roman" pitchFamily="18" charset="0"/>
                <a:cs typeface="Times New Roman" pitchFamily="18" charset="0"/>
              </a:rPr>
              <a:t>«Анонім»</a:t>
            </a:r>
            <a:r>
              <a:rPr lang="uk-UA" dirty="0" smtClean="0">
                <a:latin typeface="Times New Roman" pitchFamily="18" charset="0"/>
                <a:cs typeface="Times New Roman" pitchFamily="18" charset="0"/>
              </a:rPr>
              <a:t>,</a:t>
            </a:r>
            <a:r>
              <a:rPr lang="uk-UA" b="1" i="1"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2011, Роланд </a:t>
            </a:r>
            <a:r>
              <a:rPr lang="uk-UA" dirty="0" err="1" smtClean="0">
                <a:latin typeface="Times New Roman" pitchFamily="18" charset="0"/>
                <a:cs typeface="Times New Roman" pitchFamily="18" charset="0"/>
              </a:rPr>
              <a:t>Еммеріх</a:t>
            </a:r>
            <a:r>
              <a:rPr lang="uk-UA" dirty="0" smtClean="0">
                <a:latin typeface="Times New Roman" pitchFamily="18" charset="0"/>
                <a:cs typeface="Times New Roman" pitchFamily="18" charset="0"/>
              </a:rPr>
              <a:t>)</a:t>
            </a: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val="13895879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61648" cy="936104"/>
          </a:xfrm>
        </p:spPr>
        <p:txBody>
          <a:bodyPr>
            <a:normAutofit fontScale="90000"/>
          </a:bodyPr>
          <a:lstStyle/>
          <a:p>
            <a:r>
              <a:rPr lang="uk-UA" b="1" dirty="0">
                <a:solidFill>
                  <a:schemeClr val="bg1"/>
                </a:solidFill>
                <a:latin typeface="Times New Roman" pitchFamily="18" charset="0"/>
                <a:cs typeface="Times New Roman" pitchFamily="18" charset="0"/>
              </a:rPr>
              <a:t>Одна історія. </a:t>
            </a:r>
            <a:r>
              <a:rPr lang="uk-UA" b="1" dirty="0" smtClean="0">
                <a:solidFill>
                  <a:schemeClr val="bg1"/>
                </a:solidFill>
                <a:latin typeface="Times New Roman" pitchFamily="18" charset="0"/>
                <a:cs typeface="Times New Roman" pitchFamily="18" charset="0"/>
              </a:rPr>
              <a:t>Вільям Шекспір, 2018</a:t>
            </a:r>
            <a:endParaRPr lang="uk-UA" b="1" dirty="0">
              <a:solidFill>
                <a:schemeClr val="bg1"/>
              </a:solidFill>
              <a:latin typeface="Times New Roman" pitchFamily="18" charset="0"/>
              <a:cs typeface="Times New Roman" pitchFamily="18" charset="0"/>
            </a:endParaRPr>
          </a:p>
        </p:txBody>
      </p:sp>
      <p:sp>
        <p:nvSpPr>
          <p:cNvPr id="3" name="Объект 2"/>
          <p:cNvSpPr>
            <a:spLocks noGrp="1"/>
          </p:cNvSpPr>
          <p:nvPr>
            <p:ph idx="1"/>
          </p:nvPr>
        </p:nvSpPr>
        <p:spPr/>
        <p:txBody>
          <a:bodyPr/>
          <a:lstStyle/>
          <a:p>
            <a:endParaRPr lang="uk-UA"/>
          </a:p>
        </p:txBody>
      </p:sp>
    </p:spTree>
    <p:extLst>
      <p:ext uri="{BB962C8B-B14F-4D97-AF65-F5344CB8AC3E}">
        <p14:creationId xmlns:p14="http://schemas.microsoft.com/office/powerpoint/2010/main" val="3393579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8856984" cy="1080120"/>
          </a:xfrm>
        </p:spPr>
        <p:txBody>
          <a:bodyPr>
            <a:noAutofit/>
          </a:bodyPr>
          <a:lstStyle/>
          <a:p>
            <a:r>
              <a:rPr lang="uk-UA" b="1" dirty="0">
                <a:solidFill>
                  <a:srgbClr val="FFFF00"/>
                </a:solidFill>
                <a:latin typeface="Times New Roman" pitchFamily="18" charset="0"/>
                <a:cs typeface="Times New Roman" pitchFamily="18" charset="0"/>
              </a:rPr>
              <a:t>Витоки біографічної шекспіріани</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6616" y="1490693"/>
            <a:ext cx="3409941" cy="5373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9799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5400" b="1" dirty="0" err="1" smtClean="0">
                <a:latin typeface="Times New Roman" pitchFamily="18" charset="0"/>
                <a:cs typeface="Times New Roman" pitchFamily="18" charset="0"/>
              </a:rPr>
              <a:t>Фільмовані</a:t>
            </a:r>
            <a:r>
              <a:rPr lang="uk-UA" sz="5400" b="1" dirty="0" smtClean="0">
                <a:latin typeface="Times New Roman" pitchFamily="18" charset="0"/>
                <a:cs typeface="Times New Roman" pitchFamily="18" charset="0"/>
              </a:rPr>
              <a:t> лекції</a:t>
            </a:r>
            <a:endParaRPr lang="uk-UA" sz="5400" b="1" dirty="0">
              <a:latin typeface="Times New Roman" pitchFamily="18" charset="0"/>
              <a:cs typeface="Times New Roman" pitchFamily="18" charset="0"/>
            </a:endParaRPr>
          </a:p>
        </p:txBody>
      </p:sp>
      <p:sp>
        <p:nvSpPr>
          <p:cNvPr id="3" name="Объект 2"/>
          <p:cNvSpPr>
            <a:spLocks noGrp="1"/>
          </p:cNvSpPr>
          <p:nvPr>
            <p:ph idx="1"/>
          </p:nvPr>
        </p:nvSpPr>
        <p:spPr>
          <a:xfrm>
            <a:off x="971600" y="1844824"/>
            <a:ext cx="7715200" cy="4281339"/>
          </a:xfrm>
        </p:spPr>
        <p:txBody>
          <a:bodyPr>
            <a:normAutofit/>
          </a:bodyPr>
          <a:lstStyle/>
          <a:p>
            <a:r>
              <a:rPr lang="uk-UA" sz="4000" b="1" dirty="0" smtClean="0">
                <a:latin typeface="Times New Roman" pitchFamily="18" charset="0"/>
                <a:cs typeface="Times New Roman" pitchFamily="18" charset="0"/>
              </a:rPr>
              <a:t>«</a:t>
            </a:r>
            <a:r>
              <a:rPr lang="uk-UA" sz="4000" b="1" dirty="0" err="1" smtClean="0">
                <a:latin typeface="Times New Roman" pitchFamily="18" charset="0"/>
                <a:cs typeface="Times New Roman" pitchFamily="18" charset="0"/>
              </a:rPr>
              <a:t>Шекспир</a:t>
            </a:r>
            <a:r>
              <a:rPr lang="uk-UA" sz="4000" b="1" dirty="0" smtClean="0">
                <a:latin typeface="Times New Roman" pitchFamily="18" charset="0"/>
                <a:cs typeface="Times New Roman" pitchFamily="18" charset="0"/>
              </a:rPr>
              <a:t>. Он же театр» </a:t>
            </a:r>
          </a:p>
          <a:p>
            <a:pPr marL="0" indent="0">
              <a:spcBef>
                <a:spcPts val="0"/>
              </a:spcBef>
              <a:spcAft>
                <a:spcPts val="1200"/>
              </a:spcAft>
              <a:buNone/>
            </a:pPr>
            <a:r>
              <a:rPr lang="uk-UA" sz="4000" b="1" dirty="0" smtClean="0">
                <a:latin typeface="Times New Roman" pitchFamily="18" charset="0"/>
                <a:cs typeface="Times New Roman" pitchFamily="18" charset="0"/>
              </a:rPr>
              <a:t>    </a:t>
            </a:r>
            <a:r>
              <a:rPr lang="uk-UA" sz="4000" b="1" i="1" dirty="0" smtClean="0">
                <a:latin typeface="Times New Roman" pitchFamily="18" charset="0"/>
                <a:cs typeface="Times New Roman" pitchFamily="18" charset="0"/>
              </a:rPr>
              <a:t>(Ольга </a:t>
            </a:r>
            <a:r>
              <a:rPr lang="uk-UA" sz="4000" b="1" i="1" dirty="0" err="1" smtClean="0">
                <a:latin typeface="Times New Roman" pitchFamily="18" charset="0"/>
                <a:cs typeface="Times New Roman" pitchFamily="18" charset="0"/>
              </a:rPr>
              <a:t>Светлакова</a:t>
            </a:r>
            <a:r>
              <a:rPr lang="uk-UA" sz="4000" b="1" i="1" dirty="0" smtClean="0">
                <a:latin typeface="Times New Roman" pitchFamily="18" charset="0"/>
                <a:cs typeface="Times New Roman" pitchFamily="18" charset="0"/>
              </a:rPr>
              <a:t>).</a:t>
            </a:r>
          </a:p>
          <a:p>
            <a:pPr>
              <a:spcBef>
                <a:spcPts val="0"/>
              </a:spcBef>
            </a:pPr>
            <a:r>
              <a:rPr lang="ru-RU" sz="4000" b="1" dirty="0" smtClean="0">
                <a:latin typeface="Times New Roman" pitchFamily="18" charset="0"/>
                <a:cs typeface="Times New Roman" pitchFamily="18" charset="0"/>
              </a:rPr>
              <a:t>«Шекспир и театр Глобус» </a:t>
            </a:r>
          </a:p>
          <a:p>
            <a:pPr marL="0" indent="0">
              <a:spcBef>
                <a:spcPts val="0"/>
              </a:spcBef>
              <a:spcAft>
                <a:spcPts val="1200"/>
              </a:spcAft>
              <a:buNone/>
            </a:pPr>
            <a:r>
              <a:rPr lang="ru-RU" sz="4000" b="1" dirty="0">
                <a:latin typeface="Times New Roman" pitchFamily="18" charset="0"/>
                <a:cs typeface="Times New Roman" pitchFamily="18" charset="0"/>
              </a:rPr>
              <a:t> </a:t>
            </a:r>
            <a:r>
              <a:rPr lang="ru-RU" sz="4000" b="1" dirty="0" smtClean="0">
                <a:latin typeface="Times New Roman" pitchFamily="18" charset="0"/>
                <a:cs typeface="Times New Roman" pitchFamily="18" charset="0"/>
              </a:rPr>
              <a:t>    </a:t>
            </a:r>
            <a:r>
              <a:rPr lang="ru-RU" sz="4000" b="1" i="1" dirty="0" smtClean="0">
                <a:latin typeface="Times New Roman" pitchFamily="18" charset="0"/>
                <a:cs typeface="Times New Roman" pitchFamily="18" charset="0"/>
              </a:rPr>
              <a:t>(</a:t>
            </a:r>
            <a:r>
              <a:rPr lang="ru-RU" sz="4000" b="1" i="1" dirty="0" err="1" smtClean="0">
                <a:latin typeface="Times New Roman" pitchFamily="18" charset="0"/>
                <a:cs typeface="Times New Roman" pitchFamily="18" charset="0"/>
              </a:rPr>
              <a:t>Паола</a:t>
            </a:r>
            <a:r>
              <a:rPr lang="ru-RU" sz="4000" b="1" i="1" dirty="0" smtClean="0">
                <a:latin typeface="Times New Roman" pitchFamily="18" charset="0"/>
                <a:cs typeface="Times New Roman" pitchFamily="18" charset="0"/>
              </a:rPr>
              <a:t> Волкова).  </a:t>
            </a:r>
          </a:p>
          <a:p>
            <a:pPr>
              <a:spcBef>
                <a:spcPts val="0"/>
              </a:spcBef>
            </a:pPr>
            <a:r>
              <a:rPr lang="ru-RU" sz="4000" b="1" dirty="0" smtClean="0">
                <a:latin typeface="Times New Roman" pitchFamily="18" charset="0"/>
                <a:cs typeface="Times New Roman" pitchFamily="18" charset="0"/>
              </a:rPr>
              <a:t>«Шекспир и тайна» </a:t>
            </a:r>
          </a:p>
          <a:p>
            <a:pPr marL="0" indent="0">
              <a:spcBef>
                <a:spcPts val="0"/>
              </a:spcBef>
              <a:spcAft>
                <a:spcPts val="1200"/>
              </a:spcAft>
              <a:buNone/>
            </a:pPr>
            <a:r>
              <a:rPr lang="ru-RU" sz="4000" b="1" dirty="0" smtClean="0">
                <a:latin typeface="Times New Roman" pitchFamily="18" charset="0"/>
                <a:cs typeface="Times New Roman" pitchFamily="18" charset="0"/>
              </a:rPr>
              <a:t>   </a:t>
            </a:r>
            <a:r>
              <a:rPr lang="ru-RU" sz="4000" b="1" i="1" dirty="0" smtClean="0">
                <a:latin typeface="Times New Roman" pitchFamily="18" charset="0"/>
                <a:cs typeface="Times New Roman" pitchFamily="18" charset="0"/>
              </a:rPr>
              <a:t>(Владимир </a:t>
            </a:r>
            <a:r>
              <a:rPr lang="ru-RU" sz="4000" b="1" i="1" dirty="0" err="1" smtClean="0">
                <a:latin typeface="Times New Roman" pitchFamily="18" charset="0"/>
                <a:cs typeface="Times New Roman" pitchFamily="18" charset="0"/>
              </a:rPr>
              <a:t>Гильманов</a:t>
            </a:r>
            <a:r>
              <a:rPr lang="ru-RU" i="1" dirty="0" smtClean="0"/>
              <a:t>)</a:t>
            </a:r>
            <a:endParaRPr lang="uk-UA" i="1" dirty="0"/>
          </a:p>
        </p:txBody>
      </p:sp>
    </p:spTree>
    <p:extLst>
      <p:ext uri="{BB962C8B-B14F-4D97-AF65-F5344CB8AC3E}">
        <p14:creationId xmlns:p14="http://schemas.microsoft.com/office/powerpoint/2010/main" val="22343751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14202"/>
          </a:xfrm>
        </p:spPr>
        <p:txBody>
          <a:bodyPr>
            <a:normAutofit fontScale="90000"/>
          </a:bodyPr>
          <a:lstStyle/>
          <a:p>
            <a:r>
              <a:rPr lang="uk-UA" b="1" dirty="0" smtClean="0">
                <a:latin typeface="Times New Roman" pitchFamily="18" charset="0"/>
                <a:cs typeface="Times New Roman" pitchFamily="18" charset="0"/>
              </a:rPr>
              <a:t>«Закоханий Шекспір» (1998),</a:t>
            </a:r>
            <a:br>
              <a:rPr lang="uk-UA" b="1" dirty="0" smtClean="0">
                <a:latin typeface="Times New Roman" pitchFamily="18" charset="0"/>
                <a:cs typeface="Times New Roman" pitchFamily="18" charset="0"/>
              </a:rPr>
            </a:br>
            <a:r>
              <a:rPr lang="uk-UA" sz="4000" dirty="0" err="1" smtClean="0">
                <a:latin typeface="Times New Roman" pitchFamily="18" charset="0"/>
                <a:cs typeface="Times New Roman" pitchFamily="18" charset="0"/>
              </a:rPr>
              <a:t>реж</a:t>
            </a:r>
            <a:r>
              <a:rPr lang="uk-UA" sz="4000" dirty="0" smtClean="0">
                <a:latin typeface="Times New Roman" pitchFamily="18" charset="0"/>
                <a:cs typeface="Times New Roman" pitchFamily="18" charset="0"/>
              </a:rPr>
              <a:t>. </a:t>
            </a:r>
            <a:r>
              <a:rPr lang="uk-UA" sz="4000" b="1" dirty="0" smtClean="0">
                <a:latin typeface="Times New Roman" pitchFamily="18" charset="0"/>
                <a:cs typeface="Times New Roman" pitchFamily="18" charset="0"/>
              </a:rPr>
              <a:t>Джон </a:t>
            </a:r>
            <a:r>
              <a:rPr lang="uk-UA" sz="4000" b="1" dirty="0" err="1" smtClean="0">
                <a:latin typeface="Times New Roman" pitchFamily="18" charset="0"/>
                <a:cs typeface="Times New Roman" pitchFamily="18" charset="0"/>
              </a:rPr>
              <a:t>Медден</a:t>
            </a:r>
            <a:r>
              <a:rPr lang="uk-UA" sz="4000" b="1" dirty="0" smtClean="0">
                <a:latin typeface="Times New Roman" pitchFamily="18" charset="0"/>
                <a:cs typeface="Times New Roman" pitchFamily="18" charset="0"/>
              </a:rPr>
              <a:t>, </a:t>
            </a:r>
            <a:r>
              <a:rPr lang="uk-UA" sz="4000" dirty="0" smtClean="0">
                <a:latin typeface="Times New Roman" pitchFamily="18" charset="0"/>
                <a:cs typeface="Times New Roman" pitchFamily="18" charset="0"/>
              </a:rPr>
              <a:t>сценаристи </a:t>
            </a:r>
            <a:r>
              <a:rPr lang="uk-UA" sz="4000" b="1" dirty="0" err="1" smtClean="0">
                <a:latin typeface="Times New Roman" pitchFamily="18" charset="0"/>
                <a:cs typeface="Times New Roman" pitchFamily="18" charset="0"/>
              </a:rPr>
              <a:t>Мрк</a:t>
            </a:r>
            <a:r>
              <a:rPr lang="uk-UA" sz="4000" b="1" dirty="0" smtClean="0">
                <a:latin typeface="Times New Roman" pitchFamily="18" charset="0"/>
                <a:cs typeface="Times New Roman" pitchFamily="18" charset="0"/>
              </a:rPr>
              <a:t> Норман, Том </a:t>
            </a:r>
            <a:r>
              <a:rPr lang="uk-UA" sz="4000" b="1" dirty="0" err="1" smtClean="0">
                <a:latin typeface="Times New Roman" pitchFamily="18" charset="0"/>
                <a:cs typeface="Times New Roman" pitchFamily="18" charset="0"/>
              </a:rPr>
              <a:t>Стоппард</a:t>
            </a:r>
            <a:r>
              <a:rPr lang="uk-UA" sz="4000" b="1" dirty="0" smtClean="0">
                <a:latin typeface="Times New Roman" pitchFamily="18" charset="0"/>
                <a:cs typeface="Times New Roman" pitchFamily="18" charset="0"/>
              </a:rPr>
              <a:t>.</a:t>
            </a:r>
            <a:endParaRPr lang="uk-UA" sz="4000" b="1" dirty="0">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228" y="2298754"/>
            <a:ext cx="4615652" cy="1948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2566" y="4638424"/>
            <a:ext cx="4844976" cy="203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2447383"/>
            <a:ext cx="2965704" cy="422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44703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08720"/>
          </a:xfrm>
        </p:spPr>
        <p:txBody>
          <a:bodyPr>
            <a:normAutofit/>
          </a:bodyPr>
          <a:lstStyle/>
          <a:p>
            <a:r>
              <a:rPr lang="en-US" b="1" dirty="0">
                <a:latin typeface="Times New Roman" pitchFamily="18" charset="0"/>
                <a:cs typeface="Times New Roman" pitchFamily="18" charset="0"/>
              </a:rPr>
              <a:t>Shakespeare in Love </a:t>
            </a:r>
            <a:endParaRPr lang="uk-UA" b="1" dirty="0">
              <a:latin typeface="Times New Roman" pitchFamily="18" charset="0"/>
              <a:cs typeface="Times New Roman" pitchFamily="18" charset="0"/>
            </a:endParaRPr>
          </a:p>
        </p:txBody>
      </p:sp>
      <p:sp>
        <p:nvSpPr>
          <p:cNvPr id="3" name="Объект 2"/>
          <p:cNvSpPr>
            <a:spLocks noGrp="1"/>
          </p:cNvSpPr>
          <p:nvPr>
            <p:ph idx="1"/>
          </p:nvPr>
        </p:nvSpPr>
        <p:spPr/>
        <p:txBody>
          <a:bodyPr/>
          <a:lstStyle/>
          <a:p>
            <a:endParaRPr lang="uk-UA"/>
          </a:p>
        </p:txBody>
      </p:sp>
    </p:spTree>
    <p:extLst>
      <p:ext uri="{BB962C8B-B14F-4D97-AF65-F5344CB8AC3E}">
        <p14:creationId xmlns:p14="http://schemas.microsoft.com/office/powerpoint/2010/main" val="10612802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5400" b="1" dirty="0" smtClean="0">
                <a:latin typeface="Times New Roman" pitchFamily="18" charset="0"/>
                <a:cs typeface="Times New Roman" pitchFamily="18" charset="0"/>
              </a:rPr>
              <a:t>Нагороди</a:t>
            </a:r>
            <a:endParaRPr lang="uk-UA" sz="5400" b="1" dirty="0">
              <a:latin typeface="Times New Roman" pitchFamily="18" charset="0"/>
              <a:cs typeface="Times New Roman" pitchFamily="18" charset="0"/>
            </a:endParaRPr>
          </a:p>
        </p:txBody>
      </p:sp>
      <p:sp>
        <p:nvSpPr>
          <p:cNvPr id="3" name="Объект 2"/>
          <p:cNvSpPr>
            <a:spLocks noGrp="1"/>
          </p:cNvSpPr>
          <p:nvPr>
            <p:ph idx="1"/>
          </p:nvPr>
        </p:nvSpPr>
        <p:spPr>
          <a:xfrm>
            <a:off x="899592" y="1600200"/>
            <a:ext cx="7992888" cy="4525963"/>
          </a:xfrm>
        </p:spPr>
        <p:txBody>
          <a:bodyPr>
            <a:normAutofit/>
          </a:bodyPr>
          <a:lstStyle/>
          <a:p>
            <a:r>
              <a:rPr lang="uk-UA" sz="4000" b="1" dirty="0" smtClean="0">
                <a:latin typeface="Times New Roman" pitchFamily="18" charset="0"/>
                <a:cs typeface="Times New Roman" pitchFamily="18" charset="0"/>
              </a:rPr>
              <a:t>Номінований на 119 нагород, отримав 58.</a:t>
            </a:r>
          </a:p>
          <a:p>
            <a:r>
              <a:rPr lang="uk-UA" sz="4000" b="1" dirty="0" smtClean="0">
                <a:latin typeface="Times New Roman" pitchFamily="18" charset="0"/>
                <a:cs typeface="Times New Roman" pitchFamily="18" charset="0"/>
              </a:rPr>
              <a:t>13 премій «Оскар» </a:t>
            </a:r>
            <a:r>
              <a:rPr lang="uk-UA" sz="4000" b="1" dirty="0">
                <a:latin typeface="Times New Roman" pitchFamily="18" charset="0"/>
                <a:cs typeface="Times New Roman" pitchFamily="18" charset="0"/>
              </a:rPr>
              <a:t>(</a:t>
            </a:r>
            <a:r>
              <a:rPr lang="uk-UA" sz="4000" b="1" dirty="0" smtClean="0">
                <a:latin typeface="Times New Roman" pitchFamily="18" charset="0"/>
                <a:cs typeface="Times New Roman" pitchFamily="18" charset="0"/>
              </a:rPr>
              <a:t>краща кінокартина, краща актриса, краща роль другого плану, кращий сценарій, дизайн костюмів, музика).</a:t>
            </a:r>
            <a:endParaRPr lang="uk-UA"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3980597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4800" b="1" dirty="0" smtClean="0">
                <a:latin typeface="Times New Roman" pitchFamily="18" charset="0"/>
                <a:cs typeface="Times New Roman" pitchFamily="18" charset="0"/>
              </a:rPr>
              <a:t>“A Waste of Shame” </a:t>
            </a:r>
            <a:r>
              <a:rPr lang="uk-UA" sz="4800" b="1" dirty="0" smtClean="0">
                <a:latin typeface="Times New Roman" pitchFamily="18" charset="0"/>
                <a:cs typeface="Times New Roman" pitchFamily="18" charset="0"/>
              </a:rPr>
              <a:t>(2005), </a:t>
            </a:r>
            <a:r>
              <a:rPr lang="uk-UA" sz="4000" dirty="0" err="1">
                <a:latin typeface="Times New Roman" pitchFamily="18" charset="0"/>
                <a:cs typeface="Times New Roman" pitchFamily="18" charset="0"/>
              </a:rPr>
              <a:t>р</a:t>
            </a:r>
            <a:r>
              <a:rPr lang="uk-UA" sz="4000" dirty="0" err="1" smtClean="0">
                <a:latin typeface="Times New Roman" pitchFamily="18" charset="0"/>
                <a:cs typeface="Times New Roman" pitchFamily="18" charset="0"/>
              </a:rPr>
              <a:t>еж</a:t>
            </a:r>
            <a:r>
              <a:rPr lang="uk-UA" sz="4000" dirty="0" smtClean="0">
                <a:latin typeface="Times New Roman" pitchFamily="18" charset="0"/>
                <a:cs typeface="Times New Roman" pitchFamily="18" charset="0"/>
              </a:rPr>
              <a:t>. </a:t>
            </a:r>
            <a:r>
              <a:rPr lang="uk-UA" sz="4000" b="1" dirty="0" smtClean="0">
                <a:latin typeface="Times New Roman" pitchFamily="18" charset="0"/>
                <a:cs typeface="Times New Roman" pitchFamily="18" charset="0"/>
              </a:rPr>
              <a:t>Джон </a:t>
            </a:r>
            <a:r>
              <a:rPr lang="uk-UA" sz="4000" b="1" dirty="0" err="1" smtClean="0">
                <a:latin typeface="Times New Roman" pitchFamily="18" charset="0"/>
                <a:cs typeface="Times New Roman" pitchFamily="18" charset="0"/>
              </a:rPr>
              <a:t>МакКей</a:t>
            </a:r>
            <a:endParaRPr lang="uk-UA" sz="4000" b="1"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957" y="2027120"/>
            <a:ext cx="3486121" cy="1952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406" y="2492896"/>
            <a:ext cx="2579355" cy="364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4797152"/>
            <a:ext cx="2714619" cy="1806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4" y="4347403"/>
            <a:ext cx="2758894" cy="2066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7528" y="1927390"/>
            <a:ext cx="2145209" cy="264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4463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792088"/>
          </a:xfrm>
        </p:spPr>
        <p:txBody>
          <a:bodyPr>
            <a:normAutofit/>
          </a:bodyPr>
          <a:lstStyle/>
          <a:p>
            <a:r>
              <a:rPr lang="en-US" b="1" dirty="0">
                <a:latin typeface="Times New Roman" pitchFamily="18" charset="0"/>
                <a:cs typeface="Times New Roman" pitchFamily="18" charset="0"/>
              </a:rPr>
              <a:t>“A Waste of Shame” </a:t>
            </a:r>
            <a:endParaRPr lang="uk-UA" b="1" dirty="0">
              <a:latin typeface="Times New Roman" pitchFamily="18" charset="0"/>
              <a:cs typeface="Times New Roman" pitchFamily="18" charset="0"/>
            </a:endParaRPr>
          </a:p>
        </p:txBody>
      </p:sp>
      <p:sp>
        <p:nvSpPr>
          <p:cNvPr id="3" name="Объект 2"/>
          <p:cNvSpPr>
            <a:spLocks noGrp="1"/>
          </p:cNvSpPr>
          <p:nvPr>
            <p:ph idx="1"/>
          </p:nvPr>
        </p:nvSpPr>
        <p:spPr/>
        <p:txBody>
          <a:bodyPr/>
          <a:lstStyle/>
          <a:p>
            <a:endParaRPr lang="uk-UA"/>
          </a:p>
        </p:txBody>
      </p:sp>
    </p:spTree>
    <p:extLst>
      <p:ext uri="{BB962C8B-B14F-4D97-AF65-F5344CB8AC3E}">
        <p14:creationId xmlns:p14="http://schemas.microsoft.com/office/powerpoint/2010/main" val="38989317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normAutofit fontScale="90000"/>
          </a:bodyPr>
          <a:lstStyle/>
          <a:p>
            <a:r>
              <a:rPr lang="uk-UA" sz="4900" b="1" dirty="0" smtClean="0">
                <a:latin typeface="Times New Roman" pitchFamily="18" charset="0"/>
                <a:cs typeface="Times New Roman" pitchFamily="18" charset="0"/>
              </a:rPr>
              <a:t>Питання для дискусії </a:t>
            </a:r>
            <a:br>
              <a:rPr lang="uk-UA" sz="4900" b="1" dirty="0" smtClean="0">
                <a:latin typeface="Times New Roman" pitchFamily="18" charset="0"/>
                <a:cs typeface="Times New Roman" pitchFamily="18" charset="0"/>
              </a:rPr>
            </a:br>
            <a:r>
              <a:rPr lang="uk-UA" b="1"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a:t>
            </a:r>
            <a:r>
              <a:rPr lang="en-US" b="1" dirty="0">
                <a:latin typeface="Times New Roman" pitchFamily="18" charset="0"/>
                <a:cs typeface="Times New Roman" pitchFamily="18" charset="0"/>
              </a:rPr>
              <a:t>A Waste of Shame</a:t>
            </a:r>
            <a:r>
              <a:rPr lang="en-US" b="1" dirty="0" smtClean="0">
                <a:latin typeface="Times New Roman" pitchFamily="18" charset="0"/>
                <a:cs typeface="Times New Roman" pitchFamily="18" charset="0"/>
              </a:rPr>
              <a:t>”</a:t>
            </a:r>
            <a:r>
              <a:rPr lang="uk-UA" b="1" dirty="0" smtClean="0">
                <a:latin typeface="Times New Roman" pitchFamily="18" charset="0"/>
                <a:cs typeface="Times New Roman" pitchFamily="18" charset="0"/>
              </a:rPr>
              <a:t>)</a:t>
            </a:r>
            <a:endParaRPr lang="uk-UA" b="1" dirty="0">
              <a:latin typeface="Times New Roman" pitchFamily="18" charset="0"/>
              <a:cs typeface="Times New Roman" pitchFamily="18" charset="0"/>
            </a:endParaRPr>
          </a:p>
        </p:txBody>
      </p:sp>
      <p:sp>
        <p:nvSpPr>
          <p:cNvPr id="3" name="Объект 2"/>
          <p:cNvSpPr>
            <a:spLocks noGrp="1"/>
          </p:cNvSpPr>
          <p:nvPr>
            <p:ph idx="1"/>
          </p:nvPr>
        </p:nvSpPr>
        <p:spPr>
          <a:xfrm>
            <a:off x="827584" y="1844824"/>
            <a:ext cx="7859216" cy="4536504"/>
          </a:xfrm>
        </p:spPr>
        <p:txBody>
          <a:bodyPr>
            <a:normAutofit/>
          </a:bodyPr>
          <a:lstStyle/>
          <a:p>
            <a:pPr marL="514350" indent="-514350">
              <a:buFont typeface="+mj-lt"/>
              <a:buAutoNum type="arabicPeriod"/>
            </a:pPr>
            <a:r>
              <a:rPr lang="uk-UA" b="1" dirty="0" smtClean="0">
                <a:latin typeface="Times New Roman" pitchFamily="18" charset="0"/>
                <a:cs typeface="Times New Roman" pitchFamily="18" charset="0"/>
              </a:rPr>
              <a:t>Чому фільм починається з 1609 року?</a:t>
            </a:r>
          </a:p>
          <a:p>
            <a:pPr marL="514350" indent="-514350">
              <a:buFont typeface="+mj-lt"/>
              <a:buAutoNum type="arabicPeriod"/>
            </a:pPr>
            <a:r>
              <a:rPr lang="uk-UA" b="1" dirty="0" smtClean="0">
                <a:latin typeface="Times New Roman" pitchFamily="18" charset="0"/>
                <a:cs typeface="Times New Roman" pitchFamily="18" charset="0"/>
              </a:rPr>
              <a:t>Чому у фільмі акцентується бажання графа </a:t>
            </a:r>
            <a:r>
              <a:rPr lang="uk-UA" b="1" dirty="0" err="1" smtClean="0">
                <a:latin typeface="Times New Roman" pitchFamily="18" charset="0"/>
                <a:cs typeface="Times New Roman" pitchFamily="18" charset="0"/>
              </a:rPr>
              <a:t>Пембрука</a:t>
            </a:r>
            <a:r>
              <a:rPr lang="uk-UA" b="1" dirty="0" smtClean="0">
                <a:latin typeface="Times New Roman" pitchFamily="18" charset="0"/>
                <a:cs typeface="Times New Roman" pitchFamily="18" charset="0"/>
              </a:rPr>
              <a:t> називатися «Містер Вільям </a:t>
            </a:r>
            <a:r>
              <a:rPr lang="uk-UA" b="1" dirty="0" err="1" smtClean="0">
                <a:latin typeface="Times New Roman" pitchFamily="18" charset="0"/>
                <a:cs typeface="Times New Roman" pitchFamily="18" charset="0"/>
              </a:rPr>
              <a:t>Герберт</a:t>
            </a:r>
            <a:r>
              <a:rPr lang="uk-UA" b="1" dirty="0" smtClean="0">
                <a:latin typeface="Times New Roman" pitchFamily="18" charset="0"/>
                <a:cs typeface="Times New Roman" pitchFamily="18" charset="0"/>
              </a:rPr>
              <a:t>»?</a:t>
            </a:r>
          </a:p>
          <a:p>
            <a:pPr marL="514350" indent="-514350">
              <a:buFont typeface="+mj-lt"/>
              <a:buAutoNum type="arabicPeriod"/>
            </a:pPr>
            <a:r>
              <a:rPr lang="uk-UA" b="1" dirty="0" smtClean="0">
                <a:latin typeface="Times New Roman" pitchFamily="18" charset="0"/>
                <a:cs typeface="Times New Roman" pitchFamily="18" charset="0"/>
              </a:rPr>
              <a:t>Коли і чому, за версією сценариста, Шекспір залишає Лондон?</a:t>
            </a:r>
          </a:p>
          <a:p>
            <a:pPr marL="514350" indent="-514350">
              <a:buFont typeface="+mj-lt"/>
              <a:buAutoNum type="arabicPeriod"/>
            </a:pPr>
            <a:r>
              <a:rPr lang="uk-UA" b="1" dirty="0" smtClean="0">
                <a:latin typeface="Times New Roman" pitchFamily="18" charset="0"/>
                <a:cs typeface="Times New Roman" pitchFamily="18" charset="0"/>
              </a:rPr>
              <a:t>Скільки літературних творів процитовано у фільмі? І які саме?</a:t>
            </a:r>
            <a:endParaRPr lang="uk-UA" b="1" dirty="0">
              <a:latin typeface="Times New Roman" pitchFamily="18" charset="0"/>
              <a:cs typeface="Times New Roman" pitchFamily="18" charset="0"/>
            </a:endParaRPr>
          </a:p>
        </p:txBody>
      </p:sp>
    </p:spTree>
    <p:extLst>
      <p:ext uri="{BB962C8B-B14F-4D97-AF65-F5344CB8AC3E}">
        <p14:creationId xmlns:p14="http://schemas.microsoft.com/office/powerpoint/2010/main" val="28166605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24744"/>
          </a:xfrm>
        </p:spPr>
        <p:txBody>
          <a:bodyPr>
            <a:normAutofit fontScale="90000"/>
          </a:bodyPr>
          <a:lstStyle/>
          <a:p>
            <a:r>
              <a:rPr lang="en-US" sz="4800" b="1" dirty="0">
                <a:solidFill>
                  <a:srgbClr val="FFFF00"/>
                </a:solidFill>
                <a:latin typeface="Times New Roman" pitchFamily="18" charset="0"/>
                <a:cs typeface="Times New Roman" pitchFamily="18" charset="0"/>
              </a:rPr>
              <a:t>Anonymous </a:t>
            </a:r>
            <a:r>
              <a:rPr lang="uk-UA" sz="4800" b="1" dirty="0">
                <a:solidFill>
                  <a:srgbClr val="FFFF00"/>
                </a:solidFill>
                <a:latin typeface="Times New Roman" pitchFamily="18" charset="0"/>
                <a:cs typeface="Times New Roman" pitchFamily="18" charset="0"/>
              </a:rPr>
              <a:t>(2011) </a:t>
            </a:r>
            <a:br>
              <a:rPr lang="uk-UA" sz="4800" b="1" dirty="0">
                <a:solidFill>
                  <a:srgbClr val="FFFF00"/>
                </a:solidFill>
                <a:latin typeface="Times New Roman" pitchFamily="18" charset="0"/>
                <a:cs typeface="Times New Roman" pitchFamily="18" charset="0"/>
              </a:rPr>
            </a:br>
            <a:r>
              <a:rPr lang="uk-UA" sz="3600" b="1" dirty="0" err="1">
                <a:solidFill>
                  <a:srgbClr val="FFFF00"/>
                </a:solidFill>
                <a:latin typeface="Times New Roman" pitchFamily="18" charset="0"/>
                <a:cs typeface="Times New Roman" pitchFamily="18" charset="0"/>
              </a:rPr>
              <a:t>реж</a:t>
            </a:r>
            <a:r>
              <a:rPr lang="uk-UA" sz="3600" b="1" dirty="0">
                <a:solidFill>
                  <a:srgbClr val="FFFF00"/>
                </a:solidFill>
                <a:latin typeface="Times New Roman" pitchFamily="18" charset="0"/>
                <a:cs typeface="Times New Roman" pitchFamily="18" charset="0"/>
              </a:rPr>
              <a:t>. Роланд </a:t>
            </a:r>
            <a:r>
              <a:rPr lang="uk-UA" sz="3600" b="1" dirty="0" err="1">
                <a:solidFill>
                  <a:srgbClr val="FFFF00"/>
                </a:solidFill>
                <a:latin typeface="Times New Roman" pitchFamily="18" charset="0"/>
                <a:cs typeface="Times New Roman" pitchFamily="18" charset="0"/>
              </a:rPr>
              <a:t>Еммеріх</a:t>
            </a:r>
            <a:endParaRPr lang="uk-UA" dirty="0"/>
          </a:p>
        </p:txBody>
      </p:sp>
      <p:sp>
        <p:nvSpPr>
          <p:cNvPr id="3" name="Объект 2"/>
          <p:cNvSpPr>
            <a:spLocks noGrp="1"/>
          </p:cNvSpPr>
          <p:nvPr>
            <p:ph idx="1"/>
          </p:nvPr>
        </p:nvSpPr>
        <p:spPr/>
        <p:txBody>
          <a:bodyPr/>
          <a:lstStyle/>
          <a:p>
            <a:endParaRPr lang="uk-UA"/>
          </a:p>
        </p:txBody>
      </p:sp>
    </p:spTree>
    <p:extLst>
      <p:ext uri="{BB962C8B-B14F-4D97-AF65-F5344CB8AC3E}">
        <p14:creationId xmlns:p14="http://schemas.microsoft.com/office/powerpoint/2010/main" val="39187839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220072" y="273050"/>
            <a:ext cx="3672408" cy="1427758"/>
          </a:xfrm>
        </p:spPr>
        <p:txBody>
          <a:bodyPr>
            <a:noAutofit/>
          </a:bodyPr>
          <a:lstStyle/>
          <a:p>
            <a:pPr algn="ctr"/>
            <a:r>
              <a:rPr lang="ru-RU" sz="4400" dirty="0" smtClean="0">
                <a:latin typeface="Times New Roman" pitchFamily="18" charset="0"/>
                <a:cs typeface="Times New Roman" pitchFamily="18" charset="0"/>
              </a:rPr>
              <a:t>МАЙКЛ ДОБСОН</a:t>
            </a:r>
            <a:endParaRPr lang="uk-UA" sz="4400" dirty="0">
              <a:latin typeface="Times New Roman" pitchFamily="18" charset="0"/>
              <a:cs typeface="Times New Roman" pitchFamily="18" charset="0"/>
            </a:endParaRPr>
          </a:p>
        </p:txBody>
      </p:sp>
      <p:sp>
        <p:nvSpPr>
          <p:cNvPr id="5" name="Объект 4"/>
          <p:cNvSpPr>
            <a:spLocks noGrp="1"/>
          </p:cNvSpPr>
          <p:nvPr>
            <p:ph idx="1"/>
          </p:nvPr>
        </p:nvSpPr>
        <p:spPr>
          <a:xfrm>
            <a:off x="5508104" y="1988841"/>
            <a:ext cx="3178696" cy="3024336"/>
          </a:xfrm>
        </p:spPr>
        <p:txBody>
          <a:bodyPr/>
          <a:lstStyle/>
          <a:p>
            <a:endParaRPr lang="uk-UA" dirty="0"/>
          </a:p>
        </p:txBody>
      </p:sp>
      <p:sp>
        <p:nvSpPr>
          <p:cNvPr id="6" name="Текст 5"/>
          <p:cNvSpPr>
            <a:spLocks noGrp="1"/>
          </p:cNvSpPr>
          <p:nvPr>
            <p:ph type="body" sz="half" idx="2"/>
          </p:nvPr>
        </p:nvSpPr>
        <p:spPr>
          <a:xfrm>
            <a:off x="323528" y="260648"/>
            <a:ext cx="4919712" cy="6264696"/>
          </a:xfrm>
        </p:spPr>
        <p:txBody>
          <a:bodyPr>
            <a:noAutofit/>
          </a:bodyPr>
          <a:lstStyle/>
          <a:p>
            <a:r>
              <a:rPr lang="uk-UA" sz="2800" b="1" dirty="0">
                <a:latin typeface="Times New Roman" pitchFamily="18" charset="0"/>
                <a:cs typeface="Times New Roman" pitchFamily="18" charset="0"/>
              </a:rPr>
              <a:t>«Якщо серйозно розглядати цей фільм в контексті реальних історичних подій, то він опиняється поза межами раціональних спростувань, настільки очевидною є його безглуздість і настільки дико він суперечить усім тим численним фактам, що відомі нам про Шекспіра, єлизаветинський театр, графа Оксфорда, Єлизавету, а також </a:t>
            </a:r>
            <a:r>
              <a:rPr lang="uk-UA" sz="2800" b="1" dirty="0" err="1">
                <a:latin typeface="Times New Roman" pitchFamily="18" charset="0"/>
                <a:cs typeface="Times New Roman" pitchFamily="18" charset="0"/>
              </a:rPr>
              <a:t>Саутгемптона</a:t>
            </a:r>
            <a:r>
              <a:rPr lang="uk-UA" sz="2800" b="1" dirty="0" smtClean="0">
                <a:latin typeface="Times New Roman" pitchFamily="18" charset="0"/>
                <a:cs typeface="Times New Roman" pitchFamily="18" charset="0"/>
              </a:rPr>
              <a:t>.»</a:t>
            </a:r>
            <a:endParaRPr lang="uk-UA" sz="28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3260" y="2060848"/>
            <a:ext cx="3576886" cy="429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17538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251520" y="476672"/>
            <a:ext cx="8712968" cy="6264696"/>
          </a:xfrm>
        </p:spPr>
        <p:txBody>
          <a:bodyPr>
            <a:normAutofit fontScale="90000"/>
          </a:bodyPr>
          <a:lstStyle/>
          <a:p>
            <a:r>
              <a:rPr lang="ru-RU" sz="2800" b="1" dirty="0" smtClean="0"/>
              <a:t>«</a:t>
            </a:r>
            <a:r>
              <a:rPr lang="ru-RU" sz="3100" b="1" dirty="0" smtClean="0">
                <a:latin typeface="Times New Roman" pitchFamily="18" charset="0"/>
                <a:cs typeface="Times New Roman" pitchFamily="18" charset="0"/>
              </a:rPr>
              <a:t>Абсурдна </a:t>
            </a:r>
            <a:r>
              <a:rPr lang="ru-RU" sz="3100" b="1" dirty="0" err="1" smtClean="0">
                <a:latin typeface="Times New Roman" pitchFamily="18" charset="0"/>
                <a:cs typeface="Times New Roman" pitchFamily="18" charset="0"/>
              </a:rPr>
              <a:t>фантазія</a:t>
            </a:r>
            <a:r>
              <a:rPr lang="ru-RU" sz="3100" b="1" dirty="0" smtClean="0">
                <a:latin typeface="Times New Roman" pitchFamily="18" charset="0"/>
                <a:cs typeface="Times New Roman" pitchFamily="18" charset="0"/>
              </a:rPr>
              <a:t> </a:t>
            </a:r>
            <a:r>
              <a:rPr lang="ru-RU" sz="3100" b="1" dirty="0">
                <a:latin typeface="Times New Roman" pitchFamily="18" charset="0"/>
                <a:cs typeface="Times New Roman" pitchFamily="18" charset="0"/>
              </a:rPr>
              <a:t>сценариста Джона </a:t>
            </a:r>
            <a:r>
              <a:rPr lang="ru-RU" sz="3100" b="1" dirty="0" err="1">
                <a:latin typeface="Times New Roman" pitchFamily="18" charset="0"/>
                <a:cs typeface="Times New Roman" pitchFamily="18" charset="0"/>
              </a:rPr>
              <a:t>Орлоффа</a:t>
            </a:r>
            <a:r>
              <a:rPr lang="ru-RU" sz="3100" b="1" dirty="0">
                <a:latin typeface="Times New Roman" pitchFamily="18" charset="0"/>
                <a:cs typeface="Times New Roman" pitchFamily="18" charset="0"/>
              </a:rPr>
              <a:t>, </a:t>
            </a:r>
            <a:r>
              <a:rPr lang="ru-RU" sz="3100" b="1" dirty="0" err="1">
                <a:latin typeface="Times New Roman" pitchFamily="18" charset="0"/>
                <a:cs typeface="Times New Roman" pitchFamily="18" charset="0"/>
              </a:rPr>
              <a:t>який</a:t>
            </a:r>
            <a:r>
              <a:rPr lang="ru-RU" sz="3100" b="1" dirty="0">
                <a:latin typeface="Times New Roman" pitchFamily="18" charset="0"/>
                <a:cs typeface="Times New Roman" pitchFamily="18" charset="0"/>
              </a:rPr>
              <a:t> </a:t>
            </a:r>
            <a:r>
              <a:rPr lang="ru-RU" sz="3100" b="1" dirty="0" err="1">
                <a:latin typeface="Times New Roman" pitchFamily="18" charset="0"/>
                <a:cs typeface="Times New Roman" pitchFamily="18" charset="0"/>
              </a:rPr>
              <a:t>заплутався</a:t>
            </a:r>
            <a:r>
              <a:rPr lang="ru-RU" sz="3100" b="1" dirty="0">
                <a:latin typeface="Times New Roman" pitchFamily="18" charset="0"/>
                <a:cs typeface="Times New Roman" pitchFamily="18" charset="0"/>
              </a:rPr>
              <a:t> у </a:t>
            </a:r>
            <a:r>
              <a:rPr lang="ru-RU" sz="3100" b="1" dirty="0" err="1">
                <a:latin typeface="Times New Roman" pitchFamily="18" charset="0"/>
                <a:cs typeface="Times New Roman" pitchFamily="18" charset="0"/>
              </a:rPr>
              <a:t>позашлюбних</a:t>
            </a:r>
            <a:r>
              <a:rPr lang="ru-RU" sz="3100" b="1" dirty="0">
                <a:latin typeface="Times New Roman" pitchFamily="18" charset="0"/>
                <a:cs typeface="Times New Roman" pitchFamily="18" charset="0"/>
              </a:rPr>
              <a:t> </a:t>
            </a:r>
            <a:r>
              <a:rPr lang="ru-RU" sz="3100" b="1" dirty="0" err="1">
                <a:latin typeface="Times New Roman" pitchFamily="18" charset="0"/>
                <a:cs typeface="Times New Roman" pitchFamily="18" charset="0"/>
              </a:rPr>
              <a:t>зв’язках</a:t>
            </a:r>
            <a:r>
              <a:rPr lang="ru-RU" sz="3100" b="1" dirty="0">
                <a:latin typeface="Times New Roman" pitchFamily="18" charset="0"/>
                <a:cs typeface="Times New Roman" pitchFamily="18" charset="0"/>
              </a:rPr>
              <a:t> </a:t>
            </a:r>
            <a:r>
              <a:rPr lang="ru-RU" sz="3100" b="1" dirty="0" err="1">
                <a:latin typeface="Times New Roman" pitchFamily="18" charset="0"/>
                <a:cs typeface="Times New Roman" pitchFamily="18" charset="0"/>
              </a:rPr>
              <a:t>цнотливої</a:t>
            </a:r>
            <a:r>
              <a:rPr lang="ru-RU" sz="3100" b="1" dirty="0">
                <a:latin typeface="Times New Roman" pitchFamily="18" charset="0"/>
                <a:cs typeface="Times New Roman" pitchFamily="18" charset="0"/>
              </a:rPr>
              <a:t> </a:t>
            </a:r>
            <a:r>
              <a:rPr lang="ru-RU" sz="3100" b="1" dirty="0" err="1">
                <a:latin typeface="Times New Roman" pitchFamily="18" charset="0"/>
                <a:cs typeface="Times New Roman" pitchFamily="18" charset="0"/>
              </a:rPr>
              <a:t>королеви</a:t>
            </a:r>
            <a:r>
              <a:rPr lang="ru-RU" sz="3100" b="1" dirty="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Єлизавети</a:t>
            </a:r>
            <a:r>
              <a:rPr lang="ru-RU" sz="3100" b="1" dirty="0">
                <a:latin typeface="Times New Roman" pitchFamily="18" charset="0"/>
                <a:cs typeface="Times New Roman" pitchFamily="18" charset="0"/>
              </a:rPr>
              <a:t>» </a:t>
            </a:r>
            <a:r>
              <a:rPr lang="ru-RU" sz="3100" b="1" i="1" dirty="0">
                <a:latin typeface="Times New Roman" pitchFamily="18" charset="0"/>
                <a:cs typeface="Times New Roman" pitchFamily="18" charset="0"/>
              </a:rPr>
              <a:t>(</a:t>
            </a:r>
            <a:r>
              <a:rPr lang="ru-RU" sz="3100" b="1" i="1" dirty="0" err="1">
                <a:latin typeface="Times New Roman" pitchFamily="18" charset="0"/>
                <a:cs typeface="Times New Roman" pitchFamily="18" charset="0"/>
              </a:rPr>
              <a:t>Девід</a:t>
            </a:r>
            <a:r>
              <a:rPr lang="ru-RU" sz="3100" b="1" i="1" dirty="0">
                <a:latin typeface="Times New Roman" pitchFamily="18" charset="0"/>
                <a:cs typeface="Times New Roman" pitchFamily="18" charset="0"/>
              </a:rPr>
              <a:t> </a:t>
            </a:r>
            <a:r>
              <a:rPr lang="ru-RU" sz="3100" b="1" i="1" dirty="0" err="1" smtClean="0">
                <a:latin typeface="Times New Roman" pitchFamily="18" charset="0"/>
                <a:cs typeface="Times New Roman" pitchFamily="18" charset="0"/>
              </a:rPr>
              <a:t>Денбі</a:t>
            </a:r>
            <a:r>
              <a:rPr lang="ru-RU" sz="3100" b="1" i="1" dirty="0" smtClean="0">
                <a:latin typeface="Times New Roman" pitchFamily="18" charset="0"/>
                <a:cs typeface="Times New Roman" pitchFamily="18" charset="0"/>
              </a:rPr>
              <a:t>).</a:t>
            </a:r>
            <a:r>
              <a:rPr lang="ru-RU" sz="3100" dirty="0" smtClean="0">
                <a:latin typeface="Times New Roman" pitchFamily="18" charset="0"/>
                <a:cs typeface="Times New Roman" pitchFamily="18" charset="0"/>
              </a:rPr>
              <a:t/>
            </a:r>
            <a:br>
              <a:rPr lang="ru-RU" sz="3100" dirty="0" smtClean="0">
                <a:latin typeface="Times New Roman" pitchFamily="18" charset="0"/>
                <a:cs typeface="Times New Roman" pitchFamily="18" charset="0"/>
              </a:rPr>
            </a:br>
            <a:r>
              <a:rPr lang="ru-RU" sz="3100" dirty="0">
                <a:latin typeface="Times New Roman" pitchFamily="18" charset="0"/>
                <a:cs typeface="Times New Roman" pitchFamily="18" charset="0"/>
              </a:rPr>
              <a:t/>
            </a:r>
            <a:br>
              <a:rPr lang="ru-RU" sz="3100" dirty="0">
                <a:latin typeface="Times New Roman" pitchFamily="18" charset="0"/>
                <a:cs typeface="Times New Roman" pitchFamily="18" charset="0"/>
              </a:rPr>
            </a:br>
            <a:r>
              <a:rPr lang="ru-RU" sz="3100" b="1" dirty="0" smtClean="0">
                <a:latin typeface="Times New Roman" pitchFamily="18" charset="0"/>
                <a:cs typeface="Times New Roman" pitchFamily="18" charset="0"/>
              </a:rPr>
              <a:t>«</a:t>
            </a:r>
            <a:r>
              <a:rPr lang="ru-RU" sz="3100" b="1" dirty="0" err="1" smtClean="0">
                <a:latin typeface="Times New Roman" pitchFamily="18" charset="0"/>
                <a:cs typeface="Times New Roman" pitchFamily="18" charset="0"/>
              </a:rPr>
              <a:t>Вульгарне</a:t>
            </a:r>
            <a:r>
              <a:rPr lang="ru-RU" sz="3100" b="1" dirty="0" smtClean="0">
                <a:latin typeface="Times New Roman" pitchFamily="18" charset="0"/>
                <a:cs typeface="Times New Roman" pitchFamily="18" charset="0"/>
              </a:rPr>
              <a:t> </a:t>
            </a:r>
            <a:r>
              <a:rPr lang="ru-RU" sz="3100" b="1" dirty="0" err="1">
                <a:latin typeface="Times New Roman" pitchFamily="18" charset="0"/>
                <a:cs typeface="Times New Roman" pitchFamily="18" charset="0"/>
              </a:rPr>
              <a:t>глузування</a:t>
            </a:r>
            <a:r>
              <a:rPr lang="ru-RU" sz="3100" b="1" dirty="0">
                <a:latin typeface="Times New Roman" pitchFamily="18" charset="0"/>
                <a:cs typeface="Times New Roman" pitchFamily="18" charset="0"/>
              </a:rPr>
              <a:t> над </a:t>
            </a:r>
            <a:r>
              <a:rPr lang="ru-RU" sz="3100" b="1" dirty="0" err="1">
                <a:latin typeface="Times New Roman" pitchFamily="18" charset="0"/>
                <a:cs typeface="Times New Roman" pitchFamily="18" charset="0"/>
              </a:rPr>
              <a:t>англійською</a:t>
            </a:r>
            <a:r>
              <a:rPr lang="ru-RU" sz="3100" b="1" dirty="0">
                <a:latin typeface="Times New Roman" pitchFamily="18" charset="0"/>
                <a:cs typeface="Times New Roman" pitchFamily="18" charset="0"/>
              </a:rPr>
              <a:t> </a:t>
            </a:r>
            <a:r>
              <a:rPr lang="ru-RU" sz="3100" b="1" dirty="0" err="1">
                <a:latin typeface="Times New Roman" pitchFamily="18" charset="0"/>
                <a:cs typeface="Times New Roman" pitchFamily="18" charset="0"/>
              </a:rPr>
              <a:t>літературною</a:t>
            </a:r>
            <a:r>
              <a:rPr lang="ru-RU" sz="3100" b="1" dirty="0">
                <a:latin typeface="Times New Roman" pitchFamily="18" charset="0"/>
                <a:cs typeface="Times New Roman" pitchFamily="18" charset="0"/>
              </a:rPr>
              <a:t> </a:t>
            </a:r>
            <a:r>
              <a:rPr lang="ru-RU" sz="3100" b="1" dirty="0" err="1">
                <a:latin typeface="Times New Roman" pitchFamily="18" charset="0"/>
                <a:cs typeface="Times New Roman" pitchFamily="18" charset="0"/>
              </a:rPr>
              <a:t>традицією</a:t>
            </a:r>
            <a:r>
              <a:rPr lang="ru-RU" sz="3100" b="1" dirty="0" smtClean="0">
                <a:latin typeface="Times New Roman" pitchFamily="18" charset="0"/>
                <a:cs typeface="Times New Roman" pitchFamily="18" charset="0"/>
              </a:rPr>
              <a:t>, </a:t>
            </a:r>
            <a:r>
              <a:rPr lang="ru-RU" sz="3100" b="1" dirty="0" err="1">
                <a:latin typeface="Times New Roman" pitchFamily="18" charset="0"/>
                <a:cs typeface="Times New Roman" pitchFamily="18" charset="0"/>
              </a:rPr>
              <a:t>знущання</a:t>
            </a:r>
            <a:r>
              <a:rPr lang="ru-RU" sz="3100" b="1" dirty="0">
                <a:latin typeface="Times New Roman" pitchFamily="18" charset="0"/>
                <a:cs typeface="Times New Roman" pitchFamily="18" charset="0"/>
              </a:rPr>
              <a:t> над </a:t>
            </a:r>
            <a:r>
              <a:rPr lang="ru-RU" sz="3100" b="1" dirty="0" err="1">
                <a:latin typeface="Times New Roman" pitchFamily="18" charset="0"/>
                <a:cs typeface="Times New Roman" pitchFamily="18" charset="0"/>
              </a:rPr>
              <a:t>Британською</a:t>
            </a:r>
            <a:r>
              <a:rPr lang="ru-RU" sz="3100" b="1" dirty="0">
                <a:latin typeface="Times New Roman" pitchFamily="18" charset="0"/>
                <a:cs typeface="Times New Roman" pitchFamily="18" charset="0"/>
              </a:rPr>
              <a:t> </a:t>
            </a:r>
            <a:r>
              <a:rPr lang="ru-RU" sz="3100" b="1" dirty="0" err="1">
                <a:latin typeface="Times New Roman" pitchFamily="18" charset="0"/>
                <a:cs typeface="Times New Roman" pitchFamily="18" charset="0"/>
              </a:rPr>
              <a:t>історією</a:t>
            </a:r>
            <a:r>
              <a:rPr lang="ru-RU" sz="3100" b="1" dirty="0">
                <a:latin typeface="Times New Roman" pitchFamily="18" charset="0"/>
                <a:cs typeface="Times New Roman" pitchFamily="18" charset="0"/>
              </a:rPr>
              <a:t> та </a:t>
            </a:r>
            <a:r>
              <a:rPr lang="ru-RU" sz="3100" b="1" dirty="0" err="1" smtClean="0">
                <a:latin typeface="Times New Roman" pitchFamily="18" charset="0"/>
                <a:cs typeface="Times New Roman" pitchFamily="18" charset="0"/>
              </a:rPr>
              <a:t>брутальна</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зневага</a:t>
            </a:r>
            <a:r>
              <a:rPr lang="ru-RU" sz="3100" b="1" dirty="0" smtClean="0">
                <a:latin typeface="Times New Roman" pitchFamily="18" charset="0"/>
                <a:cs typeface="Times New Roman" pitchFamily="18" charset="0"/>
              </a:rPr>
              <a:t> </a:t>
            </a:r>
            <a:r>
              <a:rPr lang="ru-RU" sz="3100" b="1" dirty="0" err="1">
                <a:latin typeface="Times New Roman" pitchFamily="18" charset="0"/>
                <a:cs typeface="Times New Roman" pitchFamily="18" charset="0"/>
              </a:rPr>
              <a:t>глядацької</a:t>
            </a:r>
            <a:r>
              <a:rPr lang="ru-RU" sz="3100" b="1" dirty="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уяви</a:t>
            </a:r>
            <a:r>
              <a:rPr lang="ru-RU" sz="3100" b="1" dirty="0">
                <a:latin typeface="Times New Roman" pitchFamily="18" charset="0"/>
                <a:cs typeface="Times New Roman" pitchFamily="18" charset="0"/>
              </a:rPr>
              <a:t>» </a:t>
            </a:r>
            <a:r>
              <a:rPr lang="ru-RU" sz="3100" b="1" i="1" dirty="0">
                <a:latin typeface="Times New Roman" pitchFamily="18" charset="0"/>
                <a:cs typeface="Times New Roman" pitchFamily="18" charset="0"/>
              </a:rPr>
              <a:t>(</a:t>
            </a:r>
            <a:r>
              <a:rPr lang="ru-RU" sz="3100" b="1" i="1" dirty="0" err="1">
                <a:latin typeface="Times New Roman" pitchFamily="18" charset="0"/>
                <a:cs typeface="Times New Roman" pitchFamily="18" charset="0"/>
              </a:rPr>
              <a:t>Ентоні</a:t>
            </a:r>
            <a:r>
              <a:rPr lang="ru-RU" sz="3100" b="1" i="1" dirty="0">
                <a:latin typeface="Times New Roman" pitchFamily="18" charset="0"/>
                <a:cs typeface="Times New Roman" pitchFamily="18" charset="0"/>
              </a:rPr>
              <a:t> </a:t>
            </a:r>
            <a:r>
              <a:rPr lang="ru-RU" sz="3100" b="1" i="1" dirty="0" smtClean="0">
                <a:latin typeface="Times New Roman" pitchFamily="18" charset="0"/>
                <a:cs typeface="Times New Roman" pitchFamily="18" charset="0"/>
              </a:rPr>
              <a:t>Скотт).</a:t>
            </a:r>
            <a:br>
              <a:rPr lang="ru-RU" sz="3100" b="1" i="1" dirty="0" smtClean="0">
                <a:latin typeface="Times New Roman" pitchFamily="18" charset="0"/>
                <a:cs typeface="Times New Roman" pitchFamily="18" charset="0"/>
              </a:rPr>
            </a:br>
            <a:r>
              <a:rPr lang="ru-RU" sz="3100" dirty="0">
                <a:latin typeface="Times New Roman" pitchFamily="18" charset="0"/>
                <a:cs typeface="Times New Roman" pitchFamily="18" charset="0"/>
              </a:rPr>
              <a:t/>
            </a:r>
            <a:br>
              <a:rPr lang="ru-RU" sz="3100" dirty="0">
                <a:latin typeface="Times New Roman" pitchFamily="18" charset="0"/>
                <a:cs typeface="Times New Roman" pitchFamily="18" charset="0"/>
              </a:rPr>
            </a:br>
            <a:r>
              <a:rPr lang="ru-RU" sz="3100" b="1" dirty="0" smtClean="0">
                <a:latin typeface="Times New Roman" pitchFamily="18" charset="0"/>
                <a:cs typeface="Times New Roman" pitchFamily="18" charset="0"/>
              </a:rPr>
              <a:t>«Для </a:t>
            </a:r>
            <a:r>
              <a:rPr lang="ru-RU" sz="3100" b="1" dirty="0" err="1">
                <a:latin typeface="Times New Roman" pitchFamily="18" charset="0"/>
                <a:cs typeface="Times New Roman" pitchFamily="18" charset="0"/>
              </a:rPr>
              <a:t>Еммеріха</a:t>
            </a:r>
            <a:r>
              <a:rPr lang="ru-RU" sz="3100" b="1" dirty="0">
                <a:latin typeface="Times New Roman" pitchFamily="18" charset="0"/>
                <a:cs typeface="Times New Roman" pitchFamily="18" charset="0"/>
              </a:rPr>
              <a:t>, </a:t>
            </a:r>
            <a:r>
              <a:rPr lang="ru-RU" sz="3100" b="1" dirty="0" err="1">
                <a:latin typeface="Times New Roman" pitchFamily="18" charset="0"/>
                <a:cs typeface="Times New Roman" pitchFamily="18" charset="0"/>
              </a:rPr>
              <a:t>вочевидь</a:t>
            </a:r>
            <a:r>
              <a:rPr lang="ru-RU" sz="3100" b="1" dirty="0">
                <a:latin typeface="Times New Roman" pitchFamily="18" charset="0"/>
                <a:cs typeface="Times New Roman" pitchFamily="18" charset="0"/>
              </a:rPr>
              <a:t>, </a:t>
            </a:r>
            <a:r>
              <a:rPr lang="ru-RU" sz="3100" b="1" dirty="0" err="1">
                <a:latin typeface="Times New Roman" pitchFamily="18" charset="0"/>
                <a:cs typeface="Times New Roman" pitchFamily="18" charset="0"/>
              </a:rPr>
              <a:t>немає</a:t>
            </a:r>
            <a:r>
              <a:rPr lang="ru-RU" sz="3100" b="1" dirty="0">
                <a:latin typeface="Times New Roman" pitchFamily="18" charset="0"/>
                <a:cs typeface="Times New Roman" pitchFamily="18" charset="0"/>
              </a:rPr>
              <a:t> </a:t>
            </a:r>
            <a:r>
              <a:rPr lang="ru-RU" sz="3100" b="1" dirty="0" err="1">
                <a:latin typeface="Times New Roman" pitchFamily="18" charset="0"/>
                <a:cs typeface="Times New Roman" pitchFamily="18" charset="0"/>
              </a:rPr>
              <a:t>принципової</a:t>
            </a:r>
            <a:r>
              <a:rPr lang="ru-RU" sz="3100" b="1" dirty="0">
                <a:latin typeface="Times New Roman" pitchFamily="18" charset="0"/>
                <a:cs typeface="Times New Roman" pitchFamily="18" charset="0"/>
              </a:rPr>
              <a:t> </a:t>
            </a:r>
            <a:r>
              <a:rPr lang="ru-RU" sz="3100" b="1" dirty="0" err="1">
                <a:latin typeface="Times New Roman" pitchFamily="18" charset="0"/>
                <a:cs typeface="Times New Roman" pitchFamily="18" charset="0"/>
              </a:rPr>
              <a:t>різниці</a:t>
            </a:r>
            <a:r>
              <a:rPr lang="ru-RU" sz="3100" b="1" dirty="0">
                <a:latin typeface="Times New Roman" pitchFamily="18" charset="0"/>
                <a:cs typeface="Times New Roman" pitchFamily="18" charset="0"/>
              </a:rPr>
              <a:t> </a:t>
            </a:r>
            <a:r>
              <a:rPr lang="ru-RU" sz="3100" b="1" dirty="0" err="1">
                <a:latin typeface="Times New Roman" pitchFamily="18" charset="0"/>
                <a:cs typeface="Times New Roman" pitchFamily="18" charset="0"/>
              </a:rPr>
              <a:t>між</a:t>
            </a:r>
            <a:r>
              <a:rPr lang="ru-RU" sz="3100" b="1" dirty="0">
                <a:latin typeface="Times New Roman" pitchFamily="18" charset="0"/>
                <a:cs typeface="Times New Roman" pitchFamily="18" charset="0"/>
              </a:rPr>
              <a:t> </a:t>
            </a:r>
            <a:r>
              <a:rPr lang="ru-RU" sz="3100" b="1" dirty="0" err="1">
                <a:latin typeface="Times New Roman" pitchFamily="18" charset="0"/>
                <a:cs typeface="Times New Roman" pitchFamily="18" charset="0"/>
              </a:rPr>
              <a:t>Шекспіром</a:t>
            </a:r>
            <a:r>
              <a:rPr lang="ru-RU" sz="3100" b="1" dirty="0">
                <a:latin typeface="Times New Roman" pitchFamily="18" charset="0"/>
                <a:cs typeface="Times New Roman" pitchFamily="18" charset="0"/>
              </a:rPr>
              <a:t> і Годзиллою – </a:t>
            </a:r>
            <a:r>
              <a:rPr lang="ru-RU" sz="3100" b="1" dirty="0" err="1">
                <a:latin typeface="Times New Roman" pitchFamily="18" charset="0"/>
                <a:cs typeface="Times New Roman" pitchFamily="18" charset="0"/>
              </a:rPr>
              <a:t>це</a:t>
            </a:r>
            <a:r>
              <a:rPr lang="ru-RU" sz="3100" b="1" dirty="0">
                <a:latin typeface="Times New Roman" pitchFamily="18" charset="0"/>
                <a:cs typeface="Times New Roman" pitchFamily="18" charset="0"/>
              </a:rPr>
              <a:t> </a:t>
            </a:r>
            <a:r>
              <a:rPr lang="ru-RU" sz="3100" b="1" dirty="0" err="1">
                <a:latin typeface="Times New Roman" pitchFamily="18" charset="0"/>
                <a:cs typeface="Times New Roman" pitchFamily="18" charset="0"/>
              </a:rPr>
              <a:t>міфічні</a:t>
            </a:r>
            <a:r>
              <a:rPr lang="ru-RU" sz="3100" b="1" dirty="0">
                <a:latin typeface="Times New Roman" pitchFamily="18" charset="0"/>
                <a:cs typeface="Times New Roman" pitchFamily="18" charset="0"/>
              </a:rPr>
              <a:t> </a:t>
            </a:r>
            <a:r>
              <a:rPr lang="ru-RU" sz="3100" b="1" dirty="0" err="1">
                <a:latin typeface="Times New Roman" pitchFamily="18" charset="0"/>
                <a:cs typeface="Times New Roman" pitchFamily="18" charset="0"/>
              </a:rPr>
              <a:t>істоти</a:t>
            </a:r>
            <a:r>
              <a:rPr lang="ru-RU" sz="3100" b="1" dirty="0">
                <a:latin typeface="Times New Roman" pitchFamily="18" charset="0"/>
                <a:cs typeface="Times New Roman" pitchFamily="18" charset="0"/>
              </a:rPr>
              <a:t>, </a:t>
            </a:r>
            <a:r>
              <a:rPr lang="ru-RU" sz="3100" b="1" dirty="0" err="1">
                <a:latin typeface="Times New Roman" pitchFamily="18" charset="0"/>
                <a:cs typeface="Times New Roman" pitchFamily="18" charset="0"/>
              </a:rPr>
              <a:t>значення</a:t>
            </a:r>
            <a:r>
              <a:rPr lang="ru-RU" sz="3100" b="1" dirty="0">
                <a:latin typeface="Times New Roman" pitchFamily="18" charset="0"/>
                <a:cs typeface="Times New Roman" pitchFamily="18" charset="0"/>
              </a:rPr>
              <a:t> </a:t>
            </a:r>
            <a:r>
              <a:rPr lang="ru-RU" sz="3100" b="1" dirty="0" err="1">
                <a:latin typeface="Times New Roman" pitchFamily="18" charset="0"/>
                <a:cs typeface="Times New Roman" pitchFamily="18" charset="0"/>
              </a:rPr>
              <a:t>яких</a:t>
            </a:r>
            <a:r>
              <a:rPr lang="ru-RU" sz="3100" b="1" dirty="0">
                <a:latin typeface="Times New Roman" pitchFamily="18" charset="0"/>
                <a:cs typeface="Times New Roman" pitchFamily="18" charset="0"/>
              </a:rPr>
              <a:t> є </a:t>
            </a:r>
            <a:r>
              <a:rPr lang="ru-RU" sz="3100" b="1" dirty="0" err="1">
                <a:latin typeface="Times New Roman" pitchFamily="18" charset="0"/>
                <a:cs typeface="Times New Roman" pitchFamily="18" charset="0"/>
              </a:rPr>
              <a:t>дуже</a:t>
            </a:r>
            <a:r>
              <a:rPr lang="ru-RU" sz="3100" b="1" dirty="0">
                <a:latin typeface="Times New Roman" pitchFamily="18" charset="0"/>
                <a:cs typeface="Times New Roman" pitchFamily="18" charset="0"/>
              </a:rPr>
              <a:t> </a:t>
            </a:r>
            <a:r>
              <a:rPr lang="ru-RU" sz="3100" b="1" dirty="0" err="1">
                <a:latin typeface="Times New Roman" pitchFamily="18" charset="0"/>
                <a:cs typeface="Times New Roman" pitchFamily="18" charset="0"/>
              </a:rPr>
              <a:t>перебільшеним</a:t>
            </a:r>
            <a:r>
              <a:rPr lang="ru-RU" sz="3100" b="1" dirty="0">
                <a:latin typeface="Times New Roman" pitchFamily="18" charset="0"/>
                <a:cs typeface="Times New Roman" pitchFamily="18" charset="0"/>
              </a:rPr>
              <a:t>, </a:t>
            </a:r>
            <a:r>
              <a:rPr lang="ru-RU" sz="3100" b="1" dirty="0" err="1">
                <a:latin typeface="Times New Roman" pitchFamily="18" charset="0"/>
                <a:cs typeface="Times New Roman" pitchFamily="18" charset="0"/>
              </a:rPr>
              <a:t>що</a:t>
            </a:r>
            <a:r>
              <a:rPr lang="ru-RU" sz="3100" b="1" dirty="0">
                <a:latin typeface="Times New Roman" pitchFamily="18" charset="0"/>
                <a:cs typeface="Times New Roman" pitchFamily="18" charset="0"/>
              </a:rPr>
              <a:t> </a:t>
            </a:r>
            <a:r>
              <a:rPr lang="ru-RU" sz="3100" b="1" dirty="0" err="1">
                <a:latin typeface="Times New Roman" pitchFamily="18" charset="0"/>
                <a:cs typeface="Times New Roman" pitchFamily="18" charset="0"/>
              </a:rPr>
              <a:t>зрештою</a:t>
            </a:r>
            <a:r>
              <a:rPr lang="ru-RU" sz="3100" b="1" dirty="0">
                <a:latin typeface="Times New Roman" pitchFamily="18" charset="0"/>
                <a:cs typeface="Times New Roman" pitchFamily="18" charset="0"/>
              </a:rPr>
              <a:t> й </a:t>
            </a:r>
            <a:r>
              <a:rPr lang="ru-RU" sz="3100" b="1" dirty="0" err="1">
                <a:latin typeface="Times New Roman" pitchFamily="18" charset="0"/>
                <a:cs typeface="Times New Roman" pitchFamily="18" charset="0"/>
              </a:rPr>
              <a:t>дозволяє</a:t>
            </a:r>
            <a:r>
              <a:rPr lang="ru-RU" sz="3100" b="1" dirty="0">
                <a:latin typeface="Times New Roman" pitchFamily="18" charset="0"/>
                <a:cs typeface="Times New Roman" pitchFamily="18" charset="0"/>
              </a:rPr>
              <a:t> </a:t>
            </a:r>
            <a:r>
              <a:rPr lang="ru-RU" sz="3100" b="1" dirty="0" err="1">
                <a:latin typeface="Times New Roman" pitchFamily="18" charset="0"/>
                <a:cs typeface="Times New Roman" pitchFamily="18" charset="0"/>
              </a:rPr>
              <a:t>налякати</a:t>
            </a:r>
            <a:r>
              <a:rPr lang="ru-RU" sz="3100" b="1" dirty="0">
                <a:latin typeface="Times New Roman" pitchFamily="18" charset="0"/>
                <a:cs typeface="Times New Roman" pitchFamily="18" charset="0"/>
              </a:rPr>
              <a:t> </a:t>
            </a:r>
            <a:r>
              <a:rPr lang="ru-RU" sz="3100" b="1" dirty="0" err="1">
                <a:latin typeface="Times New Roman" pitchFamily="18" charset="0"/>
                <a:cs typeface="Times New Roman" pitchFamily="18" charset="0"/>
              </a:rPr>
              <a:t>глядачів</a:t>
            </a:r>
            <a:r>
              <a:rPr lang="ru-RU" sz="3100" b="1" dirty="0">
                <a:latin typeface="Times New Roman" pitchFamily="18" charset="0"/>
                <a:cs typeface="Times New Roman" pitchFamily="18" charset="0"/>
              </a:rPr>
              <a:t> та </a:t>
            </a:r>
            <a:r>
              <a:rPr lang="ru-RU" sz="3100" b="1" dirty="0" err="1">
                <a:latin typeface="Times New Roman" pitchFamily="18" charset="0"/>
                <a:cs typeface="Times New Roman" pitchFamily="18" charset="0"/>
              </a:rPr>
              <a:t>заморочити</a:t>
            </a:r>
            <a:r>
              <a:rPr lang="ru-RU" sz="3100" b="1" dirty="0">
                <a:latin typeface="Times New Roman" pitchFamily="18" charset="0"/>
                <a:cs typeface="Times New Roman" pitchFamily="18" charset="0"/>
              </a:rPr>
              <a:t> </a:t>
            </a:r>
            <a:r>
              <a:rPr lang="ru-RU" sz="3100" b="1" dirty="0" err="1">
                <a:latin typeface="Times New Roman" pitchFamily="18" charset="0"/>
                <a:cs typeface="Times New Roman" pitchFamily="18" charset="0"/>
              </a:rPr>
              <a:t>їм</a:t>
            </a:r>
            <a:r>
              <a:rPr lang="ru-RU" sz="3100" b="1" dirty="0">
                <a:latin typeface="Times New Roman" pitchFamily="18" charset="0"/>
                <a:cs typeface="Times New Roman" pitchFamily="18" charset="0"/>
              </a:rPr>
              <a:t> голову» </a:t>
            </a:r>
            <a:r>
              <a:rPr lang="ru-RU" sz="3100" b="1" i="1" dirty="0">
                <a:latin typeface="Times New Roman" pitchFamily="18" charset="0"/>
                <a:cs typeface="Times New Roman" pitchFamily="18" charset="0"/>
              </a:rPr>
              <a:t>(</a:t>
            </a:r>
            <a:r>
              <a:rPr lang="ru-RU" sz="3100" b="1" i="1" dirty="0" err="1">
                <a:latin typeface="Times New Roman" pitchFamily="18" charset="0"/>
                <a:cs typeface="Times New Roman" pitchFamily="18" charset="0"/>
              </a:rPr>
              <a:t>Лідія</a:t>
            </a:r>
            <a:r>
              <a:rPr lang="ru-RU" sz="3100" b="1" i="1" dirty="0">
                <a:latin typeface="Times New Roman" pitchFamily="18" charset="0"/>
                <a:cs typeface="Times New Roman" pitchFamily="18" charset="0"/>
              </a:rPr>
              <a:t> </a:t>
            </a:r>
            <a:r>
              <a:rPr lang="ru-RU" sz="3100" b="1" i="1" dirty="0" smtClean="0">
                <a:latin typeface="Times New Roman" pitchFamily="18" charset="0"/>
                <a:cs typeface="Times New Roman" pitchFamily="18" charset="0"/>
              </a:rPr>
              <a:t>Маслова).</a:t>
            </a:r>
            <a:r>
              <a:rPr lang="ru-RU" sz="3100" b="1" i="1" dirty="0">
                <a:latin typeface="Times New Roman" pitchFamily="18" charset="0"/>
                <a:cs typeface="Times New Roman" pitchFamily="18" charset="0"/>
              </a:rPr>
              <a:t/>
            </a:r>
            <a:br>
              <a:rPr lang="ru-RU" sz="3100" b="1" i="1" dirty="0">
                <a:latin typeface="Times New Roman" pitchFamily="18" charset="0"/>
                <a:cs typeface="Times New Roman" pitchFamily="18" charset="0"/>
              </a:rPr>
            </a:br>
            <a:endParaRPr lang="uk-UA" sz="3100" b="1" i="1" dirty="0">
              <a:latin typeface="Times New Roman" pitchFamily="18" charset="0"/>
              <a:cs typeface="Times New Roman" pitchFamily="18" charset="0"/>
            </a:endParaRPr>
          </a:p>
        </p:txBody>
      </p:sp>
    </p:spTree>
    <p:extLst>
      <p:ext uri="{BB962C8B-B14F-4D97-AF65-F5344CB8AC3E}">
        <p14:creationId xmlns:p14="http://schemas.microsoft.com/office/powerpoint/2010/main" val="3996151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2656"/>
            <a:ext cx="8784976" cy="1656184"/>
          </a:xfrm>
        </p:spPr>
        <p:txBody>
          <a:bodyPr>
            <a:normAutofit fontScale="90000"/>
          </a:bodyPr>
          <a:lstStyle/>
          <a:p>
            <a:r>
              <a:rPr lang="en-US" sz="4000" b="1" i="0" dirty="0" smtClean="0">
                <a:solidFill>
                  <a:srgbClr val="FFFF00"/>
                </a:solidFill>
                <a:effectLst/>
                <a:latin typeface="Times New Roman" pitchFamily="18" charset="0"/>
                <a:cs typeface="Times New Roman" pitchFamily="18" charset="0"/>
              </a:rPr>
              <a:t>Robert Greene</a:t>
            </a:r>
            <a:r>
              <a:rPr lang="uk-UA" sz="4000" b="1" i="0" dirty="0" smtClean="0">
                <a:solidFill>
                  <a:srgbClr val="FFFF00"/>
                </a:solidFill>
                <a:effectLst/>
                <a:latin typeface="Times New Roman" pitchFamily="18" charset="0"/>
                <a:cs typeface="Times New Roman" pitchFamily="18" charset="0"/>
              </a:rPr>
              <a:t>.</a:t>
            </a:r>
            <a:r>
              <a:rPr lang="en-US" sz="4000" b="1" i="0" dirty="0" smtClean="0">
                <a:solidFill>
                  <a:srgbClr val="FFFF00"/>
                </a:solidFill>
                <a:effectLst/>
                <a:latin typeface="Times New Roman" pitchFamily="18" charset="0"/>
                <a:cs typeface="Times New Roman" pitchFamily="18" charset="0"/>
              </a:rPr>
              <a:t> </a:t>
            </a:r>
            <a:r>
              <a:rPr lang="en-US" sz="4000" b="1" i="1" dirty="0" err="1" smtClean="0">
                <a:solidFill>
                  <a:srgbClr val="FFFF00"/>
                </a:solidFill>
                <a:effectLst/>
                <a:latin typeface="Times New Roman" pitchFamily="18" charset="0"/>
                <a:cs typeface="Times New Roman" pitchFamily="18" charset="0"/>
              </a:rPr>
              <a:t>Groats</a:t>
            </a:r>
            <a:r>
              <a:rPr lang="en-US" sz="4000" b="1" i="1" dirty="0" smtClean="0">
                <a:solidFill>
                  <a:srgbClr val="FFFF00"/>
                </a:solidFill>
                <a:effectLst/>
                <a:latin typeface="Times New Roman" pitchFamily="18" charset="0"/>
                <a:cs typeface="Times New Roman" pitchFamily="18" charset="0"/>
              </a:rPr>
              <a:t>-worth of Witte, bought with a million of Repentance </a:t>
            </a:r>
            <a:r>
              <a:rPr lang="en-US" sz="4000" b="1" i="0" dirty="0" smtClean="0">
                <a:solidFill>
                  <a:srgbClr val="FFFF00"/>
                </a:solidFill>
                <a:effectLst/>
                <a:latin typeface="Times New Roman" pitchFamily="18" charset="0"/>
                <a:cs typeface="Times New Roman" pitchFamily="18" charset="0"/>
              </a:rPr>
              <a:t>(1592) </a:t>
            </a:r>
            <a:r>
              <a:rPr lang="uk-UA" sz="4000" b="1" dirty="0" smtClean="0">
                <a:solidFill>
                  <a:srgbClr val="FFFF00"/>
                </a:solidFill>
                <a:latin typeface="Times New Roman" pitchFamily="18" charset="0"/>
                <a:cs typeface="Times New Roman" pitchFamily="18" charset="0"/>
              </a:rPr>
              <a:t/>
            </a:r>
            <a:br>
              <a:rPr lang="uk-UA" sz="4000" b="1" dirty="0" smtClean="0">
                <a:solidFill>
                  <a:srgbClr val="FFFF00"/>
                </a:solidFill>
                <a:latin typeface="Times New Roman" pitchFamily="18" charset="0"/>
                <a:cs typeface="Times New Roman" pitchFamily="18" charset="0"/>
              </a:rPr>
            </a:br>
            <a:endParaRPr lang="uk-UA" sz="4000" b="1" dirty="0">
              <a:solidFill>
                <a:srgbClr val="FFFF00"/>
              </a:solidFill>
              <a:latin typeface="Times New Roman" pitchFamily="18" charset="0"/>
              <a:cs typeface="Times New Roman" pitchFamily="18" charset="0"/>
            </a:endParaRPr>
          </a:p>
        </p:txBody>
      </p:sp>
      <p:sp>
        <p:nvSpPr>
          <p:cNvPr id="3" name="Объект 2"/>
          <p:cNvSpPr>
            <a:spLocks noGrp="1"/>
          </p:cNvSpPr>
          <p:nvPr>
            <p:ph idx="1"/>
          </p:nvPr>
        </p:nvSpPr>
        <p:spPr>
          <a:xfrm>
            <a:off x="457200" y="1772816"/>
            <a:ext cx="8435280" cy="4896544"/>
          </a:xfrm>
        </p:spPr>
        <p:txBody>
          <a:bodyPr>
            <a:normAutofit/>
          </a:bodyPr>
          <a:lstStyle/>
          <a:p>
            <a:pPr marL="0" indent="0" algn="just">
              <a:buNone/>
            </a:pPr>
            <a:r>
              <a:rPr lang="uk-UA" sz="3600" dirty="0" smtClean="0">
                <a:solidFill>
                  <a:schemeClr val="bg1"/>
                </a:solidFill>
                <a:latin typeface="Times New Roman" pitchFamily="18" charset="0"/>
                <a:cs typeface="Times New Roman" pitchFamily="18" charset="0"/>
              </a:rPr>
              <a:t>«</a:t>
            </a:r>
            <a:r>
              <a:rPr lang="en-US" sz="3600" dirty="0" smtClean="0">
                <a:solidFill>
                  <a:schemeClr val="bg1"/>
                </a:solidFill>
                <a:latin typeface="Times New Roman" pitchFamily="18" charset="0"/>
                <a:cs typeface="Times New Roman" pitchFamily="18" charset="0"/>
              </a:rPr>
              <a:t>Yes, trust them not, for there is an upstart crow, beautified with our feathers, that, with his </a:t>
            </a:r>
            <a:r>
              <a:rPr lang="en-US" sz="3600" dirty="0" err="1" smtClean="0">
                <a:solidFill>
                  <a:schemeClr val="bg1"/>
                </a:solidFill>
                <a:latin typeface="Times New Roman" pitchFamily="18" charset="0"/>
                <a:cs typeface="Times New Roman" pitchFamily="18" charset="0"/>
              </a:rPr>
              <a:t>Tygers</a:t>
            </a:r>
            <a:r>
              <a:rPr lang="en-US" sz="3600" dirty="0" smtClean="0">
                <a:solidFill>
                  <a:schemeClr val="bg1"/>
                </a:solidFill>
                <a:latin typeface="Times New Roman" pitchFamily="18" charset="0"/>
                <a:cs typeface="Times New Roman" pitchFamily="18" charset="0"/>
              </a:rPr>
              <a:t> heart </a:t>
            </a:r>
            <a:r>
              <a:rPr lang="en-US" sz="3600" dirty="0" err="1" smtClean="0">
                <a:solidFill>
                  <a:schemeClr val="bg1"/>
                </a:solidFill>
                <a:latin typeface="Times New Roman" pitchFamily="18" charset="0"/>
                <a:cs typeface="Times New Roman" pitchFamily="18" charset="0"/>
              </a:rPr>
              <a:t>wrapt</a:t>
            </a:r>
            <a:r>
              <a:rPr lang="en-US" sz="3600" dirty="0" smtClean="0">
                <a:solidFill>
                  <a:schemeClr val="bg1"/>
                </a:solidFill>
                <a:latin typeface="Times New Roman" pitchFamily="18" charset="0"/>
                <a:cs typeface="Times New Roman" pitchFamily="18" charset="0"/>
              </a:rPr>
              <a:t> in a Players hide, supposes he is as well able to </a:t>
            </a:r>
            <a:r>
              <a:rPr lang="en-US" sz="3600" dirty="0" err="1" smtClean="0">
                <a:solidFill>
                  <a:schemeClr val="bg1"/>
                </a:solidFill>
                <a:latin typeface="Times New Roman" pitchFamily="18" charset="0"/>
                <a:cs typeface="Times New Roman" pitchFamily="18" charset="0"/>
              </a:rPr>
              <a:t>bumbast</a:t>
            </a:r>
            <a:r>
              <a:rPr lang="en-US" sz="3600" dirty="0" smtClean="0">
                <a:solidFill>
                  <a:schemeClr val="bg1"/>
                </a:solidFill>
                <a:latin typeface="Times New Roman" pitchFamily="18" charset="0"/>
                <a:cs typeface="Times New Roman" pitchFamily="18" charset="0"/>
              </a:rPr>
              <a:t> out a </a:t>
            </a:r>
            <a:r>
              <a:rPr lang="en-US" sz="3600" dirty="0" err="1" smtClean="0">
                <a:solidFill>
                  <a:schemeClr val="bg1"/>
                </a:solidFill>
                <a:latin typeface="Times New Roman" pitchFamily="18" charset="0"/>
                <a:cs typeface="Times New Roman" pitchFamily="18" charset="0"/>
              </a:rPr>
              <a:t>blanke</a:t>
            </a:r>
            <a:r>
              <a:rPr lang="en-US" sz="3600" dirty="0" smtClean="0">
                <a:solidFill>
                  <a:schemeClr val="bg1"/>
                </a:solidFill>
                <a:latin typeface="Times New Roman" pitchFamily="18" charset="0"/>
                <a:cs typeface="Times New Roman" pitchFamily="18" charset="0"/>
              </a:rPr>
              <a:t> verse as the best of you; and being an absolute Johannes Factotum, is in his </a:t>
            </a:r>
            <a:r>
              <a:rPr lang="en-US" sz="3600" dirty="0" err="1" smtClean="0">
                <a:solidFill>
                  <a:schemeClr val="bg1"/>
                </a:solidFill>
                <a:latin typeface="Times New Roman" pitchFamily="18" charset="0"/>
                <a:cs typeface="Times New Roman" pitchFamily="18" charset="0"/>
              </a:rPr>
              <a:t>owne</a:t>
            </a:r>
            <a:r>
              <a:rPr lang="en-US" sz="3600" dirty="0" smtClean="0">
                <a:solidFill>
                  <a:schemeClr val="bg1"/>
                </a:solidFill>
                <a:latin typeface="Times New Roman" pitchFamily="18" charset="0"/>
                <a:cs typeface="Times New Roman" pitchFamily="18" charset="0"/>
              </a:rPr>
              <a:t> conceit the </a:t>
            </a:r>
            <a:r>
              <a:rPr lang="en-US" sz="3600" dirty="0" err="1" smtClean="0">
                <a:solidFill>
                  <a:schemeClr val="bg1"/>
                </a:solidFill>
                <a:latin typeface="Times New Roman" pitchFamily="18" charset="0"/>
                <a:cs typeface="Times New Roman" pitchFamily="18" charset="0"/>
              </a:rPr>
              <a:t>onely</a:t>
            </a:r>
            <a:r>
              <a:rPr lang="en-US" sz="3600" dirty="0" smtClean="0">
                <a:solidFill>
                  <a:schemeClr val="bg1"/>
                </a:solidFill>
                <a:latin typeface="Times New Roman" pitchFamily="18" charset="0"/>
                <a:cs typeface="Times New Roman" pitchFamily="18" charset="0"/>
              </a:rPr>
              <a:t> Shake-scene in a </a:t>
            </a:r>
            <a:r>
              <a:rPr lang="en-US" sz="3600" dirty="0" err="1" smtClean="0">
                <a:solidFill>
                  <a:schemeClr val="bg1"/>
                </a:solidFill>
                <a:latin typeface="Times New Roman" pitchFamily="18" charset="0"/>
                <a:cs typeface="Times New Roman" pitchFamily="18" charset="0"/>
              </a:rPr>
              <a:t>countrie</a:t>
            </a:r>
            <a:r>
              <a:rPr lang="uk-UA" sz="3600" dirty="0" smtClean="0">
                <a:solidFill>
                  <a:schemeClr val="bg1"/>
                </a:solidFill>
                <a:latin typeface="Times New Roman" pitchFamily="18" charset="0"/>
                <a:cs typeface="Times New Roman" pitchFamily="18" charset="0"/>
              </a:rPr>
              <a:t>»</a:t>
            </a:r>
            <a:r>
              <a:rPr lang="en-US" sz="3600" dirty="0" smtClean="0">
                <a:solidFill>
                  <a:schemeClr val="bg1"/>
                </a:solidFill>
                <a:latin typeface="Times New Roman" pitchFamily="18" charset="0"/>
                <a:cs typeface="Times New Roman" pitchFamily="18" charset="0"/>
              </a:rPr>
              <a:t>.</a:t>
            </a:r>
            <a:endParaRPr lang="uk-UA" sz="3600"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0357371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ъект 2"/>
          <p:cNvSpPr>
            <a:spLocks noGrp="1" noChangeArrowheads="1"/>
          </p:cNvSpPr>
          <p:nvPr>
            <p:ph idx="1"/>
          </p:nvPr>
        </p:nvSpPr>
        <p:spPr>
          <a:xfrm>
            <a:off x="390525" y="496888"/>
            <a:ext cx="8362950" cy="5864225"/>
          </a:xfrm>
        </p:spPr>
        <p:txBody>
          <a:bodyPr/>
          <a:lstStyle/>
          <a:p>
            <a:pPr marL="0" indent="0" algn="ctr" eaLnBrk="1" hangingPunct="1">
              <a:buFontTx/>
              <a:buNone/>
            </a:pPr>
            <a:r>
              <a:rPr lang="en-US" altLang="uk-UA" sz="8800" b="1" smtClean="0">
                <a:latin typeface="Times New Roman" pitchFamily="18" charset="0"/>
                <a:cs typeface="Times New Roman" pitchFamily="18" charset="0"/>
              </a:rPr>
              <a:t>THANK YOU!</a:t>
            </a:r>
          </a:p>
          <a:p>
            <a:pPr marL="0" indent="0" algn="ctr" eaLnBrk="1" hangingPunct="1">
              <a:buFontTx/>
              <a:buNone/>
            </a:pPr>
            <a:endParaRPr lang="uk-UA" altLang="uk-UA" sz="8800" b="1" smtClean="0">
              <a:latin typeface="Times New Roman" pitchFamily="18" charset="0"/>
              <a:cs typeface="Times New Roman" pitchFamily="18" charset="0"/>
            </a:endParaRPr>
          </a:p>
        </p:txBody>
      </p:sp>
      <p:pic>
        <p:nvPicPr>
          <p:cNvPr id="20483" name="Picture 4" descr="Image result for ÑÐºÑÐ°ÑÐ½Ð° ÑÐµÑÐ´Ñ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6463" y="2524133"/>
            <a:ext cx="4791075"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3507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4800" b="1" dirty="0" smtClean="0">
                <a:latin typeface="Times New Roman" pitchFamily="18" charset="0"/>
                <a:cs typeface="Times New Roman" pitchFamily="18" charset="0"/>
              </a:rPr>
              <a:t>Upstart Crow</a:t>
            </a:r>
            <a:r>
              <a:rPr lang="uk-UA" sz="4800" b="1" dirty="0" smtClean="0">
                <a:latin typeface="Times New Roman" pitchFamily="18" charset="0"/>
                <a:cs typeface="Times New Roman" pitchFamily="18" charset="0"/>
              </a:rPr>
              <a:t>. </a:t>
            </a:r>
            <a:r>
              <a:rPr lang="en-US" sz="4800" b="1" dirty="0" smtClean="0">
                <a:latin typeface="Times New Roman" pitchFamily="18" charset="0"/>
                <a:cs typeface="Times New Roman" pitchFamily="18" charset="0"/>
              </a:rPr>
              <a:t>BBC Two</a:t>
            </a:r>
            <a:r>
              <a:rPr lang="uk-UA" sz="4800" b="1" dirty="0" smtClean="0">
                <a:latin typeface="Times New Roman" pitchFamily="18" charset="0"/>
                <a:cs typeface="Times New Roman" pitchFamily="18" charset="0"/>
              </a:rPr>
              <a:t>. 2016</a:t>
            </a:r>
            <a:endParaRPr lang="uk-UA" sz="4800" b="1" dirty="0">
              <a:latin typeface="Times New Roman" pitchFamily="18" charset="0"/>
              <a:cs typeface="Times New Roman" pitchFamily="18" charset="0"/>
            </a:endParaRPr>
          </a:p>
        </p:txBody>
      </p:sp>
      <p:sp>
        <p:nvSpPr>
          <p:cNvPr id="3" name="Объект 2"/>
          <p:cNvSpPr>
            <a:spLocks noGrp="1"/>
          </p:cNvSpPr>
          <p:nvPr>
            <p:ph idx="1"/>
          </p:nvPr>
        </p:nvSpPr>
        <p:spPr/>
        <p:txBody>
          <a:bodyPr/>
          <a:lstStyle/>
          <a:p>
            <a:endParaRPr lang="uk-UA"/>
          </a:p>
        </p:txBody>
      </p:sp>
    </p:spTree>
    <p:extLst>
      <p:ext uri="{BB962C8B-B14F-4D97-AF65-F5344CB8AC3E}">
        <p14:creationId xmlns:p14="http://schemas.microsoft.com/office/powerpoint/2010/main" val="501700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b="1" dirty="0" err="1" smtClean="0">
                <a:latin typeface="Times New Roman" pitchFamily="18" charset="0"/>
                <a:cs typeface="Times New Roman" pitchFamily="18" charset="0"/>
              </a:rPr>
              <a:t>Френсіс</a:t>
            </a:r>
            <a:r>
              <a:rPr lang="uk-UA" b="1" dirty="0" smtClean="0">
                <a:latin typeface="Times New Roman" pitchFamily="18" charset="0"/>
                <a:cs typeface="Times New Roman" pitchFamily="18" charset="0"/>
              </a:rPr>
              <a:t> </a:t>
            </a:r>
            <a:r>
              <a:rPr lang="uk-UA" b="1" dirty="0" err="1" smtClean="0">
                <a:latin typeface="Times New Roman" pitchFamily="18" charset="0"/>
                <a:cs typeface="Times New Roman" pitchFamily="18" charset="0"/>
              </a:rPr>
              <a:t>Мерез</a:t>
            </a:r>
            <a:r>
              <a:rPr lang="uk-UA" b="1" dirty="0" smtClean="0">
                <a:latin typeface="Times New Roman" pitchFamily="18" charset="0"/>
                <a:cs typeface="Times New Roman" pitchFamily="18" charset="0"/>
              </a:rPr>
              <a:t> </a:t>
            </a:r>
            <a:br>
              <a:rPr lang="uk-UA" b="1" dirty="0" smtClean="0">
                <a:latin typeface="Times New Roman" pitchFamily="18" charset="0"/>
                <a:cs typeface="Times New Roman" pitchFamily="18" charset="0"/>
              </a:rPr>
            </a:br>
            <a:r>
              <a:rPr lang="uk-UA" b="1" dirty="0" smtClean="0">
                <a:latin typeface="Times New Roman" pitchFamily="18" charset="0"/>
                <a:cs typeface="Times New Roman" pitchFamily="18" charset="0"/>
              </a:rPr>
              <a:t>(«Прислужниця </a:t>
            </a:r>
            <a:r>
              <a:rPr lang="uk-UA" b="1" dirty="0" err="1" smtClean="0">
                <a:latin typeface="Times New Roman" pitchFamily="18" charset="0"/>
                <a:cs typeface="Times New Roman" pitchFamily="18" charset="0"/>
              </a:rPr>
              <a:t>Палади</a:t>
            </a:r>
            <a:r>
              <a:rPr lang="uk-UA" b="1" dirty="0" smtClean="0">
                <a:latin typeface="Times New Roman" pitchFamily="18" charset="0"/>
                <a:cs typeface="Times New Roman" pitchFamily="18" charset="0"/>
              </a:rPr>
              <a:t>», 1598)</a:t>
            </a:r>
            <a:endParaRPr lang="uk-UA" b="1" dirty="0">
              <a:latin typeface="Times New Roman" pitchFamily="18" charset="0"/>
              <a:cs typeface="Times New Roman" pitchFamily="18" charset="0"/>
            </a:endParaRPr>
          </a:p>
        </p:txBody>
      </p:sp>
      <p:sp>
        <p:nvSpPr>
          <p:cNvPr id="3" name="Объект 2"/>
          <p:cNvSpPr>
            <a:spLocks noGrp="1"/>
          </p:cNvSpPr>
          <p:nvPr>
            <p:ph idx="1"/>
          </p:nvPr>
        </p:nvSpPr>
        <p:spPr>
          <a:xfrm>
            <a:off x="457200" y="2204864"/>
            <a:ext cx="8229600" cy="3921299"/>
          </a:xfrm>
        </p:spPr>
        <p:txBody>
          <a:bodyPr>
            <a:normAutofit/>
          </a:bodyPr>
          <a:lstStyle/>
          <a:p>
            <a:r>
              <a:rPr lang="uk-UA" sz="4000" b="1" dirty="0" smtClean="0">
                <a:latin typeface="Times New Roman" pitchFamily="18" charset="0"/>
                <a:cs typeface="Times New Roman" pitchFamily="18" charset="0"/>
              </a:rPr>
              <a:t>«Як </a:t>
            </a:r>
            <a:r>
              <a:rPr lang="uk-UA" sz="4000" b="1" dirty="0" err="1" smtClean="0">
                <a:latin typeface="Times New Roman" pitchFamily="18" charset="0"/>
                <a:cs typeface="Times New Roman" pitchFamily="18" charset="0"/>
              </a:rPr>
              <a:t>Плавт</a:t>
            </a:r>
            <a:r>
              <a:rPr lang="uk-UA" sz="4000" b="1" dirty="0" smtClean="0">
                <a:latin typeface="Times New Roman" pitchFamily="18" charset="0"/>
                <a:cs typeface="Times New Roman" pitchFamily="18" charset="0"/>
              </a:rPr>
              <a:t> і Сенека серед римлян вважаються кращими авторами трагедій і комедій, так серед англійських письменників Шекспір є найкращим в обох видах драматургії»</a:t>
            </a:r>
            <a:endParaRPr lang="uk-UA"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3441183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1440160"/>
          </a:xfrm>
        </p:spPr>
        <p:txBody>
          <a:bodyPr>
            <a:normAutofit fontScale="90000"/>
          </a:bodyPr>
          <a:lstStyle/>
          <a:p>
            <a:r>
              <a:rPr lang="en-US" b="1" i="0" dirty="0" smtClean="0">
                <a:solidFill>
                  <a:srgbClr val="000000"/>
                </a:solidFill>
                <a:effectLst/>
                <a:latin typeface="Times New Roman" pitchFamily="18" charset="0"/>
                <a:cs typeface="Times New Roman" pitchFamily="18" charset="0"/>
              </a:rPr>
              <a:t>Celebration of Shakespeare in Meres' </a:t>
            </a:r>
            <a:r>
              <a:rPr lang="en-US" b="1" i="1" dirty="0" smtClean="0">
                <a:solidFill>
                  <a:srgbClr val="000000"/>
                </a:solidFill>
                <a:effectLst/>
                <a:latin typeface="Times New Roman" pitchFamily="18" charset="0"/>
                <a:cs typeface="Times New Roman" pitchFamily="18" charset="0"/>
              </a:rPr>
              <a:t>Wit's Treasury</a:t>
            </a:r>
            <a:r>
              <a:rPr lang="en-US" b="1" i="0" dirty="0" smtClean="0">
                <a:solidFill>
                  <a:srgbClr val="000000"/>
                </a:solidFill>
                <a:effectLst/>
                <a:latin typeface="Times New Roman" pitchFamily="18" charset="0"/>
                <a:cs typeface="Times New Roman" pitchFamily="18" charset="0"/>
              </a:rPr>
              <a:t>, 1598</a:t>
            </a:r>
            <a:br>
              <a:rPr lang="en-US" b="1" i="0" dirty="0" smtClean="0">
                <a:solidFill>
                  <a:srgbClr val="000000"/>
                </a:solidFill>
                <a:effectLst/>
                <a:latin typeface="Times New Roman" pitchFamily="18" charset="0"/>
                <a:cs typeface="Times New Roman" pitchFamily="18" charset="0"/>
              </a:rPr>
            </a:br>
            <a:endParaRPr lang="uk-UA" b="1" dirty="0">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3" y="1571193"/>
            <a:ext cx="3206311" cy="51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8524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3" y="273050"/>
            <a:ext cx="2952328" cy="1499766"/>
          </a:xfrm>
        </p:spPr>
        <p:txBody>
          <a:bodyPr>
            <a:normAutofit fontScale="90000"/>
          </a:bodyPr>
          <a:lstStyle/>
          <a:p>
            <a:pPr algn="ctr"/>
            <a:r>
              <a:rPr lang="uk-UA" sz="5400" b="1" dirty="0" smtClean="0">
                <a:latin typeface="Times New Roman" pitchFamily="18" charset="0"/>
                <a:cs typeface="Times New Roman" pitchFamily="18" charset="0"/>
              </a:rPr>
              <a:t>Бен Джонсон</a:t>
            </a:r>
            <a:endParaRPr lang="uk-UA" sz="5400" b="1" dirty="0">
              <a:latin typeface="Times New Roman" pitchFamily="18" charset="0"/>
              <a:cs typeface="Times New Roman" pitchFamily="18" charset="0"/>
            </a:endParaRPr>
          </a:p>
        </p:txBody>
      </p:sp>
      <p:sp>
        <p:nvSpPr>
          <p:cNvPr id="3" name="Объект 2"/>
          <p:cNvSpPr>
            <a:spLocks noGrp="1"/>
          </p:cNvSpPr>
          <p:nvPr>
            <p:ph idx="1"/>
          </p:nvPr>
        </p:nvSpPr>
        <p:spPr>
          <a:xfrm>
            <a:off x="3923928" y="548680"/>
            <a:ext cx="4968552" cy="5976664"/>
          </a:xfrm>
        </p:spPr>
        <p:txBody>
          <a:bodyPr>
            <a:normAutofit/>
          </a:bodyPr>
          <a:lstStyle/>
          <a:p>
            <a:pPr marL="0" indent="0">
              <a:buNone/>
            </a:pPr>
            <a:r>
              <a:rPr lang="en-US" b="1" dirty="0" smtClean="0">
                <a:latin typeface="Harlow Solid Italic" pitchFamily="82" charset="0"/>
                <a:cs typeface="Times New Roman" pitchFamily="18" charset="0"/>
              </a:rPr>
              <a:t>Sweet </a:t>
            </a:r>
            <a:r>
              <a:rPr lang="en-US" b="1" dirty="0">
                <a:latin typeface="Harlow Solid Italic" pitchFamily="82" charset="0"/>
                <a:cs typeface="Times New Roman" pitchFamily="18" charset="0"/>
              </a:rPr>
              <a:t>Swan of Avon! what a sight it were </a:t>
            </a:r>
            <a:br>
              <a:rPr lang="en-US" b="1" dirty="0">
                <a:latin typeface="Harlow Solid Italic" pitchFamily="82" charset="0"/>
                <a:cs typeface="Times New Roman" pitchFamily="18" charset="0"/>
              </a:rPr>
            </a:br>
            <a:endParaRPr lang="en-US" b="1" dirty="0">
              <a:latin typeface="Harlow Solid Italic" pitchFamily="82" charset="0"/>
              <a:cs typeface="Times New Roman" pitchFamily="18" charset="0"/>
            </a:endParaRPr>
          </a:p>
          <a:p>
            <a:pPr marL="0" indent="0">
              <a:buNone/>
            </a:pPr>
            <a:r>
              <a:rPr lang="en-US" b="1" dirty="0">
                <a:latin typeface="Harlow Solid Italic" pitchFamily="82" charset="0"/>
                <a:cs typeface="Times New Roman" pitchFamily="18" charset="0"/>
              </a:rPr>
              <a:t>To see thee in our waters yet appear, </a:t>
            </a:r>
            <a:br>
              <a:rPr lang="en-US" b="1" dirty="0">
                <a:latin typeface="Harlow Solid Italic" pitchFamily="82" charset="0"/>
                <a:cs typeface="Times New Roman" pitchFamily="18" charset="0"/>
              </a:rPr>
            </a:br>
            <a:endParaRPr lang="en-US" b="1" dirty="0">
              <a:latin typeface="Harlow Solid Italic" pitchFamily="82" charset="0"/>
              <a:cs typeface="Times New Roman" pitchFamily="18" charset="0"/>
            </a:endParaRPr>
          </a:p>
          <a:p>
            <a:pPr marL="0" indent="0">
              <a:buNone/>
            </a:pPr>
            <a:r>
              <a:rPr lang="en-US" b="1" dirty="0">
                <a:latin typeface="Harlow Solid Italic" pitchFamily="82" charset="0"/>
                <a:cs typeface="Times New Roman" pitchFamily="18" charset="0"/>
              </a:rPr>
              <a:t>And make those flights upon the banks of Thames, </a:t>
            </a:r>
            <a:br>
              <a:rPr lang="en-US" b="1" dirty="0">
                <a:latin typeface="Harlow Solid Italic" pitchFamily="82" charset="0"/>
                <a:cs typeface="Times New Roman" pitchFamily="18" charset="0"/>
              </a:rPr>
            </a:br>
            <a:endParaRPr lang="en-US" b="1" dirty="0">
              <a:latin typeface="Harlow Solid Italic" pitchFamily="82" charset="0"/>
              <a:cs typeface="Times New Roman" pitchFamily="18" charset="0"/>
            </a:endParaRPr>
          </a:p>
          <a:p>
            <a:pPr marL="0" indent="0">
              <a:buNone/>
            </a:pPr>
            <a:r>
              <a:rPr lang="en-US" b="1" dirty="0">
                <a:latin typeface="Harlow Solid Italic" pitchFamily="82" charset="0"/>
                <a:cs typeface="Times New Roman" pitchFamily="18" charset="0"/>
              </a:rPr>
              <a:t>That so did take Eliza and our James! </a:t>
            </a:r>
          </a:p>
          <a:p>
            <a:endParaRPr lang="uk-UA" dirty="0" smtClean="0"/>
          </a:p>
          <a:p>
            <a:endParaRPr lang="uk-UA" dirty="0" smtClean="0"/>
          </a:p>
          <a:p>
            <a:endParaRPr lang="uk-UA" dirty="0" smtClean="0"/>
          </a:p>
        </p:txBody>
      </p:sp>
      <p:sp>
        <p:nvSpPr>
          <p:cNvPr id="6" name="Текст 5"/>
          <p:cNvSpPr>
            <a:spLocks noGrp="1"/>
          </p:cNvSpPr>
          <p:nvPr>
            <p:ph type="body" sz="half" idx="2"/>
          </p:nvPr>
        </p:nvSpPr>
        <p:spPr>
          <a:xfrm>
            <a:off x="323528" y="1412776"/>
            <a:ext cx="3008313" cy="4691063"/>
          </a:xfrm>
        </p:spPr>
        <p:txBody>
          <a:bodyPr/>
          <a:lstStyle/>
          <a:p>
            <a:endParaRPr lang="uk-UA"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492896"/>
            <a:ext cx="3078163" cy="348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2973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3" y="548680"/>
            <a:ext cx="6480721" cy="6120680"/>
          </a:xfrm>
        </p:spPr>
        <p:txBody>
          <a:bodyPr>
            <a:normAutofit fontScale="25000" lnSpcReduction="20000"/>
          </a:bodyPr>
          <a:lstStyle/>
          <a:p>
            <a:pPr fontAlgn="base">
              <a:lnSpc>
                <a:spcPct val="90000"/>
              </a:lnSpc>
              <a:spcBef>
                <a:spcPts val="0"/>
              </a:spcBef>
              <a:buNone/>
            </a:pPr>
            <a:r>
              <a:rPr lang="en-US" sz="12800" dirty="0" smtClean="0">
                <a:latin typeface="Monotype Corsiva" pitchFamily="66" charset="0"/>
                <a:cs typeface="Times New Roman" pitchFamily="18" charset="0"/>
              </a:rPr>
              <a:t>The applause, delight, the wonder of our stage! </a:t>
            </a:r>
            <a:br>
              <a:rPr lang="en-US" sz="12800" dirty="0" smtClean="0">
                <a:latin typeface="Monotype Corsiva" pitchFamily="66" charset="0"/>
                <a:cs typeface="Times New Roman" pitchFamily="18" charset="0"/>
              </a:rPr>
            </a:br>
            <a:endParaRPr lang="en-US" sz="12800" dirty="0" smtClean="0">
              <a:latin typeface="Monotype Corsiva" pitchFamily="66" charset="0"/>
              <a:cs typeface="Times New Roman" pitchFamily="18" charset="0"/>
            </a:endParaRPr>
          </a:p>
          <a:p>
            <a:pPr fontAlgn="base">
              <a:lnSpc>
                <a:spcPct val="90000"/>
              </a:lnSpc>
              <a:spcBef>
                <a:spcPts val="0"/>
              </a:spcBef>
              <a:buNone/>
            </a:pPr>
            <a:r>
              <a:rPr lang="en-US" sz="12800" dirty="0" smtClean="0">
                <a:latin typeface="Monotype Corsiva" pitchFamily="66" charset="0"/>
                <a:cs typeface="Times New Roman" pitchFamily="18" charset="0"/>
              </a:rPr>
              <a:t>My Shakespeare, rise! I will not lodge thee by </a:t>
            </a:r>
            <a:br>
              <a:rPr lang="en-US" sz="12800" dirty="0" smtClean="0">
                <a:latin typeface="Monotype Corsiva" pitchFamily="66" charset="0"/>
                <a:cs typeface="Times New Roman" pitchFamily="18" charset="0"/>
              </a:rPr>
            </a:br>
            <a:endParaRPr lang="en-US" sz="12800" dirty="0" smtClean="0">
              <a:latin typeface="Monotype Corsiva" pitchFamily="66" charset="0"/>
              <a:cs typeface="Times New Roman" pitchFamily="18" charset="0"/>
            </a:endParaRPr>
          </a:p>
          <a:p>
            <a:pPr fontAlgn="base">
              <a:lnSpc>
                <a:spcPct val="90000"/>
              </a:lnSpc>
              <a:spcBef>
                <a:spcPts val="0"/>
              </a:spcBef>
              <a:buNone/>
            </a:pPr>
            <a:r>
              <a:rPr lang="en-US" sz="12800" dirty="0" smtClean="0">
                <a:latin typeface="Monotype Corsiva" pitchFamily="66" charset="0"/>
                <a:cs typeface="Times New Roman" pitchFamily="18" charset="0"/>
              </a:rPr>
              <a:t>Chaucer, or Spenser, or bid Beaumont lie </a:t>
            </a:r>
            <a:br>
              <a:rPr lang="en-US" sz="12800" dirty="0" smtClean="0">
                <a:latin typeface="Monotype Corsiva" pitchFamily="66" charset="0"/>
                <a:cs typeface="Times New Roman" pitchFamily="18" charset="0"/>
              </a:rPr>
            </a:br>
            <a:endParaRPr lang="en-US" sz="12800" dirty="0" smtClean="0">
              <a:latin typeface="Monotype Corsiva" pitchFamily="66" charset="0"/>
              <a:cs typeface="Times New Roman" pitchFamily="18" charset="0"/>
            </a:endParaRPr>
          </a:p>
          <a:p>
            <a:pPr fontAlgn="base">
              <a:lnSpc>
                <a:spcPct val="90000"/>
              </a:lnSpc>
              <a:spcBef>
                <a:spcPts val="0"/>
              </a:spcBef>
              <a:buNone/>
            </a:pPr>
            <a:r>
              <a:rPr lang="en-US" sz="12800" dirty="0" smtClean="0">
                <a:latin typeface="Monotype Corsiva" pitchFamily="66" charset="0"/>
                <a:cs typeface="Times New Roman" pitchFamily="18" charset="0"/>
              </a:rPr>
              <a:t>A little further, to make thee a room: </a:t>
            </a:r>
            <a:br>
              <a:rPr lang="en-US" sz="12800" dirty="0" smtClean="0">
                <a:latin typeface="Monotype Corsiva" pitchFamily="66" charset="0"/>
                <a:cs typeface="Times New Roman" pitchFamily="18" charset="0"/>
              </a:rPr>
            </a:br>
            <a:endParaRPr lang="en-US" sz="12800" dirty="0" smtClean="0">
              <a:latin typeface="Monotype Corsiva" pitchFamily="66" charset="0"/>
              <a:cs typeface="Times New Roman" pitchFamily="18" charset="0"/>
            </a:endParaRPr>
          </a:p>
          <a:p>
            <a:pPr fontAlgn="base">
              <a:lnSpc>
                <a:spcPct val="90000"/>
              </a:lnSpc>
              <a:spcBef>
                <a:spcPts val="0"/>
              </a:spcBef>
              <a:buNone/>
            </a:pPr>
            <a:r>
              <a:rPr lang="en-US" sz="12800" b="1" dirty="0" smtClean="0">
                <a:latin typeface="Monotype Corsiva" pitchFamily="66" charset="0"/>
                <a:cs typeface="Times New Roman" pitchFamily="18" charset="0"/>
              </a:rPr>
              <a:t>Thou art a monument without a tomb</a:t>
            </a:r>
            <a:r>
              <a:rPr lang="en-US" sz="12800" dirty="0" smtClean="0">
                <a:latin typeface="Monotype Corsiva" pitchFamily="66" charset="0"/>
                <a:cs typeface="Times New Roman" pitchFamily="18" charset="0"/>
              </a:rPr>
              <a:t>, </a:t>
            </a:r>
            <a:br>
              <a:rPr lang="en-US" sz="12800" dirty="0" smtClean="0">
                <a:latin typeface="Monotype Corsiva" pitchFamily="66" charset="0"/>
                <a:cs typeface="Times New Roman" pitchFamily="18" charset="0"/>
              </a:rPr>
            </a:br>
            <a:endParaRPr lang="en-US" sz="12800" dirty="0" smtClean="0">
              <a:latin typeface="Monotype Corsiva" pitchFamily="66" charset="0"/>
              <a:cs typeface="Times New Roman" pitchFamily="18" charset="0"/>
            </a:endParaRPr>
          </a:p>
          <a:p>
            <a:pPr fontAlgn="base">
              <a:lnSpc>
                <a:spcPct val="90000"/>
              </a:lnSpc>
              <a:spcBef>
                <a:spcPts val="0"/>
              </a:spcBef>
              <a:buNone/>
            </a:pPr>
            <a:r>
              <a:rPr lang="en-US" sz="12800" dirty="0" smtClean="0">
                <a:latin typeface="Monotype Corsiva" pitchFamily="66" charset="0"/>
                <a:cs typeface="Times New Roman" pitchFamily="18" charset="0"/>
              </a:rPr>
              <a:t>And art alive still while thy book doth live </a:t>
            </a:r>
            <a:br>
              <a:rPr lang="en-US" sz="12800" dirty="0" smtClean="0">
                <a:latin typeface="Monotype Corsiva" pitchFamily="66" charset="0"/>
                <a:cs typeface="Times New Roman" pitchFamily="18" charset="0"/>
              </a:rPr>
            </a:br>
            <a:endParaRPr lang="en-US" sz="12800" dirty="0" smtClean="0">
              <a:latin typeface="Monotype Corsiva" pitchFamily="66" charset="0"/>
              <a:cs typeface="Times New Roman" pitchFamily="18" charset="0"/>
            </a:endParaRPr>
          </a:p>
          <a:p>
            <a:pPr fontAlgn="base">
              <a:lnSpc>
                <a:spcPct val="90000"/>
              </a:lnSpc>
              <a:spcBef>
                <a:spcPts val="0"/>
              </a:spcBef>
              <a:buNone/>
            </a:pPr>
            <a:r>
              <a:rPr lang="en-US" sz="12800" dirty="0" smtClean="0">
                <a:latin typeface="Monotype Corsiva" pitchFamily="66" charset="0"/>
                <a:cs typeface="Times New Roman" pitchFamily="18" charset="0"/>
              </a:rPr>
              <a:t>And we have wits to read and praise to give. </a:t>
            </a:r>
          </a:p>
          <a:p>
            <a:pPr>
              <a:spcBef>
                <a:spcPts val="0"/>
              </a:spcBef>
              <a:buNone/>
            </a:pPr>
            <a:endParaRPr lang="ru-RU" sz="2000" dirty="0">
              <a:latin typeface="Times New Roman" pitchFamily="18" charset="0"/>
              <a:cs typeface="Times New Roman" pitchFamily="18" charset="0"/>
            </a:endParaRPr>
          </a:p>
        </p:txBody>
      </p:sp>
      <p:pic>
        <p:nvPicPr>
          <p:cNvPr id="6" name="Рисунок 5" descr="Title_page_William_Shakespeare's_First_Folio_1623.jpg"/>
          <p:cNvPicPr>
            <a:picLocks noChangeAspect="1"/>
          </p:cNvPicPr>
          <p:nvPr/>
        </p:nvPicPr>
        <p:blipFill>
          <a:blip r:embed="rId3" cstate="print"/>
          <a:stretch>
            <a:fillRect/>
          </a:stretch>
        </p:blipFill>
        <p:spPr>
          <a:xfrm>
            <a:off x="6351705" y="1124744"/>
            <a:ext cx="2818322" cy="4488550"/>
          </a:xfrm>
          <a:prstGeom prst="rect">
            <a:avLst/>
          </a:prstGeom>
        </p:spPr>
      </p:pic>
    </p:spTree>
    <p:extLst>
      <p:ext uri="{BB962C8B-B14F-4D97-AF65-F5344CB8AC3E}">
        <p14:creationId xmlns:p14="http://schemas.microsoft.com/office/powerpoint/2010/main" val="2314292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7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Оформлення за замовчуванням">
  <a:themeElements>
    <a:clrScheme name="Оформлення за замовчуванням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ня за замовчуванням">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ня за замовчуванням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ня за замовчуванням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ня за замовчуванням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ня за замовчуванням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ня за замовчуванням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ня за замовчуванням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ня за замовчуванням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ня за замовчуванням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ня за замовчуванням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ня за замовчуванням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ня за замовчуванням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ня за замовчуванням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1253</TotalTime>
  <Words>995</Words>
  <Application>Microsoft Office PowerPoint</Application>
  <PresentationFormat>Экран (4:3)</PresentationFormat>
  <Paragraphs>111</Paragraphs>
  <Slides>40</Slides>
  <Notes>0</Notes>
  <HiddenSlides>0</HiddenSlides>
  <MMClips>0</MMClips>
  <ScaleCrop>false</ScaleCrop>
  <HeadingPairs>
    <vt:vector size="4" baseType="variant">
      <vt:variant>
        <vt:lpstr>Тема</vt:lpstr>
      </vt:variant>
      <vt:variant>
        <vt:i4>13</vt:i4>
      </vt:variant>
      <vt:variant>
        <vt:lpstr>Заголовки слайдов</vt:lpstr>
      </vt:variant>
      <vt:variant>
        <vt:i4>40</vt:i4>
      </vt:variant>
    </vt:vector>
  </HeadingPairs>
  <TitlesOfParts>
    <vt:vector size="53" baseType="lpstr">
      <vt:lpstr>1_Тема Office</vt:lpstr>
      <vt:lpstr>Тема Office</vt:lpstr>
      <vt:lpstr>2_Тема Office</vt:lpstr>
      <vt:lpstr>3_Тема Office</vt:lpstr>
      <vt:lpstr>4_Тема Office</vt:lpstr>
      <vt:lpstr>11_Тема Office</vt:lpstr>
      <vt:lpstr>12_Тема Office</vt:lpstr>
      <vt:lpstr>13_Тема Office</vt:lpstr>
      <vt:lpstr>14_Тема Office</vt:lpstr>
      <vt:lpstr>15_Тема Office</vt:lpstr>
      <vt:lpstr>16_Тема Office</vt:lpstr>
      <vt:lpstr>17_Тема Office</vt:lpstr>
      <vt:lpstr>1_Оформлення за замовчуванням</vt:lpstr>
      <vt:lpstr>Тема 4. Вільям Шекспір: історична фігура, міф,  художній образ  </vt:lpstr>
      <vt:lpstr>План</vt:lpstr>
      <vt:lpstr>Витоки біографічної шекспіріани</vt:lpstr>
      <vt:lpstr>Robert Greene. Groats-worth of Witte, bought with a million of Repentance (1592)  </vt:lpstr>
      <vt:lpstr>Upstart Crow. BBC Two. 2016</vt:lpstr>
      <vt:lpstr>Френсіс Мерез  («Прислужниця Палади», 1598)</vt:lpstr>
      <vt:lpstr>Celebration of Shakespeare in Meres' Wit's Treasury, 1598 </vt:lpstr>
      <vt:lpstr>Бен Джонсон</vt:lpstr>
      <vt:lpstr>Презентация PowerPoint</vt:lpstr>
      <vt:lpstr>Джон Мільтон</vt:lpstr>
      <vt:lpstr>Основні тенденції в рецептивній парадигмі наступних епох</vt:lpstr>
      <vt:lpstr>Художня біографічна шекспіріана</vt:lpstr>
      <vt:lpstr>Причини популярності Шекспіра як персонажа біографічних творів</vt:lpstr>
      <vt:lpstr>Презентация PowerPoint</vt:lpstr>
      <vt:lpstr>Сучасна біографічна шекспіріана (концепція Вікторії Марінеско)</vt:lpstr>
      <vt:lpstr>Літературна біографія </vt:lpstr>
      <vt:lpstr>Літературна біографія </vt:lpstr>
      <vt:lpstr>Презентация PowerPoint</vt:lpstr>
      <vt:lpstr>Біографічна белетристика </vt:lpstr>
      <vt:lpstr>Біографічна белетристика </vt:lpstr>
      <vt:lpstr>Презентация PowerPoint</vt:lpstr>
      <vt:lpstr>Концептуально-алюзивна  проза</vt:lpstr>
      <vt:lpstr>Концептуально-алюзивна  проза</vt:lpstr>
      <vt:lpstr>Презентация PowerPoint</vt:lpstr>
      <vt:lpstr>Біографічна кіношекспіріана</vt:lpstr>
      <vt:lpstr>Презентация PowerPoint</vt:lpstr>
      <vt:lpstr>Риси біографічної кіношекспіріани</vt:lpstr>
      <vt:lpstr>Основні різновиди біографічної кінопродукції</vt:lpstr>
      <vt:lpstr>Одна історія. Вільям Шекспір, 2018</vt:lpstr>
      <vt:lpstr>Фільмовані лекції</vt:lpstr>
      <vt:lpstr>«Закоханий Шекспір» (1998), реж. Джон Медден, сценаристи Мрк Норман, Том Стоппард.</vt:lpstr>
      <vt:lpstr>Shakespeare in Love </vt:lpstr>
      <vt:lpstr>Нагороди</vt:lpstr>
      <vt:lpstr>“A Waste of Shame” (2005), реж. Джон МакКей</vt:lpstr>
      <vt:lpstr>“A Waste of Shame” </vt:lpstr>
      <vt:lpstr>Питання для дискусії  (“A Waste of Shame”)</vt:lpstr>
      <vt:lpstr>Anonymous (2011)  реж. Роланд Еммеріх</vt:lpstr>
      <vt:lpstr>МАЙКЛ ДОБСОН</vt:lpstr>
      <vt:lpstr>«Абсурдна фантазія сценариста Джона Орлоффа, який заплутався у позашлюбних зв’язках цнотливої королеви Єлизавети» (Девід Денбі).  «Вульгарне глузування над англійською літературною традицією, знущання над Британською історією та брутальна зневага глядацької уяви» (Ентоні Скотт).  «Для Еммеріха, вочевидь, немає принципової різниці між Шекспіром і Годзиллою – це міфічні істоти, значення яких є дуже перебільшеним, що зрештою й дозволяє налякати глядачів та заморочити їм голову» (Лідія Маслова). </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3. Вільям Шекспір: історична фігура, міф,  художній образ</dc:title>
  <dc:creator>User</dc:creator>
  <cp:lastModifiedBy>User</cp:lastModifiedBy>
  <cp:revision>43</cp:revision>
  <dcterms:created xsi:type="dcterms:W3CDTF">2019-10-12T19:37:01Z</dcterms:created>
  <dcterms:modified xsi:type="dcterms:W3CDTF">2019-12-06T22:56:13Z</dcterms:modified>
</cp:coreProperties>
</file>