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810" r:id="rId5"/>
    <p:sldMasterId id="2147483811" r:id="rId6"/>
  </p:sldMasterIdLst>
  <p:sldIdLst>
    <p:sldId id="256" r:id="rId7"/>
    <p:sldId id="258" r:id="rId8"/>
    <p:sldId id="259" r:id="rId9"/>
    <p:sldId id="260" r:id="rId10"/>
    <p:sldId id="262" r:id="rId11"/>
    <p:sldId id="263" r:id="rId12"/>
    <p:sldId id="269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9904-97E3-41F1-A9F6-8135BD2F2B3E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6243-FF6C-4E85-8923-9CB4311EF36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509E-685F-4D9B-B9C7-30DAAB6950D0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4ABE-2CCE-4E1C-AE35-5E87AA9BF4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C169-15FF-4DCD-AA4A-9F0298EAB6EB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5A3B-25F7-4C32-A0FC-EEADAC2FA1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189F-252F-410A-8BD2-6E09C2F2B19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E51C-C625-46F7-871E-2ACAEFA41A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81D3-44F7-4472-9AAD-8A7EBF7CE189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31F5-FC9D-4E8C-B76C-744C854979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0E46-FEDE-43E4-B5EF-BAFC2BBE9085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0963-F08F-48DC-8B5C-41D44BEA541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EC4F-5FB4-4666-A231-9D41D02CEEAF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9E50-AFE8-49BA-80E4-E9219372EF4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A4FA-FE52-4764-8C0F-B6161327DF8A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74C0-DCD6-4047-BBDF-03011799D64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53EC-9070-4B8D-B681-7CFDC8577218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9998-5343-4145-90E9-326A8DA6A5B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8066-6EAC-46B9-B4F4-B2246DB66FBE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0A52-0221-402E-A1E9-8D457E94EE5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909D-E236-48CA-8869-C8276990ACE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F827-8C28-42BC-A43F-B296B82F6C4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CCDE-5C72-4EDF-A34E-33EF68203EF5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0D9A-8CAB-424C-B026-61D95F94C4F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9418-EC3F-4154-B53F-9FA9A966D47E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16C7-663E-495A-AE09-8BB98DB20C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09F1-2A09-4F4B-9DB7-33C00B540421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410D-A8FF-405C-8A37-5EE1C2E7A19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13E9-0AA8-4349-A793-36924F0253A4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0264-507A-4459-9473-732D11A4A22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51BA-8925-4907-882F-54D02365C7CF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46E1-6FB6-43AE-9DDD-CA477B61689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5064-F180-4B24-A3A0-DDCCA94DEF4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ED384-CC4B-46F0-8C0B-09CA7EE6261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5C95-2060-4D7B-B862-36C0AF397F0C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41FB-3C74-4D12-90E8-7B0E1E602B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03CE-0E68-4D2B-8D4B-10E4B31299C0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F4C6-68CA-4108-B6AF-CAE3942576E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7ADD-18D6-424D-974A-67091477A149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7841-E06C-42DB-90A8-0484AFA537D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3881-3CBC-4E92-A612-7DAE1AE87419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D843-E78E-4253-B130-52CD419EA43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A9F5-D921-48D5-8C32-8B959740E200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EBC5-79D3-4B53-A96A-BA384956DC6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B3EC-92A3-4EAD-9F6E-71A38CE99C86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C7303-6278-45E7-B36C-22ABEB49CB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98BE-3E4E-4AFA-B680-008FBFB66B82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00FA-A09C-440C-A2BA-32F1FED249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122D-A6F0-451F-9CAE-41C5B879ED0C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69FF-0A82-4822-A729-B83D6742189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A9BE-CB77-452A-B90B-7855602404E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C2BE-E2F3-4021-A78C-20D00FEAFB2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B012-7CA9-40CE-9FEB-A202868DAEAB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E616-548D-4F96-BFE7-E975888EA8C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2E7A06-1ECA-4F46-89E8-99B7AF48ED3D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5CA65E-F2CF-41DB-9B5D-D1D49CBD6C3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C825-27D2-4FD8-9227-25BC034ACA89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4FA2-6E6D-4D81-A695-3563E87771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D006D3-EFB2-4373-BD86-5EF32868332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1537CD-352F-41D8-BE7E-B65781A9F87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219EBE-83A3-4352-8691-987E4090284C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36130A-C4F4-4AF1-B6B7-9B3FCCBBDD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809D95-E7CA-44E7-B666-F4BD3F0F5930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A3E72F-CB7A-4BE5-A2F8-FA3854AA71B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89DCD3-BE2E-4E80-8CAF-93AEBEB2F148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1C3B9-5D95-4CC4-93CF-729FFB8E02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EABC-C0D2-4942-AD51-2627D7AE3AE8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08D7-DE51-458C-AE93-0CEED9EF52C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DCDCF-7842-4D41-B5B1-89808B80B5CA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900D-2840-48AC-81E9-EF1818FB5B8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FF005F-5A51-4478-B521-68EF8F6D639D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2BE21A-D97D-4D71-AD70-3F45DE30CAE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098675-41A4-42D2-8BDC-F43ACC2F59BB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F2DD167-2EDC-4162-9FBE-5B92E06754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30B6-1845-4046-948F-7E35B69154C9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A86B-3E9C-4414-8C14-7D0FA821753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70D62-6311-4F76-A683-0904E1D1AED5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77B3-9DC6-4BC2-823D-5B0AC287EB5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86F998-02AD-49FC-83D7-7DFE84BD7FA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3DB76C-0767-44B1-9F78-938901A2F62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2AA2E5-896F-4C88-BD64-D6BBA4A30250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1AAD8A-E44C-47DB-8F6E-C2A3D533850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42C800-2D24-4146-9C58-56CC2D3887B3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95FC29-0C90-42E9-A603-F107A65F915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F85919-C36E-4032-8FE6-810DBEFFEB33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8C231E-F932-47C7-A3C9-D98056647B8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9233-3B90-4227-9AE8-0CB59C445E2C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05C5-F00A-4935-B736-4771563646D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F28D-61E8-4695-85CB-9BE04812F668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077E-CC20-4F16-B210-D88E6966C1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6F76-4131-4FFB-94F6-B5CBE64B2A7F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95F2-55BE-4060-BD00-E729E674761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A12F-2BE9-4270-8164-F88C66FA9C4A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CBB7-6471-4DF1-A704-13C51043657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AEB5-C7DD-4B60-9B4C-0822861EFA2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C7FF-8DAA-4767-946D-94C15F765B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5449-BB47-42C0-92C6-5A783C89AE3D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FE73-D7D1-4C4B-AF43-A17BEF03396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679E0-A0EC-432E-837C-6D803B85099C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DA65-79C6-4533-9A78-CFF18C078F5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6877-AF94-4AB6-A3F8-3DCD5527707E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43D6-3A7B-4066-B415-80441ACAB85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D85B-719E-401F-AEBD-3544CA3E2FD2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6A19-D156-4AF5-B2FB-B924F41B975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6A7D-2BA6-4889-A260-76EA836C73C9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9EB5-E27E-4594-939C-C819BFA840B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E541-F956-4F95-87AE-913BF6063D95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94F8-F536-4A04-AF34-82506EF1890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C0F043-4B30-42B6-8D1B-E04E8CB0008C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DC28E-2E59-460E-9AFA-B6514E1B802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0E3CF-08D7-4AD2-AC3D-FDF13966DC0F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9528BB-6FA6-48B5-B7C8-9A410C130D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6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9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0331B-39B4-4E54-B115-F6E7A0901B7A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71CCAE-A7B4-4C66-93EA-D1E1153556F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72" r:id="rId4"/>
    <p:sldLayoutId id="2147483794" r:id="rId5"/>
    <p:sldLayoutId id="2147483773" r:id="rId6"/>
    <p:sldLayoutId id="2147483795" r:id="rId7"/>
    <p:sldLayoutId id="2147483796" r:id="rId8"/>
    <p:sldLayoutId id="2147483797" r:id="rId9"/>
    <p:sldLayoutId id="2147483774" r:id="rId10"/>
    <p:sldLayoutId id="21474837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01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69246E6-3CDB-4EAD-A34D-9AC22B3947E8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CBF418-38E0-45E7-A4BB-4CA8B89FD0D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75" r:id="rId2"/>
    <p:sldLayoutId id="2147483800" r:id="rId3"/>
    <p:sldLayoutId id="2147483801" r:id="rId4"/>
    <p:sldLayoutId id="2147483802" r:id="rId5"/>
    <p:sldLayoutId id="2147483803" r:id="rId6"/>
    <p:sldLayoutId id="2147483776" r:id="rId7"/>
    <p:sldLayoutId id="2147483804" r:id="rId8"/>
    <p:sldLayoutId id="2147483805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5477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D9B24C6-F5D2-43C3-B65D-B5258E31877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3D8F09-C478-4E9A-B1F9-A1B97D7503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107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D1004-6C7A-4AA8-A431-AAE492B0785D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079F41-D04C-487E-B993-84DE16744B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http://school.xvatit.com/images/f/fd/10-11_79_2_3.jpg"/>
          <p:cNvPicPr>
            <a:picLocks noChangeAspect="1" noChangeArrowheads="1"/>
          </p:cNvPicPr>
          <p:nvPr/>
        </p:nvPicPr>
        <p:blipFill>
          <a:blip r:embed="rId2">
            <a:lum bright="22000"/>
          </a:blip>
          <a:srcRect/>
          <a:stretch>
            <a:fillRect/>
          </a:stretch>
        </p:blipFill>
        <p:spPr bwMode="auto">
          <a:xfrm>
            <a:off x="4572000" y="3284538"/>
            <a:ext cx="45720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b="1"/>
              <a:t>Палеоантроп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686800" cy="3960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Вони </a:t>
            </a:r>
            <a:r>
              <a:rPr lang="ru-RU" dirty="0" err="1"/>
              <a:t>вміли</a:t>
            </a:r>
            <a:r>
              <a:rPr lang="ru-RU" dirty="0"/>
              <a:t>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знаряддя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міцної</a:t>
            </a:r>
            <a:r>
              <a:rPr lang="ru-RU" dirty="0"/>
              <a:t> </a:t>
            </a:r>
            <a:r>
              <a:rPr lang="ru-RU" dirty="0" err="1"/>
              <a:t>статури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Череп </a:t>
            </a:r>
            <a:r>
              <a:rPr lang="ru-RU" dirty="0" err="1"/>
              <a:t>неандертальців</a:t>
            </a:r>
            <a:r>
              <a:rPr lang="ru-RU" dirty="0"/>
              <a:t> </a:t>
            </a:r>
            <a:r>
              <a:rPr lang="ru-RU" dirty="0" err="1"/>
              <a:t>відрізнявя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черепа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8507412" cy="410527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Час </a:t>
            </a:r>
            <a:r>
              <a:rPr lang="ru-RU" dirty="0" err="1"/>
              <a:t>появи</a:t>
            </a:r>
            <a:r>
              <a:rPr lang="ru-RU" dirty="0"/>
              <a:t> – початок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err="1"/>
              <a:t>палеоліту</a:t>
            </a:r>
            <a:r>
              <a:rPr lang="ru-RU" dirty="0"/>
              <a:t> (70-35 тис. </a:t>
            </a:r>
            <a:r>
              <a:rPr lang="ru-RU" dirty="0" err="1"/>
              <a:t>років</a:t>
            </a:r>
            <a:r>
              <a:rPr lang="ru-RU" dirty="0"/>
              <a:t> тому). </a:t>
            </a:r>
            <a:r>
              <a:rPr lang="ru-RU" dirty="0" err="1"/>
              <a:t>Неоантропи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180-185 см. </a:t>
            </a:r>
            <a:r>
              <a:rPr lang="ru-RU" dirty="0" err="1"/>
              <a:t>чоловіки</a:t>
            </a:r>
            <a:r>
              <a:rPr lang="ru-RU" dirty="0"/>
              <a:t> та 163-160 </a:t>
            </a:r>
            <a:r>
              <a:rPr lang="ru-RU" dirty="0" err="1"/>
              <a:t>жінки</a:t>
            </a:r>
            <a:r>
              <a:rPr lang="ru-RU" dirty="0"/>
              <a:t>. </a:t>
            </a:r>
            <a:r>
              <a:rPr lang="ru-RU" dirty="0" err="1"/>
              <a:t>Кроманьйонці</a:t>
            </a:r>
            <a:r>
              <a:rPr lang="ru-RU" dirty="0"/>
              <a:t> </a:t>
            </a:r>
            <a:r>
              <a:rPr lang="ru-RU" dirty="0" err="1"/>
              <a:t>відрізнялись</a:t>
            </a:r>
            <a:r>
              <a:rPr lang="ru-RU" dirty="0"/>
              <a:t> </a:t>
            </a:r>
            <a:r>
              <a:rPr lang="ru-RU" dirty="0" err="1"/>
              <a:t>довгими</a:t>
            </a:r>
            <a:r>
              <a:rPr lang="ru-RU" dirty="0"/>
              <a:t> ногами та широкою грудною </a:t>
            </a:r>
            <a:r>
              <a:rPr lang="ru-RU" dirty="0" err="1"/>
              <a:t>клітиною</a:t>
            </a:r>
            <a:r>
              <a:rPr lang="ru-RU" dirty="0"/>
              <a:t>. </a:t>
            </a:r>
            <a:r>
              <a:rPr lang="ru-RU" dirty="0" err="1"/>
              <a:t>Неоантропи</a:t>
            </a:r>
            <a:r>
              <a:rPr lang="ru-RU" dirty="0"/>
              <a:t>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, </a:t>
            </a:r>
            <a:r>
              <a:rPr lang="ru-RU" dirty="0" err="1"/>
              <a:t>виробляли</a:t>
            </a:r>
            <a:r>
              <a:rPr lang="ru-RU" dirty="0"/>
              <a:t> </a:t>
            </a:r>
            <a:r>
              <a:rPr lang="ru-RU" dirty="0" err="1"/>
              <a:t>костні</a:t>
            </a:r>
            <a:r>
              <a:rPr lang="ru-RU" dirty="0"/>
              <a:t> </a:t>
            </a:r>
            <a:r>
              <a:rPr lang="ru-RU" dirty="0" err="1"/>
              <a:t>знаряддя</a:t>
            </a:r>
            <a:r>
              <a:rPr lang="ru-RU" dirty="0"/>
              <a:t>, </a:t>
            </a:r>
            <a:r>
              <a:rPr lang="ru-RU" dirty="0" err="1"/>
              <a:t>будували</a:t>
            </a:r>
            <a:r>
              <a:rPr lang="ru-RU" dirty="0"/>
              <a:t> аналоги </a:t>
            </a:r>
            <a:r>
              <a:rPr lang="ru-RU" dirty="0" err="1"/>
              <a:t>споруд</a:t>
            </a:r>
            <a:r>
              <a:rPr lang="ru-RU" dirty="0"/>
              <a:t>,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ритуали</a:t>
            </a:r>
            <a:r>
              <a:rPr lang="ru-RU" dirty="0"/>
              <a:t> </a:t>
            </a:r>
            <a:r>
              <a:rPr lang="ru-RU" dirty="0" err="1"/>
              <a:t>погребіння</a:t>
            </a:r>
            <a:r>
              <a:rPr lang="ru-RU" dirty="0"/>
              <a:t>, </a:t>
            </a:r>
            <a:r>
              <a:rPr lang="ru-RU" dirty="0" err="1"/>
              <a:t>прикрашання</a:t>
            </a:r>
            <a:r>
              <a:rPr lang="ru-RU" dirty="0"/>
              <a:t>,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Неоантроп</a:t>
            </a:r>
          </a:p>
        </p:txBody>
      </p:sp>
      <p:pic>
        <p:nvPicPr>
          <p:cNvPr id="99331" name="Picture 2" descr="http://home-edu.ru/user/f/00000800/krom_4_s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267200"/>
            <a:ext cx="3000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еволюційна</a:t>
            </a:r>
            <a:r>
              <a:rPr lang="ru-RU" b="1" dirty="0"/>
              <a:t> </a:t>
            </a:r>
            <a:r>
              <a:rPr lang="ru-RU" b="1" dirty="0" err="1"/>
              <a:t>теорія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37449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Людина походить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приматів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людиноподібних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мавп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поступових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природного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  <p:sp>
        <p:nvSpPr>
          <p:cNvPr id="89091" name="AutoShape 2" descr="data:image/jpeg;base64,/9j/4AAQSkZJRgABAQAAAQABAAD/2wCEAAkGBhQSERUUExQUFBUVFxwZGRgYFxcYGBwcGRcYFxocGBcXHCYeHBokHBoYHy8gIycpLCwsFx4xNTAqNSYsLCkBCQoKDgwOGg8PGiwkHyQsKSksLCwsKSwsKiwpKSwsLCwsLCwsKSwsLCwsKSwsLCwsLCksKSwsKSwpLCksLCwpLP/AABEIAIYBeAMBIgACEQEDEQH/xAAcAAAABwEBAAAAAAAAAAAAAAAAAQIEBQYHAwj/xABCEAACAQIDBQYEAwYEBQUBAAABAhEAAwQSIQUGMUFREyJhcYGRBzKhsUJSwRQjYnLR8DOCsuFDU5LS8RUWJGOiNP/EABoBAAIDAQEAAAAAAAAAAAAAAAEEAAIDBQb/xAAqEQACAwABBAIBAwUBAQAAAAAAAQIDERIEITFBEyJRcYGhFCMzYZEyJP/aAAwDAQACEQMRAD8A2kiiK0o0kD71CBZDQymlgiia7RRAgKKkQaBHWoAWxpJ86J1omoBDHnSCfKgfCkEUH3CJKzQyClqv2oBKgAwNKGWKVkoZKGE0Ls6BSlZaBSpmE05YiyrqVPAiP/FQ4vPhoFwlrPK5zXwfqPGp0LXO5bBEEAzpH9RWUo73RdSOdtgwBBkHUdPSunCoW5gbmGOawM9r8VqdV6m2T/pp0dsIbLXlaUVST1GUSQRxBoKX5Jn4Hz3Qo1IFc0vq2oYEeBB+1edd498b+NvEs5CTCqJCqOXrpV53I2OEurluPm4kDNHrIjhP0rKd6hifs1jVyTZqkeNAaUlRRmtzEDUAtFFBaAReWKNaKKid5N5bWBs9pdPHQKOLHoKPgiWkwRRFazbZ/wAaUdouWSoniGkx5ECavexdvWsUmey+Yc9CCD0IOooKS8B4tD0pR5aXkojV9KgyUWWhRlahBMUWWjYUTLRIJPnSGHSlGhkoECy0tVoglKCVYAIo4oBKGSrEABRsKKelHlqEAmtdVWKK2Y8aWyH1qE0D8KKkm0aFDCadzwoqUDRZasBoQ1JzV3y1zaKhDh2vShnNdHTTSueWoQHaGktRnpRlaBBANClxQCVCaALR5KDGoHerfSzgLea4ZY6KgiT9eFBvPJF3J8LSyKyXB/HTM8PYyp1ViTE9DWkbI2zbxNoXbTZlPv5EVXkmW4vNH5TT0onMamBQmqP8WtvHD4IhGKvcYKIOsc6kniKpayev77YNGyNiLeaYImdfPhUnhtoW7qzbdHHVSD9q8ubPw5uAuW+UiRzgmJ963DcRFR2RLZVSoYMWEHkYE8/0pR35NRfsZ+H6ci7mq3vVsQtZvPYOS4yEMNMtwcw46x+Ia1YQKgt8Ns9hYMf4lw5FHHU8T6f0rS3FFtmcE3LEefNhdpnu2lVWDAkhuqgwR4jWKv8AuVvh2l/D2WYoQwHCZ0IyzOizT3ZO7SWhmKrmfXPxaehnkakdzdnYW1cftLKrcN0lbrAFSdCAD+FvCubG2N1nj8YdCcHVA0ACjFFQU111/s5gCtGKAM0ZFDCBxWK/HDa+a/bsg/4YJbzaP0H1rVdt7dFmEWDcI4cgOpj7VRMbu1ZxLtdurmcnMW9ftypG7qoVy4+RynppTjy8FU3O2Epu5tLn7oMFJGpbSD04cDrWubo7AXDqWACm5qQvAcSB4kSRNUP/ANpYxb5u2bEW2gZQcrR5AyBWs4DChEVQICiAJmNPGh08XOfNhvcYx4xHQFJCUD/etcbOLDFgPwmD0nwNdDUhPNOkR50QNGTUNvZtz9kwty7oCBC/zHh/X0otpIGEtmoZ68529v4q7eB7W7LmR3mjXmNeFazulvBiM/7PiRmYLIuCdfBj1iqK2O4y/wAbzUXLNQGtJo1rbDMXRgUiaE0QCiaLU0QpVQIFt0oL70dGDUIKtiugakoaDvQbIBmNCgBRUNCdppM0AKCmrlQZqIkUGFEaBAoiikVzJpVEDYHFEZpRajNAGiBxpLPHlSiazf4qb2sgGFtEhmH7wjiAYyrPjxNVnNQWstCLk8R03r+KK2y1vCRcZfmc6oOOgH4qyreCzi8UTevMWPjAHHgBypxd2aFu20SdADc85kDzq5WVDILarnd4CL48Z8gda5FnVz1cTpQ6aOPSg7C2fbzW0cMLvad5SDqsSI5VvG5tnJZIPZDvGOzBGkTrJPWqNjvhNinuC+LydpHy5SAPCZq+7u7JuYe3F1gWOpj5VgcifvTFak7FJ/j/AIYzlHg4ol8bjFtW2uOYVRJP0/Wsf3i7Tat2XDLaQlUUET11nifanW/nxDW64sW57JGl2/MQYECPlB18aa7sbRPZ5joMxPv/ALVl1l812h2Rr01KzZIr2L3XyWxasI1y/mkhQSSB1A5f0rSvhvsrELL4hGtFRkCsIJmCSByAj6083GxStcvd0BmCsDzI7w1+h9at/Or9NXzipyespfY4twXgBrOfiBfNzG2bK/gt5vCWbT6D61orrWXbZxYO077Ge5pwnRFEwK062WV4vZTpVs9Z3xJuyiqOAzN0H5R48z7U32TvPaXFtYukdldSGzaAMskE9NNJ8RTjZON7VTdgqTpHHujQf341wsbvftOKAWF7hzsRqBmHAczNciqTVnZadKyP9vux0fiCli52du521oEBSynONNe/IkSeYq/YLFi7bV11DAEUx2ZurhrEG3ZTMPxkZnJ8Sf0pd3ZzWmL4fgdXtT3W8VP4W+hrsx5R7vwcqTjLsiTAiuWMxy2rbu5AVBJP98+VIwOPW4Dl4jRlOjA9CKpvxR2gwtJaWQHJLeOWIHuZq1lijDQV18pKJW8VvE74h3Kz2kKOgJ4D0H2q07Ju5BB6r7SDVA2WxbEKvKc3qBH61druHe4bdu3GZm7xPIBSfeBXCzZo7ssjDDQkPPWl8a5qdI6UM8V6NLseeZw2ljCiSNXPdQdWOg0+vpQwWH7O2F6anxPEmmit2t+fw2tB4ueJjwHOo/fPbRtILamC4Mn+Ech5mR6UvKxR2x+PRtCDk1BHbaG9SL3bUMfzfh8hzPpVa3osfttrLedlVTmAUAAngJkSfeo26rpbS6uUmYgn8x0jyqawUG2Q4knu/WI9a5k+psnLzh1F08Ix8FOwVi3Zxq2zqLVvuzJJkHTToNNPOtO3e2eEtgkPmOpLkl/rqPKk3N0cIwAbD29OBAIPuDJ9amuHSK6NNDUuTOdbdq4pBijIoppXGnU2K4Ev9zRik5TNLFWAKmOFCgKBagQImhmo81GookDRa7KAK52xQIqvsIt2oUihR0B3y0mlTXMVcAvNREiiDGkOaGEDHlRmkm57eNF2lQqHQakhqNmoEGu1doLYsvdcwqKWPpyrz7tjabO1zGOZa4zQDy4ZY8o+laL8UduBntYJDq7BrgB5fhB8zr7VkG9Fzv8AZr8iGP6/X7Uhe+dirX7j1MeMHMtW6dibZdjLOZJ89atW4eDa5jS6KextAjOQe82Ujuz5n6VTMBicq2hqbcgMBz7sx71te62B7HDIObd8+ba/QQPSlKKudusYvnxrSJiqh8S8e9vCAISA7hWIOsEEwPOIq25jVZ+IOz2vYG6EEssOB/LqfpNdO2P0aRz63kk2YhjsE2R3OitKr5oQTPuKtWxWVcOsieHqdAAKq1rHdpaNvi2djHgVUfdaGA21lUJdUgrpB0BHH3HKuRZXKSz8HVjJLuax8M9iOi3L9wybhKoOiqT9yfpV5as33N3u7JFRj2lkDQ/jSfuKv9jaVp1zLcQjrmEfWuj084uGJiF0JKWs7leNZXvPb7Labk8Liq3DrofqK1VXBEgz5GqV8Q9khhbvjikof5TJB9x9ar1ceVelumeTxkButiITKQQJMEcOPOrhuzYANw/i0E841P3qlbGxPZqykaq0+hbjV33dtAXLzA/NkgeQIJ8prmdKv7qY/wBS18fYn81KzRRUYNdw44xx+zc5Loezux8459Aw5j7VVN97DX8MQ6FLtgh9PkZZysVbygx4VeKqXxK2x2OEKCJunL6CD/Sl7kuLN6W+aMowOLC4nMxYLlIlQCRwE+nGtF3a22quGbvDqOUgDMPT71n2EwzJlur1+o5GrtsDdtcVba9ZY2bitGTQpwB4cQDrXMXeacPKOpY0ovl4Zpdq+GAIgg8wa4bTxeRO7qzHKonmdPpxqq4S9iMLpcAAJ0I1QnwOkHwNTGAxnbXgW/CvdXz4k+PCuiupU/pmSOa6M+26iTwGEFpAo5cfEniaoe3rpu41xxCGI8AADHrNX3aGMFmy9w8EUtHly/Ss62CwZbl1tSsknyBJ99ax615FQRt0a2TmyMe4zYsWyZSyBoOAJ8OsaVbtl7PF27bmYtnOxHMjRV99azzdvaoN9y+jO+bwMzI/WrzZ2wthgCcpIlW0hhPA+tJxSjNch6a5VtRLvAHSuOF2gtycp4HgRB9jrUXb3ntZJdlUjlxn+XrVdxe9Si+biQgjUE6tHAsoruR5zyVeZ7OJPIap+S+l6NfSmGy9pC9bDxBPEHiPP7in5YVthQVNFmqGxm8IEhO8BPenTTp1A61HPti7cUgMFBEAhe8J5jXSlJ9XXDsMQ6Wc1pXd6fibcXEtZw7IBbMFmHEjiAdRxqS3a3+uXCBiLYAJjtE1Ez+IdPGs/TdJreKPaNmRmgMOMtqGI+laHutglVktiIVSWGWcx0GaZ0msP6j7pRfk2+DItzWF2RtK6Zq5A1w2pfKroYJI4cafcsWsRS14h+h40udKg8PtMqwU6yJn6VLW8QCBBFCMlLuFpo6kUKLPQqxXDoPeiU0qa5560KoMtUdtfblrDIXuuFHjxMcgOdVffj4grhwbNkg3Tozck9DxP2rPMft7utcuMXfjJ11OnpWbnnZGig2tYe1d9r+Ku9p2sKCFFpZA1J4gHjA4nxq87gbXud1WYsrkmWYMoMxltgd5f8xjSqFYw9vEHNoHXQOo1B6nqOUHpT/YWzMdauQqh0vt3WXUAgwSY+UxrBpKxzi00xmKi1kjcDSLz5QSeQJPprRWxAifCg+oI48vSnt1CeHne1jXxOKfEsZfPmjw8PIRTPbmDDNcjmCw/wBX6U627gzs/Hva/DOZD1VuH9PSixOMV3BB0Oh9dP1ri2c428jr18ZV4h1u0ua3ZJ53fspito3Rvs2Et5uIzKf8rED6RWLbug21tKR8l0g+HzL/AH51sm57/wDx9OVxvvW3Tf5Wv1ML+9aZOgUm9BERNHmoia6WCJgOLwNuztG+E+QXmjynhU9jtiJcVnRVLZSCpAg6aeR8aa7+4E4THNcIm1fJYHlJ+YeYOvrSNi7cCnRsyn3HnXn+ojJWcjtUOMq8LZgfhnYNlHtXLtp2RSdQ65oE6HXj40z2lsY4EK111ZGMZgIII6rry51N7C21kIUnuPw14MeHoae7QwP7RigDBW0uo8SZPLjoBHiadUK769XkTlOdU89C91MSz22bQ2ye5z4cTPThSt7rYbCuTPch9BPA9PIn2qYVIGmg4QOHSmu13AsXSeSN/pNNqpKrg/wLuzbOZk2J2xbW4gHWJPNSNQfIxVx2PjMjWzOk5T/KdPodawi3cK3OJ46VqOx9pdphpJ1ykesVyrKvgcZI6Kn8qaZrPaRQLVw2feD20bkyg/Su4Arsp+zkvyEWqn/EnZL38OrWxmNsksBxykakeUA+9W2a43hKsOoI9wRVLI8k0zSuXFpmObC2kpbK0Q3Ecp01FW3d8nB4jTWzegHTgfw+WpiehrL8FKOQeE6e9aDu5tkOvZvxj3HhXGkvinyidf8AyQxmgbZM2ikAm4cq8NCZ1E8xxrvsrZi2UgEsxMszcSf6dBTDY13tiLjcEGQeJ0LNpU5XVrSn93+xybNj9CD34/8A4b2X8qn0DqT9KoG7mLU2mQ8wVbxBkehrVb9sMrKwBDAgg8CDpWG71YdsBjXtoSEMFJ5qdYJ9xPhWPVVOTTQx0tqj2Y72fgVt4hrN0QLggPpI1lWWecgVasCWtdy7bS4VBAzAFXQ6Ss+MDwNVGzjRibR0PaL8p4DyJppsvbFx8VZa5cLl/wB2EGrQeBgaA5oGWl4U2NOWeP5GJ3V8uO+Sd2jtBbSsGVUz65BMrrpEkwNJqP2bsvFXrivcssttkKqxRspJBKgAan+bxrQtkbqI1wX79qHEBQxkafiZRpM8ONWW7hlaJnumRGmvpXXrtk60ksOVZVH5G90r+w8G+GYWj3wwkOF5jjm6Rrx5RXTezaJVVtKYNyZ65eGnSTRb37bGHsQHyXGiOExOpg1RNn7zNjLlvOZuW7ZRjESc5IPnEe1JXSdVckm3vf8A6OUQ5yi2ievY+2qMDJlYgTwjlFRmwtuF3Kme4eYj3+tPdpXoskAa8PU6Uq1uwuCFtyxZ7mlyeGYCTl8OI9K5MIOalL8HVlOMZKL9k1g9hYfFG4zhjDAaOyj5QeCwOdTuCwdvDrAOhP4iJ0EATzqBwG1Fs5yqM2YA6QBmEjUk8IjhTPEbSN26oac0k5V7xiOgHCujC2uEE0vsITqlOT15Euy3ARII9xUdtd9UHiTVa2e6q4uLdvRMEHUceUjTpVlvWVuxcDQoHMdJpmN/yxazGLTq+KXkaWm7x8I/r+tOrNwyPMVD2u0LcgJ66kevhVlwdu1MqNfE61WuWsrPEh7lmjo81CnhcUxrN/ib8QxhFNiyw7ZvmIPyD/u8OVXzauJyWbjgElUZgOOoBIryvdx4uX2e8M7MxJzTzOtGcs7AivY5t7a/ETJ1OvXXWozGbRLyNYJ4VLYzd+3dWcOSGGpQmZH8J/Q1pG5vwhtnDK993Fy4JAQgZQRprBk1hH/Rq287mcbnY5kuhSNJHHl/f616A3GuBsMY4do32U/rWFbZ2A2Bx5tF85BVg3WddfHlWkfD3fNLdy5hrsIM2ZWOkkgSD4dKm5PSPvDDUZ8KSaJbgPAilEUz2MDG/j1sdpsYldQAbZPkSy/c+1ZYmP7viK9K7+YS1cwN9buULkJBMaMB3YnnOnrXnrB7vG4VAEsTAEc+A0pS1xi/sNVKTXYt+zNnM9hSW7zDMfDMNJ9wa0j4eY3NZZDxnNB4zwafUfWqUNnNYu/s7Or9mqtI8RqjeIJ+gq27iYVzcuXCIT5V468J158K5tDkrsGrMdel2Cj2pDilRRdpXZRzjOPjbhC2DQgfLc18JUisYwmLZCJNb38RttWRhbtg9+5cWAq6wZkFug0msg2Jsvtb9u2UzZnWRxkZhm9ImlLZJvPIzUnm+Cc2VtdykMDAHifIitd3X2mLtgPlGcmLniwA19RB9azvbexreDxSW7RJtuubKf8Ahk8h/CY4GrnuUf8AF6dz3IM/p7UlRtdzhhvbk6+RZiajN5LgXC3z0tOf/wAmpJx/fOqh8QtpZcP2K6tf7sfwDVj9h6107JqMW2IwTcsMQs7La66qvzMwC+ZMVcNh7Pe29zD3NLls5WHIjqD/AHxqQ+H2xQ2LzR3bS5v8x0UefE+lSG8Dq21Wj8FtVbzrm2tyq5P9h+Mss4ovG7F0HDWx+UFP+kx9qlTFQ+6sdh/nb71MGn6W5VrRK3tN4c9KTFdIqD3m3g/ZwEtqGvNrB4KPzNH0FSclGOslcXN4jJsRs795cQ8Vdl9jpXf/ANCvWBauP8jrnVhxHDunoTIA86kdl7He7iMoJZ3YszHkCZZjUrvQMzYews9mpyp4i1lzN/55+VcdPYyl69HUlLjJR9lg3IcqhU8WGc+Z0OnsPSrYOFVrdqz+9duiAe7T+n1qxldK6XRt/EtOf1OfI8FSOlUX4l7Ct3xbdnCdmGzECTk+bQDiQfvVyv2mKnKQDyJmOIn1iap+828tvCK9u0BevsCHLfKAeRj/AEj1rexrO5StPexnw2rZTClV7w1UIdHIJIGaOfiKdbn7IWe0YTPeVhxkHr1Fcd2d22vuEC6zJaNFHUmPYc6t+LRFx14WoCaZ1Hy5wBLDo08fWk+p6h2Q7dkv5GunojXPPO/wXvZmN7W2G58Dy15+nP1p4V51Cbt/4RbkWMeQ7untUwNadok5wUmKWpKTSKV8UNnBsMbiqWuyiKACdM86KOf6VR918K2GxDpeWGgFhxInK2viAda1LeXGtYVLqobgQnMAeErAJPITxPjWVbV229zEte7lssQdHnUADmOcUt1fjEOdJGTe+i/DD2rkEOZEERGhGo5darG8+0sSrw11rttWDZSFEj0HSmeG3rIBIVT1KkfXWis3bmLF1lyILKZ27Qkd3+EAGddPWubFT8RX6j01Fd5EjhMd24CWi0aS76RygREmrfuyluwMmhLyS5GpjkfAcqqe7eDCJmbVjqT04mF6VcdibHcy9zug/IvMDq3Q+FW6ZSdn0Rn1Lj8f3ZJJjrSzEamSPE89a5YraiurKv8Aeo5VH4zZCqxVLKxyJSeU8K54RgrFAqB4khVynLOkjpXQdktzDnqK8o7Wr/lTi3iR1H0pumBT/lW/+laVh8NbcnItswcpAReI4jXnS/CS9mjkvwSuC2iq6HNB1kAlfU8qFdMFghEERB0EAChT0OfEWaWkhdUEGa80/FDdhsHjXKj93cJdDGmupHof0r0HvJtxMJYa6+scBwLHkBNYPtTE4na+JhpY65EHBR0/3NM2yimZRi2VbZe0nQqTIE8Y08da3j4b7yftFrsiSTbAIP8ADwjzB+9Rm2t2EwGxLtshHaASY4MzAaT0GlQfwavE4kr/APU33Ssk+LTNM2LQ4+J+490XTjbJL8C68xlHEeAAFUyyWvC21uO1ELqYkcpJ8a9HXbQYQ2oOkcqxrf3dQ4C721r/AAbjaD8jfNHl0qWRzwCD3syV3f3pxeDuLYxSFQY7r8YJyyjT5+Glanh8QHUMp7p4VSsbgl2js+3dCk3QuhB7wgwwOvhPXhFS+6GEvWrGS7Jynuk8SPLlWcLJKfB+GXlCLhvsqPxS2qWxNvDz3FUOR1ZiRPoI96T8P9hC5iO1PyWh6Fm0HsJPqKa774UXNo3HPC0iiBzgf71oG7OzRYwyD8TAM2nEtH2ED0pXPlvb/Bs3wqS/JmdvGF8XfYzL3WHkASBx8q0vcxR+zL/M3+ois/2tsjsNp3QPlufvB/m1I95rSN1reXC2h1E+5JqlEX/US0NzTqWEqUphtrHCxYuXfyIT6/h+pFPmIqlb4bV7WLFsjKZZmPAhengDHnpT11qri2LV1ubKGcYbn4We9dPDmWOsRV93M3NXCJ2jib7DU8lH5V/U867bn7rraUXm711xIJ/Cp4ADr41ZnHtS/TUcVzl5Zrdbv1XgyPauLa5tHEZj8hyL4BWC1oW6NiLTN+dyR5ABR9jVJ3vwgt7RuMojNbRz58z9K0TYmG7PD215hRPmRJ+prCmP/wBMm/RtZJfDFD5h41m2+97/AOcAx0FlY9Waft9K0gHxrOfiFhZxKtz7ID6uaZ6t/wBswoX3JP4eYSMO93ndc+ykqPsfeqttE5dpYnNIm5I8jEVoO6+DFrCWU6ID/wBXeP1NVT4g4HLiLN4fjGRj1KyV+lZ3w/spIvVPbWWvdJpw/wDnb/VU3lqE3PcHDD+ZvvU6RTNH+OP6GFn/ALYR41lu38YzYu6y96Xyrz0XQaVfd6MZ2eGcyQSpHH3Omun9Kqu7exbgYXsobLrB5yp4eIka0t1CVj+JeTena18hI7Iwy2LACFbl+8VBIIOXMYmRwVRr4moje393jLSj5Vs6eMlsx8yaudjF27wy/I+hy8GBBkEdYP8AvVX34w7Pdw0jUBxm/C2itp7HQ1TqK+FOR9FqZcrdfsn901lLjTxaPYf71PrUJudaIw4P5nZvrH6VM3bgAJOgAkny1mmemXGqP6GN/ex/qMdv7RFiw92QCqnL4twUe9ZLszZlzEXMiS7tqxPBQTqzf3rVp3sxT4q6LYnKolV6sxyjXr9qtG7+wVwtsIsZjq7c2P8AQcIpdv8AqJ4vCN47RHfbBsfYaYW1lt6tqWY8WaPoPCs72Nc7hOuZj11JJ/rWrPcABJ4CT7Caznc7Z4uXkB4JNz2Pd+pFHqof+YRD08s5TZfsDg+ytIkzlUAnrHP3pyoowlKroR7LEIt6xJUH2qv7Y2EmJdLJssqCHN1T2YB4ADJBZuJ6Cp3F31tozscqqJY66D0qIG9+F49svXUMJjpIFSWPsGOkP8P7K9hdU200vP8AhEsGJfvdQJgeFcN8b9lV7CyqK7kdrkUCEU8GI6mNPCi3V2vZt2mLNHatKjmTJUAeMQZ8aaWMAvEzGbvsfygxPrx9aR6qzjFQXljvT163J+ETO6+xZAuMDlEZR1P5j4dKt+QU1wV62y/uyCogaHThoPaKeq1N01qqGIVutdktY1x6fu3/AJT9qqlrDedW7HfI3kftUJhbMCsb/Kw0q7JnPD4ERrT7C2AGWBFcgacYcais1HuWk9JYCiroBQro4hQrG+exxdTO0EIAMpiOPEe/2rjuDgLVqywVVDZiWOhJBgg9YjT0qxYrYtp5zIpn++VMLW6FpWlGur0h+HkYmKWlVNW80v2N1ODr4MiPilYzbMvRxlNP81UT4OXFt37pusEm2AuaADLAnU+QrVdobri8oD3b8AgxmUiRw0K0ybcO1+ZvOFqWfK5bGP8AIK1Xj5N/8JxWB4ajw1qvb9YI3cI6DLBIJzEAQJbTxJAGmtSOzN2UsE5SxnlMD2Fd8dsO3dXK4Yg6xnYDThzrSXOUGs7lFxjLSsfDewLdi4oMLmDKOJWVIIPqtWfEbQtoJLARPHTx50eA2Nbs/IsT1JP3mn5teFUqhNQx+Q2Si5ajJ9oYdne5cLg9qOokc6su7e+AKZL/AMywMy6zGmoHCrcmCVZyqq+SgfamuI2BYuNme1bZupUT70rDpra5clJG8r4TWNFN3lVWxVu6ssptgSNYJzESOnD3qV2BtoWra2rkgLoG+YRJgGOEcKkL25tksWVrqTyV9NBGgYH2ohufb/5l7/qWfXu1RU3Rsc1ncPOqUOL0kTiUYHvqQRGhHrzql7Xwi2yAblt0IyBpXMs8AwB4ePWKtOB3XtWnDguWHCSOngBNPMXsizdWLltHH8Sg1tZRK6P27MpC1Vv6vsNdm4xWtqJUEAKRwMgR7U7nyrlZ2Dh0jLaQeQ/SivbBsN/wx6aH6RW8VNLGZPi3qKDvS6PjGJmCDbB46pl58uLD0q17J20CgS5owET+EwOM8jSxuRh4Im6AdYzmJ66ilrudbAjtLxHD5l/7aRjTdCbms7jPyVSiovew5ubQVPmDDxCll9Ss6VT96nS9dDI6HsoGp0PdJOv+b6Vdtn7ISyISddSTxro+Atlg5RCw4MVE+h41vZVOyGN4ZQsjCWpFI3X3sAQWboE2xAYMO8Bw4x96c78Wu1wqOkkB8w06KeFW6/glcQyq3mJphit2LbxDXLeXgEcgTw4GRQlXZx47oY2Q5KWYV3djG9kSIJtPrOsgxHD++FW23iFI0M6f3pUX/wC00HC5eB65/wCq04wuwLaOrg3GI/MRrykwBNVpV0Fj8BsdU3qIzbuFLlyDmDKBkZXER0YKeM1HbB3kRJRlZcujKQeWgKzxq7qlKNuo+myfyJ9yK/68WuxEXTYvpmkDWdTlMj1EcSPWq3twuHtd4XRaaQARmyuCokjTQD61ebmGB4qp8wDTB93MMSWNi3J5xE+1WsjZOHEFc4QkmRuw8WbVvK2qyTI/DOsRz1mphsVbdCAQ4I1A1MHTgNedJTYVgcLajnAkDz0NObGz0T5FAnw/WjVXbBcW1hLJwk+ST0pe18I1m4r2lvXFJhk7NiVHGVYDWOhqzYHaoeAVdTHFlKjh/EBFShWkvZBGoB89atCnhriwO3kskRW2sShsugdSXGUDMOfl61XN2E7JgxEEJkYeRBke3CrZe2FYfVrVskcO6PvXP/0Gz/y1n1qk6bJTUk12LwshGLi/Y4tY5GiGWTykT7V3nSmdvY1pSCEAI1HX606C03FSz7C8s9FK23bN/GG2bWINt0guFOUHLyB0gfeuGG+Gq5Mlx3KfxtJmIB7kH61fjQK0HW37CpYZRsvZdi3iFw9ws+XVHdXQIxGoBDCRKgzMa1N/stuLtk3FaQQSCNQdZiT7eBq9lab3tm221ZEJ6wJ9/wBKwt6Zyzv3Nq7+PrsQO5WAa2jK1xHEyMpJI858gKtBFc7WFC/KAvkK69maZhFxjjZhNpy04YyMh1HA+HKoVMUsfMPrViFk9aWErOdfJkU8RXUxCHn7Bjz8BTnC4tCwUSTP5W/URU3FGWqKpr2FzDBo6STQrYzOk0kGhQrVFQ81FnoUKIUArSGWjoUCvsTGlAHShQoIIuZpBFChVWFBZaAFChVWEAH3o2NChRIJNII60KFVfkgudKNKFCg/JECg1FQqpYAodKFCrFRB50AOFChVWWAWoxQoUCBBaEA0KFWIKFvnQNChVioiSaBoUKgWAPrFJFChRQAi1E7GhQqxAidKWZoUKqiAilRQoVYgag0pRQoVCAC0sPQoVVkAKMPQoUUQM0dChU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89092" name="AutoShape 4" descr="data:image/jpeg;base64,/9j/4AAQSkZJRgABAQAAAQABAAD/2wCEAAkGBhQSERUUExQUFBUVFxwZGRgYFxcYGBwcGRcYFxocGBcXHCYeHBokHBoYHy8gIycpLCwsFx4xNTAqNSYsLCkBCQoKDgwOGg8PGiwkHyQsKSksLCwsKSwsKiwpKSwsLCwsLCwsKSwsLCwsKSwsLCwsLCksKSwsKSwpLCksLCwpLP/AABEIAIYBeAMBIgACEQEDEQH/xAAcAAAABwEBAAAAAAAAAAAAAAAAAQIEBQYHAwj/xABCEAACAQIDBQYEAwYEBQUBAAABAhEAAwQSIQUGMUFREyJhcYGRBzKhsUJSwRQjYnLR8DOCsuFDU5LS8RUWJGOiNP/EABoBAAIDAQEAAAAAAAAAAAAAAAEEAAIDBQb/xAAqEQACAwABBAIBAwUBAQAAAAAAAQIDERIEITFBEyJRcYGhFCMzYZEyJP/aAAwDAQACEQMRAD8A2kiiK0o0kD71CBZDQymlgiia7RRAgKKkQaBHWoAWxpJ86J1omoBDHnSCfKgfCkEUH3CJKzQyClqv2oBKgAwNKGWKVkoZKGE0Ls6BSlZaBSpmE05YiyrqVPAiP/FQ4vPhoFwlrPK5zXwfqPGp0LXO5bBEEAzpH9RWUo73RdSOdtgwBBkHUdPSunCoW5gbmGOawM9r8VqdV6m2T/pp0dsIbLXlaUVST1GUSQRxBoKX5Jn4Hz3Qo1IFc0vq2oYEeBB+1edd498b+NvEs5CTCqJCqOXrpV53I2OEurluPm4kDNHrIjhP0rKd6hifs1jVyTZqkeNAaUlRRmtzEDUAtFFBaAReWKNaKKid5N5bWBs9pdPHQKOLHoKPgiWkwRRFazbZ/wAaUdouWSoniGkx5ECavexdvWsUmey+Yc9CCD0IOooKS8B4tD0pR5aXkojV9KgyUWWhRlahBMUWWjYUTLRIJPnSGHSlGhkoECy0tVoglKCVYAIo4oBKGSrEABRsKKelHlqEAmtdVWKK2Y8aWyH1qE0D8KKkm0aFDCadzwoqUDRZasBoQ1JzV3y1zaKhDh2vShnNdHTTSueWoQHaGktRnpRlaBBANClxQCVCaALR5KDGoHerfSzgLea4ZY6KgiT9eFBvPJF3J8LSyKyXB/HTM8PYyp1ViTE9DWkbI2zbxNoXbTZlPv5EVXkmW4vNH5TT0onMamBQmqP8WtvHD4IhGKvcYKIOsc6kniKpayev77YNGyNiLeaYImdfPhUnhtoW7qzbdHHVSD9q8ubPw5uAuW+UiRzgmJ963DcRFR2RLZVSoYMWEHkYE8/0pR35NRfsZ+H6ci7mq3vVsQtZvPYOS4yEMNMtwcw46x+Ia1YQKgt8Ns9hYMf4lw5FHHU8T6f0rS3FFtmcE3LEefNhdpnu2lVWDAkhuqgwR4jWKv8AuVvh2l/D2WYoQwHCZ0IyzOizT3ZO7SWhmKrmfXPxaehnkakdzdnYW1cftLKrcN0lbrAFSdCAD+FvCubG2N1nj8YdCcHVA0ACjFFQU111/s5gCtGKAM0ZFDCBxWK/HDa+a/bsg/4YJbzaP0H1rVdt7dFmEWDcI4cgOpj7VRMbu1ZxLtdurmcnMW9ftypG7qoVy4+RynppTjy8FU3O2Epu5tLn7oMFJGpbSD04cDrWubo7AXDqWACm5qQvAcSB4kSRNUP/ANpYxb5u2bEW2gZQcrR5AyBWs4DChEVQICiAJmNPGh08XOfNhvcYx4xHQFJCUD/etcbOLDFgPwmD0nwNdDUhPNOkR50QNGTUNvZtz9kwty7oCBC/zHh/X0otpIGEtmoZ68529v4q7eB7W7LmR3mjXmNeFazulvBiM/7PiRmYLIuCdfBj1iqK2O4y/wAbzUXLNQGtJo1rbDMXRgUiaE0QCiaLU0QpVQIFt0oL70dGDUIKtiugakoaDvQbIBmNCgBRUNCdppM0AKCmrlQZqIkUGFEaBAoiikVzJpVEDYHFEZpRajNAGiBxpLPHlSiazf4qb2sgGFtEhmH7wjiAYyrPjxNVnNQWstCLk8R03r+KK2y1vCRcZfmc6oOOgH4qyreCzi8UTevMWPjAHHgBypxd2aFu20SdADc85kDzq5WVDILarnd4CL48Z8gda5FnVz1cTpQ6aOPSg7C2fbzW0cMLvad5SDqsSI5VvG5tnJZIPZDvGOzBGkTrJPWqNjvhNinuC+LydpHy5SAPCZq+7u7JuYe3F1gWOpj5VgcifvTFak7FJ/j/AIYzlHg4ol8bjFtW2uOYVRJP0/Wsf3i7Tat2XDLaQlUUET11nifanW/nxDW64sW57JGl2/MQYECPlB18aa7sbRPZ5joMxPv/ALVl1l812h2Rr01KzZIr2L3XyWxasI1y/mkhQSSB1A5f0rSvhvsrELL4hGtFRkCsIJmCSByAj6083GxStcvd0BmCsDzI7w1+h9at/Or9NXzipyespfY4twXgBrOfiBfNzG2bK/gt5vCWbT6D61orrWXbZxYO077Ge5pwnRFEwK062WV4vZTpVs9Z3xJuyiqOAzN0H5R48z7U32TvPaXFtYukdldSGzaAMskE9NNJ8RTjZON7VTdgqTpHHujQf341wsbvftOKAWF7hzsRqBmHAczNciqTVnZadKyP9vux0fiCli52du521oEBSynONNe/IkSeYq/YLFi7bV11DAEUx2ZurhrEG3ZTMPxkZnJ8Sf0pd3ZzWmL4fgdXtT3W8VP4W+hrsx5R7vwcqTjLsiTAiuWMxy2rbu5AVBJP98+VIwOPW4Dl4jRlOjA9CKpvxR2gwtJaWQHJLeOWIHuZq1lijDQV18pKJW8VvE74h3Kz2kKOgJ4D0H2q07Ju5BB6r7SDVA2WxbEKvKc3qBH61druHe4bdu3GZm7xPIBSfeBXCzZo7ssjDDQkPPWl8a5qdI6UM8V6NLseeZw2ljCiSNXPdQdWOg0+vpQwWH7O2F6anxPEmmit2t+fw2tB4ueJjwHOo/fPbRtILamC4Mn+Ech5mR6UvKxR2x+PRtCDk1BHbaG9SL3bUMfzfh8hzPpVa3osfttrLedlVTmAUAAngJkSfeo26rpbS6uUmYgn8x0jyqawUG2Q4knu/WI9a5k+psnLzh1F08Ix8FOwVi3Zxq2zqLVvuzJJkHTToNNPOtO3e2eEtgkPmOpLkl/rqPKk3N0cIwAbD29OBAIPuDJ9amuHSK6NNDUuTOdbdq4pBijIoppXGnU2K4Ev9zRik5TNLFWAKmOFCgKBagQImhmo81GookDRa7KAK52xQIqvsIt2oUihR0B3y0mlTXMVcAvNREiiDGkOaGEDHlRmkm57eNF2lQqHQakhqNmoEGu1doLYsvdcwqKWPpyrz7tjabO1zGOZa4zQDy4ZY8o+laL8UduBntYJDq7BrgB5fhB8zr7VkG9Fzv8AZr8iGP6/X7Uhe+dirX7j1MeMHMtW6dibZdjLOZJ89atW4eDa5jS6KextAjOQe82Ujuz5n6VTMBicq2hqbcgMBz7sx71te62B7HDIObd8+ba/QQPSlKKudusYvnxrSJiqh8S8e9vCAISA7hWIOsEEwPOIq25jVZ+IOz2vYG6EEssOB/LqfpNdO2P0aRz63kk2YhjsE2R3OitKr5oQTPuKtWxWVcOsieHqdAAKq1rHdpaNvi2djHgVUfdaGA21lUJdUgrpB0BHH3HKuRZXKSz8HVjJLuax8M9iOi3L9wybhKoOiqT9yfpV5as33N3u7JFRj2lkDQ/jSfuKv9jaVp1zLcQjrmEfWuj084uGJiF0JKWs7leNZXvPb7Labk8Liq3DrofqK1VXBEgz5GqV8Q9khhbvjikof5TJB9x9ar1ceVelumeTxkButiITKQQJMEcOPOrhuzYANw/i0E841P3qlbGxPZqykaq0+hbjV33dtAXLzA/NkgeQIJ8prmdKv7qY/wBS18fYn81KzRRUYNdw44xx+zc5Loezux8459Aw5j7VVN97DX8MQ6FLtgh9PkZZysVbygx4VeKqXxK2x2OEKCJunL6CD/Sl7kuLN6W+aMowOLC4nMxYLlIlQCRwE+nGtF3a22quGbvDqOUgDMPT71n2EwzJlur1+o5GrtsDdtcVba9ZY2bitGTQpwB4cQDrXMXeacPKOpY0ovl4Zpdq+GAIgg8wa4bTxeRO7qzHKonmdPpxqq4S9iMLpcAAJ0I1QnwOkHwNTGAxnbXgW/CvdXz4k+PCuiupU/pmSOa6M+26iTwGEFpAo5cfEniaoe3rpu41xxCGI8AADHrNX3aGMFmy9w8EUtHly/Ss62CwZbl1tSsknyBJ99ax615FQRt0a2TmyMe4zYsWyZSyBoOAJ8OsaVbtl7PF27bmYtnOxHMjRV99azzdvaoN9y+jO+bwMzI/WrzZ2wthgCcpIlW0hhPA+tJxSjNch6a5VtRLvAHSuOF2gtycp4HgRB9jrUXb3ntZJdlUjlxn+XrVdxe9Si+biQgjUE6tHAsoruR5zyVeZ7OJPIap+S+l6NfSmGy9pC9bDxBPEHiPP7in5YVthQVNFmqGxm8IEhO8BPenTTp1A61HPti7cUgMFBEAhe8J5jXSlJ9XXDsMQ6Wc1pXd6fibcXEtZw7IBbMFmHEjiAdRxqS3a3+uXCBiLYAJjtE1Ez+IdPGs/TdJreKPaNmRmgMOMtqGI+laHutglVktiIVSWGWcx0GaZ0msP6j7pRfk2+DItzWF2RtK6Zq5A1w2pfKroYJI4cafcsWsRS14h+h40udKg8PtMqwU6yJn6VLW8QCBBFCMlLuFpo6kUKLPQqxXDoPeiU0qa5560KoMtUdtfblrDIXuuFHjxMcgOdVffj4grhwbNkg3Tozck9DxP2rPMft7utcuMXfjJ11OnpWbnnZGig2tYe1d9r+Ku9p2sKCFFpZA1J4gHjA4nxq87gbXud1WYsrkmWYMoMxltgd5f8xjSqFYw9vEHNoHXQOo1B6nqOUHpT/YWzMdauQqh0vt3WXUAgwSY+UxrBpKxzi00xmKi1kjcDSLz5QSeQJPprRWxAifCg+oI48vSnt1CeHne1jXxOKfEsZfPmjw8PIRTPbmDDNcjmCw/wBX6U627gzs/Hva/DOZD1VuH9PSixOMV3BB0Oh9dP1ri2c428jr18ZV4h1u0ua3ZJ53fspito3Rvs2Et5uIzKf8rED6RWLbug21tKR8l0g+HzL/AH51sm57/wDx9OVxvvW3Tf5Wv1ML+9aZOgUm9BERNHmoia6WCJgOLwNuztG+E+QXmjynhU9jtiJcVnRVLZSCpAg6aeR8aa7+4E4THNcIm1fJYHlJ+YeYOvrSNi7cCnRsyn3HnXn+ojJWcjtUOMq8LZgfhnYNlHtXLtp2RSdQ65oE6HXj40z2lsY4EK111ZGMZgIII6rry51N7C21kIUnuPw14MeHoae7QwP7RigDBW0uo8SZPLjoBHiadUK769XkTlOdU89C91MSz22bQ2ye5z4cTPThSt7rYbCuTPch9BPA9PIn2qYVIGmg4QOHSmu13AsXSeSN/pNNqpKrg/wLuzbOZk2J2xbW4gHWJPNSNQfIxVx2PjMjWzOk5T/KdPodawi3cK3OJ46VqOx9pdphpJ1ykesVyrKvgcZI6Kn8qaZrPaRQLVw2feD20bkyg/Su4Arsp+zkvyEWqn/EnZL38OrWxmNsksBxykakeUA+9W2a43hKsOoI9wRVLI8k0zSuXFpmObC2kpbK0Q3Ecp01FW3d8nB4jTWzegHTgfw+WpiehrL8FKOQeE6e9aDu5tkOvZvxj3HhXGkvinyidf8AyQxmgbZM2ikAm4cq8NCZ1E8xxrvsrZi2UgEsxMszcSf6dBTDY13tiLjcEGQeJ0LNpU5XVrSn93+xybNj9CD34/8A4b2X8qn0DqT9KoG7mLU2mQ8wVbxBkehrVb9sMrKwBDAgg8CDpWG71YdsBjXtoSEMFJ5qdYJ9xPhWPVVOTTQx0tqj2Y72fgVt4hrN0QLggPpI1lWWecgVasCWtdy7bS4VBAzAFXQ6Ss+MDwNVGzjRibR0PaL8p4DyJppsvbFx8VZa5cLl/wB2EGrQeBgaA5oGWl4U2NOWeP5GJ3V8uO+Sd2jtBbSsGVUz65BMrrpEkwNJqP2bsvFXrivcssttkKqxRspJBKgAan+bxrQtkbqI1wX79qHEBQxkafiZRpM8ONWW7hlaJnumRGmvpXXrtk60ksOVZVH5G90r+w8G+GYWj3wwkOF5jjm6Rrx5RXTezaJVVtKYNyZ65eGnSTRb37bGHsQHyXGiOExOpg1RNn7zNjLlvOZuW7ZRjESc5IPnEe1JXSdVckm3vf8A6OUQ5yi2ievY+2qMDJlYgTwjlFRmwtuF3Kme4eYj3+tPdpXoskAa8PU6Uq1uwuCFtyxZ7mlyeGYCTl8OI9K5MIOalL8HVlOMZKL9k1g9hYfFG4zhjDAaOyj5QeCwOdTuCwdvDrAOhP4iJ0EATzqBwG1Fs5yqM2YA6QBmEjUk8IjhTPEbSN26oac0k5V7xiOgHCujC2uEE0vsITqlOT15Euy3ARII9xUdtd9UHiTVa2e6q4uLdvRMEHUceUjTpVlvWVuxcDQoHMdJpmN/yxazGLTq+KXkaWm7x8I/r+tOrNwyPMVD2u0LcgJ66kevhVlwdu1MqNfE61WuWsrPEh7lmjo81CnhcUxrN/ib8QxhFNiyw7ZvmIPyD/u8OVXzauJyWbjgElUZgOOoBIryvdx4uX2e8M7MxJzTzOtGcs7AivY5t7a/ETJ1OvXXWozGbRLyNYJ4VLYzd+3dWcOSGGpQmZH8J/Q1pG5vwhtnDK993Fy4JAQgZQRprBk1hH/Rq287mcbnY5kuhSNJHHl/f616A3GuBsMY4do32U/rWFbZ2A2Bx5tF85BVg3WddfHlWkfD3fNLdy5hrsIM2ZWOkkgSD4dKm5PSPvDDUZ8KSaJbgPAilEUz2MDG/j1sdpsYldQAbZPkSy/c+1ZYmP7viK9K7+YS1cwN9buULkJBMaMB3YnnOnrXnrB7vG4VAEsTAEc+A0pS1xi/sNVKTXYt+zNnM9hSW7zDMfDMNJ9wa0j4eY3NZZDxnNB4zwafUfWqUNnNYu/s7Or9mqtI8RqjeIJ+gq27iYVzcuXCIT5V468J158K5tDkrsGrMdel2Cj2pDilRRdpXZRzjOPjbhC2DQgfLc18JUisYwmLZCJNb38RttWRhbtg9+5cWAq6wZkFug0msg2Jsvtb9u2UzZnWRxkZhm9ImlLZJvPIzUnm+Cc2VtdykMDAHifIitd3X2mLtgPlGcmLniwA19RB9azvbexreDxSW7RJtuubKf8Ahk8h/CY4GrnuUf8AF6dz3IM/p7UlRtdzhhvbk6+RZiajN5LgXC3z0tOf/wAmpJx/fOqh8QtpZcP2K6tf7sfwDVj9h6107JqMW2IwTcsMQs7La66qvzMwC+ZMVcNh7Pe29zD3NLls5WHIjqD/AHxqQ+H2xQ2LzR3bS5v8x0UefE+lSG8Dq21Wj8FtVbzrm2tyq5P9h+Mss4ovG7F0HDWx+UFP+kx9qlTFQ+6sdh/nb71MGn6W5VrRK3tN4c9KTFdIqD3m3g/ZwEtqGvNrB4KPzNH0FSclGOslcXN4jJsRs795cQ8Vdl9jpXf/ANCvWBauP8jrnVhxHDunoTIA86kdl7He7iMoJZ3YszHkCZZjUrvQMzYews9mpyp4i1lzN/55+VcdPYyl69HUlLjJR9lg3IcqhU8WGc+Z0OnsPSrYOFVrdqz+9duiAe7T+n1qxldK6XRt/EtOf1OfI8FSOlUX4l7Ct3xbdnCdmGzECTk+bQDiQfvVyv2mKnKQDyJmOIn1iap+828tvCK9u0BevsCHLfKAeRj/AEj1rexrO5StPexnw2rZTClV7w1UIdHIJIGaOfiKdbn7IWe0YTPeVhxkHr1Fcd2d22vuEC6zJaNFHUmPYc6t+LRFx14WoCaZ1Hy5wBLDo08fWk+p6h2Q7dkv5GunojXPPO/wXvZmN7W2G58Dy15+nP1p4V51Cbt/4RbkWMeQ7untUwNadok5wUmKWpKTSKV8UNnBsMbiqWuyiKACdM86KOf6VR918K2GxDpeWGgFhxInK2viAda1LeXGtYVLqobgQnMAeErAJPITxPjWVbV229zEte7lssQdHnUADmOcUt1fjEOdJGTe+i/DD2rkEOZEERGhGo5darG8+0sSrw11rttWDZSFEj0HSmeG3rIBIVT1KkfXWis3bmLF1lyILKZ27Qkd3+EAGddPWubFT8RX6j01Fd5EjhMd24CWi0aS76RygREmrfuyluwMmhLyS5GpjkfAcqqe7eDCJmbVjqT04mF6VcdibHcy9zug/IvMDq3Q+FW6ZSdn0Rn1Lj8f3ZJJjrSzEamSPE89a5YraiurKv8Aeo5VH4zZCqxVLKxyJSeU8K54RgrFAqB4khVynLOkjpXQdktzDnqK8o7Wr/lTi3iR1H0pumBT/lW/+laVh8NbcnItswcpAReI4jXnS/CS9mjkvwSuC2iq6HNB1kAlfU8qFdMFghEERB0EAChT0OfEWaWkhdUEGa80/FDdhsHjXKj93cJdDGmupHof0r0HvJtxMJYa6+scBwLHkBNYPtTE4na+JhpY65EHBR0/3NM2yimZRi2VbZe0nQqTIE8Y08da3j4b7yftFrsiSTbAIP8ADwjzB+9Rm2t2EwGxLtshHaASY4MzAaT0GlQfwavE4kr/APU33Ssk+LTNM2LQ4+J+490XTjbJL8C68xlHEeAAFUyyWvC21uO1ELqYkcpJ8a9HXbQYQ2oOkcqxrf3dQ4C721r/AAbjaD8jfNHl0qWRzwCD3syV3f3pxeDuLYxSFQY7r8YJyyjT5+Glanh8QHUMp7p4VSsbgl2js+3dCk3QuhB7wgwwOvhPXhFS+6GEvWrGS7Jynuk8SPLlWcLJKfB+GXlCLhvsqPxS2qWxNvDz3FUOR1ZiRPoI96T8P9hC5iO1PyWh6Fm0HsJPqKa774UXNo3HPC0iiBzgf71oG7OzRYwyD8TAM2nEtH2ED0pXPlvb/Bs3wqS/JmdvGF8XfYzL3WHkASBx8q0vcxR+zL/M3+ois/2tsjsNp3QPlufvB/m1I95rSN1reXC2h1E+5JqlEX/US0NzTqWEqUphtrHCxYuXfyIT6/h+pFPmIqlb4bV7WLFsjKZZmPAhengDHnpT11qri2LV1ubKGcYbn4We9dPDmWOsRV93M3NXCJ2jib7DU8lH5V/U867bn7rraUXm711xIJ/Cp4ADr41ZnHtS/TUcVzl5Zrdbv1XgyPauLa5tHEZj8hyL4BWC1oW6NiLTN+dyR5ABR9jVJ3vwgt7RuMojNbRz58z9K0TYmG7PD215hRPmRJ+prCmP/wBMm/RtZJfDFD5h41m2+97/AOcAx0FlY9Waft9K0gHxrOfiFhZxKtz7ID6uaZ6t/wBswoX3JP4eYSMO93ndc+ykqPsfeqttE5dpYnNIm5I8jEVoO6+DFrCWU6ID/wBXeP1NVT4g4HLiLN4fjGRj1KyV+lZ3w/spIvVPbWWvdJpw/wDnb/VU3lqE3PcHDD+ZvvU6RTNH+OP6GFn/ALYR41lu38YzYu6y96Xyrz0XQaVfd6MZ2eGcyQSpHH3Omun9Kqu7exbgYXsobLrB5yp4eIka0t1CVj+JeTena18hI7Iwy2LACFbl+8VBIIOXMYmRwVRr4moje393jLSj5Vs6eMlsx8yaudjF27wy/I+hy8GBBkEdYP8AvVX34w7Pdw0jUBxm/C2itp7HQ1TqK+FOR9FqZcrdfsn901lLjTxaPYf71PrUJudaIw4P5nZvrH6VM3bgAJOgAkny1mmemXGqP6GN/ex/qMdv7RFiw92QCqnL4twUe9ZLszZlzEXMiS7tqxPBQTqzf3rVp3sxT4q6LYnKolV6sxyjXr9qtG7+wVwtsIsZjq7c2P8AQcIpdv8AqJ4vCN47RHfbBsfYaYW1lt6tqWY8WaPoPCs72Nc7hOuZj11JJ/rWrPcABJ4CT7Caznc7Z4uXkB4JNz2Pd+pFHqof+YRD08s5TZfsDg+ytIkzlUAnrHP3pyoowlKroR7LEIt6xJUH2qv7Y2EmJdLJssqCHN1T2YB4ADJBZuJ6Cp3F31tozscqqJY66D0qIG9+F49svXUMJjpIFSWPsGOkP8P7K9hdU200vP8AhEsGJfvdQJgeFcN8b9lV7CyqK7kdrkUCEU8GI6mNPCi3V2vZt2mLNHatKjmTJUAeMQZ8aaWMAvEzGbvsfygxPrx9aR6qzjFQXljvT163J+ETO6+xZAuMDlEZR1P5j4dKt+QU1wV62y/uyCogaHThoPaKeq1N01qqGIVutdktY1x6fu3/AJT9qqlrDedW7HfI3kftUJhbMCsb/Kw0q7JnPD4ERrT7C2AGWBFcgacYcais1HuWk9JYCiroBQro4hQrG+exxdTO0EIAMpiOPEe/2rjuDgLVqywVVDZiWOhJBgg9YjT0qxYrYtp5zIpn++VMLW6FpWlGur0h+HkYmKWlVNW80v2N1ODr4MiPilYzbMvRxlNP81UT4OXFt37pusEm2AuaADLAnU+QrVdobri8oD3b8AgxmUiRw0K0ybcO1+ZvOFqWfK5bGP8AIK1Xj5N/8JxWB4ajw1qvb9YI3cI6DLBIJzEAQJbTxJAGmtSOzN2UsE5SxnlMD2Fd8dsO3dXK4Yg6xnYDThzrSXOUGs7lFxjLSsfDewLdi4oMLmDKOJWVIIPqtWfEbQtoJLARPHTx50eA2Nbs/IsT1JP3mn5teFUqhNQx+Q2Si5ajJ9oYdne5cLg9qOokc6su7e+AKZL/AMywMy6zGmoHCrcmCVZyqq+SgfamuI2BYuNme1bZupUT70rDpra5clJG8r4TWNFN3lVWxVu6ssptgSNYJzESOnD3qV2BtoWra2rkgLoG+YRJgGOEcKkL25tksWVrqTyV9NBGgYH2ohufb/5l7/qWfXu1RU3Rsc1ncPOqUOL0kTiUYHvqQRGhHrzql7Xwi2yAblt0IyBpXMs8AwB4ePWKtOB3XtWnDguWHCSOngBNPMXsizdWLltHH8Sg1tZRK6P27MpC1Vv6vsNdm4xWtqJUEAKRwMgR7U7nyrlZ2Dh0jLaQeQ/SivbBsN/wx6aH6RW8VNLGZPi3qKDvS6PjGJmCDbB46pl58uLD0q17J20CgS5owET+EwOM8jSxuRh4Im6AdYzmJ66ilrudbAjtLxHD5l/7aRjTdCbms7jPyVSiovew5ubQVPmDDxCll9Ss6VT96nS9dDI6HsoGp0PdJOv+b6Vdtn7ISyISddSTxro+Atlg5RCw4MVE+h41vZVOyGN4ZQsjCWpFI3X3sAQWboE2xAYMO8Bw4x96c78Wu1wqOkkB8w06KeFW6/glcQyq3mJphit2LbxDXLeXgEcgTw4GRQlXZx47oY2Q5KWYV3djG9kSIJtPrOsgxHD++FW23iFI0M6f3pUX/wC00HC5eB65/wCq04wuwLaOrg3GI/MRrykwBNVpV0Fj8BsdU3qIzbuFLlyDmDKBkZXER0YKeM1HbB3kRJRlZcujKQeWgKzxq7qlKNuo+myfyJ9yK/68WuxEXTYvpmkDWdTlMj1EcSPWq3twuHtd4XRaaQARmyuCokjTQD61ebmGB4qp8wDTB93MMSWNi3J5xE+1WsjZOHEFc4QkmRuw8WbVvK2qyTI/DOsRz1mphsVbdCAQ4I1A1MHTgNedJTYVgcLajnAkDz0NObGz0T5FAnw/WjVXbBcW1hLJwk+ST0pe18I1m4r2lvXFJhk7NiVHGVYDWOhqzYHaoeAVdTHFlKjh/EBFShWkvZBGoB89atCnhriwO3kskRW2sShsugdSXGUDMOfl61XN2E7JgxEEJkYeRBke3CrZe2FYfVrVskcO6PvXP/0Gz/y1n1qk6bJTUk12LwshGLi/Y4tY5GiGWTykT7V3nSmdvY1pSCEAI1HX606C03FSz7C8s9FK23bN/GG2bWINt0guFOUHLyB0gfeuGG+Gq5Mlx3KfxtJmIB7kH61fjQK0HW37CpYZRsvZdi3iFw9ws+XVHdXQIxGoBDCRKgzMa1N/stuLtk3FaQQSCNQdZiT7eBq9lab3tm221ZEJ6wJ9/wBKwt6Zyzv3Nq7+PrsQO5WAa2jK1xHEyMpJI858gKtBFc7WFC/KAvkK69maZhFxjjZhNpy04YyMh1HA+HKoVMUsfMPrViFk9aWErOdfJkU8RXUxCHn7Bjz8BTnC4tCwUSTP5W/URU3FGWqKpr2FzDBo6STQrYzOk0kGhQrVFQ81FnoUKIUArSGWjoUCvsTGlAHShQoIIuZpBFChVWFBZaAFChVWEAH3o2NChRIJNII60KFVfkgudKNKFCg/JECg1FQqpYAodKFCrFRB50AOFChVWWAWoxQoUCBBaEA0KFWIKFvnQNChVioiSaBoUKgWAPrFJFChRQAi1E7GhQqxAidKWZoUKqiAilRQoVYgag0pRQoVCAC0sPQoVVkAKMPQoUUQM0dChU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35846" name="Picture 6" descr="http://img1.liveinternet.ru/images/attach/c/6/91/247/91247003_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77072"/>
            <a:ext cx="6667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b="1" dirty="0" err="1"/>
              <a:t>Теорія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dirty="0"/>
              <a:t> </a:t>
            </a:r>
            <a:r>
              <a:rPr lang="ru-RU" b="1" dirty="0"/>
              <a:t>(</a:t>
            </a:r>
            <a:r>
              <a:rPr lang="ru-RU" b="1" dirty="0" err="1"/>
              <a:t>креаціонізм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34575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Людина створена Богом, богами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божественною силою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Адам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Різновидами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міфи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людей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перших людей богами.</a:t>
            </a:r>
          </a:p>
        </p:txBody>
      </p:sp>
      <p:pic>
        <p:nvPicPr>
          <p:cNvPr id="34818" name="Picture 2" descr="http://ezoforyou.ru/uploads/posts/2010-12/1291786926_bog_sava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61048"/>
            <a:ext cx="4752528" cy="2720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288131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/>
              <a:t>Поява</a:t>
            </a:r>
            <a:r>
              <a:rPr lang="ru-RU" dirty="0"/>
              <a:t> людей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пов</a:t>
            </a:r>
            <a:r>
              <a:rPr lang="en-US" dirty="0"/>
              <a:t>`</a:t>
            </a:r>
            <a:r>
              <a:rPr lang="uk-UA" dirty="0" err="1"/>
              <a:t>зана</a:t>
            </a:r>
            <a:r>
              <a:rPr lang="uk-UA" dirty="0"/>
              <a:t> із діяльністю інших цивілізацій, інопланетян.</a:t>
            </a: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endParaRPr lang="ru-RU" dirty="0"/>
          </a:p>
        </p:txBody>
      </p:sp>
      <p:pic>
        <p:nvPicPr>
          <p:cNvPr id="33794" name="Picture 2" descr="http://franzheinzel.narod.ru/images/gurus/49874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45024"/>
            <a:ext cx="4616971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просторових</a:t>
            </a:r>
            <a:r>
              <a:rPr lang="ru-RU" dirty="0"/>
              <a:t> </a:t>
            </a:r>
            <a:r>
              <a:rPr lang="ru-RU" dirty="0" err="1"/>
              <a:t>аномалій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>
                <a:cs typeface="Times New Roman" pitchFamily="18" charset="0"/>
              </a:rPr>
              <a:t>Антропогенез – </a:t>
            </a:r>
            <a:r>
              <a:rPr lang="ru-RU" sz="2400" dirty="0" err="1">
                <a:cs typeface="Times New Roman" pitchFamily="18" charset="0"/>
              </a:rPr>
              <a:t>це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елемент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просторової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аномалії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гуманоїдної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тріади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Матерія</a:t>
            </a:r>
            <a:r>
              <a:rPr lang="ru-RU" sz="2400" dirty="0">
                <a:cs typeface="Times New Roman" pitchFamily="18" charset="0"/>
              </a:rPr>
              <a:t>-</a:t>
            </a:r>
            <a:r>
              <a:rPr lang="ru-RU" sz="2400" dirty="0" err="1">
                <a:cs typeface="Times New Roman" pitchFamily="18" charset="0"/>
              </a:rPr>
              <a:t>Енергія</a:t>
            </a:r>
            <a:r>
              <a:rPr lang="ru-RU" sz="2400" dirty="0">
                <a:cs typeface="Times New Roman" pitchFamily="18" charset="0"/>
              </a:rPr>
              <a:t>-Аура. </a:t>
            </a:r>
            <a:r>
              <a:rPr lang="ru-RU" sz="2400" dirty="0" err="1">
                <a:cs typeface="Times New Roman" pitchFamily="18" charset="0"/>
              </a:rPr>
              <a:t>Ця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тріада</a:t>
            </a:r>
            <a:r>
              <a:rPr lang="ru-RU" sz="2400" dirty="0">
                <a:cs typeface="Times New Roman" pitchFamily="18" charset="0"/>
              </a:rPr>
              <a:t> характерна для </a:t>
            </a:r>
            <a:r>
              <a:rPr lang="ru-RU" sz="2400" dirty="0" err="1">
                <a:cs typeface="Times New Roman" pitchFamily="18" charset="0"/>
              </a:rPr>
              <a:t>багатьох</a:t>
            </a:r>
            <a:r>
              <a:rPr lang="ru-RU" sz="2400" dirty="0">
                <a:cs typeface="Times New Roman" pitchFamily="18" charset="0"/>
              </a:rPr>
              <a:t> планет Земного </a:t>
            </a:r>
            <a:r>
              <a:rPr lang="ru-RU" sz="2400" dirty="0" err="1">
                <a:cs typeface="Times New Roman" pitchFamily="18" charset="0"/>
              </a:rPr>
              <a:t>Всесвіту</a:t>
            </a:r>
            <a:r>
              <a:rPr lang="ru-RU" sz="2400" dirty="0">
                <a:cs typeface="Times New Roman" pitchFamily="18" charset="0"/>
              </a:rPr>
              <a:t>. В </a:t>
            </a:r>
            <a:r>
              <a:rPr lang="ru-RU" sz="2400" dirty="0" err="1">
                <a:cs typeface="Times New Roman" pitchFamily="18" charset="0"/>
              </a:rPr>
              <a:t>гуманоїдному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всесвіті</a:t>
            </a:r>
            <a:r>
              <a:rPr lang="ru-RU" sz="2400" dirty="0">
                <a:cs typeface="Times New Roman" pitchFamily="18" charset="0"/>
              </a:rPr>
              <a:t> на </a:t>
            </a:r>
            <a:r>
              <a:rPr lang="ru-RU" sz="2400" dirty="0" err="1">
                <a:cs typeface="Times New Roman" pitchFamily="18" charset="0"/>
              </a:rPr>
              <a:t>більшості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пристосованих</a:t>
            </a:r>
            <a:r>
              <a:rPr lang="ru-RU" sz="2400" dirty="0">
                <a:cs typeface="Times New Roman" pitchFamily="18" charset="0"/>
              </a:rPr>
              <a:t> для </a:t>
            </a:r>
            <a:r>
              <a:rPr lang="ru-RU" sz="2400" dirty="0" err="1">
                <a:cs typeface="Times New Roman" pitchFamily="18" charset="0"/>
              </a:rPr>
              <a:t>життя</a:t>
            </a:r>
            <a:r>
              <a:rPr lang="ru-RU" sz="2400" dirty="0">
                <a:cs typeface="Times New Roman" pitchFamily="18" charset="0"/>
              </a:rPr>
              <a:t> планет </a:t>
            </a:r>
            <a:r>
              <a:rPr lang="ru-RU" sz="2400" dirty="0" err="1">
                <a:cs typeface="Times New Roman" pitchFamily="18" charset="0"/>
              </a:rPr>
              <a:t>біосфера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розвивається</a:t>
            </a:r>
            <a:r>
              <a:rPr lang="ru-RU" sz="2400" dirty="0">
                <a:cs typeface="Times New Roman" pitchFamily="18" charset="0"/>
              </a:rPr>
              <a:t> одним і </a:t>
            </a:r>
            <a:r>
              <a:rPr lang="ru-RU" sz="2400" dirty="0" err="1">
                <a:cs typeface="Times New Roman" pitchFamily="18" charset="0"/>
              </a:rPr>
              <a:t>тим</a:t>
            </a:r>
            <a:r>
              <a:rPr lang="ru-RU" sz="2400" dirty="0">
                <a:cs typeface="Times New Roman" pitchFamily="18" charset="0"/>
              </a:rPr>
              <a:t> же шляхом – </a:t>
            </a:r>
            <a:r>
              <a:rPr lang="ru-RU" sz="2400" dirty="0" err="1">
                <a:cs typeface="Times New Roman" pitchFamily="18" charset="0"/>
              </a:rPr>
              <a:t>запрограмована</a:t>
            </a:r>
            <a:r>
              <a:rPr lang="ru-RU" sz="2400" dirty="0">
                <a:cs typeface="Times New Roman" pitchFamily="18" charset="0"/>
              </a:rPr>
              <a:t> на </a:t>
            </a:r>
            <a:r>
              <a:rPr lang="ru-RU" sz="2400" dirty="0" err="1">
                <a:cs typeface="Times New Roman" pitchFamily="18" charset="0"/>
              </a:rPr>
              <a:t>рівні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Аури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/>
          </a:p>
        </p:txBody>
      </p:sp>
      <p:pic>
        <p:nvPicPr>
          <p:cNvPr id="31746" name="Picture 2" descr="http://us.123rf.com/400wm/400/400/deosum/deosum1202/deosum120200036/12295445-n-------nf-n----n---n---n--n--n----n------nfn-nf-n---n-n--n---n---n--n---nfn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46449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стадії</a:t>
            </a:r>
            <a:r>
              <a:rPr lang="ru-RU" b="1" dirty="0"/>
              <a:t> </a:t>
            </a:r>
            <a:r>
              <a:rPr lang="ru-RU" b="1" dirty="0" err="1"/>
              <a:t>еволюції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Австралопітек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Пітекантроп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стародавня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Неандерталець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палєоантроп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Неоантропи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люди.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22" name="Picture 2" descr="http://earth-chronicles.ru/Publications/92/35/human_evol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835292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http://www.istorya.ru/imagens/ludi/neand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roza.ru/pics/2012/02/25/115.gif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/>
          <a:stretch>
            <a:fillRect/>
          </a:stretch>
        </p:blipFill>
        <p:spPr bwMode="auto">
          <a:xfrm>
            <a:off x="3707904" y="2564904"/>
            <a:ext cx="4690492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Австралопітек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8686800" cy="252095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Австралопітека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південну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мавпу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висхідними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формами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родоводі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предметами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рук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Австралопітекі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невеликого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120130 см, вагою 30-40 кг.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http://childrenpedia.org/7/1.files/image037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795963" y="0"/>
            <a:ext cx="3506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b="1" dirty="0" err="1"/>
              <a:t>Пітекантроп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8291512" cy="43926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стародавніх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знайдені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голандцем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Е.Дюбуа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о.Ява в 1890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1949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знахідці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Пекіну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стародавніх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люднй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яними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знаряддями, вчені погодились із тим, що саме ці стародавні люди могли бути проміжною ланкою в родоводі людини. Вони вже вміли користуватися вогнем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331</Words>
  <Application>Microsoft Office PowerPoint</Application>
  <PresentationFormat>Екран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6</vt:i4>
      </vt:variant>
      <vt:variant>
        <vt:lpstr>Заголовки слайдів</vt:lpstr>
      </vt:variant>
      <vt:variant>
        <vt:i4>11</vt:i4>
      </vt:variant>
    </vt:vector>
  </HeadingPairs>
  <TitlesOfParts>
    <vt:vector size="30" baseType="lpstr">
      <vt:lpstr>Arial</vt:lpstr>
      <vt:lpstr>Book Antiqua</vt:lpstr>
      <vt:lpstr>Calibri</vt:lpstr>
      <vt:lpstr>Corbel</vt:lpstr>
      <vt:lpstr>Franklin Gothic Book</vt:lpstr>
      <vt:lpstr>Franklin Gothic Medium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Тема Office</vt:lpstr>
      <vt:lpstr>Апекс</vt:lpstr>
      <vt:lpstr>Трек</vt:lpstr>
      <vt:lpstr>Открытая</vt:lpstr>
      <vt:lpstr>Аспект</vt:lpstr>
      <vt:lpstr>Модульная</vt:lpstr>
      <vt:lpstr>Теорії походження людини</vt:lpstr>
      <vt:lpstr>еволюційна теорія </vt:lpstr>
      <vt:lpstr>Теорія створення (креаціонізм)</vt:lpstr>
      <vt:lpstr>Теорія зовнішнього втручання</vt:lpstr>
      <vt:lpstr>Теорія просторових аномалій</vt:lpstr>
      <vt:lpstr>Основні стадії еволюції людини</vt:lpstr>
      <vt:lpstr>Презентація PowerPoint</vt:lpstr>
      <vt:lpstr>Австралопітек</vt:lpstr>
      <vt:lpstr>Пітекантроп</vt:lpstr>
      <vt:lpstr>Палеоантроп</vt:lpstr>
      <vt:lpstr>Неоантроп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Теории происхождения человека</dc:title>
  <dc:creator>Admin</dc:creator>
  <cp:lastModifiedBy>User</cp:lastModifiedBy>
  <cp:revision>7</cp:revision>
  <dcterms:created xsi:type="dcterms:W3CDTF">2013-05-22T22:11:28Z</dcterms:created>
  <dcterms:modified xsi:type="dcterms:W3CDTF">2024-02-10T14:40:06Z</dcterms:modified>
</cp:coreProperties>
</file>