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47C2-F008-4E98-A263-5577FDD8AA7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79AB-75E4-4AC7-994D-622BF742C6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4CD9-5AF9-4903-9837-2B05D55DEC6D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56A7-D671-4957-AB32-9FB7E81ADF6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2D3B-2AAF-45D0-BA2D-5195BDCE511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BDF9-2A61-4231-9D1D-9E663D3900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0D0-670D-49BC-B812-713A4DB3B336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3404-89AE-480C-9590-48ACCCD237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98F5-020C-4D64-B48C-D86EAA921CF4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A36B-3C82-4365-9588-9F79C11A7B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9DDF-6450-4742-95C1-DB1943D46A8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27EE-C2CA-4B5F-AEE1-B6C9702BCD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2CA3-D959-4606-8EB9-49A83A171CB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6BD7-DFED-4247-8EDE-A945DC989B2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44AC-ACFF-43B9-92A5-42D82F4B500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C972-BA59-48BB-B841-51028D6AFD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3B6A-FB0B-411D-8953-26B765B4397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D9C2-F7EB-489B-9628-68648D2390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C400-F9ED-4401-9405-5E9936E345A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AAD8-A653-484C-B363-B2160418F9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7DFC-0F7E-4611-98CD-86B4D42C589B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6A56-15AE-4A1E-BCB2-4BB6889162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FCA3C-69DB-4253-9DD0-F9A0DC2A7A8A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A8125-F232-4E77-85D4-E52E2E27C5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ransition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08912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endParaRPr lang="ru-RU" dirty="0"/>
          </a:p>
        </p:txBody>
      </p:sp>
      <p:pic>
        <p:nvPicPr>
          <p:cNvPr id="1027" name="Picture 3" descr="C:\Users\Оленька\Desktop\учеба\зоо\зоо2\722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796907" cy="2660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608512" cy="116853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Образне</a:t>
            </a:r>
            <a:r>
              <a:rPr lang="ru-RU" sz="2400" dirty="0"/>
              <a:t> </a:t>
            </a:r>
            <a:r>
              <a:rPr lang="ru-RU" sz="2400" dirty="0" err="1"/>
              <a:t>фантазування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74168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уявними</a:t>
            </a:r>
            <a:r>
              <a:rPr lang="ru-RU" dirty="0"/>
              <a:t> предметами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уявних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4214450" cy="333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7772400" cy="11509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/>
              <a:t>Гра</a:t>
            </a:r>
            <a:r>
              <a:rPr lang="ru-RU" dirty="0"/>
              <a:t> - </a:t>
            </a:r>
            <a:r>
              <a:rPr lang="ru-RU" dirty="0" err="1"/>
              <a:t>це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850" y="1916113"/>
            <a:ext cx="72723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Один 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на </a:t>
            </a:r>
            <a:r>
              <a:rPr lang="ru-RU" dirty="0" err="1"/>
              <a:t>пеній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3" y="2781300"/>
            <a:ext cx="72723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заняття</a:t>
            </a:r>
            <a:r>
              <a:rPr lang="ru-RU" dirty="0"/>
              <a:t>, яке </a:t>
            </a:r>
            <a:r>
              <a:rPr lang="ru-RU" dirty="0" err="1"/>
              <a:t>існує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часу </a:t>
            </a:r>
            <a:r>
              <a:rPr lang="ru-RU" dirty="0" err="1"/>
              <a:t>розваги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3860800"/>
            <a:ext cx="72723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Вид </a:t>
            </a:r>
            <a:r>
              <a:rPr lang="ru-RU" dirty="0" err="1"/>
              <a:t>непродуктивної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самого </a:t>
            </a:r>
            <a:r>
              <a:rPr lang="ru-RU" dirty="0" err="1"/>
              <a:t>ппроцесу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71663" y="4797425"/>
            <a:ext cx="727233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ролей.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313" y="5876925"/>
            <a:ext cx="4248150" cy="6492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гри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"/>
            <a:ext cx="6480720" cy="140553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Гра</a:t>
            </a:r>
            <a:r>
              <a:rPr lang="ru-RU" dirty="0"/>
              <a:t> характерна не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в </a:t>
            </a:r>
            <a:r>
              <a:rPr lang="ru-RU" dirty="0" err="1"/>
              <a:t>онтонегезі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як </a:t>
            </a:r>
            <a:r>
              <a:rPr lang="ru-RU" dirty="0" err="1"/>
              <a:t>дитинство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52536" y="1700808"/>
            <a:ext cx="4320480" cy="182719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формах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імітація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556792"/>
            <a:ext cx="4716016" cy="140553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на результат, </a:t>
            </a:r>
            <a:r>
              <a:rPr lang="ru-RU" dirty="0" err="1"/>
              <a:t>скільки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3284984"/>
            <a:ext cx="3240360" cy="140553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добровольний</a:t>
            </a:r>
            <a:r>
              <a:rPr lang="ru-RU" dirty="0"/>
              <a:t> характер.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645024"/>
            <a:ext cx="4211960" cy="140553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є </a:t>
            </a:r>
            <a:r>
              <a:rPr lang="ru-RU" dirty="0" err="1"/>
              <a:t>комфортний</a:t>
            </a:r>
            <a:r>
              <a:rPr lang="ru-RU" dirty="0"/>
              <a:t> стан </a:t>
            </a:r>
            <a:r>
              <a:rPr lang="ru-RU" dirty="0" err="1"/>
              <a:t>організму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293096"/>
            <a:ext cx="3816424" cy="182719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/>
              <a:t>притаманний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позитивно-</a:t>
            </a:r>
            <a:r>
              <a:rPr lang="ru-RU" dirty="0" err="1"/>
              <a:t>емоційний</a:t>
            </a:r>
            <a:r>
              <a:rPr lang="ru-RU" dirty="0"/>
              <a:t> компонент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705678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</a:t>
            </a:r>
            <a:r>
              <a:rPr lang="ru-RU" sz="2000" dirty="0" err="1"/>
              <a:t>грі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помітити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1773238"/>
            <a:ext cx="38877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(</a:t>
            </a:r>
            <a:r>
              <a:rPr lang="ru-RU" dirty="0" err="1"/>
              <a:t>відносини</a:t>
            </a:r>
            <a:r>
              <a:rPr lang="ru-RU" dirty="0"/>
              <a:t> з сородичами)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2565400"/>
            <a:ext cx="38893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Шлюбну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2275" y="3213100"/>
            <a:ext cx="38877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гніздобудування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975" y="3933825"/>
            <a:ext cx="388778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турботи</a:t>
            </a:r>
            <a:r>
              <a:rPr lang="ru-RU" dirty="0"/>
              <a:t> про </a:t>
            </a:r>
            <a:r>
              <a:rPr lang="ru-RU" dirty="0" err="1"/>
              <a:t>нащадків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16238" y="4508500"/>
            <a:ext cx="388778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харчодобуваючої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938" y="5373688"/>
            <a:ext cx="388778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нападу </a:t>
            </a:r>
            <a:r>
              <a:rPr lang="ru-RU" dirty="0" err="1"/>
              <a:t>тощо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404813"/>
            <a:ext cx="5761037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гри</a:t>
            </a:r>
            <a:r>
              <a:rPr lang="ru-RU" sz="24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7416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Витрата</a:t>
            </a:r>
            <a:r>
              <a:rPr lang="ru-RU" b="1" dirty="0"/>
              <a:t> </a:t>
            </a:r>
            <a:r>
              <a:rPr lang="ru-RU" b="1" dirty="0" err="1"/>
              <a:t>надлишкової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420888"/>
            <a:ext cx="7416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Підготовка</a:t>
            </a:r>
            <a:r>
              <a:rPr lang="ru-RU" b="1" dirty="0"/>
              <a:t> та </a:t>
            </a:r>
            <a:r>
              <a:rPr lang="ru-RU" b="1" dirty="0" err="1"/>
              <a:t>тренування</a:t>
            </a:r>
            <a:r>
              <a:rPr lang="ru-RU" b="1" dirty="0"/>
              <a:t> </a:t>
            </a:r>
            <a:r>
              <a:rPr lang="ru-RU" b="1" dirty="0" err="1"/>
              <a:t>дорослого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виробітка</a:t>
            </a:r>
            <a:r>
              <a:rPr lang="ru-RU" b="1" dirty="0"/>
              <a:t> </a:t>
            </a:r>
            <a:r>
              <a:rPr lang="ru-RU" b="1" dirty="0" err="1"/>
              <a:t>необхідних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01008"/>
            <a:ext cx="74168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Дослідницька</a:t>
            </a:r>
            <a:r>
              <a:rPr lang="ru-RU" b="1" dirty="0"/>
              <a:t> та </a:t>
            </a:r>
            <a:r>
              <a:rPr lang="ru-RU" b="1" dirty="0" err="1"/>
              <a:t>пізнавальна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869160"/>
            <a:ext cx="74168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необхідних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949280"/>
            <a:ext cx="74168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Соціалізація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476250"/>
            <a:ext cx="4824413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ігор</a:t>
            </a:r>
            <a:r>
              <a:rPr lang="ru-RU" sz="24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1412875"/>
            <a:ext cx="34559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Рухливі</a:t>
            </a:r>
            <a:r>
              <a:rPr lang="ru-RU" sz="2000" dirty="0"/>
              <a:t> </a:t>
            </a:r>
            <a:r>
              <a:rPr lang="ru-RU" sz="2000" dirty="0" err="1"/>
              <a:t>ігри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8313" y="2420938"/>
            <a:ext cx="345598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Маніпулятивні</a:t>
            </a:r>
            <a:r>
              <a:rPr lang="ru-RU" sz="2000" dirty="0"/>
              <a:t> </a:t>
            </a:r>
            <a:r>
              <a:rPr lang="ru-RU" sz="2000" dirty="0" err="1"/>
              <a:t>ігри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313" y="3500438"/>
            <a:ext cx="345598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ігри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4941888"/>
            <a:ext cx="345598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Образне</a:t>
            </a:r>
            <a:r>
              <a:rPr lang="ru-RU" sz="2000" dirty="0"/>
              <a:t> </a:t>
            </a:r>
            <a:r>
              <a:rPr lang="ru-RU" sz="2000" dirty="0" err="1"/>
              <a:t>фантазування</a:t>
            </a:r>
            <a:endParaRPr lang="ru-RU" sz="2000" dirty="0"/>
          </a:p>
        </p:txBody>
      </p:sp>
      <p:pic>
        <p:nvPicPr>
          <p:cNvPr id="2050" name="Picture 2" descr="C:\Users\Оленька\Desktop\учеба\зоо\зоо2\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454787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608512" cy="649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Рухливі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7768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Погоні</a:t>
            </a:r>
            <a:r>
              <a:rPr lang="ru-RU" sz="2000" dirty="0"/>
              <a:t>, </a:t>
            </a:r>
            <a:r>
              <a:rPr lang="ru-RU" sz="2000" dirty="0" err="1"/>
              <a:t>переслідування</a:t>
            </a:r>
            <a:r>
              <a:rPr lang="ru-RU" sz="2000" dirty="0"/>
              <a:t>, </a:t>
            </a:r>
            <a:r>
              <a:rPr lang="ru-RU" sz="2000" dirty="0" err="1"/>
              <a:t>підкидання</a:t>
            </a:r>
            <a:r>
              <a:rPr lang="ru-RU" sz="2000" dirty="0"/>
              <a:t>, </a:t>
            </a:r>
            <a:r>
              <a:rPr lang="ru-RU" sz="2000" dirty="0" err="1"/>
              <a:t>біг</a:t>
            </a:r>
            <a:r>
              <a:rPr lang="ru-RU" sz="2000" dirty="0"/>
              <a:t>, </a:t>
            </a:r>
            <a:r>
              <a:rPr lang="ru-RU" sz="2000" dirty="0" err="1"/>
              <a:t>стрибки</a:t>
            </a:r>
            <a:r>
              <a:rPr lang="ru-RU" sz="2000" dirty="0"/>
              <a:t> і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охоти</a:t>
            </a:r>
            <a:r>
              <a:rPr lang="ru-RU" sz="2000" dirty="0"/>
              <a:t> за </a:t>
            </a:r>
            <a:r>
              <a:rPr lang="ru-RU" sz="2000" dirty="0" err="1"/>
              <a:t>здолбиччю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C:\Users\Оленька\Desktop\учеба\зоо\зоо2\Animals_Cats_Playing_Kitten_01590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404664"/>
            <a:ext cx="5184576" cy="649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Манипулятивні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5608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Ігри</a:t>
            </a:r>
            <a:r>
              <a:rPr lang="ru-RU" dirty="0"/>
              <a:t> з предметами </a:t>
            </a:r>
            <a:r>
              <a:rPr lang="ru-RU" dirty="0" err="1"/>
              <a:t>формують</a:t>
            </a:r>
            <a:r>
              <a:rPr lang="ru-RU" dirty="0"/>
              <a:t>, </a:t>
            </a:r>
            <a:r>
              <a:rPr lang="ru-RU" dirty="0" err="1"/>
              <a:t>удосконалюють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, </a:t>
            </a:r>
            <a:r>
              <a:rPr lang="ru-RU" dirty="0" err="1"/>
              <a:t>гніздобудувальної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Оленька\Desktop\учеба\зоо\зоо2\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890218" cy="329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Оленька\Desktop\учеба\зоо\зоо2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608512" cy="649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в </a:t>
            </a:r>
            <a:r>
              <a:rPr lang="ru-RU" dirty="0" err="1"/>
              <a:t>складноорганізованих</a:t>
            </a:r>
            <a:r>
              <a:rPr lang="ru-RU" dirty="0"/>
              <a:t> </a:t>
            </a:r>
            <a:r>
              <a:rPr lang="ru-RU" dirty="0" err="1"/>
              <a:t>спільнотах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таких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тренуються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навчики</a:t>
            </a:r>
            <a:r>
              <a:rPr lang="ru-RU" dirty="0"/>
              <a:t> та </a:t>
            </a:r>
            <a:r>
              <a:rPr lang="ru-RU" dirty="0" err="1"/>
              <a:t>закладаються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ієрархічної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endParaRPr lang="ru-RU" dirty="0"/>
          </a:p>
        </p:txBody>
      </p:sp>
      <p:pic>
        <p:nvPicPr>
          <p:cNvPr id="6146" name="Picture 2" descr="C:\Users\Оленька\Desktop\учеба\зоо\зоо2\129917005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00438"/>
            <a:ext cx="3917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250</Words>
  <Application>Microsoft Office PowerPoint</Application>
  <PresentationFormat>Екран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Поток</vt:lpstr>
      <vt:lpstr>Ігри тварин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активность животных</dc:title>
  <dc:creator>Оленька</dc:creator>
  <cp:lastModifiedBy>User</cp:lastModifiedBy>
  <cp:revision>26</cp:revision>
  <dcterms:created xsi:type="dcterms:W3CDTF">2013-05-21T16:17:02Z</dcterms:created>
  <dcterms:modified xsi:type="dcterms:W3CDTF">2024-02-10T15:00:04Z</dcterms:modified>
</cp:coreProperties>
</file>