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FE6272-D3E7-47BD-9706-EBBE0F328FBE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E07167-5EF0-45FE-BB3A-DC1816155641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Формування єдиного </a:t>
          </a:r>
          <a:r>
            <a:rPr lang="uk-UA" sz="1600" dirty="0" err="1" smtClean="0">
              <a:solidFill>
                <a:schemeClr val="tx1"/>
              </a:solidFill>
            </a:rPr>
            <a:t>інформаційно</a:t>
          </a:r>
          <a:r>
            <a:rPr lang="uk-UA" sz="1600" dirty="0" smtClean="0">
              <a:solidFill>
                <a:schemeClr val="tx1"/>
              </a:solidFill>
            </a:rPr>
            <a:t> - комунікаційного  простору країни</a:t>
          </a:r>
          <a:endParaRPr lang="ru-RU" sz="1600" dirty="0">
            <a:solidFill>
              <a:schemeClr val="tx1"/>
            </a:solidFill>
          </a:endParaRPr>
        </a:p>
      </dgm:t>
    </dgm:pt>
    <dgm:pt modelId="{A99B8692-6CC7-4555-B9FC-0818008426C9}" type="parTrans" cxnId="{E4075453-5CFC-45E3-84C1-F605340294B7}">
      <dgm:prSet/>
      <dgm:spPr/>
      <dgm:t>
        <a:bodyPr/>
        <a:lstStyle/>
        <a:p>
          <a:endParaRPr lang="ru-RU"/>
        </a:p>
      </dgm:t>
    </dgm:pt>
    <dgm:pt modelId="{DE7EDB19-9EDA-49FF-B102-18671C239CF0}" type="sibTrans" cxnId="{E4075453-5CFC-45E3-84C1-F605340294B7}">
      <dgm:prSet/>
      <dgm:spPr/>
      <dgm:t>
        <a:bodyPr/>
        <a:lstStyle/>
        <a:p>
          <a:endParaRPr lang="ru-RU"/>
        </a:p>
      </dgm:t>
    </dgm:pt>
    <dgm:pt modelId="{7ABE5532-7D13-4634-AC4E-86051F8472C7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Становлення перспективних інформаційних технологій </a:t>
          </a:r>
          <a:endParaRPr lang="ru-RU" sz="1600" dirty="0">
            <a:solidFill>
              <a:schemeClr val="tx1"/>
            </a:solidFill>
          </a:endParaRPr>
        </a:p>
      </dgm:t>
    </dgm:pt>
    <dgm:pt modelId="{9EC9AE83-36F5-42E6-9EBC-DFE324B0C1D3}" type="parTrans" cxnId="{4E8ED1F8-4623-4F2D-BE1E-F7A33B0ECEE0}">
      <dgm:prSet/>
      <dgm:spPr/>
      <dgm:t>
        <a:bodyPr/>
        <a:lstStyle/>
        <a:p>
          <a:endParaRPr lang="ru-RU"/>
        </a:p>
      </dgm:t>
    </dgm:pt>
    <dgm:pt modelId="{1B2FDF19-B7BF-4D9F-A4D9-61015A8BEFD7}" type="sibTrans" cxnId="{4E8ED1F8-4623-4F2D-BE1E-F7A33B0ECEE0}">
      <dgm:prSet/>
      <dgm:spPr/>
      <dgm:t>
        <a:bodyPr/>
        <a:lstStyle/>
        <a:p>
          <a:endParaRPr lang="ru-RU"/>
        </a:p>
      </dgm:t>
    </dgm:pt>
    <dgm:pt modelId="{541473C8-1281-44A6-874A-46BA0BDCF5A9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Створення і розвиток ринку інформації та знань, як факторів виробництва</a:t>
          </a:r>
          <a:endParaRPr lang="ru-RU" sz="1600" dirty="0">
            <a:solidFill>
              <a:schemeClr val="tx1"/>
            </a:solidFill>
          </a:endParaRPr>
        </a:p>
      </dgm:t>
    </dgm:pt>
    <dgm:pt modelId="{656E2430-0498-4CF2-9D9F-99E630CCF9F7}" type="parTrans" cxnId="{4CA1D679-79D9-4250-B64B-6613C2F2ED30}">
      <dgm:prSet/>
      <dgm:spPr/>
      <dgm:t>
        <a:bodyPr/>
        <a:lstStyle/>
        <a:p>
          <a:endParaRPr lang="ru-RU"/>
        </a:p>
      </dgm:t>
    </dgm:pt>
    <dgm:pt modelId="{D03D5A0D-E8C2-4972-89C1-F221243DB751}" type="sibTrans" cxnId="{4CA1D679-79D9-4250-B64B-6613C2F2ED30}">
      <dgm:prSet/>
      <dgm:spPr/>
      <dgm:t>
        <a:bodyPr/>
        <a:lstStyle/>
        <a:p>
          <a:endParaRPr lang="ru-RU"/>
        </a:p>
      </dgm:t>
    </dgm:pt>
    <dgm:pt modelId="{CB05D8FC-8E71-4CA4-A774-A81D7EE19DD0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Зростання ролі </a:t>
          </a:r>
          <a:r>
            <a:rPr lang="uk-UA" sz="1600" dirty="0" err="1" smtClean="0">
              <a:solidFill>
                <a:schemeClr val="tx1"/>
              </a:solidFill>
            </a:rPr>
            <a:t>інформаційно</a:t>
          </a:r>
          <a:r>
            <a:rPr lang="uk-UA" sz="1600" dirty="0" smtClean="0">
              <a:solidFill>
                <a:schemeClr val="tx1"/>
              </a:solidFill>
            </a:rPr>
            <a:t> – комунікаційної інфраструктури в системі суспільного виробництва </a:t>
          </a:r>
          <a:endParaRPr lang="ru-RU" sz="1600" dirty="0">
            <a:solidFill>
              <a:schemeClr val="tx1"/>
            </a:solidFill>
          </a:endParaRPr>
        </a:p>
      </dgm:t>
    </dgm:pt>
    <dgm:pt modelId="{72732613-A338-4594-AB60-440FFE65169D}" type="parTrans" cxnId="{A2F57F17-B1A8-4089-8D85-7C231567FE2C}">
      <dgm:prSet/>
      <dgm:spPr/>
      <dgm:t>
        <a:bodyPr/>
        <a:lstStyle/>
        <a:p>
          <a:endParaRPr lang="ru-RU"/>
        </a:p>
      </dgm:t>
    </dgm:pt>
    <dgm:pt modelId="{25A9EDF2-CF7A-43BE-9008-D4C7A32B36C5}" type="sibTrans" cxnId="{A2F57F17-B1A8-4089-8D85-7C231567FE2C}">
      <dgm:prSet/>
      <dgm:spPr/>
      <dgm:t>
        <a:bodyPr/>
        <a:lstStyle/>
        <a:p>
          <a:endParaRPr lang="ru-RU"/>
        </a:p>
      </dgm:t>
    </dgm:pt>
    <dgm:pt modelId="{7D1E3B0E-652C-4F5D-A05B-EDE37C8044A9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Підвищення рівня освіти, науково – технічного і культурного розвитку </a:t>
          </a:r>
          <a:endParaRPr lang="ru-RU" sz="1600" dirty="0">
            <a:solidFill>
              <a:schemeClr val="tx1"/>
            </a:solidFill>
          </a:endParaRPr>
        </a:p>
      </dgm:t>
    </dgm:pt>
    <dgm:pt modelId="{DAA2493F-1782-4D87-8B71-0E8D7740DC8F}" type="parTrans" cxnId="{920AE825-9CFA-4686-B043-12860D2E7A5E}">
      <dgm:prSet/>
      <dgm:spPr/>
      <dgm:t>
        <a:bodyPr/>
        <a:lstStyle/>
        <a:p>
          <a:endParaRPr lang="ru-RU"/>
        </a:p>
      </dgm:t>
    </dgm:pt>
    <dgm:pt modelId="{2279F2F5-6BD3-44ED-8FEF-692EEAC9A668}" type="sibTrans" cxnId="{920AE825-9CFA-4686-B043-12860D2E7A5E}">
      <dgm:prSet/>
      <dgm:spPr/>
      <dgm:t>
        <a:bodyPr/>
        <a:lstStyle/>
        <a:p>
          <a:endParaRPr lang="ru-RU"/>
        </a:p>
      </dgm:t>
    </dgm:pt>
    <dgm:pt modelId="{B45DF7B5-7CCB-4436-B5C5-8B230667093D}">
      <dgm:prSet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Створення ефективної системи забезпечення прав громадян і соціальних інститутів</a:t>
          </a:r>
          <a:endParaRPr lang="ru-RU" sz="1600" dirty="0">
            <a:solidFill>
              <a:schemeClr val="tx1"/>
            </a:solidFill>
          </a:endParaRPr>
        </a:p>
      </dgm:t>
    </dgm:pt>
    <dgm:pt modelId="{2FA5A495-D07F-4987-B059-A3220E62B0B6}" type="parTrans" cxnId="{36B3DFDC-8B66-4257-BF78-E53EECB0A12D}">
      <dgm:prSet/>
      <dgm:spPr/>
      <dgm:t>
        <a:bodyPr/>
        <a:lstStyle/>
        <a:p>
          <a:endParaRPr lang="ru-RU"/>
        </a:p>
      </dgm:t>
    </dgm:pt>
    <dgm:pt modelId="{060A1977-96C9-4414-B903-2311EA25EFCD}" type="sibTrans" cxnId="{36B3DFDC-8B66-4257-BF78-E53EECB0A12D}">
      <dgm:prSet/>
      <dgm:spPr/>
      <dgm:t>
        <a:bodyPr/>
        <a:lstStyle/>
        <a:p>
          <a:endParaRPr lang="ru-RU"/>
        </a:p>
      </dgm:t>
    </dgm:pt>
    <dgm:pt modelId="{544C9477-F0D5-4CB4-9E7F-0EF5A0921F4B}" type="pres">
      <dgm:prSet presAssocID="{C4FE6272-D3E7-47BD-9706-EBBE0F328FB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A68A14-7E28-42CE-8864-D151F043BBE4}" type="pres">
      <dgm:prSet presAssocID="{5EE07167-5EF0-45FE-BB3A-DC181615564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29D084-F63E-4416-A138-AC0A0C2AD059}" type="pres">
      <dgm:prSet presAssocID="{DE7EDB19-9EDA-49FF-B102-18671C239CF0}" presName="sibTrans" presStyleCnt="0"/>
      <dgm:spPr/>
    </dgm:pt>
    <dgm:pt modelId="{49E3F377-B164-408D-BA56-962F9FCF8084}" type="pres">
      <dgm:prSet presAssocID="{7ABE5532-7D13-4634-AC4E-86051F8472C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C8BF4C-2806-4E13-AEC0-9AD47A987903}" type="pres">
      <dgm:prSet presAssocID="{1B2FDF19-B7BF-4D9F-A4D9-61015A8BEFD7}" presName="sibTrans" presStyleCnt="0"/>
      <dgm:spPr/>
    </dgm:pt>
    <dgm:pt modelId="{7ABC3F53-A162-426D-93A6-15FF2F69B5AF}" type="pres">
      <dgm:prSet presAssocID="{541473C8-1281-44A6-874A-46BA0BDCF5A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A1CDD1-B002-4DDC-9938-9DBBB97F5EDE}" type="pres">
      <dgm:prSet presAssocID="{D03D5A0D-E8C2-4972-89C1-F221243DB751}" presName="sibTrans" presStyleCnt="0"/>
      <dgm:spPr/>
    </dgm:pt>
    <dgm:pt modelId="{33C08C15-2273-4506-A1E0-E1B0B0E094DC}" type="pres">
      <dgm:prSet presAssocID="{CB05D8FC-8E71-4CA4-A774-A81D7EE19DD0}" presName="node" presStyleLbl="node1" presStyleIdx="3" presStyleCnt="6" custScaleX="105618" custScaleY="109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BEA1F-D443-4000-9C92-8AFD90F033DC}" type="pres">
      <dgm:prSet presAssocID="{25A9EDF2-CF7A-43BE-9008-D4C7A32B36C5}" presName="sibTrans" presStyleCnt="0"/>
      <dgm:spPr/>
    </dgm:pt>
    <dgm:pt modelId="{0ECB8CC6-014D-40D0-88BE-AC84C988EE35}" type="pres">
      <dgm:prSet presAssocID="{7D1E3B0E-652C-4F5D-A05B-EDE37C8044A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FE6785-4E55-4CDF-AD73-E3DE9E739956}" type="pres">
      <dgm:prSet presAssocID="{2279F2F5-6BD3-44ED-8FEF-692EEAC9A668}" presName="sibTrans" presStyleCnt="0"/>
      <dgm:spPr/>
    </dgm:pt>
    <dgm:pt modelId="{D15DBAC3-4945-4660-87E7-9ABABF9DACB2}" type="pres">
      <dgm:prSet presAssocID="{B45DF7B5-7CCB-4436-B5C5-8B230667093D}" presName="node" presStyleLbl="node1" presStyleIdx="5" presStyleCnt="6" custScaleX="113025" custScaleY="114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FF00FD-7017-4232-8F88-59E1FBD09411}" type="presOf" srcId="{7D1E3B0E-652C-4F5D-A05B-EDE37C8044A9}" destId="{0ECB8CC6-014D-40D0-88BE-AC84C988EE35}" srcOrd="0" destOrd="0" presId="urn:microsoft.com/office/officeart/2005/8/layout/default"/>
    <dgm:cxn modelId="{E4075453-5CFC-45E3-84C1-F605340294B7}" srcId="{C4FE6272-D3E7-47BD-9706-EBBE0F328FBE}" destId="{5EE07167-5EF0-45FE-BB3A-DC1816155641}" srcOrd="0" destOrd="0" parTransId="{A99B8692-6CC7-4555-B9FC-0818008426C9}" sibTransId="{DE7EDB19-9EDA-49FF-B102-18671C239CF0}"/>
    <dgm:cxn modelId="{A06D725F-61B3-4788-88AD-53EF1F8D3195}" type="presOf" srcId="{5EE07167-5EF0-45FE-BB3A-DC1816155641}" destId="{8FA68A14-7E28-42CE-8864-D151F043BBE4}" srcOrd="0" destOrd="0" presId="urn:microsoft.com/office/officeart/2005/8/layout/default"/>
    <dgm:cxn modelId="{A2F57F17-B1A8-4089-8D85-7C231567FE2C}" srcId="{C4FE6272-D3E7-47BD-9706-EBBE0F328FBE}" destId="{CB05D8FC-8E71-4CA4-A774-A81D7EE19DD0}" srcOrd="3" destOrd="0" parTransId="{72732613-A338-4594-AB60-440FFE65169D}" sibTransId="{25A9EDF2-CF7A-43BE-9008-D4C7A32B36C5}"/>
    <dgm:cxn modelId="{49C45D81-C544-4B2E-ACFA-67A27C37B166}" type="presOf" srcId="{B45DF7B5-7CCB-4436-B5C5-8B230667093D}" destId="{D15DBAC3-4945-4660-87E7-9ABABF9DACB2}" srcOrd="0" destOrd="0" presId="urn:microsoft.com/office/officeart/2005/8/layout/default"/>
    <dgm:cxn modelId="{36B3DFDC-8B66-4257-BF78-E53EECB0A12D}" srcId="{C4FE6272-D3E7-47BD-9706-EBBE0F328FBE}" destId="{B45DF7B5-7CCB-4436-B5C5-8B230667093D}" srcOrd="5" destOrd="0" parTransId="{2FA5A495-D07F-4987-B059-A3220E62B0B6}" sibTransId="{060A1977-96C9-4414-B903-2311EA25EFCD}"/>
    <dgm:cxn modelId="{FE4C2DC7-DEDB-4844-9369-1ED68C540549}" type="presOf" srcId="{541473C8-1281-44A6-874A-46BA0BDCF5A9}" destId="{7ABC3F53-A162-426D-93A6-15FF2F69B5AF}" srcOrd="0" destOrd="0" presId="urn:microsoft.com/office/officeart/2005/8/layout/default"/>
    <dgm:cxn modelId="{CB2F7C1D-AC86-4F3C-8079-45E38168DFB7}" type="presOf" srcId="{CB05D8FC-8E71-4CA4-A774-A81D7EE19DD0}" destId="{33C08C15-2273-4506-A1E0-E1B0B0E094DC}" srcOrd="0" destOrd="0" presId="urn:microsoft.com/office/officeart/2005/8/layout/default"/>
    <dgm:cxn modelId="{60C816D0-A564-49AC-83B0-5F7B492262D2}" type="presOf" srcId="{C4FE6272-D3E7-47BD-9706-EBBE0F328FBE}" destId="{544C9477-F0D5-4CB4-9E7F-0EF5A0921F4B}" srcOrd="0" destOrd="0" presId="urn:microsoft.com/office/officeart/2005/8/layout/default"/>
    <dgm:cxn modelId="{19EC1360-1240-477A-BED3-53463E60F7C7}" type="presOf" srcId="{7ABE5532-7D13-4634-AC4E-86051F8472C7}" destId="{49E3F377-B164-408D-BA56-962F9FCF8084}" srcOrd="0" destOrd="0" presId="urn:microsoft.com/office/officeart/2005/8/layout/default"/>
    <dgm:cxn modelId="{4CA1D679-79D9-4250-B64B-6613C2F2ED30}" srcId="{C4FE6272-D3E7-47BD-9706-EBBE0F328FBE}" destId="{541473C8-1281-44A6-874A-46BA0BDCF5A9}" srcOrd="2" destOrd="0" parTransId="{656E2430-0498-4CF2-9D9F-99E630CCF9F7}" sibTransId="{D03D5A0D-E8C2-4972-89C1-F221243DB751}"/>
    <dgm:cxn modelId="{4E8ED1F8-4623-4F2D-BE1E-F7A33B0ECEE0}" srcId="{C4FE6272-D3E7-47BD-9706-EBBE0F328FBE}" destId="{7ABE5532-7D13-4634-AC4E-86051F8472C7}" srcOrd="1" destOrd="0" parTransId="{9EC9AE83-36F5-42E6-9EBC-DFE324B0C1D3}" sibTransId="{1B2FDF19-B7BF-4D9F-A4D9-61015A8BEFD7}"/>
    <dgm:cxn modelId="{920AE825-9CFA-4686-B043-12860D2E7A5E}" srcId="{C4FE6272-D3E7-47BD-9706-EBBE0F328FBE}" destId="{7D1E3B0E-652C-4F5D-A05B-EDE37C8044A9}" srcOrd="4" destOrd="0" parTransId="{DAA2493F-1782-4D87-8B71-0E8D7740DC8F}" sibTransId="{2279F2F5-6BD3-44ED-8FEF-692EEAC9A668}"/>
    <dgm:cxn modelId="{BF22E597-B8A3-43EE-8178-8468DE5A3D67}" type="presParOf" srcId="{544C9477-F0D5-4CB4-9E7F-0EF5A0921F4B}" destId="{8FA68A14-7E28-42CE-8864-D151F043BBE4}" srcOrd="0" destOrd="0" presId="urn:microsoft.com/office/officeart/2005/8/layout/default"/>
    <dgm:cxn modelId="{F4E65183-3CF0-44FF-B2E6-27E8AFBEB5AE}" type="presParOf" srcId="{544C9477-F0D5-4CB4-9E7F-0EF5A0921F4B}" destId="{2729D084-F63E-4416-A138-AC0A0C2AD059}" srcOrd="1" destOrd="0" presId="urn:microsoft.com/office/officeart/2005/8/layout/default"/>
    <dgm:cxn modelId="{AAE11B83-512E-4A17-8896-10BF89B0D948}" type="presParOf" srcId="{544C9477-F0D5-4CB4-9E7F-0EF5A0921F4B}" destId="{49E3F377-B164-408D-BA56-962F9FCF8084}" srcOrd="2" destOrd="0" presId="urn:microsoft.com/office/officeart/2005/8/layout/default"/>
    <dgm:cxn modelId="{9FC3B357-B949-4480-9734-BB25165A235B}" type="presParOf" srcId="{544C9477-F0D5-4CB4-9E7F-0EF5A0921F4B}" destId="{3DC8BF4C-2806-4E13-AEC0-9AD47A987903}" srcOrd="3" destOrd="0" presId="urn:microsoft.com/office/officeart/2005/8/layout/default"/>
    <dgm:cxn modelId="{186CF1AD-FDA1-4EB5-AE99-DDE116A8BC24}" type="presParOf" srcId="{544C9477-F0D5-4CB4-9E7F-0EF5A0921F4B}" destId="{7ABC3F53-A162-426D-93A6-15FF2F69B5AF}" srcOrd="4" destOrd="0" presId="urn:microsoft.com/office/officeart/2005/8/layout/default"/>
    <dgm:cxn modelId="{753A457C-E7A6-4876-9A83-735670384C05}" type="presParOf" srcId="{544C9477-F0D5-4CB4-9E7F-0EF5A0921F4B}" destId="{0EA1CDD1-B002-4DDC-9938-9DBBB97F5EDE}" srcOrd="5" destOrd="0" presId="urn:microsoft.com/office/officeart/2005/8/layout/default"/>
    <dgm:cxn modelId="{D435A7F3-4CFF-4A96-9AEA-0B4726ADF181}" type="presParOf" srcId="{544C9477-F0D5-4CB4-9E7F-0EF5A0921F4B}" destId="{33C08C15-2273-4506-A1E0-E1B0B0E094DC}" srcOrd="6" destOrd="0" presId="urn:microsoft.com/office/officeart/2005/8/layout/default"/>
    <dgm:cxn modelId="{31934EB7-F8A7-4E07-9FCC-852A52D26F3C}" type="presParOf" srcId="{544C9477-F0D5-4CB4-9E7F-0EF5A0921F4B}" destId="{2FABEA1F-D443-4000-9C92-8AFD90F033DC}" srcOrd="7" destOrd="0" presId="urn:microsoft.com/office/officeart/2005/8/layout/default"/>
    <dgm:cxn modelId="{8A2E816F-3201-45D3-A90B-F03A05CE6087}" type="presParOf" srcId="{544C9477-F0D5-4CB4-9E7F-0EF5A0921F4B}" destId="{0ECB8CC6-014D-40D0-88BE-AC84C988EE35}" srcOrd="8" destOrd="0" presId="urn:microsoft.com/office/officeart/2005/8/layout/default"/>
    <dgm:cxn modelId="{756C8A20-5F69-4E51-9EF6-F8E2B5CEDCE1}" type="presParOf" srcId="{544C9477-F0D5-4CB4-9E7F-0EF5A0921F4B}" destId="{F4FE6785-4E55-4CDF-AD73-E3DE9E739956}" srcOrd="9" destOrd="0" presId="urn:microsoft.com/office/officeart/2005/8/layout/default"/>
    <dgm:cxn modelId="{F7925072-5CDF-481A-8B64-2ADCBD65A150}" type="presParOf" srcId="{544C9477-F0D5-4CB4-9E7F-0EF5A0921F4B}" destId="{D15DBAC3-4945-4660-87E7-9ABABF9DACB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E5E159-E431-44C2-ACFC-6434CECD11B2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4B1C40-47EF-461F-82E0-A53E2078A9AD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Побудувати для всіх інформаційне суспільство</a:t>
          </a:r>
          <a:endParaRPr lang="ru-RU" sz="1600" dirty="0">
            <a:solidFill>
              <a:schemeClr val="tx1"/>
            </a:solidFill>
          </a:endParaRPr>
        </a:p>
      </dgm:t>
    </dgm:pt>
    <dgm:pt modelId="{A931704A-EA16-489A-8832-309871F27279}" type="parTrans" cxnId="{2C7A7C3D-E3F9-4915-BFB8-139D45B369F8}">
      <dgm:prSet/>
      <dgm:spPr/>
      <dgm:t>
        <a:bodyPr/>
        <a:lstStyle/>
        <a:p>
          <a:endParaRPr lang="ru-RU"/>
        </a:p>
      </dgm:t>
    </dgm:pt>
    <dgm:pt modelId="{B08EA0DE-6965-482A-AFB4-579885214648}" type="sibTrans" cxnId="{2C7A7C3D-E3F9-4915-BFB8-139D45B369F8}">
      <dgm:prSet/>
      <dgm:spPr/>
      <dgm:t>
        <a:bodyPr/>
        <a:lstStyle/>
        <a:p>
          <a:endParaRPr lang="ru-RU"/>
        </a:p>
      </dgm:t>
    </dgm:pt>
    <dgm:pt modelId="{C06B1AD9-193F-41B0-BA27-3517FC742159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Поставити потенціал, укладений в знаннях та </a:t>
          </a:r>
          <a:r>
            <a:rPr lang="uk-UA" sz="1600" dirty="0" err="1" smtClean="0">
              <a:solidFill>
                <a:schemeClr val="tx1"/>
              </a:solidFill>
            </a:rPr>
            <a:t>інформаційно</a:t>
          </a:r>
          <a:r>
            <a:rPr lang="uk-UA" sz="1600" dirty="0" smtClean="0">
              <a:solidFill>
                <a:schemeClr val="tx1"/>
              </a:solidFill>
            </a:rPr>
            <a:t> – комунікаційних  технологіях</a:t>
          </a:r>
          <a:endParaRPr lang="ru-RU" sz="1600" dirty="0">
            <a:solidFill>
              <a:schemeClr val="tx1"/>
            </a:solidFill>
          </a:endParaRPr>
        </a:p>
      </dgm:t>
    </dgm:pt>
    <dgm:pt modelId="{CDC28EBB-C7CC-49D4-AE61-9E6250786C70}" type="parTrans" cxnId="{986A3116-0DB2-42DA-ADE4-8BA1DAF8F035}">
      <dgm:prSet/>
      <dgm:spPr/>
      <dgm:t>
        <a:bodyPr/>
        <a:lstStyle/>
        <a:p>
          <a:endParaRPr lang="ru-RU"/>
        </a:p>
      </dgm:t>
    </dgm:pt>
    <dgm:pt modelId="{3554A2CE-8638-41D1-A16A-9A49B1F2C5C3}" type="sibTrans" cxnId="{986A3116-0DB2-42DA-ADE4-8BA1DAF8F035}">
      <dgm:prSet/>
      <dgm:spPr/>
      <dgm:t>
        <a:bodyPr/>
        <a:lstStyle/>
        <a:p>
          <a:endParaRPr lang="ru-RU"/>
        </a:p>
      </dgm:t>
    </dgm:pt>
    <dgm:pt modelId="{82E1B424-ABE7-4172-83F9-4C0D0CF3E6CE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Сприяти використовуванню інформації і знань для досягнення узгоджених на міжнародному  рівні цілей розвитку </a:t>
          </a:r>
          <a:endParaRPr lang="ru-RU" sz="1600" dirty="0">
            <a:solidFill>
              <a:schemeClr val="tx1"/>
            </a:solidFill>
          </a:endParaRPr>
        </a:p>
      </dgm:t>
    </dgm:pt>
    <dgm:pt modelId="{95A83AAE-3EFA-4C65-8283-C87839881DFB}" type="parTrans" cxnId="{06B60E04-B65E-4B65-B98B-191CDBCC3460}">
      <dgm:prSet/>
      <dgm:spPr/>
      <dgm:t>
        <a:bodyPr/>
        <a:lstStyle/>
        <a:p>
          <a:endParaRPr lang="ru-RU"/>
        </a:p>
      </dgm:t>
    </dgm:pt>
    <dgm:pt modelId="{ADFDD22D-C6D8-40B4-BA17-E1DF7FC86650}" type="sibTrans" cxnId="{06B60E04-B65E-4B65-B98B-191CDBCC3460}">
      <dgm:prSet/>
      <dgm:spPr/>
      <dgm:t>
        <a:bodyPr/>
        <a:lstStyle/>
        <a:p>
          <a:endParaRPr lang="ru-RU"/>
        </a:p>
      </dgm:t>
    </dgm:pt>
    <dgm:pt modelId="{337AAAB6-BCB0-43E8-81AC-E0C5298EB301}" type="pres">
      <dgm:prSet presAssocID="{CDE5E159-E431-44C2-ACFC-6434CECD11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0530BD-809B-484B-A5E6-74F259150EA5}" type="pres">
      <dgm:prSet presAssocID="{A74B1C40-47EF-461F-82E0-A53E2078A9AD}" presName="parentLin" presStyleCnt="0"/>
      <dgm:spPr/>
    </dgm:pt>
    <dgm:pt modelId="{8094BFFD-4106-428F-9000-31842F6CA35D}" type="pres">
      <dgm:prSet presAssocID="{A74B1C40-47EF-461F-82E0-A53E2078A9A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B9305A4-89D8-4239-B2AA-2BE9CE841BE0}" type="pres">
      <dgm:prSet presAssocID="{A74B1C40-47EF-461F-82E0-A53E2078A9A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DEDCC-AA5B-4B67-BB12-F97E254487BD}" type="pres">
      <dgm:prSet presAssocID="{A74B1C40-47EF-461F-82E0-A53E2078A9AD}" presName="negativeSpace" presStyleCnt="0"/>
      <dgm:spPr/>
    </dgm:pt>
    <dgm:pt modelId="{A2F5220C-E2BA-4EDA-B04C-1837D6E6366F}" type="pres">
      <dgm:prSet presAssocID="{A74B1C40-47EF-461F-82E0-A53E2078A9AD}" presName="childText" presStyleLbl="conFgAcc1" presStyleIdx="0" presStyleCnt="3">
        <dgm:presLayoutVars>
          <dgm:bulletEnabled val="1"/>
        </dgm:presLayoutVars>
      </dgm:prSet>
      <dgm:spPr/>
    </dgm:pt>
    <dgm:pt modelId="{80304863-4482-4D33-9A07-0C2C7B03C3A7}" type="pres">
      <dgm:prSet presAssocID="{B08EA0DE-6965-482A-AFB4-579885214648}" presName="spaceBetweenRectangles" presStyleCnt="0"/>
      <dgm:spPr/>
    </dgm:pt>
    <dgm:pt modelId="{37DFF215-63F0-4CC2-8BBC-CFF7AABDE4F5}" type="pres">
      <dgm:prSet presAssocID="{C06B1AD9-193F-41B0-BA27-3517FC742159}" presName="parentLin" presStyleCnt="0"/>
      <dgm:spPr/>
    </dgm:pt>
    <dgm:pt modelId="{78240C27-2B90-4822-89FD-E6C97157C9CE}" type="pres">
      <dgm:prSet presAssocID="{C06B1AD9-193F-41B0-BA27-3517FC74215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4E97CB7-4D81-4802-92C0-C07871676A1E}" type="pres">
      <dgm:prSet presAssocID="{C06B1AD9-193F-41B0-BA27-3517FC7421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CD1DA1-D0ED-45BB-8F8D-82876D225C44}" type="pres">
      <dgm:prSet presAssocID="{C06B1AD9-193F-41B0-BA27-3517FC742159}" presName="negativeSpace" presStyleCnt="0"/>
      <dgm:spPr/>
    </dgm:pt>
    <dgm:pt modelId="{072C3BEF-55E1-4D4E-A578-BBA12EDBA210}" type="pres">
      <dgm:prSet presAssocID="{C06B1AD9-193F-41B0-BA27-3517FC742159}" presName="childText" presStyleLbl="conFgAcc1" presStyleIdx="1" presStyleCnt="3">
        <dgm:presLayoutVars>
          <dgm:bulletEnabled val="1"/>
        </dgm:presLayoutVars>
      </dgm:prSet>
      <dgm:spPr/>
    </dgm:pt>
    <dgm:pt modelId="{DA03AC24-9830-479C-9C5F-CF5D61FFD9D9}" type="pres">
      <dgm:prSet presAssocID="{3554A2CE-8638-41D1-A16A-9A49B1F2C5C3}" presName="spaceBetweenRectangles" presStyleCnt="0"/>
      <dgm:spPr/>
    </dgm:pt>
    <dgm:pt modelId="{E470A5A7-90E8-4F5F-BB8C-E12D1555BFD2}" type="pres">
      <dgm:prSet presAssocID="{82E1B424-ABE7-4172-83F9-4C0D0CF3E6CE}" presName="parentLin" presStyleCnt="0"/>
      <dgm:spPr/>
    </dgm:pt>
    <dgm:pt modelId="{650298D7-53E3-4FFC-B482-CB6A8D2B5510}" type="pres">
      <dgm:prSet presAssocID="{82E1B424-ABE7-4172-83F9-4C0D0CF3E6C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30B7A30-101A-4D72-A4BE-5092E13719F7}" type="pres">
      <dgm:prSet presAssocID="{82E1B424-ABE7-4172-83F9-4C0D0CF3E6C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B469EA-9096-4B52-A996-AA8D122F43D9}" type="pres">
      <dgm:prSet presAssocID="{82E1B424-ABE7-4172-83F9-4C0D0CF3E6CE}" presName="negativeSpace" presStyleCnt="0"/>
      <dgm:spPr/>
    </dgm:pt>
    <dgm:pt modelId="{06CA163C-54F7-4C28-A49C-710CB6BE22C3}" type="pres">
      <dgm:prSet presAssocID="{82E1B424-ABE7-4172-83F9-4C0D0CF3E6C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0FD0E5E-3D4F-4570-81D2-1BA461683ECE}" type="presOf" srcId="{C06B1AD9-193F-41B0-BA27-3517FC742159}" destId="{44E97CB7-4D81-4802-92C0-C07871676A1E}" srcOrd="1" destOrd="0" presId="urn:microsoft.com/office/officeart/2005/8/layout/list1"/>
    <dgm:cxn modelId="{DA6C30F8-3462-4326-8E58-DE9FEF353699}" type="presOf" srcId="{CDE5E159-E431-44C2-ACFC-6434CECD11B2}" destId="{337AAAB6-BCB0-43E8-81AC-E0C5298EB301}" srcOrd="0" destOrd="0" presId="urn:microsoft.com/office/officeart/2005/8/layout/list1"/>
    <dgm:cxn modelId="{412E39C4-C6A5-4199-AEAC-2044D7AB5331}" type="presOf" srcId="{82E1B424-ABE7-4172-83F9-4C0D0CF3E6CE}" destId="{B30B7A30-101A-4D72-A4BE-5092E13719F7}" srcOrd="1" destOrd="0" presId="urn:microsoft.com/office/officeart/2005/8/layout/list1"/>
    <dgm:cxn modelId="{06B60E04-B65E-4B65-B98B-191CDBCC3460}" srcId="{CDE5E159-E431-44C2-ACFC-6434CECD11B2}" destId="{82E1B424-ABE7-4172-83F9-4C0D0CF3E6CE}" srcOrd="2" destOrd="0" parTransId="{95A83AAE-3EFA-4C65-8283-C87839881DFB}" sibTransId="{ADFDD22D-C6D8-40B4-BA17-E1DF7FC86650}"/>
    <dgm:cxn modelId="{2C7A7C3D-E3F9-4915-BFB8-139D45B369F8}" srcId="{CDE5E159-E431-44C2-ACFC-6434CECD11B2}" destId="{A74B1C40-47EF-461F-82E0-A53E2078A9AD}" srcOrd="0" destOrd="0" parTransId="{A931704A-EA16-489A-8832-309871F27279}" sibTransId="{B08EA0DE-6965-482A-AFB4-579885214648}"/>
    <dgm:cxn modelId="{986A3116-0DB2-42DA-ADE4-8BA1DAF8F035}" srcId="{CDE5E159-E431-44C2-ACFC-6434CECD11B2}" destId="{C06B1AD9-193F-41B0-BA27-3517FC742159}" srcOrd="1" destOrd="0" parTransId="{CDC28EBB-C7CC-49D4-AE61-9E6250786C70}" sibTransId="{3554A2CE-8638-41D1-A16A-9A49B1F2C5C3}"/>
    <dgm:cxn modelId="{9C3910CF-6CF3-46FF-8183-279F60A93C22}" type="presOf" srcId="{A74B1C40-47EF-461F-82E0-A53E2078A9AD}" destId="{0B9305A4-89D8-4239-B2AA-2BE9CE841BE0}" srcOrd="1" destOrd="0" presId="urn:microsoft.com/office/officeart/2005/8/layout/list1"/>
    <dgm:cxn modelId="{0785E8A5-18EF-448E-AB9E-ADC047529D82}" type="presOf" srcId="{C06B1AD9-193F-41B0-BA27-3517FC742159}" destId="{78240C27-2B90-4822-89FD-E6C97157C9CE}" srcOrd="0" destOrd="0" presId="urn:microsoft.com/office/officeart/2005/8/layout/list1"/>
    <dgm:cxn modelId="{9682E9D0-897C-4B77-A5E7-83E18616A9D0}" type="presOf" srcId="{82E1B424-ABE7-4172-83F9-4C0D0CF3E6CE}" destId="{650298D7-53E3-4FFC-B482-CB6A8D2B5510}" srcOrd="0" destOrd="0" presId="urn:microsoft.com/office/officeart/2005/8/layout/list1"/>
    <dgm:cxn modelId="{DFB320A0-0707-4A5C-9E83-0F33F72E9EC2}" type="presOf" srcId="{A74B1C40-47EF-461F-82E0-A53E2078A9AD}" destId="{8094BFFD-4106-428F-9000-31842F6CA35D}" srcOrd="0" destOrd="0" presId="urn:microsoft.com/office/officeart/2005/8/layout/list1"/>
    <dgm:cxn modelId="{086B1BF1-0FA8-4800-8835-C7E12B17125E}" type="presParOf" srcId="{337AAAB6-BCB0-43E8-81AC-E0C5298EB301}" destId="{6F0530BD-809B-484B-A5E6-74F259150EA5}" srcOrd="0" destOrd="0" presId="urn:microsoft.com/office/officeart/2005/8/layout/list1"/>
    <dgm:cxn modelId="{BEB8172A-2220-4BF5-A470-15776A91EA0B}" type="presParOf" srcId="{6F0530BD-809B-484B-A5E6-74F259150EA5}" destId="{8094BFFD-4106-428F-9000-31842F6CA35D}" srcOrd="0" destOrd="0" presId="urn:microsoft.com/office/officeart/2005/8/layout/list1"/>
    <dgm:cxn modelId="{D455A8AE-0B62-43DA-A948-0330FD7889D6}" type="presParOf" srcId="{6F0530BD-809B-484B-A5E6-74F259150EA5}" destId="{0B9305A4-89D8-4239-B2AA-2BE9CE841BE0}" srcOrd="1" destOrd="0" presId="urn:microsoft.com/office/officeart/2005/8/layout/list1"/>
    <dgm:cxn modelId="{49BA0540-A7D8-41A4-A72C-47D8B81DC86D}" type="presParOf" srcId="{337AAAB6-BCB0-43E8-81AC-E0C5298EB301}" destId="{607DEDCC-AA5B-4B67-BB12-F97E254487BD}" srcOrd="1" destOrd="0" presId="urn:microsoft.com/office/officeart/2005/8/layout/list1"/>
    <dgm:cxn modelId="{508B6AE7-E0C8-4A4E-8D49-ECB2EDFF053C}" type="presParOf" srcId="{337AAAB6-BCB0-43E8-81AC-E0C5298EB301}" destId="{A2F5220C-E2BA-4EDA-B04C-1837D6E6366F}" srcOrd="2" destOrd="0" presId="urn:microsoft.com/office/officeart/2005/8/layout/list1"/>
    <dgm:cxn modelId="{0B630977-3E84-4A95-8AFB-6EE09B28E05B}" type="presParOf" srcId="{337AAAB6-BCB0-43E8-81AC-E0C5298EB301}" destId="{80304863-4482-4D33-9A07-0C2C7B03C3A7}" srcOrd="3" destOrd="0" presId="urn:microsoft.com/office/officeart/2005/8/layout/list1"/>
    <dgm:cxn modelId="{381523B2-06D5-418A-897A-00416FDFA1FD}" type="presParOf" srcId="{337AAAB6-BCB0-43E8-81AC-E0C5298EB301}" destId="{37DFF215-63F0-4CC2-8BBC-CFF7AABDE4F5}" srcOrd="4" destOrd="0" presId="urn:microsoft.com/office/officeart/2005/8/layout/list1"/>
    <dgm:cxn modelId="{27251A45-C91B-4EC7-877D-9FB62015D071}" type="presParOf" srcId="{37DFF215-63F0-4CC2-8BBC-CFF7AABDE4F5}" destId="{78240C27-2B90-4822-89FD-E6C97157C9CE}" srcOrd="0" destOrd="0" presId="urn:microsoft.com/office/officeart/2005/8/layout/list1"/>
    <dgm:cxn modelId="{96550876-27AF-4554-A8D1-EB117B2B57C2}" type="presParOf" srcId="{37DFF215-63F0-4CC2-8BBC-CFF7AABDE4F5}" destId="{44E97CB7-4D81-4802-92C0-C07871676A1E}" srcOrd="1" destOrd="0" presId="urn:microsoft.com/office/officeart/2005/8/layout/list1"/>
    <dgm:cxn modelId="{040722F6-3060-487B-8BCD-8634F8E50F12}" type="presParOf" srcId="{337AAAB6-BCB0-43E8-81AC-E0C5298EB301}" destId="{BFCD1DA1-D0ED-45BB-8F8D-82876D225C44}" srcOrd="5" destOrd="0" presId="urn:microsoft.com/office/officeart/2005/8/layout/list1"/>
    <dgm:cxn modelId="{2B27F1D1-2425-4FA9-8683-981253B6F57C}" type="presParOf" srcId="{337AAAB6-BCB0-43E8-81AC-E0C5298EB301}" destId="{072C3BEF-55E1-4D4E-A578-BBA12EDBA210}" srcOrd="6" destOrd="0" presId="urn:microsoft.com/office/officeart/2005/8/layout/list1"/>
    <dgm:cxn modelId="{47555EB1-C990-4FC8-B12F-AD7BA277FDC4}" type="presParOf" srcId="{337AAAB6-BCB0-43E8-81AC-E0C5298EB301}" destId="{DA03AC24-9830-479C-9C5F-CF5D61FFD9D9}" srcOrd="7" destOrd="0" presId="urn:microsoft.com/office/officeart/2005/8/layout/list1"/>
    <dgm:cxn modelId="{BC488305-93AF-4AA7-9AA4-40FA85AC4171}" type="presParOf" srcId="{337AAAB6-BCB0-43E8-81AC-E0C5298EB301}" destId="{E470A5A7-90E8-4F5F-BB8C-E12D1555BFD2}" srcOrd="8" destOrd="0" presId="urn:microsoft.com/office/officeart/2005/8/layout/list1"/>
    <dgm:cxn modelId="{2B6AA1A2-53A8-4841-AFA4-BE2C70656DA6}" type="presParOf" srcId="{E470A5A7-90E8-4F5F-BB8C-E12D1555BFD2}" destId="{650298D7-53E3-4FFC-B482-CB6A8D2B5510}" srcOrd="0" destOrd="0" presId="urn:microsoft.com/office/officeart/2005/8/layout/list1"/>
    <dgm:cxn modelId="{611EC0A0-C416-4BD3-A091-A2F5B15C8EEA}" type="presParOf" srcId="{E470A5A7-90E8-4F5F-BB8C-E12D1555BFD2}" destId="{B30B7A30-101A-4D72-A4BE-5092E13719F7}" srcOrd="1" destOrd="0" presId="urn:microsoft.com/office/officeart/2005/8/layout/list1"/>
    <dgm:cxn modelId="{3D8FA2B9-F9E6-4BA2-B152-66B0CCF8DCF7}" type="presParOf" srcId="{337AAAB6-BCB0-43E8-81AC-E0C5298EB301}" destId="{93B469EA-9096-4B52-A996-AA8D122F43D9}" srcOrd="9" destOrd="0" presId="urn:microsoft.com/office/officeart/2005/8/layout/list1"/>
    <dgm:cxn modelId="{434E7D32-7EFE-4B85-84AF-BAE28B07C1D1}" type="presParOf" srcId="{337AAAB6-BCB0-43E8-81AC-E0C5298EB301}" destId="{06CA163C-54F7-4C28-A49C-710CB6BE22C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0BB5F5-9600-4954-AE58-2C48DC419824}" type="doc">
      <dgm:prSet loTypeId="urn:diagrams.loki3.com/TabbedArc+Icon" loCatId="relationship" qsTypeId="urn:microsoft.com/office/officeart/2005/8/quickstyle/3d2" qsCatId="3D" csTypeId="urn:microsoft.com/office/officeart/2005/8/colors/accent1_2" csCatId="accent1" phldr="1"/>
      <dgm:spPr/>
    </dgm:pt>
    <dgm:pt modelId="{DF14FBF3-57B7-42C7-A885-D7760CD4B07A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Інформатизація законодавчої та виконавчої влади</a:t>
          </a:r>
          <a:endParaRPr lang="ru-RU" sz="1600" dirty="0">
            <a:solidFill>
              <a:schemeClr val="tx1"/>
            </a:solidFill>
          </a:endParaRPr>
        </a:p>
      </dgm:t>
    </dgm:pt>
    <dgm:pt modelId="{A5A431D3-F407-45A1-8613-46F93467301A}" type="parTrans" cxnId="{5D89EA26-2C5F-40F1-BBBC-E992C32DD012}">
      <dgm:prSet/>
      <dgm:spPr/>
      <dgm:t>
        <a:bodyPr/>
        <a:lstStyle/>
        <a:p>
          <a:endParaRPr lang="ru-RU"/>
        </a:p>
      </dgm:t>
    </dgm:pt>
    <dgm:pt modelId="{7ECE7C60-6F8C-4FB4-9282-45EBDB6CCA6E}" type="sibTrans" cxnId="{5D89EA26-2C5F-40F1-BBBC-E992C32DD012}">
      <dgm:prSet/>
      <dgm:spPr/>
      <dgm:t>
        <a:bodyPr/>
        <a:lstStyle/>
        <a:p>
          <a:endParaRPr lang="ru-RU"/>
        </a:p>
      </dgm:t>
    </dgm:pt>
    <dgm:pt modelId="{FD31BABE-5976-4D94-8123-CB5ED11F8EC4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Інформаційна підтримка діяльності господарюючих </a:t>
          </a:r>
          <a:r>
            <a:rPr lang="uk-UA" sz="1600" dirty="0" err="1" smtClean="0">
              <a:solidFill>
                <a:schemeClr val="tx1"/>
              </a:solidFill>
            </a:rPr>
            <a:t>суб</a:t>
          </a:r>
          <a:r>
            <a:rPr lang="en-US" sz="1600" dirty="0" smtClean="0">
              <a:solidFill>
                <a:schemeClr val="tx1"/>
              </a:solidFill>
            </a:rPr>
            <a:t>’</a:t>
          </a:r>
          <a:r>
            <a:rPr lang="uk-UA" sz="1600" dirty="0" err="1" smtClean="0">
              <a:solidFill>
                <a:schemeClr val="tx1"/>
              </a:solidFill>
            </a:rPr>
            <a:t>єктів</a:t>
          </a:r>
          <a:r>
            <a:rPr lang="uk-UA" sz="1600" dirty="0" smtClean="0">
              <a:solidFill>
                <a:schemeClr val="tx1"/>
              </a:solidFill>
            </a:rPr>
            <a:t> регіону</a:t>
          </a:r>
          <a:endParaRPr lang="ru-RU" sz="1600" dirty="0">
            <a:solidFill>
              <a:schemeClr val="tx1"/>
            </a:solidFill>
          </a:endParaRPr>
        </a:p>
      </dgm:t>
    </dgm:pt>
    <dgm:pt modelId="{B28CD5CC-05DB-41E3-B206-3547F76F1BD7}" type="parTrans" cxnId="{B54FFF43-2223-40BD-B835-C4D6FF5AC3E4}">
      <dgm:prSet/>
      <dgm:spPr/>
      <dgm:t>
        <a:bodyPr/>
        <a:lstStyle/>
        <a:p>
          <a:endParaRPr lang="ru-RU"/>
        </a:p>
      </dgm:t>
    </dgm:pt>
    <dgm:pt modelId="{97089EDB-42C1-46DA-AF4B-8970ECB4B5D3}" type="sibTrans" cxnId="{B54FFF43-2223-40BD-B835-C4D6FF5AC3E4}">
      <dgm:prSet/>
      <dgm:spPr/>
      <dgm:t>
        <a:bodyPr/>
        <a:lstStyle/>
        <a:p>
          <a:endParaRPr lang="ru-RU"/>
        </a:p>
      </dgm:t>
    </dgm:pt>
    <dgm:pt modelId="{D96C3288-F73A-45B6-92BF-B2C2D8ED2EDF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Інформатизація процесів управління соціальною сферою</a:t>
          </a:r>
          <a:endParaRPr lang="ru-RU" sz="1600" dirty="0">
            <a:solidFill>
              <a:schemeClr val="tx1"/>
            </a:solidFill>
          </a:endParaRPr>
        </a:p>
      </dgm:t>
    </dgm:pt>
    <dgm:pt modelId="{11034385-ACFD-49FA-9579-E5B6A32E95A8}" type="parTrans" cxnId="{35FD0EC8-D2C4-4ED6-82F6-277F870B67FF}">
      <dgm:prSet/>
      <dgm:spPr/>
      <dgm:t>
        <a:bodyPr/>
        <a:lstStyle/>
        <a:p>
          <a:endParaRPr lang="ru-RU"/>
        </a:p>
      </dgm:t>
    </dgm:pt>
    <dgm:pt modelId="{1131A5C5-35F3-4362-8FCD-0C47F7718C08}" type="sibTrans" cxnId="{35FD0EC8-D2C4-4ED6-82F6-277F870B67FF}">
      <dgm:prSet/>
      <dgm:spPr/>
      <dgm:t>
        <a:bodyPr/>
        <a:lstStyle/>
        <a:p>
          <a:endParaRPr lang="ru-RU"/>
        </a:p>
      </dgm:t>
    </dgm:pt>
    <dgm:pt modelId="{60D71766-C27F-4FBC-9C52-DDEA8CE83F85}">
      <dgm:prSet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Інформатизація процесів ефективного природокористування  та охорони навколишнього середовища </a:t>
          </a:r>
          <a:endParaRPr lang="ru-RU" sz="1600" dirty="0">
            <a:solidFill>
              <a:schemeClr val="tx1"/>
            </a:solidFill>
          </a:endParaRPr>
        </a:p>
      </dgm:t>
    </dgm:pt>
    <dgm:pt modelId="{6A85E385-924E-492D-95BE-4861FC1B02BE}" type="parTrans" cxnId="{3CD4B7D2-C5AC-434D-B77A-A58043FDEAE4}">
      <dgm:prSet/>
      <dgm:spPr/>
      <dgm:t>
        <a:bodyPr/>
        <a:lstStyle/>
        <a:p>
          <a:endParaRPr lang="ru-RU"/>
        </a:p>
      </dgm:t>
    </dgm:pt>
    <dgm:pt modelId="{4557CE4A-DAD8-47FB-92FE-B7C53541789E}" type="sibTrans" cxnId="{3CD4B7D2-C5AC-434D-B77A-A58043FDEAE4}">
      <dgm:prSet/>
      <dgm:spPr/>
      <dgm:t>
        <a:bodyPr/>
        <a:lstStyle/>
        <a:p>
          <a:endParaRPr lang="ru-RU"/>
        </a:p>
      </dgm:t>
    </dgm:pt>
    <dgm:pt modelId="{5730A4F4-8FC5-48A7-A36C-28EDE2290648}" type="pres">
      <dgm:prSet presAssocID="{B10BB5F5-9600-4954-AE58-2C48DC419824}" presName="Name0" presStyleCnt="0">
        <dgm:presLayoutVars>
          <dgm:dir/>
          <dgm:resizeHandles val="exact"/>
        </dgm:presLayoutVars>
      </dgm:prSet>
      <dgm:spPr/>
    </dgm:pt>
    <dgm:pt modelId="{42CF7574-5AE8-425E-B7F4-59B80D2D6B78}" type="pres">
      <dgm:prSet presAssocID="{DF14FBF3-57B7-42C7-A885-D7760CD4B07A}" presName="twoplus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F919C-A648-483E-8F8D-F76172A1ABA8}" type="pres">
      <dgm:prSet presAssocID="{FD31BABE-5976-4D94-8123-CB5ED11F8EC4}" presName="twoplu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08678-62DD-4E0E-BAB4-677113E35C27}" type="pres">
      <dgm:prSet presAssocID="{D96C3288-F73A-45B6-92BF-B2C2D8ED2EDF}" presName="twoplu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D45F13-4FE6-46EB-BA4D-6234925A8D4D}" type="pres">
      <dgm:prSet presAssocID="{60D71766-C27F-4FBC-9C52-DDEA8CE83F85}" presName="twoplus" presStyleLbl="node1" presStyleIdx="3" presStyleCnt="4" custScaleY="119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189317-2F08-4D88-BD3A-1857435373CF}" type="presOf" srcId="{B10BB5F5-9600-4954-AE58-2C48DC419824}" destId="{5730A4F4-8FC5-48A7-A36C-28EDE2290648}" srcOrd="0" destOrd="0" presId="urn:diagrams.loki3.com/TabbedArc+Icon"/>
    <dgm:cxn modelId="{AE093875-76B2-4F61-9431-C6DFEA70AE43}" type="presOf" srcId="{60D71766-C27F-4FBC-9C52-DDEA8CE83F85}" destId="{7BD45F13-4FE6-46EB-BA4D-6234925A8D4D}" srcOrd="0" destOrd="0" presId="urn:diagrams.loki3.com/TabbedArc+Icon"/>
    <dgm:cxn modelId="{35FD0EC8-D2C4-4ED6-82F6-277F870B67FF}" srcId="{B10BB5F5-9600-4954-AE58-2C48DC419824}" destId="{D96C3288-F73A-45B6-92BF-B2C2D8ED2EDF}" srcOrd="2" destOrd="0" parTransId="{11034385-ACFD-49FA-9579-E5B6A32E95A8}" sibTransId="{1131A5C5-35F3-4362-8FCD-0C47F7718C08}"/>
    <dgm:cxn modelId="{5D89EA26-2C5F-40F1-BBBC-E992C32DD012}" srcId="{B10BB5F5-9600-4954-AE58-2C48DC419824}" destId="{DF14FBF3-57B7-42C7-A885-D7760CD4B07A}" srcOrd="0" destOrd="0" parTransId="{A5A431D3-F407-45A1-8613-46F93467301A}" sibTransId="{7ECE7C60-6F8C-4FB4-9282-45EBDB6CCA6E}"/>
    <dgm:cxn modelId="{36021572-E2C6-43A7-95FF-D7B798476A16}" type="presOf" srcId="{D96C3288-F73A-45B6-92BF-B2C2D8ED2EDF}" destId="{59008678-62DD-4E0E-BAB4-677113E35C27}" srcOrd="0" destOrd="0" presId="urn:diagrams.loki3.com/TabbedArc+Icon"/>
    <dgm:cxn modelId="{B54FFF43-2223-40BD-B835-C4D6FF5AC3E4}" srcId="{B10BB5F5-9600-4954-AE58-2C48DC419824}" destId="{FD31BABE-5976-4D94-8123-CB5ED11F8EC4}" srcOrd="1" destOrd="0" parTransId="{B28CD5CC-05DB-41E3-B206-3547F76F1BD7}" sibTransId="{97089EDB-42C1-46DA-AF4B-8970ECB4B5D3}"/>
    <dgm:cxn modelId="{8EC486E0-FF17-4253-A14A-509B9CE2A1D3}" type="presOf" srcId="{FD31BABE-5976-4D94-8123-CB5ED11F8EC4}" destId="{EABF919C-A648-483E-8F8D-F76172A1ABA8}" srcOrd="0" destOrd="0" presId="urn:diagrams.loki3.com/TabbedArc+Icon"/>
    <dgm:cxn modelId="{298B481E-5E07-4467-9BCD-F999FC595377}" type="presOf" srcId="{DF14FBF3-57B7-42C7-A885-D7760CD4B07A}" destId="{42CF7574-5AE8-425E-B7F4-59B80D2D6B78}" srcOrd="0" destOrd="0" presId="urn:diagrams.loki3.com/TabbedArc+Icon"/>
    <dgm:cxn modelId="{3CD4B7D2-C5AC-434D-B77A-A58043FDEAE4}" srcId="{B10BB5F5-9600-4954-AE58-2C48DC419824}" destId="{60D71766-C27F-4FBC-9C52-DDEA8CE83F85}" srcOrd="3" destOrd="0" parTransId="{6A85E385-924E-492D-95BE-4861FC1B02BE}" sibTransId="{4557CE4A-DAD8-47FB-92FE-B7C53541789E}"/>
    <dgm:cxn modelId="{0C2ECD50-1D07-4A0D-92B8-FF51C5D977FD}" type="presParOf" srcId="{5730A4F4-8FC5-48A7-A36C-28EDE2290648}" destId="{42CF7574-5AE8-425E-B7F4-59B80D2D6B78}" srcOrd="0" destOrd="0" presId="urn:diagrams.loki3.com/TabbedArc+Icon"/>
    <dgm:cxn modelId="{AFEB6AB7-0D88-4C9C-AF43-3897B091D8E7}" type="presParOf" srcId="{5730A4F4-8FC5-48A7-A36C-28EDE2290648}" destId="{EABF919C-A648-483E-8F8D-F76172A1ABA8}" srcOrd="1" destOrd="0" presId="urn:diagrams.loki3.com/TabbedArc+Icon"/>
    <dgm:cxn modelId="{0F13F3D2-21C1-43BA-AEA9-8BE72DB91773}" type="presParOf" srcId="{5730A4F4-8FC5-48A7-A36C-28EDE2290648}" destId="{59008678-62DD-4E0E-BAB4-677113E35C27}" srcOrd="2" destOrd="0" presId="urn:diagrams.loki3.com/TabbedArc+Icon"/>
    <dgm:cxn modelId="{18DE5764-53F4-468D-85CF-63667A7D458B}" type="presParOf" srcId="{5730A4F4-8FC5-48A7-A36C-28EDE2290648}" destId="{7BD45F13-4FE6-46EB-BA4D-6234925A8D4D}" srcOrd="3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70BEE7-6FCE-4F81-B0F1-169C7BAE704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402053A-20AF-43C6-9CB1-2ADFEA40B48A}">
      <dgm:prSet phldrT="[Текст]" custT="1"/>
      <dgm:spPr/>
      <dgm:t>
        <a:bodyPr/>
        <a:lstStyle/>
        <a:p>
          <a:r>
            <a:rPr lang="uk-UA" sz="1600" dirty="0" smtClean="0"/>
            <a:t>Моделювання в реальному масштабі часу </a:t>
          </a:r>
          <a:endParaRPr lang="ru-RU" sz="1600" dirty="0"/>
        </a:p>
      </dgm:t>
    </dgm:pt>
    <dgm:pt modelId="{D852BF19-39EE-469D-BBFD-941B19502A8A}" type="parTrans" cxnId="{529CA734-16DA-45DC-A3B4-75C63B8FD7BB}">
      <dgm:prSet/>
      <dgm:spPr/>
      <dgm:t>
        <a:bodyPr/>
        <a:lstStyle/>
        <a:p>
          <a:endParaRPr lang="ru-RU"/>
        </a:p>
      </dgm:t>
    </dgm:pt>
    <dgm:pt modelId="{4A259973-43D1-41F7-A042-E3BEBCC9F200}" type="sibTrans" cxnId="{529CA734-16DA-45DC-A3B4-75C63B8FD7BB}">
      <dgm:prSet/>
      <dgm:spPr/>
      <dgm:t>
        <a:bodyPr/>
        <a:lstStyle/>
        <a:p>
          <a:endParaRPr lang="ru-RU"/>
        </a:p>
      </dgm:t>
    </dgm:pt>
    <dgm:pt modelId="{6315FCBE-2BBA-4F99-9BEA-3222DBBCECFB}">
      <dgm:prSet phldrT="[Текст]" custT="1"/>
      <dgm:spPr/>
      <dgm:t>
        <a:bodyPr/>
        <a:lstStyle/>
        <a:p>
          <a:r>
            <a:rPr lang="uk-UA" sz="1600" dirty="0" smtClean="0"/>
            <a:t>Імітація оточення з високим ступенем реалізму </a:t>
          </a:r>
          <a:endParaRPr lang="ru-RU" sz="1600" dirty="0"/>
        </a:p>
      </dgm:t>
    </dgm:pt>
    <dgm:pt modelId="{DC4E0A4C-85DC-4187-818E-D99A5CE29BFC}" type="parTrans" cxnId="{09839FFD-F4E2-46DB-9F26-8B9055967BFB}">
      <dgm:prSet/>
      <dgm:spPr/>
      <dgm:t>
        <a:bodyPr/>
        <a:lstStyle/>
        <a:p>
          <a:endParaRPr lang="ru-RU"/>
        </a:p>
      </dgm:t>
    </dgm:pt>
    <dgm:pt modelId="{D3755FF7-3039-4CF8-9FD6-D6CE9E9836E4}" type="sibTrans" cxnId="{09839FFD-F4E2-46DB-9F26-8B9055967BFB}">
      <dgm:prSet/>
      <dgm:spPr/>
      <dgm:t>
        <a:bodyPr/>
        <a:lstStyle/>
        <a:p>
          <a:endParaRPr lang="ru-RU"/>
        </a:p>
      </dgm:t>
    </dgm:pt>
    <dgm:pt modelId="{8A64F019-4735-442A-9986-EB54D4BCF7A5}">
      <dgm:prSet phldrT="[Текст]" custT="1"/>
      <dgm:spPr/>
      <dgm:t>
        <a:bodyPr/>
        <a:lstStyle/>
        <a:p>
          <a:r>
            <a:rPr lang="uk-UA" sz="1600" dirty="0" smtClean="0"/>
            <a:t>Можливість діяти  на оточення і мати при цьому зворотній зв’язок </a:t>
          </a:r>
          <a:endParaRPr lang="ru-RU" sz="1600" dirty="0"/>
        </a:p>
      </dgm:t>
    </dgm:pt>
    <dgm:pt modelId="{73F392E6-E77C-4D85-9048-BE15D37A8296}" type="parTrans" cxnId="{5764C8DE-BE86-499A-BA29-079DAA5AA3F6}">
      <dgm:prSet/>
      <dgm:spPr/>
      <dgm:t>
        <a:bodyPr/>
        <a:lstStyle/>
        <a:p>
          <a:endParaRPr lang="ru-RU"/>
        </a:p>
      </dgm:t>
    </dgm:pt>
    <dgm:pt modelId="{194BD674-FC71-4603-9EAC-0FC552CC475A}" type="sibTrans" cxnId="{5764C8DE-BE86-499A-BA29-079DAA5AA3F6}">
      <dgm:prSet/>
      <dgm:spPr/>
      <dgm:t>
        <a:bodyPr/>
        <a:lstStyle/>
        <a:p>
          <a:endParaRPr lang="ru-RU"/>
        </a:p>
      </dgm:t>
    </dgm:pt>
    <dgm:pt modelId="{6A4BB850-3024-4A79-BA5D-7409E81C026E}" type="pres">
      <dgm:prSet presAssocID="{D470BEE7-6FCE-4F81-B0F1-169C7BAE7043}" presName="compositeShape" presStyleCnt="0">
        <dgm:presLayoutVars>
          <dgm:dir/>
          <dgm:resizeHandles/>
        </dgm:presLayoutVars>
      </dgm:prSet>
      <dgm:spPr/>
    </dgm:pt>
    <dgm:pt modelId="{E672E655-E7AD-4968-9EEC-1A1A565FBFDE}" type="pres">
      <dgm:prSet presAssocID="{D470BEE7-6FCE-4F81-B0F1-169C7BAE7043}" presName="pyramid" presStyleLbl="node1" presStyleIdx="0" presStyleCnt="1"/>
      <dgm:spPr/>
    </dgm:pt>
    <dgm:pt modelId="{0D0E195E-1927-48DF-AFD9-DE2B03750549}" type="pres">
      <dgm:prSet presAssocID="{D470BEE7-6FCE-4F81-B0F1-169C7BAE7043}" presName="theList" presStyleCnt="0"/>
      <dgm:spPr/>
    </dgm:pt>
    <dgm:pt modelId="{9EE0A355-4D49-4230-BFE5-6179D94EB7ED}" type="pres">
      <dgm:prSet presAssocID="{C402053A-20AF-43C6-9CB1-2ADFEA40B48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F6FA5-A9B3-49C7-9CEF-D0067ECA71B1}" type="pres">
      <dgm:prSet presAssocID="{C402053A-20AF-43C6-9CB1-2ADFEA40B48A}" presName="aSpace" presStyleCnt="0"/>
      <dgm:spPr/>
    </dgm:pt>
    <dgm:pt modelId="{AA564BAB-C8D4-41E5-8AE0-9661F70B33DD}" type="pres">
      <dgm:prSet presAssocID="{6315FCBE-2BBA-4F99-9BEA-3222DBBCECF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A5AF1-1EF5-4EEB-9456-0FF0072D106F}" type="pres">
      <dgm:prSet presAssocID="{6315FCBE-2BBA-4F99-9BEA-3222DBBCECFB}" presName="aSpace" presStyleCnt="0"/>
      <dgm:spPr/>
    </dgm:pt>
    <dgm:pt modelId="{B561BA2D-4087-4461-9BD1-86A2FFC5BFA5}" type="pres">
      <dgm:prSet presAssocID="{8A64F019-4735-442A-9986-EB54D4BCF7A5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BC54BC-BD2D-4A95-9A52-CD1AE3F804DD}" type="pres">
      <dgm:prSet presAssocID="{8A64F019-4735-442A-9986-EB54D4BCF7A5}" presName="aSpace" presStyleCnt="0"/>
      <dgm:spPr/>
    </dgm:pt>
  </dgm:ptLst>
  <dgm:cxnLst>
    <dgm:cxn modelId="{529CA734-16DA-45DC-A3B4-75C63B8FD7BB}" srcId="{D470BEE7-6FCE-4F81-B0F1-169C7BAE7043}" destId="{C402053A-20AF-43C6-9CB1-2ADFEA40B48A}" srcOrd="0" destOrd="0" parTransId="{D852BF19-39EE-469D-BBFD-941B19502A8A}" sibTransId="{4A259973-43D1-41F7-A042-E3BEBCC9F200}"/>
    <dgm:cxn modelId="{5764C8DE-BE86-499A-BA29-079DAA5AA3F6}" srcId="{D470BEE7-6FCE-4F81-B0F1-169C7BAE7043}" destId="{8A64F019-4735-442A-9986-EB54D4BCF7A5}" srcOrd="2" destOrd="0" parTransId="{73F392E6-E77C-4D85-9048-BE15D37A8296}" sibTransId="{194BD674-FC71-4603-9EAC-0FC552CC475A}"/>
    <dgm:cxn modelId="{09839FFD-F4E2-46DB-9F26-8B9055967BFB}" srcId="{D470BEE7-6FCE-4F81-B0F1-169C7BAE7043}" destId="{6315FCBE-2BBA-4F99-9BEA-3222DBBCECFB}" srcOrd="1" destOrd="0" parTransId="{DC4E0A4C-85DC-4187-818E-D99A5CE29BFC}" sibTransId="{D3755FF7-3039-4CF8-9FD6-D6CE9E9836E4}"/>
    <dgm:cxn modelId="{4A32D6B6-5EF2-488F-BE21-424200693306}" type="presOf" srcId="{C402053A-20AF-43C6-9CB1-2ADFEA40B48A}" destId="{9EE0A355-4D49-4230-BFE5-6179D94EB7ED}" srcOrd="0" destOrd="0" presId="urn:microsoft.com/office/officeart/2005/8/layout/pyramid2"/>
    <dgm:cxn modelId="{DCE65CF4-38FB-447B-B551-B8DDEFFD1901}" type="presOf" srcId="{8A64F019-4735-442A-9986-EB54D4BCF7A5}" destId="{B561BA2D-4087-4461-9BD1-86A2FFC5BFA5}" srcOrd="0" destOrd="0" presId="urn:microsoft.com/office/officeart/2005/8/layout/pyramid2"/>
    <dgm:cxn modelId="{A994F46A-156A-4626-89A7-789354C32330}" type="presOf" srcId="{6315FCBE-2BBA-4F99-9BEA-3222DBBCECFB}" destId="{AA564BAB-C8D4-41E5-8AE0-9661F70B33DD}" srcOrd="0" destOrd="0" presId="urn:microsoft.com/office/officeart/2005/8/layout/pyramid2"/>
    <dgm:cxn modelId="{21ED27A3-CDB8-40C5-9E26-C29D21E0F8A7}" type="presOf" srcId="{D470BEE7-6FCE-4F81-B0F1-169C7BAE7043}" destId="{6A4BB850-3024-4A79-BA5D-7409E81C026E}" srcOrd="0" destOrd="0" presId="urn:microsoft.com/office/officeart/2005/8/layout/pyramid2"/>
    <dgm:cxn modelId="{96600D0F-BBE4-4481-9F40-C10975775BD3}" type="presParOf" srcId="{6A4BB850-3024-4A79-BA5D-7409E81C026E}" destId="{E672E655-E7AD-4968-9EEC-1A1A565FBFDE}" srcOrd="0" destOrd="0" presId="urn:microsoft.com/office/officeart/2005/8/layout/pyramid2"/>
    <dgm:cxn modelId="{E3DADAAA-022B-44A6-A4AC-AFFFEFDB6560}" type="presParOf" srcId="{6A4BB850-3024-4A79-BA5D-7409E81C026E}" destId="{0D0E195E-1927-48DF-AFD9-DE2B03750549}" srcOrd="1" destOrd="0" presId="urn:microsoft.com/office/officeart/2005/8/layout/pyramid2"/>
    <dgm:cxn modelId="{F12155F2-6101-4D57-B810-D291B105CD3F}" type="presParOf" srcId="{0D0E195E-1927-48DF-AFD9-DE2B03750549}" destId="{9EE0A355-4D49-4230-BFE5-6179D94EB7ED}" srcOrd="0" destOrd="0" presId="urn:microsoft.com/office/officeart/2005/8/layout/pyramid2"/>
    <dgm:cxn modelId="{E15CA24D-C2CE-4107-9F03-70B31BEED7BD}" type="presParOf" srcId="{0D0E195E-1927-48DF-AFD9-DE2B03750549}" destId="{365F6FA5-A9B3-49C7-9CEF-D0067ECA71B1}" srcOrd="1" destOrd="0" presId="urn:microsoft.com/office/officeart/2005/8/layout/pyramid2"/>
    <dgm:cxn modelId="{AA91F332-8D14-417A-BE13-20090E2D6BD2}" type="presParOf" srcId="{0D0E195E-1927-48DF-AFD9-DE2B03750549}" destId="{AA564BAB-C8D4-41E5-8AE0-9661F70B33DD}" srcOrd="2" destOrd="0" presId="urn:microsoft.com/office/officeart/2005/8/layout/pyramid2"/>
    <dgm:cxn modelId="{C7680D5F-8900-4078-A41E-5C89781B5965}" type="presParOf" srcId="{0D0E195E-1927-48DF-AFD9-DE2B03750549}" destId="{D85A5AF1-1EF5-4EEB-9456-0FF0072D106F}" srcOrd="3" destOrd="0" presId="urn:microsoft.com/office/officeart/2005/8/layout/pyramid2"/>
    <dgm:cxn modelId="{01F3DD8B-C771-440D-8494-0161793B699A}" type="presParOf" srcId="{0D0E195E-1927-48DF-AFD9-DE2B03750549}" destId="{B561BA2D-4087-4461-9BD1-86A2FFC5BFA5}" srcOrd="4" destOrd="0" presId="urn:microsoft.com/office/officeart/2005/8/layout/pyramid2"/>
    <dgm:cxn modelId="{6C8EC694-6DF6-4536-B16D-2F003ED4FED1}" type="presParOf" srcId="{0D0E195E-1927-48DF-AFD9-DE2B03750549}" destId="{0EBC54BC-BD2D-4A95-9A52-CD1AE3F804D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37A732-9E71-4CEC-B756-9E1F73D130C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0F2457-D70E-439D-AD8A-7A6938E22834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Логічна культура</a:t>
          </a:r>
          <a:endParaRPr lang="ru-RU" sz="1600" dirty="0">
            <a:solidFill>
              <a:schemeClr val="tx1"/>
            </a:solidFill>
          </a:endParaRPr>
        </a:p>
      </dgm:t>
    </dgm:pt>
    <dgm:pt modelId="{3E2FC4DD-69E4-4D03-BA51-2531628265A2}" type="parTrans" cxnId="{F61A5D13-B40C-46E6-B765-601A1AC1BFA7}">
      <dgm:prSet/>
      <dgm:spPr/>
      <dgm:t>
        <a:bodyPr/>
        <a:lstStyle/>
        <a:p>
          <a:endParaRPr lang="ru-RU"/>
        </a:p>
      </dgm:t>
    </dgm:pt>
    <dgm:pt modelId="{968FBD59-B559-4376-9011-B945FF0001B4}" type="sibTrans" cxnId="{F61A5D13-B40C-46E6-B765-601A1AC1BFA7}">
      <dgm:prSet/>
      <dgm:spPr/>
      <dgm:t>
        <a:bodyPr/>
        <a:lstStyle/>
        <a:p>
          <a:endParaRPr lang="ru-RU"/>
        </a:p>
      </dgm:t>
    </dgm:pt>
    <dgm:pt modelId="{F3894655-2C8C-44FF-BA36-26BBAC0ECCE0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Комунікаційна культура </a:t>
          </a:r>
          <a:endParaRPr lang="ru-RU" sz="1600" dirty="0">
            <a:solidFill>
              <a:schemeClr val="tx1"/>
            </a:solidFill>
          </a:endParaRPr>
        </a:p>
      </dgm:t>
    </dgm:pt>
    <dgm:pt modelId="{F98C18E9-8248-493B-8D99-A3A471921234}" type="parTrans" cxnId="{080EC30B-FA21-4965-83EA-5BF7FA4E448F}">
      <dgm:prSet/>
      <dgm:spPr/>
      <dgm:t>
        <a:bodyPr/>
        <a:lstStyle/>
        <a:p>
          <a:endParaRPr lang="ru-RU"/>
        </a:p>
      </dgm:t>
    </dgm:pt>
    <dgm:pt modelId="{5658E972-5C09-4FE0-82DF-D6984A10E9C0}" type="sibTrans" cxnId="{080EC30B-FA21-4965-83EA-5BF7FA4E448F}">
      <dgm:prSet/>
      <dgm:spPr/>
      <dgm:t>
        <a:bodyPr/>
        <a:lstStyle/>
        <a:p>
          <a:endParaRPr lang="ru-RU"/>
        </a:p>
      </dgm:t>
    </dgm:pt>
    <dgm:pt modelId="{21332139-083A-464C-8EE8-5E9BF2FFC68F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Мережева культура </a:t>
          </a:r>
          <a:endParaRPr lang="ru-RU" sz="1600" dirty="0">
            <a:solidFill>
              <a:schemeClr val="tx1"/>
            </a:solidFill>
          </a:endParaRPr>
        </a:p>
      </dgm:t>
    </dgm:pt>
    <dgm:pt modelId="{F2AA8F1B-9E8F-4198-90B3-43CA39D8F257}" type="parTrans" cxnId="{5AABED4C-8346-4C1D-9F87-7309C801FBF5}">
      <dgm:prSet/>
      <dgm:spPr/>
      <dgm:t>
        <a:bodyPr/>
        <a:lstStyle/>
        <a:p>
          <a:endParaRPr lang="ru-RU"/>
        </a:p>
      </dgm:t>
    </dgm:pt>
    <dgm:pt modelId="{D98C9398-A403-4F38-9220-F56945A92299}" type="sibTrans" cxnId="{5AABED4C-8346-4C1D-9F87-7309C801FBF5}">
      <dgm:prSet/>
      <dgm:spPr/>
      <dgm:t>
        <a:bodyPr/>
        <a:lstStyle/>
        <a:p>
          <a:endParaRPr lang="ru-RU"/>
        </a:p>
      </dgm:t>
    </dgm:pt>
    <dgm:pt modelId="{453B49C5-2297-4F5E-B149-436AA3942EFE}">
      <dgm:prSet phldrT="[Текст]" custT="1"/>
      <dgm:spPr/>
      <dgm:t>
        <a:bodyPr/>
        <a:lstStyle/>
        <a:p>
          <a:r>
            <a:rPr lang="uk-UA" sz="1600" dirty="0" err="1" smtClean="0">
              <a:solidFill>
                <a:schemeClr val="tx1"/>
              </a:solidFill>
            </a:rPr>
            <a:t>Понятійно</a:t>
          </a:r>
          <a:r>
            <a:rPr lang="uk-UA" sz="1600" dirty="0" smtClean="0">
              <a:solidFill>
                <a:schemeClr val="tx1"/>
              </a:solidFill>
            </a:rPr>
            <a:t> – термінологічна культура </a:t>
          </a:r>
          <a:endParaRPr lang="ru-RU" sz="1600" dirty="0">
            <a:solidFill>
              <a:schemeClr val="tx1"/>
            </a:solidFill>
          </a:endParaRPr>
        </a:p>
      </dgm:t>
    </dgm:pt>
    <dgm:pt modelId="{3D8BAEE9-1DA3-4EF8-BB23-0485F04668B5}" type="parTrans" cxnId="{4E890BEE-ED5E-401C-8DA5-8E412FED9196}">
      <dgm:prSet/>
      <dgm:spPr/>
      <dgm:t>
        <a:bodyPr/>
        <a:lstStyle/>
        <a:p>
          <a:endParaRPr lang="ru-RU"/>
        </a:p>
      </dgm:t>
    </dgm:pt>
    <dgm:pt modelId="{A7E60567-8A5D-4A6C-8BA4-BB9966CF4342}" type="sibTrans" cxnId="{4E890BEE-ED5E-401C-8DA5-8E412FED9196}">
      <dgm:prSet/>
      <dgm:spPr/>
      <dgm:t>
        <a:bodyPr/>
        <a:lstStyle/>
        <a:p>
          <a:endParaRPr lang="ru-RU"/>
        </a:p>
      </dgm:t>
    </dgm:pt>
    <dgm:pt modelId="{4E16A3DD-722E-4148-B002-9D812DF824EB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Семіотична культура </a:t>
          </a:r>
          <a:endParaRPr lang="ru-RU" sz="1600" dirty="0">
            <a:solidFill>
              <a:schemeClr val="tx1"/>
            </a:solidFill>
          </a:endParaRPr>
        </a:p>
      </dgm:t>
    </dgm:pt>
    <dgm:pt modelId="{C067E708-B763-48C0-98D1-026C6C7E063D}" type="parTrans" cxnId="{979AA000-3F49-42BB-BB31-E62B48914414}">
      <dgm:prSet/>
      <dgm:spPr/>
      <dgm:t>
        <a:bodyPr/>
        <a:lstStyle/>
        <a:p>
          <a:endParaRPr lang="ru-RU"/>
        </a:p>
      </dgm:t>
    </dgm:pt>
    <dgm:pt modelId="{8C79F9CD-4C46-4796-BD9D-72889A9E0C53}" type="sibTrans" cxnId="{979AA000-3F49-42BB-BB31-E62B48914414}">
      <dgm:prSet/>
      <dgm:spPr/>
      <dgm:t>
        <a:bodyPr/>
        <a:lstStyle/>
        <a:p>
          <a:endParaRPr lang="ru-RU"/>
        </a:p>
      </dgm:t>
    </dgm:pt>
    <dgm:pt modelId="{BCA03AC7-D73F-4739-B4F2-DA4BC5F76AFB}">
      <dgm:prSet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Аудіовізуальна культура </a:t>
          </a:r>
          <a:endParaRPr lang="ru-RU" sz="1600" dirty="0">
            <a:solidFill>
              <a:schemeClr val="tx1"/>
            </a:solidFill>
          </a:endParaRPr>
        </a:p>
      </dgm:t>
    </dgm:pt>
    <dgm:pt modelId="{55FCFE64-2617-490D-9B87-F64D6970EE4E}" type="parTrans" cxnId="{04A251B3-14C8-4088-8B65-FB4DAB231B01}">
      <dgm:prSet/>
      <dgm:spPr/>
      <dgm:t>
        <a:bodyPr/>
        <a:lstStyle/>
        <a:p>
          <a:endParaRPr lang="ru-RU"/>
        </a:p>
      </dgm:t>
    </dgm:pt>
    <dgm:pt modelId="{4FFA110B-7635-4CE0-A0E5-818790F5775B}" type="sibTrans" cxnId="{04A251B3-14C8-4088-8B65-FB4DAB231B01}">
      <dgm:prSet/>
      <dgm:spPr/>
      <dgm:t>
        <a:bodyPr/>
        <a:lstStyle/>
        <a:p>
          <a:endParaRPr lang="ru-RU"/>
        </a:p>
      </dgm:t>
    </dgm:pt>
    <dgm:pt modelId="{5F6F728D-A4BC-413C-A4A4-04803C5610F4}">
      <dgm:prSet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Технологічна культура </a:t>
          </a:r>
          <a:endParaRPr lang="ru-RU" sz="1600" dirty="0">
            <a:solidFill>
              <a:schemeClr val="tx1"/>
            </a:solidFill>
          </a:endParaRPr>
        </a:p>
      </dgm:t>
    </dgm:pt>
    <dgm:pt modelId="{BD559703-A1E0-44EE-986D-6F432221A3E3}" type="parTrans" cxnId="{133338BD-425F-4299-83C7-04F3E99E329B}">
      <dgm:prSet/>
      <dgm:spPr/>
      <dgm:t>
        <a:bodyPr/>
        <a:lstStyle/>
        <a:p>
          <a:endParaRPr lang="ru-RU"/>
        </a:p>
      </dgm:t>
    </dgm:pt>
    <dgm:pt modelId="{8CE4BC53-8E22-40AC-9BF3-122B868D0817}" type="sibTrans" cxnId="{133338BD-425F-4299-83C7-04F3E99E329B}">
      <dgm:prSet/>
      <dgm:spPr/>
      <dgm:t>
        <a:bodyPr/>
        <a:lstStyle/>
        <a:p>
          <a:endParaRPr lang="ru-RU"/>
        </a:p>
      </dgm:t>
    </dgm:pt>
    <dgm:pt modelId="{1EFDCD5D-36A5-4A95-B01B-6D8A712B4190}" type="pres">
      <dgm:prSet presAssocID="{2937A732-9E71-4CEC-B756-9E1F73D130C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810607-6B9C-44C0-8702-568E65BE1E86}" type="pres">
      <dgm:prSet presAssocID="{720F2457-D70E-439D-AD8A-7A6938E2283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7B518-048F-47A6-B76E-99846C9A473F}" type="pres">
      <dgm:prSet presAssocID="{720F2457-D70E-439D-AD8A-7A6938E22834}" presName="spNode" presStyleCnt="0"/>
      <dgm:spPr/>
    </dgm:pt>
    <dgm:pt modelId="{0B5FC671-9C46-4E95-B88D-1F59972871B0}" type="pres">
      <dgm:prSet presAssocID="{968FBD59-B559-4376-9011-B945FF0001B4}" presName="sibTrans" presStyleLbl="sibTrans1D1" presStyleIdx="0" presStyleCnt="7"/>
      <dgm:spPr/>
      <dgm:t>
        <a:bodyPr/>
        <a:lstStyle/>
        <a:p>
          <a:endParaRPr lang="ru-RU"/>
        </a:p>
      </dgm:t>
    </dgm:pt>
    <dgm:pt modelId="{CE007ADB-6823-4CDE-A305-1DF93ABC2828}" type="pres">
      <dgm:prSet presAssocID="{BCA03AC7-D73F-4739-B4F2-DA4BC5F76AFB}" presName="node" presStyleLbl="node1" presStyleIdx="1" presStyleCnt="7" custScaleX="124847" custScaleY="140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9A4E35-5632-4BDC-86B9-ADEFF71A6876}" type="pres">
      <dgm:prSet presAssocID="{BCA03AC7-D73F-4739-B4F2-DA4BC5F76AFB}" presName="spNode" presStyleCnt="0"/>
      <dgm:spPr/>
    </dgm:pt>
    <dgm:pt modelId="{3491FF63-A7CD-4959-91E1-ACA7FA998935}" type="pres">
      <dgm:prSet presAssocID="{4FFA110B-7635-4CE0-A0E5-818790F5775B}" presName="sibTrans" presStyleLbl="sibTrans1D1" presStyleIdx="1" presStyleCnt="7"/>
      <dgm:spPr/>
      <dgm:t>
        <a:bodyPr/>
        <a:lstStyle/>
        <a:p>
          <a:endParaRPr lang="ru-RU"/>
        </a:p>
      </dgm:t>
    </dgm:pt>
    <dgm:pt modelId="{FC31867B-91BD-4FBD-BB93-ACFE59137D26}" type="pres">
      <dgm:prSet presAssocID="{5F6F728D-A4BC-413C-A4A4-04803C5610F4}" presName="node" presStyleLbl="node1" presStyleIdx="2" presStyleCnt="7" custScaleX="140558" custScaleY="1307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EC04C0-8930-4FBC-A29A-A225A4F05435}" type="pres">
      <dgm:prSet presAssocID="{5F6F728D-A4BC-413C-A4A4-04803C5610F4}" presName="spNode" presStyleCnt="0"/>
      <dgm:spPr/>
    </dgm:pt>
    <dgm:pt modelId="{67CEC6C1-951D-4444-A4CD-8E8F613C1249}" type="pres">
      <dgm:prSet presAssocID="{8CE4BC53-8E22-40AC-9BF3-122B868D0817}" presName="sibTrans" presStyleLbl="sibTrans1D1" presStyleIdx="2" presStyleCnt="7"/>
      <dgm:spPr/>
      <dgm:t>
        <a:bodyPr/>
        <a:lstStyle/>
        <a:p>
          <a:endParaRPr lang="ru-RU"/>
        </a:p>
      </dgm:t>
    </dgm:pt>
    <dgm:pt modelId="{73BD7B4A-BB2C-444B-8C48-BAED53451AFC}" type="pres">
      <dgm:prSet presAssocID="{F3894655-2C8C-44FF-BA36-26BBAC0ECCE0}" presName="node" presStyleLbl="node1" presStyleIdx="3" presStyleCnt="7" custScaleX="149429" custScaleY="134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27E27F-F669-47CD-9439-2D6401662CAA}" type="pres">
      <dgm:prSet presAssocID="{F3894655-2C8C-44FF-BA36-26BBAC0ECCE0}" presName="spNode" presStyleCnt="0"/>
      <dgm:spPr/>
    </dgm:pt>
    <dgm:pt modelId="{339D741D-5469-4500-86CD-E43AC65B2F21}" type="pres">
      <dgm:prSet presAssocID="{5658E972-5C09-4FE0-82DF-D6984A10E9C0}" presName="sibTrans" presStyleLbl="sibTrans1D1" presStyleIdx="3" presStyleCnt="7"/>
      <dgm:spPr/>
      <dgm:t>
        <a:bodyPr/>
        <a:lstStyle/>
        <a:p>
          <a:endParaRPr lang="ru-RU"/>
        </a:p>
      </dgm:t>
    </dgm:pt>
    <dgm:pt modelId="{6732D449-7CF4-4496-8F3B-CF086C4C0F3D}" type="pres">
      <dgm:prSet presAssocID="{21332139-083A-464C-8EE8-5E9BF2FFC68F}" presName="node" presStyleLbl="node1" presStyleIdx="4" presStyleCnt="7" custScaleX="1235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6BF4E-8E8A-4EA6-B698-C493EC28E51B}" type="pres">
      <dgm:prSet presAssocID="{21332139-083A-464C-8EE8-5E9BF2FFC68F}" presName="spNode" presStyleCnt="0"/>
      <dgm:spPr/>
    </dgm:pt>
    <dgm:pt modelId="{BE7C3CAF-BC0C-41AA-91D4-A42E0B96742A}" type="pres">
      <dgm:prSet presAssocID="{D98C9398-A403-4F38-9220-F56945A92299}" presName="sibTrans" presStyleLbl="sibTrans1D1" presStyleIdx="4" presStyleCnt="7"/>
      <dgm:spPr/>
      <dgm:t>
        <a:bodyPr/>
        <a:lstStyle/>
        <a:p>
          <a:endParaRPr lang="ru-RU"/>
        </a:p>
      </dgm:t>
    </dgm:pt>
    <dgm:pt modelId="{0DD9DBC5-EBA7-47A9-8991-5AB2B56A8633}" type="pres">
      <dgm:prSet presAssocID="{453B49C5-2297-4F5E-B149-436AA3942EFE}" presName="node" presStyleLbl="node1" presStyleIdx="5" presStyleCnt="7" custScaleX="147998" custScaleY="164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DF3B0-AE3F-4343-A2E2-F6F0518538AA}" type="pres">
      <dgm:prSet presAssocID="{453B49C5-2297-4F5E-B149-436AA3942EFE}" presName="spNode" presStyleCnt="0"/>
      <dgm:spPr/>
    </dgm:pt>
    <dgm:pt modelId="{3AA4F07A-948D-4BB9-BD76-AD7C2ABC1B47}" type="pres">
      <dgm:prSet presAssocID="{A7E60567-8A5D-4A6C-8BA4-BB9966CF4342}" presName="sibTrans" presStyleLbl="sibTrans1D1" presStyleIdx="5" presStyleCnt="7"/>
      <dgm:spPr/>
      <dgm:t>
        <a:bodyPr/>
        <a:lstStyle/>
        <a:p>
          <a:endParaRPr lang="ru-RU"/>
        </a:p>
      </dgm:t>
    </dgm:pt>
    <dgm:pt modelId="{3C7D682A-70E4-4DEF-86F1-7EBF714CAA35}" type="pres">
      <dgm:prSet presAssocID="{4E16A3DD-722E-4148-B002-9D812DF824EB}" presName="node" presStyleLbl="node1" presStyleIdx="6" presStyleCnt="7" custScaleX="117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21356-C002-49C4-A044-DF90A8880D13}" type="pres">
      <dgm:prSet presAssocID="{4E16A3DD-722E-4148-B002-9D812DF824EB}" presName="spNode" presStyleCnt="0"/>
      <dgm:spPr/>
    </dgm:pt>
    <dgm:pt modelId="{2168268E-8C32-4550-BF55-FF1AFE7DBF52}" type="pres">
      <dgm:prSet presAssocID="{8C79F9CD-4C46-4796-BD9D-72889A9E0C53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94D2215B-A4F8-458E-9495-0EEF02610F32}" type="presOf" srcId="{4FFA110B-7635-4CE0-A0E5-818790F5775B}" destId="{3491FF63-A7CD-4959-91E1-ACA7FA998935}" srcOrd="0" destOrd="0" presId="urn:microsoft.com/office/officeart/2005/8/layout/cycle6"/>
    <dgm:cxn modelId="{8FD9D0E6-191B-4AA0-976E-820C48FF307F}" type="presOf" srcId="{453B49C5-2297-4F5E-B149-436AA3942EFE}" destId="{0DD9DBC5-EBA7-47A9-8991-5AB2B56A8633}" srcOrd="0" destOrd="0" presId="urn:microsoft.com/office/officeart/2005/8/layout/cycle6"/>
    <dgm:cxn modelId="{133338BD-425F-4299-83C7-04F3E99E329B}" srcId="{2937A732-9E71-4CEC-B756-9E1F73D130C0}" destId="{5F6F728D-A4BC-413C-A4A4-04803C5610F4}" srcOrd="2" destOrd="0" parTransId="{BD559703-A1E0-44EE-986D-6F432221A3E3}" sibTransId="{8CE4BC53-8E22-40AC-9BF3-122B868D0817}"/>
    <dgm:cxn modelId="{E590047E-6871-49D9-9D3E-D7A9AC6CB1A3}" type="presOf" srcId="{A7E60567-8A5D-4A6C-8BA4-BB9966CF4342}" destId="{3AA4F07A-948D-4BB9-BD76-AD7C2ABC1B47}" srcOrd="0" destOrd="0" presId="urn:microsoft.com/office/officeart/2005/8/layout/cycle6"/>
    <dgm:cxn modelId="{5AABED4C-8346-4C1D-9F87-7309C801FBF5}" srcId="{2937A732-9E71-4CEC-B756-9E1F73D130C0}" destId="{21332139-083A-464C-8EE8-5E9BF2FFC68F}" srcOrd="4" destOrd="0" parTransId="{F2AA8F1B-9E8F-4198-90B3-43CA39D8F257}" sibTransId="{D98C9398-A403-4F38-9220-F56945A92299}"/>
    <dgm:cxn modelId="{080EC30B-FA21-4965-83EA-5BF7FA4E448F}" srcId="{2937A732-9E71-4CEC-B756-9E1F73D130C0}" destId="{F3894655-2C8C-44FF-BA36-26BBAC0ECCE0}" srcOrd="3" destOrd="0" parTransId="{F98C18E9-8248-493B-8D99-A3A471921234}" sibTransId="{5658E972-5C09-4FE0-82DF-D6984A10E9C0}"/>
    <dgm:cxn modelId="{C07532F0-F2DD-43E2-9F30-DEF275289489}" type="presOf" srcId="{968FBD59-B559-4376-9011-B945FF0001B4}" destId="{0B5FC671-9C46-4E95-B88D-1F59972871B0}" srcOrd="0" destOrd="0" presId="urn:microsoft.com/office/officeart/2005/8/layout/cycle6"/>
    <dgm:cxn modelId="{4E890BEE-ED5E-401C-8DA5-8E412FED9196}" srcId="{2937A732-9E71-4CEC-B756-9E1F73D130C0}" destId="{453B49C5-2297-4F5E-B149-436AA3942EFE}" srcOrd="5" destOrd="0" parTransId="{3D8BAEE9-1DA3-4EF8-BB23-0485F04668B5}" sibTransId="{A7E60567-8A5D-4A6C-8BA4-BB9966CF4342}"/>
    <dgm:cxn modelId="{31DF55FF-1EDA-4B9D-B371-A2C45BABBC6F}" type="presOf" srcId="{720F2457-D70E-439D-AD8A-7A6938E22834}" destId="{84810607-6B9C-44C0-8702-568E65BE1E86}" srcOrd="0" destOrd="0" presId="urn:microsoft.com/office/officeart/2005/8/layout/cycle6"/>
    <dgm:cxn modelId="{4E2F1F92-77C7-408F-9E01-325856BADBA7}" type="presOf" srcId="{5658E972-5C09-4FE0-82DF-D6984A10E9C0}" destId="{339D741D-5469-4500-86CD-E43AC65B2F21}" srcOrd="0" destOrd="0" presId="urn:microsoft.com/office/officeart/2005/8/layout/cycle6"/>
    <dgm:cxn modelId="{959BCE25-EAF5-4B27-8FC8-171E95E0227E}" type="presOf" srcId="{5F6F728D-A4BC-413C-A4A4-04803C5610F4}" destId="{FC31867B-91BD-4FBD-BB93-ACFE59137D26}" srcOrd="0" destOrd="0" presId="urn:microsoft.com/office/officeart/2005/8/layout/cycle6"/>
    <dgm:cxn modelId="{CEBCED81-5E67-4F56-B0C0-9E2056829169}" type="presOf" srcId="{21332139-083A-464C-8EE8-5E9BF2FFC68F}" destId="{6732D449-7CF4-4496-8F3B-CF086C4C0F3D}" srcOrd="0" destOrd="0" presId="urn:microsoft.com/office/officeart/2005/8/layout/cycle6"/>
    <dgm:cxn modelId="{566B11F9-3255-489E-B9EE-1B5A6661785E}" type="presOf" srcId="{F3894655-2C8C-44FF-BA36-26BBAC0ECCE0}" destId="{73BD7B4A-BB2C-444B-8C48-BAED53451AFC}" srcOrd="0" destOrd="0" presId="urn:microsoft.com/office/officeart/2005/8/layout/cycle6"/>
    <dgm:cxn modelId="{F61A5D13-B40C-46E6-B765-601A1AC1BFA7}" srcId="{2937A732-9E71-4CEC-B756-9E1F73D130C0}" destId="{720F2457-D70E-439D-AD8A-7A6938E22834}" srcOrd="0" destOrd="0" parTransId="{3E2FC4DD-69E4-4D03-BA51-2531628265A2}" sibTransId="{968FBD59-B559-4376-9011-B945FF0001B4}"/>
    <dgm:cxn modelId="{CF2046C9-83FB-42F0-980A-24808A914B5B}" type="presOf" srcId="{BCA03AC7-D73F-4739-B4F2-DA4BC5F76AFB}" destId="{CE007ADB-6823-4CDE-A305-1DF93ABC2828}" srcOrd="0" destOrd="0" presId="urn:microsoft.com/office/officeart/2005/8/layout/cycle6"/>
    <dgm:cxn modelId="{FE69AD46-F732-4DE4-990F-350371B75EBF}" type="presOf" srcId="{2937A732-9E71-4CEC-B756-9E1F73D130C0}" destId="{1EFDCD5D-36A5-4A95-B01B-6D8A712B4190}" srcOrd="0" destOrd="0" presId="urn:microsoft.com/office/officeart/2005/8/layout/cycle6"/>
    <dgm:cxn modelId="{4BD3542D-81A4-46FA-869C-BCD996AF0BC8}" type="presOf" srcId="{8CE4BC53-8E22-40AC-9BF3-122B868D0817}" destId="{67CEC6C1-951D-4444-A4CD-8E8F613C1249}" srcOrd="0" destOrd="0" presId="urn:microsoft.com/office/officeart/2005/8/layout/cycle6"/>
    <dgm:cxn modelId="{04A251B3-14C8-4088-8B65-FB4DAB231B01}" srcId="{2937A732-9E71-4CEC-B756-9E1F73D130C0}" destId="{BCA03AC7-D73F-4739-B4F2-DA4BC5F76AFB}" srcOrd="1" destOrd="0" parTransId="{55FCFE64-2617-490D-9B87-F64D6970EE4E}" sibTransId="{4FFA110B-7635-4CE0-A0E5-818790F5775B}"/>
    <dgm:cxn modelId="{AE815A72-2990-47F3-B028-3E281CB19807}" type="presOf" srcId="{4E16A3DD-722E-4148-B002-9D812DF824EB}" destId="{3C7D682A-70E4-4DEF-86F1-7EBF714CAA35}" srcOrd="0" destOrd="0" presId="urn:microsoft.com/office/officeart/2005/8/layout/cycle6"/>
    <dgm:cxn modelId="{979AA000-3F49-42BB-BB31-E62B48914414}" srcId="{2937A732-9E71-4CEC-B756-9E1F73D130C0}" destId="{4E16A3DD-722E-4148-B002-9D812DF824EB}" srcOrd="6" destOrd="0" parTransId="{C067E708-B763-48C0-98D1-026C6C7E063D}" sibTransId="{8C79F9CD-4C46-4796-BD9D-72889A9E0C53}"/>
    <dgm:cxn modelId="{7C825878-FA2E-4EAC-B02A-2B7A64725606}" type="presOf" srcId="{8C79F9CD-4C46-4796-BD9D-72889A9E0C53}" destId="{2168268E-8C32-4550-BF55-FF1AFE7DBF52}" srcOrd="0" destOrd="0" presId="urn:microsoft.com/office/officeart/2005/8/layout/cycle6"/>
    <dgm:cxn modelId="{12978CD6-60F2-4736-9BC1-5CF768F58EF1}" type="presOf" srcId="{D98C9398-A403-4F38-9220-F56945A92299}" destId="{BE7C3CAF-BC0C-41AA-91D4-A42E0B96742A}" srcOrd="0" destOrd="0" presId="urn:microsoft.com/office/officeart/2005/8/layout/cycle6"/>
    <dgm:cxn modelId="{6BAE971A-83C4-4AE0-A31F-9D9BEFBE0891}" type="presParOf" srcId="{1EFDCD5D-36A5-4A95-B01B-6D8A712B4190}" destId="{84810607-6B9C-44C0-8702-568E65BE1E86}" srcOrd="0" destOrd="0" presId="urn:microsoft.com/office/officeart/2005/8/layout/cycle6"/>
    <dgm:cxn modelId="{012FD2D8-CF0A-43DA-84BC-B3A8B3E82DE9}" type="presParOf" srcId="{1EFDCD5D-36A5-4A95-B01B-6D8A712B4190}" destId="{B117B518-048F-47A6-B76E-99846C9A473F}" srcOrd="1" destOrd="0" presId="urn:microsoft.com/office/officeart/2005/8/layout/cycle6"/>
    <dgm:cxn modelId="{0774104D-C8B7-4505-9CCB-5C98F317AE3C}" type="presParOf" srcId="{1EFDCD5D-36A5-4A95-B01B-6D8A712B4190}" destId="{0B5FC671-9C46-4E95-B88D-1F59972871B0}" srcOrd="2" destOrd="0" presId="urn:microsoft.com/office/officeart/2005/8/layout/cycle6"/>
    <dgm:cxn modelId="{752DA8FC-4C9F-4B37-B8F0-39E0B5721C1D}" type="presParOf" srcId="{1EFDCD5D-36A5-4A95-B01B-6D8A712B4190}" destId="{CE007ADB-6823-4CDE-A305-1DF93ABC2828}" srcOrd="3" destOrd="0" presId="urn:microsoft.com/office/officeart/2005/8/layout/cycle6"/>
    <dgm:cxn modelId="{00CAC6FC-2137-4402-8A62-A369E848E6F4}" type="presParOf" srcId="{1EFDCD5D-36A5-4A95-B01B-6D8A712B4190}" destId="{1C9A4E35-5632-4BDC-86B9-ADEFF71A6876}" srcOrd="4" destOrd="0" presId="urn:microsoft.com/office/officeart/2005/8/layout/cycle6"/>
    <dgm:cxn modelId="{5A0D4F7B-A28A-46A6-8810-44502F88D09E}" type="presParOf" srcId="{1EFDCD5D-36A5-4A95-B01B-6D8A712B4190}" destId="{3491FF63-A7CD-4959-91E1-ACA7FA998935}" srcOrd="5" destOrd="0" presId="urn:microsoft.com/office/officeart/2005/8/layout/cycle6"/>
    <dgm:cxn modelId="{7135749A-8F48-41C5-91A4-1238C4CC78FF}" type="presParOf" srcId="{1EFDCD5D-36A5-4A95-B01B-6D8A712B4190}" destId="{FC31867B-91BD-4FBD-BB93-ACFE59137D26}" srcOrd="6" destOrd="0" presId="urn:microsoft.com/office/officeart/2005/8/layout/cycle6"/>
    <dgm:cxn modelId="{4EAA6184-08F7-46F6-B270-8169F5BE4633}" type="presParOf" srcId="{1EFDCD5D-36A5-4A95-B01B-6D8A712B4190}" destId="{0EEC04C0-8930-4FBC-A29A-A225A4F05435}" srcOrd="7" destOrd="0" presId="urn:microsoft.com/office/officeart/2005/8/layout/cycle6"/>
    <dgm:cxn modelId="{36E6F1DC-CEE9-4D86-8532-435BF3EB152F}" type="presParOf" srcId="{1EFDCD5D-36A5-4A95-B01B-6D8A712B4190}" destId="{67CEC6C1-951D-4444-A4CD-8E8F613C1249}" srcOrd="8" destOrd="0" presId="urn:microsoft.com/office/officeart/2005/8/layout/cycle6"/>
    <dgm:cxn modelId="{2C0E2C12-3922-4452-8B96-8BE6590061CC}" type="presParOf" srcId="{1EFDCD5D-36A5-4A95-B01B-6D8A712B4190}" destId="{73BD7B4A-BB2C-444B-8C48-BAED53451AFC}" srcOrd="9" destOrd="0" presId="urn:microsoft.com/office/officeart/2005/8/layout/cycle6"/>
    <dgm:cxn modelId="{427543A6-5CD3-4FF5-A5B2-C1DB85D79F6C}" type="presParOf" srcId="{1EFDCD5D-36A5-4A95-B01B-6D8A712B4190}" destId="{C327E27F-F669-47CD-9439-2D6401662CAA}" srcOrd="10" destOrd="0" presId="urn:microsoft.com/office/officeart/2005/8/layout/cycle6"/>
    <dgm:cxn modelId="{99473D22-7424-43D4-A23A-0D7A0A9AD713}" type="presParOf" srcId="{1EFDCD5D-36A5-4A95-B01B-6D8A712B4190}" destId="{339D741D-5469-4500-86CD-E43AC65B2F21}" srcOrd="11" destOrd="0" presId="urn:microsoft.com/office/officeart/2005/8/layout/cycle6"/>
    <dgm:cxn modelId="{36E5D6B7-CC1E-453E-84CD-7D0FB8FE1E9F}" type="presParOf" srcId="{1EFDCD5D-36A5-4A95-B01B-6D8A712B4190}" destId="{6732D449-7CF4-4496-8F3B-CF086C4C0F3D}" srcOrd="12" destOrd="0" presId="urn:microsoft.com/office/officeart/2005/8/layout/cycle6"/>
    <dgm:cxn modelId="{EA5E7DD5-26CD-4E61-97A8-26A4AF053D99}" type="presParOf" srcId="{1EFDCD5D-36A5-4A95-B01B-6D8A712B4190}" destId="{02D6BF4E-8E8A-4EA6-B698-C493EC28E51B}" srcOrd="13" destOrd="0" presId="urn:microsoft.com/office/officeart/2005/8/layout/cycle6"/>
    <dgm:cxn modelId="{D1CAFA21-5050-490D-97FF-51C9074F7992}" type="presParOf" srcId="{1EFDCD5D-36A5-4A95-B01B-6D8A712B4190}" destId="{BE7C3CAF-BC0C-41AA-91D4-A42E0B96742A}" srcOrd="14" destOrd="0" presId="urn:microsoft.com/office/officeart/2005/8/layout/cycle6"/>
    <dgm:cxn modelId="{EEC7A5EE-1540-40AF-8CBD-61336016A24F}" type="presParOf" srcId="{1EFDCD5D-36A5-4A95-B01B-6D8A712B4190}" destId="{0DD9DBC5-EBA7-47A9-8991-5AB2B56A8633}" srcOrd="15" destOrd="0" presId="urn:microsoft.com/office/officeart/2005/8/layout/cycle6"/>
    <dgm:cxn modelId="{0A70A17E-CF56-412D-8FD6-55B0B1EB3E0C}" type="presParOf" srcId="{1EFDCD5D-36A5-4A95-B01B-6D8A712B4190}" destId="{415DF3B0-AE3F-4343-A2E2-F6F0518538AA}" srcOrd="16" destOrd="0" presId="urn:microsoft.com/office/officeart/2005/8/layout/cycle6"/>
    <dgm:cxn modelId="{8125BC3F-5406-47FE-A94A-E741A0E2545F}" type="presParOf" srcId="{1EFDCD5D-36A5-4A95-B01B-6D8A712B4190}" destId="{3AA4F07A-948D-4BB9-BD76-AD7C2ABC1B47}" srcOrd="17" destOrd="0" presId="urn:microsoft.com/office/officeart/2005/8/layout/cycle6"/>
    <dgm:cxn modelId="{B91A5581-5020-4938-BC65-5C85A015B646}" type="presParOf" srcId="{1EFDCD5D-36A5-4A95-B01B-6D8A712B4190}" destId="{3C7D682A-70E4-4DEF-86F1-7EBF714CAA35}" srcOrd="18" destOrd="0" presId="urn:microsoft.com/office/officeart/2005/8/layout/cycle6"/>
    <dgm:cxn modelId="{BADBF0DE-63AE-4604-965D-F56EA2CDB024}" type="presParOf" srcId="{1EFDCD5D-36A5-4A95-B01B-6D8A712B4190}" destId="{00B21356-C002-49C4-A044-DF90A8880D13}" srcOrd="19" destOrd="0" presId="urn:microsoft.com/office/officeart/2005/8/layout/cycle6"/>
    <dgm:cxn modelId="{7474271B-3A78-42D5-99EE-EF72F0E614D0}" type="presParOf" srcId="{1EFDCD5D-36A5-4A95-B01B-6D8A712B4190}" destId="{2168268E-8C32-4550-BF55-FF1AFE7DBF52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68A14-7E28-42CE-8864-D151F043BBE4}">
      <dsp:nvSpPr>
        <dsp:cNvPr id="0" name=""/>
        <dsp:cNvSpPr/>
      </dsp:nvSpPr>
      <dsp:spPr>
        <a:xfrm>
          <a:off x="68254" y="2729"/>
          <a:ext cx="2057468" cy="12344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Формування єдиного </a:t>
          </a:r>
          <a:r>
            <a:rPr lang="uk-UA" sz="1600" kern="1200" dirty="0" err="1" smtClean="0">
              <a:solidFill>
                <a:schemeClr val="tx1"/>
              </a:solidFill>
            </a:rPr>
            <a:t>інформаційно</a:t>
          </a:r>
          <a:r>
            <a:rPr lang="uk-UA" sz="1600" kern="1200" dirty="0" smtClean="0">
              <a:solidFill>
                <a:schemeClr val="tx1"/>
              </a:solidFill>
            </a:rPr>
            <a:t> - комунікаційного  простору країни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8254" y="2729"/>
        <a:ext cx="2057468" cy="1234481"/>
      </dsp:txXfrm>
    </dsp:sp>
    <dsp:sp modelId="{49E3F377-B164-408D-BA56-962F9FCF8084}">
      <dsp:nvSpPr>
        <dsp:cNvPr id="0" name=""/>
        <dsp:cNvSpPr/>
      </dsp:nvSpPr>
      <dsp:spPr>
        <a:xfrm>
          <a:off x="2331469" y="2729"/>
          <a:ext cx="2057468" cy="12344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Становлення перспективних інформаційних технологій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331469" y="2729"/>
        <a:ext cx="2057468" cy="1234481"/>
      </dsp:txXfrm>
    </dsp:sp>
    <dsp:sp modelId="{7ABC3F53-A162-426D-93A6-15FF2F69B5AF}">
      <dsp:nvSpPr>
        <dsp:cNvPr id="0" name=""/>
        <dsp:cNvSpPr/>
      </dsp:nvSpPr>
      <dsp:spPr>
        <a:xfrm>
          <a:off x="4594685" y="2729"/>
          <a:ext cx="2057468" cy="12344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Створення і розвиток ринку інформації та знань, як факторів виробництва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594685" y="2729"/>
        <a:ext cx="2057468" cy="1234481"/>
      </dsp:txXfrm>
    </dsp:sp>
    <dsp:sp modelId="{33C08C15-2273-4506-A1E0-E1B0B0E094DC}">
      <dsp:nvSpPr>
        <dsp:cNvPr id="0" name=""/>
        <dsp:cNvSpPr/>
      </dsp:nvSpPr>
      <dsp:spPr>
        <a:xfrm>
          <a:off x="1142067" y="1442957"/>
          <a:ext cx="2173057" cy="13492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Зростання ролі </a:t>
          </a:r>
          <a:r>
            <a:rPr lang="uk-UA" sz="1600" kern="1200" dirty="0" err="1" smtClean="0">
              <a:solidFill>
                <a:schemeClr val="tx1"/>
              </a:solidFill>
            </a:rPr>
            <a:t>інформаційно</a:t>
          </a:r>
          <a:r>
            <a:rPr lang="uk-UA" sz="1600" kern="1200" dirty="0" smtClean="0">
              <a:solidFill>
                <a:schemeClr val="tx1"/>
              </a:solidFill>
            </a:rPr>
            <a:t> – комунікаційної інфраструктури в системі суспільного виробництва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142067" y="1442957"/>
        <a:ext cx="2173057" cy="1349287"/>
      </dsp:txXfrm>
    </dsp:sp>
    <dsp:sp modelId="{0ECB8CC6-014D-40D0-88BE-AC84C988EE35}">
      <dsp:nvSpPr>
        <dsp:cNvPr id="0" name=""/>
        <dsp:cNvSpPr/>
      </dsp:nvSpPr>
      <dsp:spPr>
        <a:xfrm>
          <a:off x="3520871" y="1500360"/>
          <a:ext cx="2057468" cy="12344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Підвищення рівня освіти, науково – технічного і культурного розвитку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520871" y="1500360"/>
        <a:ext cx="2057468" cy="1234481"/>
      </dsp:txXfrm>
    </dsp:sp>
    <dsp:sp modelId="{D15DBAC3-4945-4660-87E7-9ABABF9DACB2}">
      <dsp:nvSpPr>
        <dsp:cNvPr id="0" name=""/>
        <dsp:cNvSpPr/>
      </dsp:nvSpPr>
      <dsp:spPr>
        <a:xfrm>
          <a:off x="2197477" y="2997991"/>
          <a:ext cx="2325453" cy="14075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Створення ефективної системи забезпечення прав громадян і соціальних інститутів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197477" y="2997991"/>
        <a:ext cx="2325453" cy="14075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5220C-E2BA-4EDA-B04C-1837D6E6366F}">
      <dsp:nvSpPr>
        <dsp:cNvPr id="0" name=""/>
        <dsp:cNvSpPr/>
      </dsp:nvSpPr>
      <dsp:spPr>
        <a:xfrm>
          <a:off x="0" y="498987"/>
          <a:ext cx="6504384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9305A4-89D8-4239-B2AA-2BE9CE841BE0}">
      <dsp:nvSpPr>
        <dsp:cNvPr id="0" name=""/>
        <dsp:cNvSpPr/>
      </dsp:nvSpPr>
      <dsp:spPr>
        <a:xfrm>
          <a:off x="325219" y="11907"/>
          <a:ext cx="4553068" cy="974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095" tIns="0" rIns="17209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Побудувати для всіх інформаційне суспільство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72774" y="59462"/>
        <a:ext cx="4457958" cy="879050"/>
      </dsp:txXfrm>
    </dsp:sp>
    <dsp:sp modelId="{072C3BEF-55E1-4D4E-A578-BBA12EDBA210}">
      <dsp:nvSpPr>
        <dsp:cNvPr id="0" name=""/>
        <dsp:cNvSpPr/>
      </dsp:nvSpPr>
      <dsp:spPr>
        <a:xfrm>
          <a:off x="0" y="1995868"/>
          <a:ext cx="6504384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E97CB7-4D81-4802-92C0-C07871676A1E}">
      <dsp:nvSpPr>
        <dsp:cNvPr id="0" name=""/>
        <dsp:cNvSpPr/>
      </dsp:nvSpPr>
      <dsp:spPr>
        <a:xfrm>
          <a:off x="325219" y="1508787"/>
          <a:ext cx="4553068" cy="974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095" tIns="0" rIns="17209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Поставити потенціал, укладений в знаннях та </a:t>
          </a:r>
          <a:r>
            <a:rPr lang="uk-UA" sz="1600" kern="1200" dirty="0" err="1" smtClean="0">
              <a:solidFill>
                <a:schemeClr val="tx1"/>
              </a:solidFill>
            </a:rPr>
            <a:t>інформаційно</a:t>
          </a:r>
          <a:r>
            <a:rPr lang="uk-UA" sz="1600" kern="1200" dirty="0" smtClean="0">
              <a:solidFill>
                <a:schemeClr val="tx1"/>
              </a:solidFill>
            </a:rPr>
            <a:t> – комунікаційних  технологіях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72774" y="1556342"/>
        <a:ext cx="4457958" cy="879050"/>
      </dsp:txXfrm>
    </dsp:sp>
    <dsp:sp modelId="{06CA163C-54F7-4C28-A49C-710CB6BE22C3}">
      <dsp:nvSpPr>
        <dsp:cNvPr id="0" name=""/>
        <dsp:cNvSpPr/>
      </dsp:nvSpPr>
      <dsp:spPr>
        <a:xfrm>
          <a:off x="0" y="3492748"/>
          <a:ext cx="6504384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0B7A30-101A-4D72-A4BE-5092E13719F7}">
      <dsp:nvSpPr>
        <dsp:cNvPr id="0" name=""/>
        <dsp:cNvSpPr/>
      </dsp:nvSpPr>
      <dsp:spPr>
        <a:xfrm>
          <a:off x="325219" y="3005668"/>
          <a:ext cx="4553068" cy="974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095" tIns="0" rIns="17209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Сприяти використовуванню інформації і знань для досягнення узгоджених на міжнародному  рівні цілей розвитку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72774" y="3053223"/>
        <a:ext cx="4457958" cy="879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TabbedArc+Icon">
  <dgm:title val="Дуга из ярлычков"/>
  <dgm:desc val="Служит для отображения набора связанных элементов, расположенных дугой над общей областью. Лучше всего подходит для размещения небольшого количества текста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00E7725-7A17-44C6-95F9-7A2C0CEAA058}" type="datetimeFigureOut">
              <a:rPr lang="ru-RU" smtClean="0"/>
              <a:t>10.09.2015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4100D1-FAC8-4AD6-93EF-0277A1DC207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980728"/>
            <a:ext cx="7406640" cy="1499426"/>
          </a:xfrm>
        </p:spPr>
        <p:txBody>
          <a:bodyPr>
            <a:noAutofit/>
          </a:bodyPr>
          <a:lstStyle/>
          <a:p>
            <a:r>
              <a:rPr lang="uk-UA" sz="3200" dirty="0" smtClean="0"/>
              <a:t>Інформаційне суспільство як проблема ХХІ століття. Україна в світових координатах розвитку.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7406640" cy="1752600"/>
          </a:xfrm>
        </p:spPr>
        <p:txBody>
          <a:bodyPr/>
          <a:lstStyle/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984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856" y="3140968"/>
            <a:ext cx="5868144" cy="3705956"/>
          </a:xfrm>
        </p:spPr>
        <p:txBody>
          <a:bodyPr>
            <a:normAutofit fontScale="70000" lnSpcReduction="20000"/>
          </a:bodyPr>
          <a:lstStyle/>
          <a:p>
            <a:pPr marL="82296" indent="0" algn="ctr">
              <a:buNone/>
            </a:pPr>
            <a:r>
              <a:rPr lang="uk-UA" dirty="0"/>
              <a:t>Інформатизація стає найважливішим чинником поліпшення життя людей. Кінцевою метою розвитку суспільства є людина, підвищення її життєвого рівня. У сучасних умовах важливу роль починають відігравати не просто матеріальні чинники, а організаційно – інформаційні чинники – «порядки». Рівень життя починає залежати не стільки від кількості отриманого хліба,  м’яса, одягу, скільки від рівня послуг, культури, освіти, від організації роботи і побуту. 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6146" name="Picture 2" descr="C:\Users\Vitalik\Desktop\олейник презентация индивка\i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3763847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30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6552728" cy="4149080"/>
          </a:xfrm>
        </p:spPr>
        <p:txBody>
          <a:bodyPr>
            <a:normAutofit fontScale="77500" lnSpcReduction="20000"/>
          </a:bodyPr>
          <a:lstStyle/>
          <a:p>
            <a:pPr marL="82296" indent="0" algn="ctr">
              <a:buNone/>
            </a:pPr>
            <a:r>
              <a:rPr lang="uk-UA" dirty="0"/>
              <a:t>Зміст інформатизації – забезпечення соціальних, економічних, правових, культурних і технологічних умов зберігання й активізації нових ідей, створення можливостей кожній людині зафіксувати свої ідеї, зробивши їх доступними широким масам, а також створення умов для їхнього використання.</a:t>
            </a:r>
            <a:endParaRPr lang="ru-RU" dirty="0"/>
          </a:p>
          <a:p>
            <a:pPr marL="82296" indent="0" algn="ctr">
              <a:buNone/>
            </a:pPr>
            <a:r>
              <a:rPr lang="uk-UA" dirty="0"/>
              <a:t>Головне – своєчасно об</a:t>
            </a:r>
            <a:r>
              <a:rPr lang="ru-RU" dirty="0"/>
              <a:t>’</a:t>
            </a:r>
            <a:r>
              <a:rPr lang="uk-UA" dirty="0"/>
              <a:t>єднати  матеріальні та людські ресурси для розв’язання проблеми інформатизації власними підходами. 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7170" name="Picture 2" descr="C:\Users\Vitalik\Desktop\олейник презентация индивка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5" y="3560747"/>
            <a:ext cx="3276808" cy="327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0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Інформатизація та демократизація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148064" y="1340768"/>
            <a:ext cx="3995936" cy="5328592"/>
          </a:xfrm>
        </p:spPr>
        <p:txBody>
          <a:bodyPr>
            <a:normAutofit fontScale="70000" lnSpcReduction="20000"/>
          </a:bodyPr>
          <a:lstStyle/>
          <a:p>
            <a:pPr marL="82296" indent="0" algn="ctr">
              <a:buNone/>
            </a:pPr>
            <a:r>
              <a:rPr lang="uk-UA" sz="3200" dirty="0"/>
              <a:t>Інформатизація – сукупність взаємопов’язаних організаційних, правових, політичних, соціально – економічних, науково – технічних, виробничих процесів, що спрямовані на створення умов для задоволення інформаційних потреб громадян та суспільства на основі створення, розвитку і використання інформаційних систем, мереж, ресурсів та інформаційних технологій, які побудовані на основі застосування сучасної обчислювальної та комунікаційної техніки.</a:t>
            </a:r>
            <a:endParaRPr lang="ru-RU" sz="3200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8194" name="Picture 2" descr="C:\Users\Vitalik\Desktop\олейник презентация индивка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832" y="2060848"/>
            <a:ext cx="415127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542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332656"/>
            <a:ext cx="7746064" cy="6264696"/>
          </a:xfrm>
        </p:spPr>
        <p:txBody>
          <a:bodyPr/>
          <a:lstStyle/>
          <a:p>
            <a:pPr marL="82296" indent="0" algn="ctr">
              <a:buNone/>
            </a:pPr>
            <a:r>
              <a:rPr lang="ru-RU" sz="2400" dirty="0"/>
              <a:t>Предметна область </a:t>
            </a:r>
            <a:r>
              <a:rPr lang="ru-RU" sz="2400" dirty="0" err="1"/>
              <a:t>інформатизації</a:t>
            </a:r>
            <a:r>
              <a:rPr lang="ru-RU" sz="2400" dirty="0"/>
              <a:t> </a:t>
            </a:r>
            <a:r>
              <a:rPr lang="ru-RU" sz="2400" dirty="0" err="1"/>
              <a:t>територіального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включає</a:t>
            </a:r>
            <a:r>
              <a:rPr lang="ru-RU" sz="2400" dirty="0" smtClean="0"/>
              <a:t>:</a:t>
            </a:r>
          </a:p>
          <a:p>
            <a:pPr marL="82296" indent="0" algn="ctr">
              <a:buNone/>
            </a:pPr>
            <a:endParaRPr lang="uk-UA" sz="2400" dirty="0"/>
          </a:p>
          <a:p>
            <a:pPr marL="82296" indent="0" algn="ctr">
              <a:buNone/>
            </a:pPr>
            <a:endParaRPr lang="ru-RU" sz="2400" dirty="0"/>
          </a:p>
          <a:p>
            <a:pPr marL="82296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80151820"/>
              </p:ext>
            </p:extLst>
          </p:nvPr>
        </p:nvGraphicFramePr>
        <p:xfrm>
          <a:off x="1043608" y="1196752"/>
          <a:ext cx="810039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97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43608" y="0"/>
            <a:ext cx="3888432" cy="6453336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2400" dirty="0"/>
              <a:t>Демократ</a:t>
            </a:r>
            <a:r>
              <a:rPr lang="uk-UA" sz="2400" dirty="0" err="1"/>
              <a:t>изація</a:t>
            </a:r>
            <a:r>
              <a:rPr lang="ru-RU" sz="2400" dirty="0"/>
              <a:t> — </a:t>
            </a:r>
            <a:r>
              <a:rPr lang="ru-RU" sz="2400" dirty="0" err="1"/>
              <a:t>політична</a:t>
            </a:r>
            <a:r>
              <a:rPr lang="ru-RU" sz="2400" dirty="0"/>
              <a:t> </a:t>
            </a:r>
            <a:r>
              <a:rPr lang="ru-RU" sz="2400" dirty="0" err="1"/>
              <a:t>реформація</a:t>
            </a:r>
            <a:r>
              <a:rPr lang="ru-RU" sz="2400" dirty="0"/>
              <a:t>, система </a:t>
            </a:r>
            <a:r>
              <a:rPr lang="ru-RU" sz="2400" dirty="0" err="1"/>
              <a:t>заходів</a:t>
            </a:r>
            <a:r>
              <a:rPr lang="ru-RU" sz="2400" dirty="0"/>
              <a:t> та </a:t>
            </a:r>
            <a:r>
              <a:rPr lang="ru-RU" sz="2400" dirty="0" err="1"/>
              <a:t>законів</a:t>
            </a:r>
            <a:r>
              <a:rPr lang="ru-RU" sz="2400" dirty="0"/>
              <a:t>, </a:t>
            </a:r>
            <a:r>
              <a:rPr lang="ru-RU" sz="2400" dirty="0" err="1"/>
              <a:t>направлених</a:t>
            </a:r>
            <a:r>
              <a:rPr lang="ru-RU" sz="2400" dirty="0"/>
              <a:t> на </a:t>
            </a:r>
            <a:r>
              <a:rPr lang="ru-RU" sz="2400" dirty="0" err="1"/>
              <a:t>впровадження</a:t>
            </a:r>
            <a:r>
              <a:rPr lang="ru-RU" sz="2400" dirty="0"/>
              <a:t> </a:t>
            </a:r>
            <a:r>
              <a:rPr lang="ru-RU" sz="2400" dirty="0" err="1" smtClean="0"/>
              <a:t>елементів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демократії</a:t>
            </a:r>
            <a:r>
              <a:rPr lang="ru-RU" sz="2400" dirty="0" smtClean="0"/>
              <a:t> в </a:t>
            </a:r>
            <a:r>
              <a:rPr lang="ru-RU" sz="2400" dirty="0" err="1"/>
              <a:t>країні</a:t>
            </a:r>
            <a:r>
              <a:rPr lang="ru-RU" sz="2400" dirty="0" smtClean="0"/>
              <a:t>, </a:t>
            </a:r>
            <a:r>
              <a:rPr lang="ru-RU" sz="2400" dirty="0" err="1" smtClean="0"/>
              <a:t>суспільстві</a:t>
            </a:r>
            <a:r>
              <a:rPr lang="ru-RU" sz="2400" dirty="0" smtClean="0"/>
              <a:t>. </a:t>
            </a:r>
          </a:p>
          <a:p>
            <a:pPr marL="82296" indent="0" algn="ctr">
              <a:buNone/>
            </a:pPr>
            <a:endParaRPr lang="ru-RU" sz="2400" dirty="0" smtClean="0"/>
          </a:p>
          <a:p>
            <a:pPr marL="82296" indent="0">
              <a:buNone/>
            </a:pPr>
            <a:r>
              <a:rPr lang="ru-RU" sz="2400" dirty="0" smtClean="0"/>
              <a:t>Як </a:t>
            </a:r>
            <a:r>
              <a:rPr lang="ru-RU" sz="2400" dirty="0"/>
              <a:t>правило </a:t>
            </a:r>
            <a:r>
              <a:rPr lang="ru-RU" sz="2400" dirty="0" err="1"/>
              <a:t>мається</a:t>
            </a:r>
            <a:r>
              <a:rPr lang="ru-RU" sz="2400" dirty="0"/>
              <a:t> на </a:t>
            </a:r>
            <a:r>
              <a:rPr lang="ru-RU" sz="2400" dirty="0" err="1"/>
              <a:t>увазі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не </a:t>
            </a:r>
            <a:r>
              <a:rPr lang="ru-RU" sz="2400" dirty="0" err="1"/>
              <a:t>мають</a:t>
            </a:r>
            <a:r>
              <a:rPr lang="ru-RU" sz="2400" dirty="0"/>
              <a:t> демократичного устрою, а </a:t>
            </a:r>
            <a:r>
              <a:rPr lang="ru-RU" sz="2400" dirty="0" err="1"/>
              <a:t>саме</a:t>
            </a:r>
            <a:r>
              <a:rPr lang="ru-RU" sz="2400" dirty="0"/>
              <a:t>: 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пост </a:t>
            </a:r>
            <a:r>
              <a:rPr lang="ru-RU" sz="2400" dirty="0"/>
              <a:t>– </a:t>
            </a:r>
            <a:r>
              <a:rPr lang="ru-RU" sz="2400" dirty="0" err="1" smtClean="0"/>
              <a:t>тоталітарні</a:t>
            </a:r>
            <a:r>
              <a:rPr lang="ru-RU" sz="2400" dirty="0"/>
              <a:t>;</a:t>
            </a:r>
            <a:r>
              <a:rPr lang="ru-RU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пост </a:t>
            </a:r>
            <a:r>
              <a:rPr lang="ru-RU" sz="2400" dirty="0"/>
              <a:t>– </a:t>
            </a:r>
            <a:r>
              <a:rPr lang="ru-RU" sz="2400" dirty="0" err="1" smtClean="0"/>
              <a:t>авторитарні</a:t>
            </a:r>
            <a:r>
              <a:rPr lang="ru-RU" sz="2400" dirty="0"/>
              <a:t>;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err="1" smtClean="0"/>
              <a:t>ієрархічні</a:t>
            </a:r>
            <a:r>
              <a:rPr lang="ru-RU" sz="2400" dirty="0" smtClean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.</a:t>
            </a:r>
          </a:p>
          <a:p>
            <a:pPr marL="82296" indent="0">
              <a:buNone/>
            </a:pPr>
            <a:endParaRPr lang="ru-RU" sz="2400" dirty="0"/>
          </a:p>
        </p:txBody>
      </p:sp>
      <p:pic>
        <p:nvPicPr>
          <p:cNvPr id="9218" name="Picture 2" descr="C:\Users\Vitalik\Desktop\олейник презентация индивка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215" y="3284984"/>
            <a:ext cx="4304785" cy="355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392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Віртуальна реальність та розвиток особистості 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2987824" y="1412776"/>
            <a:ext cx="5961856" cy="2664296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uk-UA" dirty="0"/>
              <a:t>Віртуальна реальність </a:t>
            </a:r>
            <a:r>
              <a:rPr lang="uk-UA" dirty="0" smtClean="0"/>
              <a:t>– це </a:t>
            </a:r>
            <a:r>
              <a:rPr lang="uk-UA" dirty="0"/>
              <a:t>нова технологія безконтактної інформаційної взаємодії, що реалізує за допомогою комплексних </a:t>
            </a:r>
            <a:r>
              <a:rPr lang="uk-UA" dirty="0" err="1"/>
              <a:t>мультимедіа</a:t>
            </a:r>
            <a:r>
              <a:rPr lang="uk-UA" dirty="0"/>
              <a:t> – операційних </a:t>
            </a:r>
            <a:r>
              <a:rPr lang="uk-UA" dirty="0" smtClean="0"/>
              <a:t>середовищ, </a:t>
            </a:r>
            <a:r>
              <a:rPr lang="uk-UA" dirty="0"/>
              <a:t>ілюзію безпосереднього входження і присутності в реальному часі в стереоскопічно представленому «екранному світі». </a:t>
            </a:r>
            <a:endParaRPr lang="ru-RU" dirty="0"/>
          </a:p>
        </p:txBody>
      </p:sp>
      <p:pic>
        <p:nvPicPr>
          <p:cNvPr id="10242" name="Picture 2" descr="C:\Users\Vitalik\Desktop\олейник презентация индивка\383384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149080"/>
            <a:ext cx="6264696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146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8640"/>
            <a:ext cx="7848872" cy="648072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2700" dirty="0" err="1"/>
              <a:t>Характерними</a:t>
            </a:r>
            <a:r>
              <a:rPr lang="ru-RU" sz="2700" dirty="0"/>
              <a:t> </a:t>
            </a:r>
            <a:r>
              <a:rPr lang="ru-RU" sz="2700" dirty="0" err="1"/>
              <a:t>ознаками</a:t>
            </a:r>
            <a:r>
              <a:rPr lang="ru-RU" sz="2700" dirty="0"/>
              <a:t> </a:t>
            </a:r>
            <a:r>
              <a:rPr lang="ru-RU" sz="2700" dirty="0" err="1"/>
              <a:t>віртуальної</a:t>
            </a:r>
            <a:r>
              <a:rPr lang="ru-RU" sz="2700" dirty="0"/>
              <a:t> </a:t>
            </a:r>
            <a:r>
              <a:rPr lang="ru-RU" sz="2700" dirty="0" err="1"/>
              <a:t>реальності</a:t>
            </a:r>
            <a:r>
              <a:rPr lang="ru-RU" sz="2700" dirty="0"/>
              <a:t> є</a:t>
            </a:r>
            <a:r>
              <a:rPr lang="ru-RU" sz="2700" dirty="0" smtClean="0"/>
              <a:t>:</a:t>
            </a:r>
          </a:p>
          <a:p>
            <a:pPr marL="82296" indent="0" algn="ctr">
              <a:buNone/>
            </a:pPr>
            <a:endParaRPr lang="uk-UA" sz="2800" dirty="0"/>
          </a:p>
          <a:p>
            <a:pPr marL="82296" indent="0" algn="ctr">
              <a:buNone/>
            </a:pPr>
            <a:endParaRPr lang="ru-RU" sz="28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41209871"/>
              </p:ext>
            </p:extLst>
          </p:nvPr>
        </p:nvGraphicFramePr>
        <p:xfrm>
          <a:off x="1524000" y="1397000"/>
          <a:ext cx="7152456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5615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Інформаційна культура і постмодернізм 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59632" y="1524000"/>
            <a:ext cx="3833576" cy="492933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dirty="0"/>
              <a:t>Інформаційна культура – це сукупність принципів і реальних механізмів, що забезпечують позитивні взаємодії етнічних і національних культур, а також сполученість у загальному досвіді людства.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11266" name="Picture 2" descr="C:\Users\Vitalik\Desktop\олейник презентация индивка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803" y="3825632"/>
            <a:ext cx="403764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139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920880" cy="6408712"/>
          </a:xfrm>
        </p:spPr>
        <p:txBody>
          <a:bodyPr/>
          <a:lstStyle/>
          <a:p>
            <a:pPr marL="82296" indent="0" algn="ctr">
              <a:buNone/>
            </a:pPr>
            <a:r>
              <a:rPr lang="ru-RU" sz="2800" dirty="0" err="1"/>
              <a:t>Інформаційна</a:t>
            </a:r>
            <a:r>
              <a:rPr lang="ru-RU" sz="2800" dirty="0"/>
              <a:t> культура </a:t>
            </a:r>
            <a:r>
              <a:rPr lang="ru-RU" sz="2800" dirty="0" err="1"/>
              <a:t>формується</a:t>
            </a:r>
            <a:r>
              <a:rPr lang="ru-RU" sz="2800" dirty="0"/>
              <a:t> як </a:t>
            </a:r>
            <a:r>
              <a:rPr lang="ru-RU" sz="2800" dirty="0" err="1"/>
              <a:t>інтегральне</a:t>
            </a:r>
            <a:r>
              <a:rPr lang="ru-RU" sz="2800" dirty="0"/>
              <a:t> </a:t>
            </a:r>
            <a:r>
              <a:rPr lang="ru-RU" sz="2800" dirty="0" err="1"/>
              <a:t>поняття</a:t>
            </a:r>
            <a:r>
              <a:rPr lang="ru-RU" sz="2800" dirty="0"/>
              <a:t>, яке </a:t>
            </a:r>
            <a:r>
              <a:rPr lang="ru-RU" sz="2800" dirty="0" err="1"/>
              <a:t>включає</a:t>
            </a:r>
            <a:r>
              <a:rPr lang="ru-RU" sz="2800" dirty="0"/>
              <a:t> </a:t>
            </a:r>
            <a:r>
              <a:rPr lang="ru-RU" sz="2800" dirty="0" err="1"/>
              <a:t>такі</a:t>
            </a:r>
            <a:r>
              <a:rPr lang="ru-RU" sz="2800" dirty="0"/>
              <a:t> </a:t>
            </a:r>
            <a:r>
              <a:rPr lang="ru-RU" sz="2800" dirty="0" err="1"/>
              <a:t>компоненти</a:t>
            </a:r>
            <a:r>
              <a:rPr lang="ru-RU" sz="2800" dirty="0" smtClean="0"/>
              <a:t>:</a:t>
            </a:r>
          </a:p>
          <a:p>
            <a:pPr marL="82296" indent="0" algn="ctr">
              <a:buNone/>
            </a:pPr>
            <a:endParaRPr lang="uk-UA" sz="2800" dirty="0"/>
          </a:p>
          <a:p>
            <a:pPr marL="82296" indent="0" algn="ctr">
              <a:buNone/>
            </a:pPr>
            <a:endParaRPr lang="ru-RU" sz="2800" dirty="0"/>
          </a:p>
          <a:p>
            <a:pPr marL="82296" indent="0">
              <a:buNone/>
            </a:pP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193543452"/>
              </p:ext>
            </p:extLst>
          </p:nvPr>
        </p:nvGraphicFramePr>
        <p:xfrm>
          <a:off x="1475656" y="1844824"/>
          <a:ext cx="727280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7239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ru-RU" dirty="0" err="1"/>
              <a:t>Постмодерні</a:t>
            </a:r>
            <a:r>
              <a:rPr lang="uk-UA" dirty="0" err="1"/>
              <a:t>зм</a:t>
            </a:r>
            <a:r>
              <a:rPr lang="uk-UA" dirty="0"/>
              <a:t> – </a:t>
            </a:r>
            <a:r>
              <a:rPr lang="uk-UA" dirty="0" smtClean="0"/>
              <a:t>це </a:t>
            </a:r>
            <a:r>
              <a:rPr lang="ru-RU" dirty="0" err="1" smtClean="0"/>
              <a:t>світоглядно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мистецький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 smtClean="0"/>
              <a:t>десятиліття</a:t>
            </a:r>
            <a:r>
              <a:rPr lang="ru-RU" dirty="0" smtClean="0"/>
              <a:t> 20 </a:t>
            </a:r>
            <a:r>
              <a:rPr lang="ru-RU" dirty="0" err="1" smtClean="0"/>
              <a:t>століття</a:t>
            </a:r>
            <a:r>
              <a:rPr lang="ru-RU" dirty="0"/>
              <a:t> приходить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модернізму</a:t>
            </a:r>
            <a:r>
              <a:rPr lang="ru-RU" dirty="0"/>
              <a:t>. </a:t>
            </a:r>
            <a:endParaRPr lang="ru-RU" dirty="0" smtClean="0"/>
          </a:p>
          <a:p>
            <a:pPr marL="82296" indent="0" algn="ctr">
              <a:buNone/>
            </a:pPr>
            <a:endParaRPr lang="ru-RU" dirty="0" smtClean="0"/>
          </a:p>
          <a:p>
            <a:pPr marL="82296" indent="0" algn="ctr">
              <a:buNone/>
            </a:pP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/>
              <a:t>напрям</a:t>
            </a:r>
            <a:r>
              <a:rPr lang="uk-UA" dirty="0"/>
              <a:t> – </a:t>
            </a:r>
            <a:r>
              <a:rPr lang="ru-RU" dirty="0"/>
              <a:t>продукт </a:t>
            </a:r>
            <a:r>
              <a:rPr lang="ru-RU" dirty="0" err="1"/>
              <a:t>постіндустріальної</a:t>
            </a:r>
            <a:r>
              <a:rPr lang="ru-RU" dirty="0"/>
              <a:t> </a:t>
            </a:r>
            <a:r>
              <a:rPr lang="ru-RU" dirty="0" err="1"/>
              <a:t>епохи</a:t>
            </a:r>
            <a:r>
              <a:rPr lang="ru-RU" dirty="0"/>
              <a:t>, </a:t>
            </a:r>
            <a:r>
              <a:rPr lang="ru-RU" dirty="0" err="1"/>
              <a:t>епохи</a:t>
            </a:r>
            <a:r>
              <a:rPr lang="ru-RU" dirty="0"/>
              <a:t> </a:t>
            </a:r>
            <a:r>
              <a:rPr lang="ru-RU" dirty="0" err="1"/>
              <a:t>розпаду</a:t>
            </a:r>
            <a:r>
              <a:rPr lang="ru-RU" dirty="0"/>
              <a:t> </a:t>
            </a:r>
            <a:r>
              <a:rPr lang="ru-RU" dirty="0" err="1"/>
              <a:t>цілісного</a:t>
            </a:r>
            <a:r>
              <a:rPr lang="ru-RU" dirty="0"/>
              <a:t> </a:t>
            </a:r>
            <a:r>
              <a:rPr lang="ru-RU" dirty="0" err="1"/>
              <a:t>погляду</a:t>
            </a:r>
            <a:r>
              <a:rPr lang="ru-RU" dirty="0"/>
              <a:t> на </a:t>
            </a:r>
            <a:r>
              <a:rPr lang="ru-RU" dirty="0" err="1"/>
              <a:t>світ</a:t>
            </a:r>
            <a:r>
              <a:rPr lang="ru-RU" dirty="0"/>
              <a:t>, </a:t>
            </a:r>
            <a:r>
              <a:rPr lang="ru-RU" dirty="0" err="1"/>
              <a:t>руйнування</a:t>
            </a:r>
            <a:r>
              <a:rPr lang="ru-RU" dirty="0"/>
              <a:t> систем</a:t>
            </a:r>
            <a:r>
              <a:rPr lang="uk-UA" dirty="0"/>
              <a:t> – </a:t>
            </a:r>
            <a:r>
              <a:rPr lang="ru-RU" dirty="0" err="1"/>
              <a:t>світоглядно</a:t>
            </a:r>
            <a:r>
              <a:rPr lang="ru-RU" dirty="0"/>
              <a:t> – </a:t>
            </a:r>
            <a:r>
              <a:rPr lang="ru-RU" dirty="0" err="1"/>
              <a:t>філософських</a:t>
            </a:r>
            <a:r>
              <a:rPr lang="ru-RU" dirty="0"/>
              <a:t>, </a:t>
            </a:r>
            <a:r>
              <a:rPr lang="ru-RU" dirty="0" err="1"/>
              <a:t>економічних</a:t>
            </a:r>
            <a:r>
              <a:rPr lang="ru-RU" dirty="0"/>
              <a:t>, </a:t>
            </a:r>
            <a:r>
              <a:rPr lang="ru-RU" dirty="0" err="1"/>
              <a:t>політичних</a:t>
            </a:r>
            <a:r>
              <a:rPr lang="ru-RU" dirty="0"/>
              <a:t>.</a:t>
            </a: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12290" name="Picture 2" descr="C:\Users\Vitalik\Desktop\олейник презентация индивка\c08b4f6d6a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462" y="2204864"/>
            <a:ext cx="4004683" cy="43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949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Зміст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96646" indent="-514350">
              <a:buAutoNum type="arabicPeriod"/>
            </a:pPr>
            <a:r>
              <a:rPr lang="uk-UA" sz="3100" dirty="0" smtClean="0"/>
              <a:t>Становлення і розвиток інформаційного суспільства. </a:t>
            </a:r>
          </a:p>
          <a:p>
            <a:pPr marL="596646" indent="-514350">
              <a:buAutoNum type="arabicPeriod"/>
            </a:pPr>
            <a:r>
              <a:rPr lang="uk-UA" sz="3100" dirty="0" smtClean="0"/>
              <a:t>Процес інформатизації в сучасному світі.</a:t>
            </a:r>
          </a:p>
          <a:p>
            <a:pPr marL="596646" indent="-514350">
              <a:buAutoNum type="arabicPeriod"/>
            </a:pPr>
            <a:r>
              <a:rPr lang="uk-UA" sz="3100" dirty="0" smtClean="0"/>
              <a:t>Соціальні наслідки інформатизації.</a:t>
            </a:r>
          </a:p>
          <a:p>
            <a:pPr marL="596646" indent="-514350">
              <a:buAutoNum type="arabicPeriod"/>
            </a:pPr>
            <a:r>
              <a:rPr lang="uk-UA" sz="3100" dirty="0" smtClean="0"/>
              <a:t>Інформатизація та демократизація.</a:t>
            </a:r>
          </a:p>
          <a:p>
            <a:pPr marL="596646" indent="-514350">
              <a:buAutoNum type="arabicPeriod"/>
            </a:pPr>
            <a:r>
              <a:rPr lang="uk-UA" sz="3100" dirty="0" smtClean="0"/>
              <a:t>Віртуальна реальність та розвиток особистості.</a:t>
            </a:r>
          </a:p>
          <a:p>
            <a:pPr marL="596646" indent="-514350">
              <a:buAutoNum type="arabicPeriod"/>
            </a:pPr>
            <a:r>
              <a:rPr lang="uk-UA" sz="3100" dirty="0" smtClean="0"/>
              <a:t>Інформаційна культура і постмодернізм.</a:t>
            </a:r>
          </a:p>
          <a:p>
            <a:pPr marL="596646" indent="-514350">
              <a:buAutoNum type="arabicPeriod"/>
            </a:pPr>
            <a:r>
              <a:rPr lang="uk-UA" sz="3100" dirty="0" smtClean="0"/>
              <a:t>Освіта в інформаційному суспільстві.</a:t>
            </a:r>
          </a:p>
          <a:p>
            <a:pPr marL="596646" indent="-514350">
              <a:buAutoNum type="arabicPeriod"/>
            </a:pPr>
            <a:r>
              <a:rPr lang="uk-UA" sz="3100" dirty="0" smtClean="0"/>
              <a:t>Інформатизація в Україні.</a:t>
            </a:r>
          </a:p>
          <a:p>
            <a:pPr marL="596646" indent="-514350">
              <a:buAutoNum type="arabicPeriod"/>
            </a:pPr>
            <a:r>
              <a:rPr lang="uk-UA" sz="3100" dirty="0" smtClean="0"/>
              <a:t>Сучасне українське суспільство, що трансформується.</a:t>
            </a:r>
          </a:p>
          <a:p>
            <a:pPr marL="596646" indent="-514350">
              <a:buAutoNum type="arabicPeriod"/>
            </a:pPr>
            <a:r>
              <a:rPr lang="uk-UA" sz="3100" dirty="0" smtClean="0"/>
              <a:t>Формування інформаційного простору в Україні.</a:t>
            </a:r>
          </a:p>
          <a:p>
            <a:pPr marL="596646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973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60648"/>
            <a:ext cx="7674056" cy="6480720"/>
          </a:xfrm>
        </p:spPr>
        <p:txBody>
          <a:bodyPr/>
          <a:lstStyle/>
          <a:p>
            <a:pPr marL="82296" indent="0" algn="ctr">
              <a:buNone/>
            </a:pPr>
            <a:r>
              <a:rPr lang="ru-RU" sz="2800" dirty="0" err="1"/>
              <a:t>Визначальні</a:t>
            </a:r>
            <a:r>
              <a:rPr lang="ru-RU" sz="2800" dirty="0"/>
              <a:t> </a:t>
            </a:r>
            <a:r>
              <a:rPr lang="ru-RU" sz="2800" dirty="0" err="1"/>
              <a:t>риси</a:t>
            </a:r>
            <a:r>
              <a:rPr lang="ru-RU" sz="2800" dirty="0"/>
              <a:t> </a:t>
            </a:r>
            <a:r>
              <a:rPr lang="ru-RU" sz="2800" dirty="0" err="1"/>
              <a:t>постмодернізму</a:t>
            </a:r>
            <a:r>
              <a:rPr lang="ru-RU" sz="2800" dirty="0"/>
              <a:t>:</a:t>
            </a:r>
          </a:p>
          <a:p>
            <a:pPr marL="82296" indent="0"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8385"/>
              </p:ext>
            </p:extLst>
          </p:nvPr>
        </p:nvGraphicFramePr>
        <p:xfrm>
          <a:off x="1187624" y="1052736"/>
          <a:ext cx="7776860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0"/>
              </a:tblGrid>
              <a:tr h="702078">
                <a:tc>
                  <a:txBody>
                    <a:bodyPr/>
                    <a:lstStyle/>
                    <a:p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Культ незалежної особистості 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uk-UA" dirty="0" smtClean="0"/>
                        <a:t>Прагнення поєднати,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взаємодоповнити</a:t>
                      </a:r>
                      <a:r>
                        <a:rPr lang="uk-UA" baseline="0" dirty="0" smtClean="0"/>
                        <a:t> істини багатьох людей, націй, культур, релігій, філософій</a:t>
                      </a:r>
                      <a:endParaRPr lang="ru-RU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uk-UA" dirty="0" smtClean="0"/>
                        <a:t>Бачення повсякденного реального життя як театру абсурду, апокаліптичного карнавалу</a:t>
                      </a:r>
                      <a:endParaRPr lang="ru-RU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uk-UA" dirty="0" smtClean="0"/>
                        <a:t>Суміш багатьох</a:t>
                      </a:r>
                      <a:r>
                        <a:rPr lang="uk-UA" baseline="0" dirty="0" smtClean="0"/>
                        <a:t> традиційних жанрових різновидів</a:t>
                      </a:r>
                      <a:endParaRPr lang="ru-RU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uk-UA" dirty="0" smtClean="0"/>
                        <a:t>Іронічність та пародійність </a:t>
                      </a:r>
                      <a:endParaRPr lang="ru-RU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uk-UA" dirty="0" smtClean="0"/>
                        <a:t>Сюжети творів </a:t>
                      </a:r>
                      <a:endParaRPr lang="ru-RU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uk-UA" dirty="0" smtClean="0"/>
                        <a:t>Запозичення,</a:t>
                      </a:r>
                      <a:r>
                        <a:rPr lang="uk-UA" baseline="0" dirty="0" smtClean="0"/>
                        <a:t> перегуки спостерігаються не лише на сюжетно – композиційному, а й на образному, мовному рівнях</a:t>
                      </a:r>
                      <a:endParaRPr lang="ru-RU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uk-UA" dirty="0" smtClean="0"/>
                        <a:t>Використання підкреслено ігрового стилю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895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Освіта в інформаційному суспільстві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43608" y="1484784"/>
            <a:ext cx="3657600" cy="5184576"/>
          </a:xfrm>
        </p:spPr>
        <p:txBody>
          <a:bodyPr>
            <a:normAutofit fontScale="92500"/>
          </a:bodyPr>
          <a:lstStyle/>
          <a:p>
            <a:pPr marL="82296" indent="0" algn="ctr">
              <a:buNone/>
            </a:pPr>
            <a:r>
              <a:rPr lang="ru-RU" dirty="0" err="1"/>
              <a:t>Вища</a:t>
            </a:r>
            <a:r>
              <a:rPr lang="ru-RU" dirty="0"/>
              <a:t> </a:t>
            </a:r>
            <a:r>
              <a:rPr lang="ru-RU" dirty="0" err="1"/>
              <a:t>освіта</a:t>
            </a:r>
            <a:r>
              <a:rPr lang="ru-RU" dirty="0"/>
              <a:t> «</a:t>
            </a:r>
            <a:r>
              <a:rPr lang="ru-RU" dirty="0" err="1"/>
              <a:t>постачає</a:t>
            </a:r>
            <a:r>
              <a:rPr lang="ru-RU" dirty="0"/>
              <a:t>» </a:t>
            </a:r>
            <a:r>
              <a:rPr lang="ru-RU" dirty="0" err="1"/>
              <a:t>суспільству</a:t>
            </a:r>
            <a:r>
              <a:rPr lang="ru-RU" dirty="0"/>
              <a:t> </a:t>
            </a:r>
            <a:r>
              <a:rPr lang="ru-RU" dirty="0" err="1"/>
              <a:t>професіоналів</a:t>
            </a:r>
            <a:r>
              <a:rPr lang="ru-RU" dirty="0"/>
              <a:t> – </a:t>
            </a:r>
            <a:r>
              <a:rPr lang="ru-RU" dirty="0" err="1"/>
              <a:t>носіїв</a:t>
            </a:r>
            <a:r>
              <a:rPr lang="ru-RU" dirty="0"/>
              <a:t> предметного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інструментального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, тому </a:t>
            </a:r>
            <a:r>
              <a:rPr lang="ru-RU" dirty="0" err="1"/>
              <a:t>стає</a:t>
            </a:r>
            <a:r>
              <a:rPr lang="ru-RU" dirty="0"/>
              <a:t> в один ряд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галузями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як система, і не повинна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залишкового</a:t>
            </a:r>
            <a:r>
              <a:rPr lang="ru-RU" dirty="0"/>
              <a:t> характеру.</a:t>
            </a: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1026" name="Picture 2" descr="C:\Users\Vitalik\Desktop\олейник презентация индивка\IsInsertFront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2586733"/>
            <a:ext cx="4283968" cy="424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225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6632"/>
            <a:ext cx="8028384" cy="244827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500" dirty="0"/>
              <a:t>Д</a:t>
            </a:r>
            <a:r>
              <a:rPr lang="uk-UA" sz="2500" dirty="0" smtClean="0"/>
              <a:t>ля </a:t>
            </a:r>
            <a:r>
              <a:rPr lang="uk-UA" sz="2500" dirty="0"/>
              <a:t>стабільного функціонування інформаційного суспільства і держави в </a:t>
            </a:r>
            <a:r>
              <a:rPr lang="uk-UA" sz="2500" dirty="0" smtClean="0"/>
              <a:t>ньому, </a:t>
            </a:r>
            <a:r>
              <a:rPr lang="uk-UA" sz="2500" dirty="0"/>
              <a:t>від освіти вимагається поставляти </a:t>
            </a:r>
            <a:r>
              <a:rPr lang="uk-UA" sz="2500" dirty="0" smtClean="0"/>
              <a:t>професіоналів – </a:t>
            </a:r>
            <a:r>
              <a:rPr lang="uk-UA" sz="2500" dirty="0" err="1" smtClean="0"/>
              <a:t>предметників</a:t>
            </a:r>
            <a:r>
              <a:rPr lang="uk-UA" sz="2500" dirty="0"/>
              <a:t>, і для такої освіти складно придумати що-небудь привабливіше, ніж Болонській процес. </a:t>
            </a:r>
            <a:endParaRPr lang="ru-RU" sz="2500" dirty="0"/>
          </a:p>
        </p:txBody>
      </p:sp>
      <p:pic>
        <p:nvPicPr>
          <p:cNvPr id="2050" name="Picture 2" descr="C:\Users\Vitalik\Desktop\олейник презентация индивка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89" y="2348880"/>
            <a:ext cx="3600400" cy="3629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4572000" y="2492896"/>
            <a:ext cx="4392488" cy="417646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uk-UA" dirty="0"/>
              <a:t>Алгоритм «</a:t>
            </a:r>
            <a:r>
              <a:rPr lang="ru-RU" dirty="0">
                <a:sym typeface="Symbol"/>
              </a:rPr>
              <a:t></a:t>
            </a:r>
            <a:r>
              <a:rPr lang="uk-UA" dirty="0"/>
              <a:t> бакалавр </a:t>
            </a:r>
            <a:r>
              <a:rPr lang="ru-RU" dirty="0">
                <a:sym typeface="Symbol"/>
              </a:rPr>
              <a:t></a:t>
            </a:r>
            <a:r>
              <a:rPr lang="uk-UA" dirty="0"/>
              <a:t> магістр» вельми продуктивно спрацьовує в сучасних умовах. Загальноприйнята стандартна схема теоретичного навчання в цих умовах не спрацьовує, значення лекції в учбовому процесі стає допоміжним чинником, вища освіта все більш тяжіє до дистанційного </a:t>
            </a:r>
            <a:r>
              <a:rPr lang="uk-UA" dirty="0" smtClean="0"/>
              <a:t>навчання</a:t>
            </a:r>
            <a:r>
              <a:rPr lang="uk-UA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8143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Інформатизація в </a:t>
            </a:r>
            <a:r>
              <a:rPr lang="uk-UA" sz="3200" dirty="0"/>
              <a:t>У</a:t>
            </a:r>
            <a:r>
              <a:rPr lang="uk-UA" sz="3200" dirty="0" smtClean="0"/>
              <a:t>країні 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uk-UA" dirty="0"/>
              <a:t>В Україні національна інфраструктура знаходиться ще в зародковому стані, але, як показує міжнародний досвід, буде розвиватися подібно акселерату. Зараз є розрізнені мережі, які не являють собою загальної системи, що ускладнює входження У</a:t>
            </a:r>
            <a:r>
              <a:rPr lang="uk-UA" dirty="0" smtClean="0"/>
              <a:t>країни </a:t>
            </a:r>
            <a:r>
              <a:rPr lang="uk-UA" dirty="0"/>
              <a:t>до європейських інформаційних та економічних структур. 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3074" name="Picture 2" descr="C:\Users\Vitalik\Desktop\олейник презентация индивка\ib_105214_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463" y="2768352"/>
            <a:ext cx="3956349" cy="296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343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276088" y="548680"/>
            <a:ext cx="3867912" cy="5904656"/>
          </a:xfrm>
        </p:spPr>
        <p:txBody>
          <a:bodyPr>
            <a:normAutofit fontScale="77500" lnSpcReduction="20000"/>
          </a:bodyPr>
          <a:lstStyle/>
          <a:p>
            <a:pPr marL="82296" indent="0" algn="ctr">
              <a:buNone/>
            </a:pPr>
            <a:r>
              <a:rPr lang="uk-UA" dirty="0"/>
              <a:t>Будівництво мереж багатоканального телебачення в Україні ведеться із застосуванням застарілих технологій і на застарілому обладнанні, що призводить до засмічення інформаційної структури держави реліктами колишніх часів технічного відставання. Велика частина обладнання, яка в даний час в Києві закладається до проектів і використовується при будівництві телемереж, заздалегідь обумовлює </a:t>
            </a:r>
            <a:r>
              <a:rPr lang="uk-UA" dirty="0" err="1"/>
              <a:t>відствання</a:t>
            </a:r>
            <a:r>
              <a:rPr lang="uk-UA" dirty="0"/>
              <a:t> не менше, ніж на десять років.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4098" name="Picture 2" descr="C:\Users\Vitalik\Desktop\олейник презентация индивка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208" y="3068960"/>
            <a:ext cx="4363888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751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Сучасне Українське суспільство, що трансформується 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187624" y="1524000"/>
            <a:ext cx="3905584" cy="5145360"/>
          </a:xfrm>
        </p:spPr>
        <p:txBody>
          <a:bodyPr>
            <a:normAutofit fontScale="77500" lnSpcReduction="20000"/>
          </a:bodyPr>
          <a:lstStyle/>
          <a:p>
            <a:pPr marL="82296" indent="0" algn="ctr">
              <a:buNone/>
            </a:pPr>
            <a:r>
              <a:rPr lang="uk-UA" dirty="0"/>
              <a:t>Ключовою рисою української культури та культурної політики сьогодні можна вважати їхній перехід, трансформаційний характер</a:t>
            </a:r>
            <a:r>
              <a:rPr lang="uk-UA" dirty="0" smtClean="0"/>
              <a:t>.</a:t>
            </a:r>
          </a:p>
          <a:p>
            <a:pPr marL="82296" indent="0" algn="ctr">
              <a:buNone/>
            </a:pPr>
            <a:endParaRPr lang="ru-RU" dirty="0"/>
          </a:p>
          <a:p>
            <a:pPr marL="82296" indent="0" algn="ctr">
              <a:buNone/>
            </a:pPr>
            <a:r>
              <a:rPr lang="uk-UA" dirty="0"/>
              <a:t>На сьогоднішній день культурологи та історики культури, антропологи та соціологи вже напрацювали чимало концепцій та моделей </a:t>
            </a:r>
            <a:r>
              <a:rPr lang="uk-UA" dirty="0" err="1"/>
              <a:t>соціо</a:t>
            </a:r>
            <a:r>
              <a:rPr lang="uk-UA" dirty="0"/>
              <a:t> – культурних змін – від марксистської концепції зміни суспільних формацій, </a:t>
            </a:r>
            <a:r>
              <a:rPr lang="uk-UA" dirty="0" smtClean="0"/>
              <a:t>аж </a:t>
            </a:r>
            <a:r>
              <a:rPr lang="uk-UA" dirty="0"/>
              <a:t>по </a:t>
            </a:r>
            <a:r>
              <a:rPr lang="uk-UA" dirty="0" err="1" smtClean="0"/>
              <a:t>нео–еволюційну</a:t>
            </a:r>
            <a:r>
              <a:rPr lang="uk-UA" dirty="0" smtClean="0"/>
              <a:t> </a:t>
            </a:r>
            <a:r>
              <a:rPr lang="uk-UA" dirty="0"/>
              <a:t>«енергетичну» концепцію </a:t>
            </a:r>
            <a:r>
              <a:rPr lang="uk-UA" dirty="0" smtClean="0"/>
              <a:t>та </a:t>
            </a:r>
            <a:r>
              <a:rPr lang="uk-UA" dirty="0"/>
              <a:t>відому теорію «зіткнення цивілізацій</a:t>
            </a:r>
            <a:r>
              <a:rPr lang="uk-UA" dirty="0" smtClean="0"/>
              <a:t>». 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5122" name="Picture 2" descr="C:\Users\Vitalik\Desktop\олейник презентация индивка\images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195" y="2492896"/>
            <a:ext cx="3888432" cy="291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801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2400" dirty="0"/>
              <a:t>Власне, якщо спробувати стисло окреслити ті зразки або ідеали суспільного ладу та національної культури, що на них можна б орієнтуватися Україні в програмуванні своєї культурної «</a:t>
            </a:r>
            <a:r>
              <a:rPr lang="uk-UA" sz="2400" dirty="0" err="1"/>
              <a:t>транзиції</a:t>
            </a:r>
            <a:r>
              <a:rPr lang="uk-UA" sz="2400" dirty="0"/>
              <a:t>», то таких ідеальних типів можна назвати два:</a:t>
            </a:r>
            <a:endParaRPr lang="ru-RU" sz="2400" dirty="0"/>
          </a:p>
          <a:p>
            <a:pPr marL="82296" indent="0">
              <a:buNone/>
            </a:pPr>
            <a:endParaRPr lang="uk-UA" sz="2400" dirty="0" smtClean="0"/>
          </a:p>
          <a:p>
            <a:pPr lvl="0" algn="ctr">
              <a:buFont typeface="Wingdings" pitchFamily="2" charset="2"/>
              <a:buChar char="Ø"/>
            </a:pPr>
            <a:r>
              <a:rPr lang="uk-UA" sz="2400" dirty="0"/>
              <a:t>тип сучасної європейської ліберально – демократичної національної держави та відповідної модерної й відкритої національної культури – складової частини культури європейської</a:t>
            </a:r>
            <a:r>
              <a:rPr lang="uk-UA" sz="2400" dirty="0" smtClean="0"/>
              <a:t>;</a:t>
            </a:r>
          </a:p>
          <a:p>
            <a:pPr marL="82296" lvl="0" indent="0" algn="ctr">
              <a:buNone/>
            </a:pPr>
            <a:endParaRPr lang="ru-RU" sz="2400" dirty="0"/>
          </a:p>
          <a:p>
            <a:pPr lvl="0" algn="ctr">
              <a:buFont typeface="Wingdings" pitchFamily="2" charset="2"/>
              <a:buChar char="Ø"/>
            </a:pPr>
            <a:r>
              <a:rPr lang="uk-UA" sz="2400" dirty="0"/>
              <a:t>тип «</a:t>
            </a:r>
            <a:r>
              <a:rPr lang="uk-UA" sz="2400" dirty="0" err="1"/>
              <a:t>націоналізуючої</a:t>
            </a:r>
            <a:r>
              <a:rPr lang="uk-UA" sz="2400" dirty="0"/>
              <a:t> держави» з відповідним ідеалом «чистої» національної культури на мовно – етнічній основі</a:t>
            </a:r>
            <a:r>
              <a:rPr lang="uk-UA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808071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Формування інформаційного простору в Україні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 algn="ctr">
              <a:buNone/>
            </a:pPr>
            <a:r>
              <a:rPr lang="uk-UA" dirty="0"/>
              <a:t>Є</a:t>
            </a:r>
            <a:r>
              <a:rPr lang="uk-UA" dirty="0" smtClean="0"/>
              <a:t>диний </a:t>
            </a:r>
            <a:r>
              <a:rPr lang="uk-UA" dirty="0"/>
              <a:t>інформаційний простір в Україні нині відсутній. Регіони живуть власним життям, про яке пишуть регіональні ЗМІ, а Київ – власним і, з власними же ЗМІ, відповідно. В столиці не читають регіональну періодику і не цікавляться регіональними ТБ каналами, одночасно у регіонах майже неможливо придбати київську пресу, хоча </a:t>
            </a:r>
            <a:r>
              <a:rPr lang="uk-UA" dirty="0" err="1"/>
              <a:t>теле-</a:t>
            </a:r>
            <a:r>
              <a:rPr lang="uk-UA" dirty="0"/>
              <a:t> та радіотрансляції з Києва доступні в українській глибинці.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437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435608" y="548680"/>
            <a:ext cx="3657600" cy="3528392"/>
          </a:xfrm>
        </p:spPr>
        <p:txBody>
          <a:bodyPr>
            <a:normAutofit fontScale="70000" lnSpcReduction="20000"/>
          </a:bodyPr>
          <a:lstStyle/>
          <a:p>
            <a:pPr marL="82296" indent="0" algn="ctr">
              <a:buNone/>
            </a:pPr>
            <a:r>
              <a:rPr lang="uk-UA" dirty="0"/>
              <a:t>В Україні взаємодія сучасної суспільно – політичної  структури з медіа спричинили появу </a:t>
            </a:r>
            <a:r>
              <a:rPr lang="uk-UA" dirty="0" err="1"/>
              <a:t>медіаполітичної</a:t>
            </a:r>
            <a:r>
              <a:rPr lang="uk-UA" dirty="0"/>
              <a:t> системи, завданням якої стала розробка корпоративної ідеології, вербалізація корпоративного мислення та розповсюдження зовні корпоративної ментальності під виглядом інтересів, які є важливі громадськості.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486400" y="2348879"/>
            <a:ext cx="3657600" cy="4405199"/>
          </a:xfrm>
        </p:spPr>
        <p:txBody>
          <a:bodyPr>
            <a:normAutofit fontScale="70000" lnSpcReduction="20000"/>
          </a:bodyPr>
          <a:lstStyle/>
          <a:p>
            <a:pPr marL="82296" indent="0" algn="ctr">
              <a:buNone/>
            </a:pPr>
            <a:r>
              <a:rPr lang="uk-UA" dirty="0"/>
              <a:t>Основні параметри та тенденції розвитку системи мас – медіа, що сформувалася в Україні, загалом не є адекватними потребам суспільства у формуванні сучасної української ідентичності, збереженні культурно-історичної самобутності, виробленні й артикуляції загальносуспільних цінностей, соціалізації особистості, забезпеченні інформаційно-психологічної безпеки громадян. </a:t>
            </a:r>
            <a:endParaRPr lang="ru-RU" dirty="0"/>
          </a:p>
        </p:txBody>
      </p:sp>
      <p:pic>
        <p:nvPicPr>
          <p:cNvPr id="6146" name="Picture 2" descr="C:\Users\Vitalik\Desktop\олейник презентация индивка\загруженное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742836"/>
            <a:ext cx="2880320" cy="3011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639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259632" y="908720"/>
            <a:ext cx="3689560" cy="5278720"/>
          </a:xfrm>
        </p:spPr>
        <p:txBody>
          <a:bodyPr>
            <a:normAutofit fontScale="77500" lnSpcReduction="20000"/>
          </a:bodyPr>
          <a:lstStyle/>
          <a:p>
            <a:pPr marL="82296" indent="0" algn="ctr">
              <a:buNone/>
            </a:pPr>
            <a:r>
              <a:rPr lang="uk-UA" dirty="0"/>
              <a:t>М</a:t>
            </a:r>
            <a:r>
              <a:rPr lang="uk-UA" dirty="0" smtClean="0"/>
              <a:t>аючи </a:t>
            </a:r>
            <a:r>
              <a:rPr lang="uk-UA" dirty="0"/>
              <a:t>значні медіа ресурси Україна </a:t>
            </a:r>
            <a:r>
              <a:rPr lang="uk-UA" dirty="0" smtClean="0"/>
              <a:t>залишається</a:t>
            </a:r>
            <a:r>
              <a:rPr lang="uk-UA" dirty="0"/>
              <a:t>  класичною країною – реципієнтом, яка, масово споживаючи іноземний інформаційний продукт, практично не має свого «голосу» у світовому комунікаційному середовищі,  і тому практично не захищена від чужих інтерпретацій і «картин світу», а відтак – від чужих оцінок, ідей та міфів, масштабного маніпулювання громадською думкою і окремими політичними групами ззовні.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7170" name="Picture 2" descr="C:\Users\Vitalik\Desktop\олейник презентация индивка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57706">
            <a:off x="4958535" y="2882725"/>
            <a:ext cx="4017289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59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115616" y="16349"/>
            <a:ext cx="4968552" cy="486916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dirty="0" err="1"/>
              <a:t>Становлення</a:t>
            </a:r>
            <a:r>
              <a:rPr lang="ru-RU" sz="2400" dirty="0"/>
              <a:t> і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інформаційного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 є ха­рактерною </a:t>
            </a:r>
            <a:r>
              <a:rPr lang="ru-RU" sz="2400" dirty="0" err="1"/>
              <a:t>рисою</a:t>
            </a:r>
            <a:r>
              <a:rPr lang="ru-RU" sz="2400" dirty="0"/>
              <a:t> XXI </a:t>
            </a:r>
            <a:r>
              <a:rPr lang="ru-RU" sz="2400" dirty="0" err="1"/>
              <a:t>століття</a:t>
            </a:r>
            <a:r>
              <a:rPr lang="ru-RU" sz="2400" dirty="0" smtClean="0"/>
              <a:t>. </a:t>
            </a:r>
            <a:r>
              <a:rPr lang="ru-RU" sz="2400" dirty="0" err="1"/>
              <a:t>Світова</a:t>
            </a:r>
            <a:r>
              <a:rPr lang="ru-RU" sz="2400" dirty="0"/>
              <a:t> </a:t>
            </a:r>
            <a:r>
              <a:rPr lang="ru-RU" sz="2400" dirty="0" err="1"/>
              <a:t>спільнота</a:t>
            </a:r>
            <a:r>
              <a:rPr lang="ru-RU" sz="2400" dirty="0"/>
              <a:t>, ставши на шлях </a:t>
            </a:r>
            <a:r>
              <a:rPr lang="ru-RU" sz="2400" dirty="0" err="1"/>
              <a:t>постіндустріальної</a:t>
            </a:r>
            <a:r>
              <a:rPr lang="ru-RU" sz="2400" dirty="0"/>
              <a:t> </a:t>
            </a:r>
            <a:r>
              <a:rPr lang="ru-RU" sz="2400" dirty="0" err="1"/>
              <a:t>цивілізації</a:t>
            </a:r>
            <a:r>
              <a:rPr lang="ru-RU" sz="2400" dirty="0"/>
              <a:t> </a:t>
            </a:r>
            <a:r>
              <a:rPr lang="ru-RU" sz="2400" dirty="0" err="1"/>
              <a:t>становлення</a:t>
            </a:r>
            <a:r>
              <a:rPr lang="ru-RU" sz="2400" dirty="0"/>
              <a:t> і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інформаційного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, </a:t>
            </a:r>
            <a:r>
              <a:rPr lang="ru-RU" sz="2400" dirty="0" err="1"/>
              <a:t>формує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шляхи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побудови</a:t>
            </a:r>
            <a:r>
              <a:rPr lang="ru-RU" sz="2400" dirty="0"/>
              <a:t>.</a:t>
            </a: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1026" name="Picture 2" descr="C:\Users\Vitalik\Desktop\олейник презентация индивка\I_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155" y="3573016"/>
            <a:ext cx="5289805" cy="328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23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8640"/>
            <a:ext cx="7818072" cy="648072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2400" dirty="0" err="1"/>
              <a:t>Характерними</a:t>
            </a:r>
            <a:r>
              <a:rPr lang="ru-RU" sz="2400" dirty="0"/>
              <a:t> рисами </a:t>
            </a:r>
            <a:r>
              <a:rPr lang="ru-RU" sz="2400" dirty="0" smtClean="0"/>
              <a:t>та </a:t>
            </a:r>
            <a:r>
              <a:rPr lang="ru-RU" sz="2400" dirty="0" err="1"/>
              <a:t>ознаками</a:t>
            </a:r>
            <a:r>
              <a:rPr lang="ru-RU" sz="2400" dirty="0"/>
              <a:t> </a:t>
            </a:r>
            <a:r>
              <a:rPr lang="ru-RU" sz="2400" dirty="0" err="1"/>
              <a:t>інформаційного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 є</a:t>
            </a:r>
            <a:r>
              <a:rPr lang="ru-RU" sz="2400" dirty="0" smtClean="0"/>
              <a:t>:</a:t>
            </a:r>
          </a:p>
          <a:p>
            <a:pPr marL="82296" indent="0" algn="ctr">
              <a:buNone/>
            </a:pPr>
            <a:endParaRPr lang="ru-RU" sz="24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29861863"/>
              </p:ext>
            </p:extLst>
          </p:nvPr>
        </p:nvGraphicFramePr>
        <p:xfrm>
          <a:off x="1524000" y="1397000"/>
          <a:ext cx="6720408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1050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020403" y="4425387"/>
            <a:ext cx="8100392" cy="2375128"/>
          </a:xfrm>
        </p:spPr>
        <p:txBody>
          <a:bodyPr/>
          <a:lstStyle/>
          <a:p>
            <a:pPr marL="82296" indent="0" algn="ctr">
              <a:buNone/>
            </a:pPr>
            <a:r>
              <a:rPr lang="ru-RU" sz="2400" dirty="0" err="1"/>
              <a:t>Інформаційне</a:t>
            </a:r>
            <a:r>
              <a:rPr lang="ru-RU" sz="2400" dirty="0"/>
              <a:t> </a:t>
            </a:r>
            <a:r>
              <a:rPr lang="ru-RU" sz="2400" dirty="0" err="1"/>
              <a:t>суспільство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таке</a:t>
            </a:r>
            <a:r>
              <a:rPr lang="ru-RU" sz="2400" dirty="0"/>
              <a:t> </a:t>
            </a:r>
            <a:r>
              <a:rPr lang="ru-RU" sz="2400" dirty="0" err="1"/>
              <a:t>суспільство</a:t>
            </a:r>
            <a:r>
              <a:rPr lang="ru-RU" sz="2400" dirty="0"/>
              <a:t>, в </a:t>
            </a:r>
            <a:r>
              <a:rPr lang="ru-RU" sz="2400" dirty="0" err="1"/>
              <a:t>яко­му</a:t>
            </a:r>
            <a:r>
              <a:rPr lang="ru-RU" sz="2400" dirty="0"/>
              <a:t> </a:t>
            </a:r>
            <a:r>
              <a:rPr lang="ru-RU" sz="2400" dirty="0" err="1"/>
              <a:t>виробництво</a:t>
            </a:r>
            <a:r>
              <a:rPr lang="ru-RU" sz="2400" dirty="0"/>
              <a:t> і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є </a:t>
            </a:r>
            <a:r>
              <a:rPr lang="ru-RU" sz="2400" dirty="0" err="1"/>
              <a:t>найважливішим</a:t>
            </a:r>
            <a:r>
              <a:rPr lang="ru-RU" sz="2400" dirty="0"/>
              <a:t> видом </a:t>
            </a:r>
            <a:r>
              <a:rPr lang="ru-RU" sz="2400" dirty="0" err="1"/>
              <a:t>діяльності</a:t>
            </a:r>
            <a:r>
              <a:rPr lang="ru-RU" sz="2400" dirty="0"/>
              <a:t>, а </a:t>
            </a:r>
            <a:r>
              <a:rPr lang="ru-RU" sz="2400" dirty="0" err="1"/>
              <a:t>інформація</a:t>
            </a:r>
            <a:r>
              <a:rPr lang="ru-RU" sz="2400" dirty="0"/>
              <a:t> </a:t>
            </a:r>
            <a:r>
              <a:rPr lang="ru-RU" sz="2400" dirty="0" err="1"/>
              <a:t>призна</a:t>
            </a:r>
            <a:r>
              <a:rPr lang="uk-UA" sz="2400" dirty="0"/>
              <a:t>є</a:t>
            </a:r>
            <a:r>
              <a:rPr lang="ru-RU" sz="2400" dirty="0" err="1"/>
              <a:t>ться</a:t>
            </a:r>
            <a:r>
              <a:rPr lang="ru-RU" sz="2400" dirty="0"/>
              <a:t> </a:t>
            </a:r>
            <a:r>
              <a:rPr lang="ru-RU" sz="2400" dirty="0" err="1"/>
              <a:t>найзначнішим</a:t>
            </a:r>
            <a:r>
              <a:rPr lang="ru-RU" sz="2400" dirty="0"/>
              <a:t> ресурсом.</a:t>
            </a:r>
          </a:p>
          <a:p>
            <a:pPr marL="82296" indent="0">
              <a:buNone/>
            </a:pPr>
            <a:endParaRPr lang="ru-RU" dirty="0"/>
          </a:p>
        </p:txBody>
      </p:sp>
      <p:sp>
        <p:nvSpPr>
          <p:cNvPr id="8" name="Объект 5"/>
          <p:cNvSpPr>
            <a:spLocks noGrp="1"/>
          </p:cNvSpPr>
          <p:nvPr>
            <p:ph sz="half" idx="2"/>
          </p:nvPr>
        </p:nvSpPr>
        <p:spPr>
          <a:xfrm>
            <a:off x="5139680" y="14523"/>
            <a:ext cx="4004320" cy="367398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000" dirty="0" smtClean="0"/>
          </a:p>
          <a:p>
            <a:pPr marL="82296" indent="0" algn="ctr">
              <a:buNone/>
            </a:pPr>
            <a:r>
              <a:rPr lang="ru-RU" sz="2000" dirty="0" err="1" smtClean="0"/>
              <a:t>Загальноприйнятого</a:t>
            </a:r>
            <a:r>
              <a:rPr lang="ru-RU" sz="2000" dirty="0" smtClean="0"/>
              <a:t> </a:t>
            </a:r>
            <a:r>
              <a:rPr lang="ru-RU" sz="2000" dirty="0" err="1"/>
              <a:t>визначення</a:t>
            </a:r>
            <a:r>
              <a:rPr lang="ru-RU" sz="2000" dirty="0"/>
              <a:t> –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таке</a:t>
            </a:r>
            <a:r>
              <a:rPr lang="ru-RU" sz="2000" dirty="0"/>
              <a:t> </a:t>
            </a:r>
            <a:r>
              <a:rPr lang="ru-RU" sz="2000" dirty="0" err="1"/>
              <a:t>інформаційне</a:t>
            </a:r>
            <a:r>
              <a:rPr lang="ru-RU" sz="2000" dirty="0"/>
              <a:t> </a:t>
            </a:r>
            <a:r>
              <a:rPr lang="ru-RU" sz="2000" dirty="0" err="1"/>
              <a:t>суспільство</a:t>
            </a:r>
            <a:r>
              <a:rPr lang="ru-RU" sz="2000" dirty="0"/>
              <a:t> </a:t>
            </a:r>
            <a:r>
              <a:rPr lang="ru-RU" sz="2000" dirty="0" err="1"/>
              <a:t>ще</a:t>
            </a:r>
            <a:r>
              <a:rPr lang="ru-RU" sz="2000" dirty="0"/>
              <a:t> </a:t>
            </a:r>
            <a:r>
              <a:rPr lang="ru-RU" sz="2000" dirty="0" err="1"/>
              <a:t>немає</a:t>
            </a:r>
            <a:r>
              <a:rPr lang="ru-RU" sz="2000" dirty="0"/>
              <a:t>, </a:t>
            </a:r>
            <a:r>
              <a:rPr lang="ru-RU" sz="2000" dirty="0" err="1"/>
              <a:t>хоча</a:t>
            </a:r>
            <a:r>
              <a:rPr lang="ru-RU" sz="2000" dirty="0"/>
              <a:t> в </a:t>
            </a:r>
            <a:r>
              <a:rPr lang="ru-RU" sz="2000" dirty="0" err="1"/>
              <a:t>розумінні</a:t>
            </a:r>
            <a:r>
              <a:rPr lang="ru-RU" sz="2000" dirty="0"/>
              <a:t> кола проблем,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воно</a:t>
            </a:r>
            <a:r>
              <a:rPr lang="ru-RU" sz="2000" dirty="0"/>
              <a:t> </a:t>
            </a:r>
            <a:r>
              <a:rPr lang="ru-RU" sz="2000" dirty="0" err="1"/>
              <a:t>охоплює</a:t>
            </a:r>
            <a:r>
              <a:rPr lang="ru-RU" sz="2000" dirty="0"/>
              <a:t> і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бути </a:t>
            </a:r>
            <a:r>
              <a:rPr lang="ru-RU" sz="2000" dirty="0" err="1"/>
              <a:t>вирішені</a:t>
            </a:r>
            <a:r>
              <a:rPr lang="ru-RU" sz="2000" dirty="0"/>
              <a:t> при </a:t>
            </a:r>
            <a:r>
              <a:rPr lang="ru-RU" sz="2000" dirty="0" err="1"/>
              <a:t>цьому</a:t>
            </a:r>
            <a:r>
              <a:rPr lang="ru-RU" sz="2000" dirty="0"/>
              <a:t>, є </a:t>
            </a:r>
            <a:r>
              <a:rPr lang="ru-RU" sz="2000" dirty="0" err="1"/>
              <a:t>істотні</a:t>
            </a:r>
            <a:r>
              <a:rPr lang="ru-RU" sz="2000" dirty="0"/>
              <a:t> </a:t>
            </a:r>
            <a:r>
              <a:rPr lang="ru-RU" sz="2000" dirty="0" err="1"/>
              <a:t>просування</a:t>
            </a:r>
            <a:r>
              <a:rPr lang="ru-RU" sz="2000" dirty="0"/>
              <a:t>.</a:t>
            </a:r>
          </a:p>
        </p:txBody>
      </p:sp>
      <p:pic>
        <p:nvPicPr>
          <p:cNvPr id="2051" name="Picture 3" descr="C:\Users\Vitalik\Desktop\олейник презентация индивка\2011-06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02"/>
            <a:ext cx="4320480" cy="399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62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Процес інформатизації в сучасному світі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486400" y="2708920"/>
            <a:ext cx="3657600" cy="4015368"/>
          </a:xfrm>
        </p:spPr>
        <p:txBody>
          <a:bodyPr>
            <a:normAutofit fontScale="70000" lnSpcReduction="20000"/>
          </a:bodyPr>
          <a:lstStyle/>
          <a:p>
            <a:pPr marL="82296" indent="0" algn="ctr">
              <a:buNone/>
            </a:pP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найважливіших</a:t>
            </a:r>
            <a:r>
              <a:rPr lang="ru-RU" dirty="0"/>
              <a:t> характеристик </a:t>
            </a:r>
            <a:r>
              <a:rPr lang="ru-RU" dirty="0" err="1"/>
              <a:t>могутності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є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інформаційний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. </a:t>
            </a:r>
            <a:endParaRPr lang="ru-RU" dirty="0" smtClean="0"/>
          </a:p>
          <a:p>
            <a:pPr marL="82296" indent="0" algn="ctr">
              <a:buNone/>
            </a:pP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/>
              <a:t>в тому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 smtClean="0"/>
              <a:t>ступені</a:t>
            </a:r>
            <a:r>
              <a:rPr lang="ru-RU" dirty="0" smtClean="0"/>
              <a:t>,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інформатизації</a:t>
            </a:r>
            <a:r>
              <a:rPr lang="ru-RU" dirty="0"/>
              <a:t>. Неправильно </a:t>
            </a:r>
            <a:r>
              <a:rPr lang="ru-RU" dirty="0" err="1" smtClean="0"/>
              <a:t>обрана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інформатизації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недостатній</a:t>
            </a:r>
            <a:r>
              <a:rPr lang="ru-RU" dirty="0" smtClean="0"/>
              <a:t> </a:t>
            </a:r>
            <a:r>
              <a:rPr lang="ru-RU" dirty="0" err="1"/>
              <a:t>динамізм</a:t>
            </a:r>
            <a:r>
              <a:rPr lang="ru-RU" dirty="0"/>
              <a:t> і </a:t>
            </a:r>
            <a:r>
              <a:rPr lang="ru-RU" dirty="0" err="1"/>
              <a:t>мобільність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, на думку </a:t>
            </a:r>
            <a:r>
              <a:rPr lang="ru-RU" dirty="0" err="1"/>
              <a:t>вчених</a:t>
            </a:r>
            <a:r>
              <a:rPr lang="ru-RU" dirty="0"/>
              <a:t>, привести до </a:t>
            </a:r>
            <a:r>
              <a:rPr lang="ru-RU" dirty="0" err="1"/>
              <a:t>істотних</a:t>
            </a:r>
            <a:r>
              <a:rPr lang="ru-RU" dirty="0"/>
              <a:t>, а часом </a:t>
            </a:r>
            <a:r>
              <a:rPr lang="ru-RU" dirty="0" err="1"/>
              <a:t>драматичних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сферах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</a:t>
            </a:r>
          </a:p>
        </p:txBody>
      </p:sp>
      <p:pic>
        <p:nvPicPr>
          <p:cNvPr id="3074" name="Picture 2" descr="C:\Users\Vitalik\Desktop\олейник презентация индивка\1326215095-random5923-10_01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86125"/>
            <a:ext cx="432048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4"/>
          <p:cNvSpPr>
            <a:spLocks noGrp="1"/>
          </p:cNvSpPr>
          <p:nvPr>
            <p:ph sz="half" idx="2"/>
          </p:nvPr>
        </p:nvSpPr>
        <p:spPr>
          <a:xfrm>
            <a:off x="1043608" y="1206589"/>
            <a:ext cx="4320480" cy="2079536"/>
          </a:xfrm>
        </p:spPr>
        <p:txBody>
          <a:bodyPr>
            <a:normAutofit fontScale="62500" lnSpcReduction="20000"/>
          </a:bodyPr>
          <a:lstStyle/>
          <a:p>
            <a:pPr marL="82296" indent="0" algn="ctr">
              <a:buNone/>
            </a:pPr>
            <a:r>
              <a:rPr lang="uk-UA" dirty="0"/>
              <a:t>Трансформація суспільного ладу в країнах Центральної і Східної Європи в останні десятиліття зумовила серйозну увагу та науковий інтерес з погляду як загальних підсумків процесу становлення посткомуністичного суспільства, так і в плані аналізу окремих компонентів демократичних перетворень.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74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288032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Головна </a:t>
            </a:r>
            <a:r>
              <a:rPr lang="ru-RU" dirty="0" err="1"/>
              <a:t>особливість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uk-UA" dirty="0"/>
              <a:t> </a:t>
            </a:r>
            <a:r>
              <a:rPr lang="uk-UA" dirty="0" smtClean="0"/>
              <a:t>– це </a:t>
            </a:r>
            <a:r>
              <a:rPr lang="uk-UA" dirty="0"/>
              <a:t>орієнтація інформаційних і комунікаційних технологій на людей. Це викликано необхідністю розвивати інформаційне суспільство, в якому кожен міг би створювати інформацію і знання, мав до них доступ, користувався і обмінювався ними, а також існувала можливість окремим </a:t>
            </a:r>
            <a:r>
              <a:rPr lang="uk-UA" dirty="0" smtClean="0"/>
              <a:t>особам </a:t>
            </a:r>
            <a:r>
              <a:rPr lang="uk-UA" dirty="0"/>
              <a:t>і народам повною мірою реалізувати свій потенціал, сприяючи своєму стійкому розвитку і підвищуючи якість свого життя.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4098" name="Picture 2" descr="C:\Users\Vitalik\Desktop\олейник презентация индивка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107135"/>
            <a:ext cx="3672408" cy="368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223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408712"/>
          </a:xfrm>
        </p:spPr>
        <p:txBody>
          <a:bodyPr/>
          <a:lstStyle/>
          <a:p>
            <a:pPr marL="82296" indent="0" algn="ctr">
              <a:buNone/>
            </a:pPr>
            <a:r>
              <a:rPr lang="ru-RU" sz="2400" dirty="0"/>
              <a:t>В </a:t>
            </a:r>
            <a:r>
              <a:rPr lang="ru-RU" sz="2400" dirty="0" err="1"/>
              <a:t>міжнародних</a:t>
            </a:r>
            <a:r>
              <a:rPr lang="ru-RU" sz="2400" dirty="0"/>
              <a:t> документах говориться про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завдання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пропонуються</a:t>
            </a:r>
            <a:r>
              <a:rPr lang="ru-RU" sz="2400" dirty="0"/>
              <a:t> </a:t>
            </a:r>
            <a:r>
              <a:rPr lang="ru-RU" sz="2400" dirty="0" err="1"/>
              <a:t>реалізувати</a:t>
            </a:r>
            <a:r>
              <a:rPr lang="ru-RU" sz="2400" dirty="0"/>
              <a:t> </a:t>
            </a:r>
            <a:r>
              <a:rPr lang="ru-RU" sz="2400" dirty="0" err="1"/>
              <a:t>країнам</a:t>
            </a:r>
            <a:r>
              <a:rPr lang="ru-RU" sz="2400" dirty="0"/>
              <a:t> </a:t>
            </a:r>
            <a:r>
              <a:rPr lang="ru-RU" sz="2400" dirty="0" err="1"/>
              <a:t>світу</a:t>
            </a:r>
            <a:r>
              <a:rPr lang="ru-RU" sz="2400" dirty="0"/>
              <a:t>: </a:t>
            </a:r>
          </a:p>
          <a:p>
            <a:pPr marL="82296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72661775"/>
              </p:ext>
            </p:extLst>
          </p:nvPr>
        </p:nvGraphicFramePr>
        <p:xfrm>
          <a:off x="1907704" y="1556792"/>
          <a:ext cx="6504384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2776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Соціальні наслідки інформатизації 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435608" y="1340768"/>
            <a:ext cx="7528880" cy="2592288"/>
          </a:xfrm>
        </p:spPr>
        <p:txBody>
          <a:bodyPr>
            <a:normAutofit fontScale="85000" lnSpcReduction="10000"/>
          </a:bodyPr>
          <a:lstStyle/>
          <a:p>
            <a:pPr marL="82296" indent="0" algn="ctr">
              <a:buNone/>
            </a:pPr>
            <a:r>
              <a:rPr lang="uk-UA" dirty="0" smtClean="0"/>
              <a:t>Існують 5 основних етапів інформатизації суспільства: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Формування і розвиток індустрії інформатики;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Модернізація управлінських структур;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Перебудова соціальних структур;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Комплексування інформаційних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язків</a:t>
            </a:r>
            <a:r>
              <a:rPr lang="uk-UA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Формування людського потенціалу.</a:t>
            </a:r>
            <a:endParaRPr lang="ru-RU" dirty="0"/>
          </a:p>
        </p:txBody>
      </p:sp>
      <p:pic>
        <p:nvPicPr>
          <p:cNvPr id="5122" name="Picture 2" descr="C:\Users\Vitalik\Desktop\олейник презентация индивка\us_7-2-560d1-4f18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933056"/>
            <a:ext cx="6477000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569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</TotalTime>
  <Words>1354</Words>
  <Application>Microsoft Office PowerPoint</Application>
  <PresentationFormat>Экран (4:3)</PresentationFormat>
  <Paragraphs>106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Солнцестояние</vt:lpstr>
      <vt:lpstr>Інформаційне суспільство як проблема ХХІ століття. Україна в світових координатах розвитку.</vt:lpstr>
      <vt:lpstr>Зміст </vt:lpstr>
      <vt:lpstr>Презентация PowerPoint</vt:lpstr>
      <vt:lpstr>Презентация PowerPoint</vt:lpstr>
      <vt:lpstr>Презентация PowerPoint</vt:lpstr>
      <vt:lpstr>Процес інформатизації в сучасному світі</vt:lpstr>
      <vt:lpstr>Презентация PowerPoint</vt:lpstr>
      <vt:lpstr>Презентация PowerPoint</vt:lpstr>
      <vt:lpstr>Соціальні наслідки інформатизації </vt:lpstr>
      <vt:lpstr>Презентация PowerPoint</vt:lpstr>
      <vt:lpstr>Презентация PowerPoint</vt:lpstr>
      <vt:lpstr>Інформатизація та демократизація</vt:lpstr>
      <vt:lpstr>Презентация PowerPoint</vt:lpstr>
      <vt:lpstr>Презентация PowerPoint</vt:lpstr>
      <vt:lpstr>Віртуальна реальність та розвиток особистості </vt:lpstr>
      <vt:lpstr>Презентация PowerPoint</vt:lpstr>
      <vt:lpstr>Інформаційна культура і постмодернізм </vt:lpstr>
      <vt:lpstr>Презентация PowerPoint</vt:lpstr>
      <vt:lpstr>Презентация PowerPoint</vt:lpstr>
      <vt:lpstr>Презентация PowerPoint</vt:lpstr>
      <vt:lpstr>Освіта в інформаційному суспільстві</vt:lpstr>
      <vt:lpstr>Презентация PowerPoint</vt:lpstr>
      <vt:lpstr>Інформатизація в Україні </vt:lpstr>
      <vt:lpstr>Презентация PowerPoint</vt:lpstr>
      <vt:lpstr>Сучасне Українське суспільство, що трансформується </vt:lpstr>
      <vt:lpstr>Презентация PowerPoint</vt:lpstr>
      <vt:lpstr>Формування інформаційного простору в Україні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Інформаційне суспільство як проблема ХХІ століття. Україна в світових координатах розвитку.</dc:title>
  <dc:creator>Vitalik</dc:creator>
  <cp:lastModifiedBy>user</cp:lastModifiedBy>
  <cp:revision>19</cp:revision>
  <dcterms:created xsi:type="dcterms:W3CDTF">2014-11-10T11:18:55Z</dcterms:created>
  <dcterms:modified xsi:type="dcterms:W3CDTF">2015-09-10T06:37:20Z</dcterms:modified>
</cp:coreProperties>
</file>