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4140" r:id="rId2"/>
  </p:sldMasterIdLst>
  <p:sldIdLst>
    <p:sldId id="256" r:id="rId3"/>
    <p:sldId id="257" r:id="rId4"/>
    <p:sldId id="258" r:id="rId5"/>
    <p:sldId id="259" r:id="rId6"/>
    <p:sldId id="261" r:id="rId7"/>
    <p:sldId id="260" r:id="rId8"/>
    <p:sldId id="263" r:id="rId9"/>
    <p:sldId id="262" r:id="rId10"/>
    <p:sldId id="27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5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8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785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605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230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224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325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919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51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72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1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661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50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19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587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6708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31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7286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545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34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15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2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9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6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35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82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8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0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1706620-CB57-45C9-A3F6-4C5BCE989F7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AB3DEB-F3E7-4FA2-A4B4-6DE4F4B17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0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  <p:sldLayoutId id="2147484156" r:id="rId16"/>
    <p:sldLayoutId id="21474841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998" y="221775"/>
            <a:ext cx="8001000" cy="2971801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2"/>
                </a:solidFill>
              </a:rPr>
              <a:t>Біографія та творчість М. </a:t>
            </a:r>
            <a:r>
              <a:rPr lang="uk-UA" sz="3200" dirty="0" err="1" smtClean="0">
                <a:solidFill>
                  <a:schemeClr val="bg2"/>
                </a:solidFill>
              </a:rPr>
              <a:t>Брацило</a:t>
            </a:r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42996" y="4801468"/>
            <a:ext cx="4280681" cy="1885935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Виконала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студентка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курсу,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філологічного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ф-ту,</a:t>
            </a:r>
          </a:p>
          <a:p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групи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6.0146-у, </a:t>
            </a:r>
          </a:p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Шведово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Тетяни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0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5466" y="748227"/>
            <a:ext cx="8534400" cy="1507067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ru-RU" sz="2400" u="sng" dirty="0">
                <a:solidFill>
                  <a:schemeClr val="bg2"/>
                </a:solidFill>
              </a:rPr>
              <a:t>Участь у </a:t>
            </a:r>
            <a:r>
              <a:rPr lang="ru-RU" sz="2400" u="sng" dirty="0" err="1">
                <a:solidFill>
                  <a:schemeClr val="bg2"/>
                </a:solidFill>
              </a:rPr>
              <a:t>літературних</a:t>
            </a:r>
            <a:r>
              <a:rPr lang="ru-RU" sz="2400" u="sng" dirty="0">
                <a:solidFill>
                  <a:schemeClr val="bg2"/>
                </a:solidFill>
              </a:rPr>
              <a:t> конкурсах: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0750" y="2255294"/>
            <a:ext cx="8534400" cy="3615267"/>
          </a:xfrm>
        </p:spPr>
        <p:txBody>
          <a:bodyPr/>
          <a:lstStyle/>
          <a:p>
            <a:r>
              <a:rPr lang="ru-RU" dirty="0" err="1"/>
              <a:t>Запорізька</a:t>
            </a:r>
            <a:r>
              <a:rPr lang="ru-RU" dirty="0"/>
              <a:t> </a:t>
            </a:r>
            <a:r>
              <a:rPr lang="ru-RU" dirty="0" err="1"/>
              <a:t>обласна</a:t>
            </a:r>
            <a:r>
              <a:rPr lang="ru-RU" dirty="0"/>
              <a:t> </a:t>
            </a:r>
            <a:r>
              <a:rPr lang="ru-RU" dirty="0" err="1"/>
              <a:t>премія</a:t>
            </a:r>
            <a:r>
              <a:rPr lang="ru-RU" dirty="0"/>
              <a:t> для </a:t>
            </a:r>
            <a:r>
              <a:rPr lang="ru-RU" dirty="0" err="1"/>
              <a:t>обдарованої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(1993, 1995 </a:t>
            </a:r>
            <a:r>
              <a:rPr lang="ru-RU" dirty="0" err="1"/>
              <a:t>рр</a:t>
            </a:r>
            <a:r>
              <a:rPr lang="ru-RU" dirty="0"/>
              <a:t>., лауреат); </a:t>
            </a:r>
            <a:endParaRPr lang="ru-RU" dirty="0" smtClean="0"/>
          </a:p>
          <a:p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/>
              <a:t>конкурс </a:t>
            </a:r>
            <a:r>
              <a:rPr lang="ru-RU" dirty="0" err="1"/>
              <a:t>молодих</a:t>
            </a:r>
            <a:r>
              <a:rPr lang="ru-RU" dirty="0"/>
              <a:t> </a:t>
            </a:r>
            <a:r>
              <a:rPr lang="ru-RU" dirty="0" err="1"/>
              <a:t>літераторів</a:t>
            </a:r>
            <a:r>
              <a:rPr lang="ru-RU" dirty="0"/>
              <a:t> «</a:t>
            </a:r>
            <a:r>
              <a:rPr lang="ru-RU" dirty="0" err="1"/>
              <a:t>Гранослов</a:t>
            </a:r>
            <a:r>
              <a:rPr lang="ru-RU" dirty="0"/>
              <a:t>» (1994,1995, дипломант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 err="1"/>
              <a:t>Літературний</a:t>
            </a:r>
            <a:r>
              <a:rPr lang="ru-RU" dirty="0"/>
              <a:t> конкурс </a:t>
            </a:r>
            <a:r>
              <a:rPr lang="ru-RU" dirty="0" err="1"/>
              <a:t>видавництва</a:t>
            </a:r>
            <a:r>
              <a:rPr lang="ru-RU" dirty="0"/>
              <a:t> «</a:t>
            </a:r>
            <a:r>
              <a:rPr lang="ru-RU" dirty="0" err="1"/>
              <a:t>Смолоскип</a:t>
            </a:r>
            <a:r>
              <a:rPr lang="ru-RU" dirty="0"/>
              <a:t>» (1997, </a:t>
            </a:r>
            <a:r>
              <a:rPr lang="ru-RU" dirty="0" err="1"/>
              <a:t>відзнака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en-US" dirty="0" smtClean="0"/>
              <a:t>V </a:t>
            </a:r>
            <a:r>
              <a:rPr lang="ru-RU" dirty="0" err="1"/>
              <a:t>Всеукраїнський</a:t>
            </a:r>
            <a:r>
              <a:rPr lang="ru-RU" dirty="0"/>
              <a:t> фестиваль «</a:t>
            </a:r>
            <a:r>
              <a:rPr lang="ru-RU" dirty="0" err="1"/>
              <a:t>Лір</a:t>
            </a:r>
            <a:r>
              <a:rPr lang="ru-RU" dirty="0"/>
              <a:t>» (1997, лауреат).</a:t>
            </a:r>
          </a:p>
        </p:txBody>
      </p:sp>
    </p:spTree>
    <p:extLst>
      <p:ext uri="{BB962C8B-B14F-4D97-AF65-F5344CB8AC3E}">
        <p14:creationId xmlns:p14="http://schemas.microsoft.com/office/powerpoint/2010/main" val="23934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487" y="365709"/>
            <a:ext cx="10193054" cy="1435796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u="sng" dirty="0">
                <a:solidFill>
                  <a:schemeClr val="accent1"/>
                </a:solidFill>
              </a:rPr>
              <a:t>Участь у </a:t>
            </a:r>
            <a:r>
              <a:rPr lang="ru-RU" sz="2400" u="sng" dirty="0" err="1">
                <a:solidFill>
                  <a:schemeClr val="accent1"/>
                </a:solidFill>
              </a:rPr>
              <a:t>музичних</a:t>
            </a:r>
            <a:r>
              <a:rPr lang="ru-RU" sz="2400" u="sng" dirty="0">
                <a:solidFill>
                  <a:schemeClr val="accent1"/>
                </a:solidFill>
              </a:rPr>
              <a:t> фестивалях та конкурсах: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8487" y="2019869"/>
            <a:ext cx="8534400" cy="3615267"/>
          </a:xfrm>
        </p:spPr>
        <p:txBody>
          <a:bodyPr/>
          <a:lstStyle/>
          <a:p>
            <a:r>
              <a:rPr lang="ru-RU" dirty="0" err="1"/>
              <a:t>Запорізький</a:t>
            </a:r>
            <a:r>
              <a:rPr lang="ru-RU" dirty="0"/>
              <a:t> </a:t>
            </a:r>
            <a:r>
              <a:rPr lang="ru-RU" dirty="0" err="1"/>
              <a:t>Обласний</a:t>
            </a:r>
            <a:r>
              <a:rPr lang="ru-RU" dirty="0"/>
              <a:t> </a:t>
            </a:r>
            <a:r>
              <a:rPr lang="ru-RU" dirty="0" err="1"/>
              <a:t>молодіжний</a:t>
            </a:r>
            <a:r>
              <a:rPr lang="ru-RU" dirty="0"/>
              <a:t> фестиваль </a:t>
            </a:r>
            <a:r>
              <a:rPr lang="ru-RU" dirty="0" err="1"/>
              <a:t>естрадного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«</a:t>
            </a:r>
            <a:r>
              <a:rPr lang="ru-RU" dirty="0" err="1"/>
              <a:t>Зорепад</a:t>
            </a:r>
            <a:r>
              <a:rPr lang="ru-RU" dirty="0"/>
              <a:t>» (1993, лауреат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пісенний</a:t>
            </a:r>
            <a:r>
              <a:rPr lang="ru-RU" dirty="0"/>
              <a:t> </a:t>
            </a:r>
            <a:r>
              <a:rPr lang="ru-RU" dirty="0" err="1"/>
              <a:t>фестиваль"Доля</a:t>
            </a:r>
            <a:r>
              <a:rPr lang="ru-RU" dirty="0"/>
              <a:t>" (м. </a:t>
            </a:r>
            <a:r>
              <a:rPr lang="ru-RU" dirty="0" err="1"/>
              <a:t>Чернівці</a:t>
            </a:r>
            <a:r>
              <a:rPr lang="ru-RU" dirty="0"/>
              <a:t>, 1994, дипломант), </a:t>
            </a:r>
            <a:endParaRPr lang="ru-RU" dirty="0" smtClean="0"/>
          </a:p>
          <a:p>
            <a:r>
              <a:rPr lang="ru-RU" dirty="0" smtClean="0"/>
              <a:t>фестиваль </a:t>
            </a:r>
            <a:r>
              <a:rPr lang="ru-RU" dirty="0" err="1"/>
              <a:t>авторської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 та </a:t>
            </a:r>
            <a:r>
              <a:rPr lang="ru-RU" dirty="0" err="1"/>
              <a:t>акустичної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 «</a:t>
            </a:r>
            <a:r>
              <a:rPr lang="ru-RU" dirty="0" err="1"/>
              <a:t>Срібна</a:t>
            </a:r>
            <a:r>
              <a:rPr lang="ru-RU" dirty="0"/>
              <a:t> </a:t>
            </a:r>
            <a:r>
              <a:rPr lang="ru-RU" dirty="0" err="1"/>
              <a:t>підкова</a:t>
            </a:r>
            <a:r>
              <a:rPr lang="ru-RU" dirty="0"/>
              <a:t>» (</a:t>
            </a:r>
            <a:r>
              <a:rPr lang="ru-RU" dirty="0" err="1"/>
              <a:t>Львів</a:t>
            </a:r>
            <a:r>
              <a:rPr lang="ru-RU" dirty="0"/>
              <a:t>, 1995, призер); </a:t>
            </a:r>
            <a:endParaRPr lang="ru-RU" dirty="0" smtClean="0"/>
          </a:p>
          <a:p>
            <a:r>
              <a:rPr lang="ru-RU" dirty="0" err="1" smtClean="0"/>
              <a:t>Запорізькі</a:t>
            </a:r>
            <a:r>
              <a:rPr lang="ru-RU" dirty="0" smtClean="0"/>
              <a:t> </a:t>
            </a:r>
            <a:r>
              <a:rPr lang="ru-RU" dirty="0" err="1"/>
              <a:t>обласні</a:t>
            </a:r>
            <a:r>
              <a:rPr lang="ru-RU" dirty="0"/>
              <a:t> </a:t>
            </a:r>
            <a:r>
              <a:rPr lang="ru-RU" dirty="0" err="1"/>
              <a:t>відбіркові</a:t>
            </a:r>
            <a:r>
              <a:rPr lang="ru-RU" dirty="0"/>
              <a:t> тури фестивалю «</a:t>
            </a:r>
            <a:r>
              <a:rPr lang="ru-RU" dirty="0" err="1"/>
              <a:t>Червона</a:t>
            </a:r>
            <a:r>
              <a:rPr lang="ru-RU" dirty="0"/>
              <a:t> рута» (1995, 1997, призер).</a:t>
            </a:r>
          </a:p>
        </p:txBody>
      </p:sp>
    </p:spTree>
    <p:extLst>
      <p:ext uri="{BB962C8B-B14F-4D97-AF65-F5344CB8AC3E}">
        <p14:creationId xmlns:p14="http://schemas.microsoft.com/office/powerpoint/2010/main" val="37467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1191" y="180834"/>
            <a:ext cx="9032994" cy="224846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err="1" smtClean="0"/>
              <a:t>Працювала</a:t>
            </a:r>
            <a:r>
              <a:rPr lang="ru-RU" dirty="0" smtClean="0"/>
              <a:t> Марина </a:t>
            </a:r>
            <a:r>
              <a:rPr lang="ru-RU" dirty="0" err="1" smtClean="0"/>
              <a:t>Брацило</a:t>
            </a:r>
            <a:r>
              <a:rPr lang="ru-RU" dirty="0" smtClean="0"/>
              <a:t> редактором </a:t>
            </a:r>
            <a:r>
              <a:rPr lang="ru-RU" dirty="0"/>
              <a:t>у ЗМІ; </a:t>
            </a:r>
            <a:r>
              <a:rPr lang="ru-RU" dirty="0" err="1"/>
              <a:t>літредактором</a:t>
            </a:r>
            <a:r>
              <a:rPr lang="ru-RU" dirty="0"/>
              <a:t> у </a:t>
            </a:r>
            <a:r>
              <a:rPr lang="ru-RU" dirty="0" err="1"/>
              <a:t>видавництвах</a:t>
            </a:r>
            <a:r>
              <a:rPr lang="ru-RU" dirty="0"/>
              <a:t> "Факт", "</a:t>
            </a:r>
            <a:r>
              <a:rPr lang="ru-RU" dirty="0" err="1"/>
              <a:t>Смолоскип</a:t>
            </a:r>
            <a:r>
              <a:rPr lang="ru-RU" dirty="0"/>
              <a:t>"; редактором у журналах "</a:t>
            </a:r>
            <a:r>
              <a:rPr lang="ru-RU" dirty="0" err="1"/>
              <a:t>Пані</a:t>
            </a:r>
            <a:r>
              <a:rPr lang="ru-RU" dirty="0"/>
              <a:t>", "Вона", "Даша"; контент-редактором сайту IVONA.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146" y="2203117"/>
            <a:ext cx="3015729" cy="422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629" y="508379"/>
            <a:ext cx="8352430" cy="5904797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35193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0938" y="191069"/>
            <a:ext cx="9355088" cy="650998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Є в </a:t>
            </a:r>
            <a:r>
              <a:rPr lang="ru-RU" dirty="0" err="1"/>
              <a:t>коханні</a:t>
            </a:r>
            <a:r>
              <a:rPr lang="ru-RU" dirty="0"/>
              <a:t> “</a:t>
            </a:r>
            <a:r>
              <a:rPr lang="ru-RU" dirty="0" err="1"/>
              <a:t>проти</a:t>
            </a:r>
            <a:r>
              <a:rPr lang="ru-RU" dirty="0"/>
              <a:t>” і “за”, </a:t>
            </a:r>
          </a:p>
          <a:p>
            <a:r>
              <a:rPr lang="ru-RU" dirty="0" err="1"/>
              <a:t>Плагіат</a:t>
            </a:r>
            <a:r>
              <a:rPr lang="ru-RU" dirty="0"/>
              <a:t> і </a:t>
            </a:r>
            <a:r>
              <a:rPr lang="ru-RU" dirty="0" err="1"/>
              <a:t>обличчя</a:t>
            </a:r>
            <a:r>
              <a:rPr lang="ru-RU" dirty="0"/>
              <a:t> </a:t>
            </a:r>
            <a:r>
              <a:rPr lang="ru-RU" dirty="0" err="1"/>
              <a:t>митця</a:t>
            </a:r>
            <a:r>
              <a:rPr lang="ru-RU" dirty="0"/>
              <a:t>. </a:t>
            </a:r>
          </a:p>
          <a:p>
            <a:r>
              <a:rPr lang="ru-RU" dirty="0"/>
              <a:t>Проведи мене на вокзал </a:t>
            </a:r>
          </a:p>
          <a:p>
            <a:r>
              <a:rPr lang="ru-RU" dirty="0"/>
              <a:t>І </a:t>
            </a:r>
            <a:r>
              <a:rPr lang="ru-RU" dirty="0" err="1"/>
              <a:t>чекати</a:t>
            </a:r>
            <a:r>
              <a:rPr lang="ru-RU" dirty="0"/>
              <a:t> </a:t>
            </a:r>
            <a:r>
              <a:rPr lang="ru-RU" dirty="0" err="1"/>
              <a:t>пообіцяй</a:t>
            </a:r>
            <a:r>
              <a:rPr lang="ru-RU" dirty="0"/>
              <a:t> —</a:t>
            </a:r>
          </a:p>
          <a:p>
            <a:endParaRPr lang="ru-RU" dirty="0"/>
          </a:p>
          <a:p>
            <a:r>
              <a:rPr lang="ru-RU" dirty="0"/>
              <a:t>Не </a:t>
            </a:r>
            <a:r>
              <a:rPr lang="ru-RU" dirty="0" err="1"/>
              <a:t>ікону</a:t>
            </a:r>
            <a:r>
              <a:rPr lang="ru-RU" dirty="0"/>
              <a:t> в </a:t>
            </a:r>
            <a:r>
              <a:rPr lang="ru-RU" dirty="0" err="1"/>
              <a:t>світанку</a:t>
            </a:r>
            <a:r>
              <a:rPr lang="ru-RU" dirty="0"/>
              <a:t> </a:t>
            </a:r>
            <a:r>
              <a:rPr lang="ru-RU" dirty="0" err="1"/>
              <a:t>свічок</a:t>
            </a:r>
            <a:r>
              <a:rPr lang="ru-RU" dirty="0"/>
              <a:t>, </a:t>
            </a:r>
          </a:p>
          <a:p>
            <a:r>
              <a:rPr lang="ru-RU" dirty="0"/>
              <a:t>Не </a:t>
            </a:r>
            <a:r>
              <a:rPr lang="ru-RU" dirty="0" err="1"/>
              <a:t>невпинений</a:t>
            </a:r>
            <a:r>
              <a:rPr lang="ru-RU" dirty="0"/>
              <a:t> </a:t>
            </a:r>
            <a:r>
              <a:rPr lang="ru-RU" dirty="0" err="1"/>
              <a:t>сміх</a:t>
            </a:r>
            <a:r>
              <a:rPr lang="ru-RU" dirty="0"/>
              <a:t> </a:t>
            </a:r>
            <a:r>
              <a:rPr lang="ru-RU" dirty="0" err="1"/>
              <a:t>течії</a:t>
            </a:r>
            <a:r>
              <a:rPr lang="ru-RU" dirty="0"/>
              <a:t>, </a:t>
            </a:r>
          </a:p>
          <a:p>
            <a:r>
              <a:rPr lang="ru-RU" dirty="0"/>
              <a:t>А </a:t>
            </a:r>
            <a:r>
              <a:rPr lang="ru-RU" dirty="0" err="1"/>
              <a:t>маленьку</a:t>
            </a:r>
            <a:r>
              <a:rPr lang="ru-RU" dirty="0"/>
              <a:t> </a:t>
            </a:r>
            <a:r>
              <a:rPr lang="ru-RU" dirty="0" err="1"/>
              <a:t>дівчинку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</a:p>
          <a:p>
            <a:r>
              <a:rPr lang="ru-RU" dirty="0" err="1"/>
              <a:t>Пам’ятає</a:t>
            </a:r>
            <a:r>
              <a:rPr lang="ru-RU" dirty="0"/>
              <a:t> слова </a:t>
            </a:r>
            <a:r>
              <a:rPr lang="ru-RU" dirty="0" err="1"/>
              <a:t>твої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А коли </a:t>
            </a:r>
            <a:r>
              <a:rPr lang="ru-RU" dirty="0" err="1"/>
              <a:t>принесуть</a:t>
            </a:r>
            <a:r>
              <a:rPr lang="ru-RU" dirty="0"/>
              <a:t> </a:t>
            </a:r>
            <a:r>
              <a:rPr lang="ru-RU" dirty="0" err="1"/>
              <a:t>вітри</a:t>
            </a:r>
            <a:r>
              <a:rPr lang="ru-RU" dirty="0"/>
              <a:t> </a:t>
            </a:r>
          </a:p>
          <a:p>
            <a:r>
              <a:rPr lang="ru-RU" dirty="0"/>
              <a:t>В </a:t>
            </a:r>
            <a:r>
              <a:rPr lang="ru-RU" dirty="0" err="1"/>
              <a:t>хмарах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дощі</a:t>
            </a:r>
            <a:r>
              <a:rPr lang="ru-RU" dirty="0"/>
              <a:t> </a:t>
            </a:r>
            <a:r>
              <a:rPr lang="ru-RU" dirty="0" err="1"/>
              <a:t>весняні</a:t>
            </a:r>
            <a:r>
              <a:rPr lang="ru-RU" dirty="0"/>
              <a:t>, — </a:t>
            </a:r>
          </a:p>
          <a:p>
            <a:r>
              <a:rPr lang="ru-RU" dirty="0"/>
              <a:t>На </a:t>
            </a:r>
            <a:r>
              <a:rPr lang="ru-RU" dirty="0" err="1"/>
              <a:t>вокзалі</a:t>
            </a:r>
            <a:r>
              <a:rPr lang="ru-RU" dirty="0"/>
              <a:t> мене </a:t>
            </a:r>
            <a:r>
              <a:rPr lang="ru-RU" dirty="0" err="1"/>
              <a:t>зустрінь</a:t>
            </a:r>
            <a:r>
              <a:rPr lang="ru-RU" dirty="0"/>
              <a:t> </a:t>
            </a:r>
          </a:p>
          <a:p>
            <a:r>
              <a:rPr lang="ru-RU" dirty="0"/>
              <a:t>І скажи,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віриш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Хай </a:t>
            </a:r>
            <a:r>
              <a:rPr lang="ru-RU" dirty="0" err="1"/>
              <a:t>облуда</a:t>
            </a:r>
            <a:r>
              <a:rPr lang="ru-RU" dirty="0"/>
              <a:t> чужих </a:t>
            </a:r>
            <a:r>
              <a:rPr lang="ru-RU" dirty="0" err="1"/>
              <a:t>казань</a:t>
            </a:r>
            <a:r>
              <a:rPr lang="ru-RU" dirty="0"/>
              <a:t> </a:t>
            </a:r>
          </a:p>
          <a:p>
            <a:r>
              <a:rPr lang="ru-RU" dirty="0"/>
              <a:t>Не заступить </a:t>
            </a:r>
            <a:r>
              <a:rPr lang="ru-RU" dirty="0" err="1"/>
              <a:t>мого</a:t>
            </a:r>
            <a:r>
              <a:rPr lang="ru-RU" dirty="0"/>
              <a:t> </a:t>
            </a:r>
            <a:r>
              <a:rPr lang="ru-RU" dirty="0" err="1"/>
              <a:t>лиця</a:t>
            </a:r>
            <a:r>
              <a:rPr lang="ru-RU" dirty="0"/>
              <a:t>. </a:t>
            </a:r>
          </a:p>
          <a:p>
            <a:r>
              <a:rPr lang="ru-RU" dirty="0"/>
              <a:t>Проведи мене на вокзал </a:t>
            </a:r>
          </a:p>
          <a:p>
            <a:r>
              <a:rPr lang="ru-RU" dirty="0"/>
              <a:t>І </a:t>
            </a:r>
            <a:r>
              <a:rPr lang="ru-RU" dirty="0" err="1"/>
              <a:t>чекати</a:t>
            </a:r>
            <a:r>
              <a:rPr lang="ru-RU" dirty="0"/>
              <a:t> </a:t>
            </a:r>
            <a:r>
              <a:rPr lang="ru-RU" dirty="0" err="1" smtClean="0"/>
              <a:t>пообіцяй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uk-UA" b="1" dirty="0" smtClean="0"/>
              <a:t>Вірш зі збірки М. </a:t>
            </a:r>
            <a:r>
              <a:rPr lang="uk-UA" b="1" dirty="0" err="1" smtClean="0"/>
              <a:t>Брацило</a:t>
            </a:r>
            <a:r>
              <a:rPr lang="uk-UA" b="1" dirty="0" smtClean="0"/>
              <a:t> «Про нашу щасливу </a:t>
            </a:r>
            <a:r>
              <a:rPr lang="uk-UA" b="1" dirty="0" err="1" smtClean="0"/>
              <a:t>незустріч</a:t>
            </a:r>
            <a:r>
              <a:rPr lang="uk-UA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43998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2009" y="1149823"/>
            <a:ext cx="9251358" cy="4855191"/>
          </a:xfrm>
        </p:spPr>
        <p:txBody>
          <a:bodyPr>
            <a:normAutofit/>
          </a:bodyPr>
          <a:lstStyle/>
          <a:p>
            <a:r>
              <a:rPr lang="ru-RU" dirty="0"/>
              <a:t>17 </a:t>
            </a:r>
            <a:r>
              <a:rPr lang="ru-RU" dirty="0" err="1"/>
              <a:t>червня</a:t>
            </a:r>
            <a:r>
              <a:rPr lang="ru-RU" dirty="0"/>
              <a:t> 2013 року </a:t>
            </a:r>
            <a:r>
              <a:rPr lang="ru-RU" dirty="0" err="1"/>
              <a:t>ввечері</a:t>
            </a:r>
            <a:r>
              <a:rPr lang="ru-RU" dirty="0"/>
              <a:t> Марина </a:t>
            </a:r>
            <a:r>
              <a:rPr lang="ru-RU" dirty="0" err="1"/>
              <a:t>Брацило</a:t>
            </a:r>
            <a:r>
              <a:rPr lang="ru-RU" dirty="0"/>
              <a:t> </a:t>
            </a:r>
            <a:r>
              <a:rPr lang="ru-RU" dirty="0" err="1"/>
              <a:t>загинула</a:t>
            </a:r>
            <a:r>
              <a:rPr lang="ru-RU" dirty="0"/>
              <a:t>, </a:t>
            </a:r>
            <a:r>
              <a:rPr lang="ru-RU" dirty="0" err="1"/>
              <a:t>випавши</a:t>
            </a:r>
            <a:r>
              <a:rPr lang="ru-RU" dirty="0"/>
              <a:t> з </a:t>
            </a:r>
            <a:r>
              <a:rPr lang="ru-RU" dirty="0" err="1"/>
              <a:t>вікна</a:t>
            </a:r>
            <a:r>
              <a:rPr lang="ru-RU" dirty="0"/>
              <a:t> 5 поверху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квартири</a:t>
            </a:r>
            <a:r>
              <a:rPr lang="ru-RU" dirty="0"/>
              <a:t>, яку </a:t>
            </a:r>
            <a:r>
              <a:rPr lang="ru-RU" dirty="0" err="1"/>
              <a:t>винаймала</a:t>
            </a:r>
            <a:r>
              <a:rPr lang="ru-RU" dirty="0"/>
              <a:t> у </a:t>
            </a:r>
            <a:r>
              <a:rPr lang="ru-RU" dirty="0" err="1" smtClean="0"/>
              <a:t>Києві</a:t>
            </a:r>
            <a:r>
              <a:rPr lang="ru-RU" dirty="0" smtClean="0"/>
              <a:t>.[Скульптор </a:t>
            </a:r>
            <a:r>
              <a:rPr lang="ru-RU" dirty="0" err="1"/>
              <a:t>Сергій</a:t>
            </a:r>
            <a:r>
              <a:rPr lang="ru-RU" dirty="0"/>
              <a:t> </a:t>
            </a:r>
            <a:r>
              <a:rPr lang="ru-RU" dirty="0" err="1"/>
              <a:t>Жолудь</a:t>
            </a:r>
            <a:r>
              <a:rPr lang="ru-RU" dirty="0"/>
              <a:t> передав </a:t>
            </a:r>
            <a:r>
              <a:rPr lang="ru-RU" dirty="0" err="1"/>
              <a:t>Запорізькому</a:t>
            </a:r>
            <a:r>
              <a:rPr lang="ru-RU" dirty="0"/>
              <a:t> </a:t>
            </a:r>
            <a:r>
              <a:rPr lang="ru-RU" dirty="0" err="1"/>
              <a:t>обласному</a:t>
            </a:r>
            <a:r>
              <a:rPr lang="ru-RU" dirty="0"/>
              <a:t> </a:t>
            </a:r>
            <a:r>
              <a:rPr lang="ru-RU" dirty="0" err="1"/>
              <a:t>художньому</a:t>
            </a:r>
            <a:r>
              <a:rPr lang="ru-RU" dirty="0"/>
              <a:t> музею </a:t>
            </a:r>
            <a:r>
              <a:rPr lang="ru-RU" dirty="0" err="1"/>
              <a:t>робочу</a:t>
            </a:r>
            <a:r>
              <a:rPr lang="ru-RU" dirty="0"/>
              <a:t> модель </a:t>
            </a:r>
            <a:r>
              <a:rPr lang="ru-RU" dirty="0" err="1"/>
              <a:t>погруддя</a:t>
            </a:r>
            <a:r>
              <a:rPr lang="ru-RU" dirty="0"/>
              <a:t> </a:t>
            </a:r>
            <a:r>
              <a:rPr lang="ru-RU" dirty="0" err="1"/>
              <a:t>відомої</a:t>
            </a:r>
            <a:r>
              <a:rPr lang="ru-RU" dirty="0"/>
              <a:t> </a:t>
            </a:r>
            <a:r>
              <a:rPr lang="ru-RU" dirty="0" err="1"/>
              <a:t>поетеси</a:t>
            </a:r>
            <a:r>
              <a:rPr lang="ru-RU" dirty="0"/>
              <a:t> </a:t>
            </a:r>
            <a:r>
              <a:rPr lang="ru-RU" dirty="0" err="1"/>
              <a:t>Марини</a:t>
            </a:r>
            <a:r>
              <a:rPr lang="ru-RU" dirty="0"/>
              <a:t> </a:t>
            </a:r>
            <a:r>
              <a:rPr lang="ru-RU" dirty="0" err="1"/>
              <a:t>Брацило</a:t>
            </a:r>
            <a:r>
              <a:rPr lang="ru-RU" dirty="0"/>
              <a:t>. Сама </a:t>
            </a:r>
            <a:r>
              <a:rPr lang="ru-RU" dirty="0" err="1"/>
              <a:t>триметрова</a:t>
            </a:r>
            <a:r>
              <a:rPr lang="ru-RU" dirty="0"/>
              <a:t> скульптура, яку </a:t>
            </a:r>
            <a:r>
              <a:rPr lang="ru-RU" dirty="0" err="1"/>
              <a:t>митець</a:t>
            </a:r>
            <a:r>
              <a:rPr lang="ru-RU" dirty="0"/>
              <a:t> </a:t>
            </a:r>
            <a:r>
              <a:rPr lang="ru-RU" dirty="0" err="1"/>
              <a:t>створював</a:t>
            </a:r>
            <a:r>
              <a:rPr lang="ru-RU" dirty="0"/>
              <a:t> на </a:t>
            </a:r>
            <a:r>
              <a:rPr lang="ru-RU" dirty="0" err="1"/>
              <a:t>замовлення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 </a:t>
            </a:r>
            <a:r>
              <a:rPr lang="ru-RU" dirty="0" err="1"/>
              <a:t>поетеси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встановлена</a:t>
            </a:r>
            <a:r>
              <a:rPr lang="ru-RU" dirty="0"/>
              <a:t> на </a:t>
            </a:r>
            <a:r>
              <a:rPr lang="ru-RU" dirty="0" err="1"/>
              <a:t>могилі</a:t>
            </a:r>
            <a:r>
              <a:rPr lang="ru-RU" dirty="0"/>
              <a:t> </a:t>
            </a:r>
            <a:r>
              <a:rPr lang="ru-RU" dirty="0" err="1"/>
              <a:t>Марини</a:t>
            </a:r>
            <a:r>
              <a:rPr lang="ru-RU" dirty="0"/>
              <a:t> </a:t>
            </a:r>
            <a:r>
              <a:rPr lang="ru-RU" dirty="0" err="1"/>
              <a:t>Брацило</a:t>
            </a:r>
            <a:r>
              <a:rPr lang="ru-RU" dirty="0"/>
              <a:t> у 2014 </a:t>
            </a:r>
            <a:r>
              <a:rPr lang="ru-RU" dirty="0" err="1"/>
              <a:t>році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“</a:t>
            </a:r>
            <a:r>
              <a:rPr lang="ru-RU" dirty="0" err="1"/>
              <a:t>Особисто</a:t>
            </a:r>
            <a:r>
              <a:rPr lang="ru-RU" dirty="0"/>
              <a:t> з Мариною </a:t>
            </a:r>
            <a:r>
              <a:rPr lang="ru-RU" dirty="0" err="1"/>
              <a:t>Брацило</a:t>
            </a:r>
            <a:r>
              <a:rPr lang="ru-RU" dirty="0"/>
              <a:t> я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знайомий</a:t>
            </a:r>
            <a:r>
              <a:rPr lang="ru-RU" dirty="0"/>
              <a:t>. Читав </a:t>
            </a:r>
            <a:r>
              <a:rPr lang="ru-RU" dirty="0" err="1"/>
              <a:t>вірші</a:t>
            </a:r>
            <a:r>
              <a:rPr lang="ru-RU" dirty="0"/>
              <a:t>. Мене </a:t>
            </a:r>
            <a:r>
              <a:rPr lang="ru-RU" dirty="0" err="1"/>
              <a:t>вразило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поетичне</a:t>
            </a:r>
            <a:r>
              <a:rPr lang="ru-RU" dirty="0"/>
              <a:t> </a:t>
            </a:r>
            <a:r>
              <a:rPr lang="ru-RU" dirty="0" err="1"/>
              <a:t>описання</a:t>
            </a:r>
            <a:r>
              <a:rPr lang="ru-RU" dirty="0"/>
              <a:t> </a:t>
            </a:r>
            <a:r>
              <a:rPr lang="ru-RU" dirty="0" err="1"/>
              <a:t>Хортиці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уявляв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всю красу острова, </a:t>
            </a:r>
            <a:r>
              <a:rPr lang="ru-RU" dirty="0" err="1"/>
              <a:t>скелі</a:t>
            </a:r>
            <a:r>
              <a:rPr lang="ru-RU" dirty="0"/>
              <a:t>, </a:t>
            </a:r>
            <a:r>
              <a:rPr lang="ru-RU" dirty="0" err="1"/>
              <a:t>Дніпро</a:t>
            </a:r>
            <a:r>
              <a:rPr lang="ru-RU" dirty="0"/>
              <a:t> - і </a:t>
            </a:r>
            <a:r>
              <a:rPr lang="ru-RU" dirty="0" err="1"/>
              <a:t>намагався</a:t>
            </a:r>
            <a:r>
              <a:rPr lang="ru-RU" dirty="0"/>
              <a:t> </a:t>
            </a:r>
            <a:r>
              <a:rPr lang="ru-RU" dirty="0" err="1"/>
              <a:t>відтворити</a:t>
            </a:r>
            <a:r>
              <a:rPr lang="ru-RU" dirty="0"/>
              <a:t> в </a:t>
            </a:r>
            <a:r>
              <a:rPr lang="ru-RU" dirty="0" err="1"/>
              <a:t>скульптурі</a:t>
            </a:r>
            <a:r>
              <a:rPr lang="ru-RU" dirty="0"/>
              <a:t> </a:t>
            </a:r>
            <a:r>
              <a:rPr lang="ru-RU" dirty="0" err="1"/>
              <a:t>могутній</a:t>
            </a:r>
            <a:r>
              <a:rPr lang="ru-RU" dirty="0"/>
              <a:t>, </a:t>
            </a:r>
            <a:r>
              <a:rPr lang="ru-RU" dirty="0" err="1"/>
              <a:t>патріотичний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образ”, - </a:t>
            </a:r>
            <a:r>
              <a:rPr lang="ru-RU" dirty="0" err="1"/>
              <a:t>зізнався</a:t>
            </a:r>
            <a:r>
              <a:rPr lang="ru-RU" dirty="0"/>
              <a:t> скульптор </a:t>
            </a:r>
            <a:r>
              <a:rPr lang="ru-RU" dirty="0" err="1"/>
              <a:t>Сергій</a:t>
            </a:r>
            <a:r>
              <a:rPr lang="ru-RU" dirty="0"/>
              <a:t> </a:t>
            </a:r>
            <a:r>
              <a:rPr lang="ru-RU" dirty="0" err="1" smtClean="0"/>
              <a:t>Жолудь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5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696" y="662628"/>
            <a:ext cx="6950159" cy="52059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849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0874" y="133697"/>
            <a:ext cx="8534400" cy="1507067"/>
          </a:xfrm>
        </p:spPr>
        <p:txBody>
          <a:bodyPr>
            <a:normAutofit/>
          </a:bodyPr>
          <a:lstStyle/>
          <a:p>
            <a:r>
              <a:rPr lang="ru-RU" sz="3200" dirty="0" err="1"/>
              <a:t>Громадське</a:t>
            </a:r>
            <a:r>
              <a:rPr lang="ru-RU" sz="3200" dirty="0"/>
              <a:t> </a:t>
            </a:r>
            <a:r>
              <a:rPr lang="ru-RU" sz="3200" dirty="0" err="1"/>
              <a:t>визнання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3202" y="1640764"/>
            <a:ext cx="8528028" cy="472522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1994 </a:t>
            </a:r>
            <a:r>
              <a:rPr lang="ru-RU" dirty="0" err="1"/>
              <a:t>рік</a:t>
            </a:r>
            <a:r>
              <a:rPr lang="ru-RU" dirty="0"/>
              <a:t> — Грамота Союзу </a:t>
            </a:r>
            <a:r>
              <a:rPr lang="ru-RU" dirty="0" err="1"/>
              <a:t>українок</a:t>
            </a:r>
            <a:r>
              <a:rPr lang="ru-RU" dirty="0"/>
              <a:t> Америки з </a:t>
            </a:r>
            <a:r>
              <a:rPr lang="ru-RU" dirty="0" err="1"/>
              <a:t>нагоди</a:t>
            </a:r>
            <a:r>
              <a:rPr lang="ru-RU" dirty="0"/>
              <a:t> Року </a:t>
            </a:r>
            <a:r>
              <a:rPr lang="ru-RU" dirty="0" err="1"/>
              <a:t>родини</a:t>
            </a:r>
            <a:r>
              <a:rPr lang="ru-RU" dirty="0"/>
              <a:t> за перемогу у </a:t>
            </a:r>
            <a:r>
              <a:rPr lang="ru-RU" dirty="0" err="1"/>
              <a:t>конкурсі</a:t>
            </a:r>
            <a:r>
              <a:rPr lang="ru-RU" dirty="0"/>
              <a:t> </a:t>
            </a:r>
            <a:r>
              <a:rPr lang="ru-RU" dirty="0" err="1"/>
              <a:t>есеїв</a:t>
            </a:r>
            <a:r>
              <a:rPr lang="ru-RU" dirty="0"/>
              <a:t>;</a:t>
            </a:r>
          </a:p>
          <a:p>
            <a:r>
              <a:rPr lang="ru-RU" dirty="0"/>
              <a:t>1995 </a:t>
            </a:r>
            <a:r>
              <a:rPr lang="ru-RU" dirty="0" err="1"/>
              <a:t>рік</a:t>
            </a:r>
            <a:r>
              <a:rPr lang="ru-RU" dirty="0"/>
              <a:t> — Грамота Центрального </a:t>
            </a:r>
            <a:r>
              <a:rPr lang="ru-RU" dirty="0" err="1"/>
              <a:t>правління</a:t>
            </a:r>
            <a:r>
              <a:rPr lang="ru-RU" dirty="0"/>
              <a:t> </a:t>
            </a:r>
            <a:r>
              <a:rPr lang="ru-RU" dirty="0" err="1"/>
              <a:t>Всеукраїнського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«</a:t>
            </a:r>
            <a:r>
              <a:rPr lang="ru-RU" dirty="0" err="1"/>
              <a:t>Просвіта</a:t>
            </a:r>
            <a:r>
              <a:rPr lang="ru-RU" dirty="0"/>
              <a:t>» </a:t>
            </a:r>
            <a:r>
              <a:rPr lang="ru-RU" dirty="0" err="1"/>
              <a:t>імені</a:t>
            </a:r>
            <a:r>
              <a:rPr lang="ru-RU" dirty="0"/>
              <a:t> Тараса </a:t>
            </a:r>
            <a:r>
              <a:rPr lang="ru-RU" dirty="0" err="1"/>
              <a:t>Шевченка</a:t>
            </a:r>
            <a:r>
              <a:rPr lang="ru-RU" dirty="0"/>
              <a:t> за першу </a:t>
            </a:r>
            <a:r>
              <a:rPr lang="ru-RU" dirty="0" err="1"/>
              <a:t>поетичну</a:t>
            </a:r>
            <a:r>
              <a:rPr lang="ru-RU" dirty="0"/>
              <a:t> </a:t>
            </a:r>
            <a:r>
              <a:rPr lang="ru-RU" dirty="0" err="1"/>
              <a:t>збірку</a:t>
            </a:r>
            <a:r>
              <a:rPr lang="ru-RU" dirty="0"/>
              <a:t> «</a:t>
            </a:r>
            <a:r>
              <a:rPr lang="ru-RU" dirty="0" err="1"/>
              <a:t>Хортицькі</a:t>
            </a:r>
            <a:r>
              <a:rPr lang="ru-RU" dirty="0"/>
              <a:t> </a:t>
            </a:r>
            <a:r>
              <a:rPr lang="ru-RU" dirty="0" err="1"/>
              <a:t>дзвони</a:t>
            </a:r>
            <a:r>
              <a:rPr lang="ru-RU" dirty="0"/>
              <a:t>»;</a:t>
            </a:r>
          </a:p>
          <a:p>
            <a:r>
              <a:rPr lang="ru-RU" dirty="0"/>
              <a:t>1997 </a:t>
            </a:r>
            <a:r>
              <a:rPr lang="ru-RU" dirty="0" err="1"/>
              <a:t>рік</a:t>
            </a:r>
            <a:r>
              <a:rPr lang="ru-RU" dirty="0"/>
              <a:t> — </a:t>
            </a:r>
            <a:r>
              <a:rPr lang="ru-RU" dirty="0" err="1"/>
              <a:t>Почесна</a:t>
            </a:r>
            <a:r>
              <a:rPr lang="ru-RU" dirty="0"/>
              <a:t> грамота </a:t>
            </a:r>
            <a:r>
              <a:rPr lang="ru-RU" dirty="0" err="1"/>
              <a:t>обласного</a:t>
            </a:r>
            <a:r>
              <a:rPr lang="ru-RU" dirty="0"/>
              <a:t> </a:t>
            </a:r>
            <a:r>
              <a:rPr lang="ru-RU" dirty="0" err="1"/>
              <a:t>відділення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фонду </a:t>
            </a:r>
            <a:r>
              <a:rPr lang="ru-RU" dirty="0" err="1"/>
              <a:t>культури</a:t>
            </a:r>
            <a:r>
              <a:rPr lang="ru-RU" dirty="0"/>
              <a:t> за </a:t>
            </a:r>
            <a:r>
              <a:rPr lang="ru-RU" dirty="0" err="1"/>
              <a:t>плідну</a:t>
            </a:r>
            <a:r>
              <a:rPr lang="ru-RU" dirty="0"/>
              <a:t> </a:t>
            </a:r>
            <a:r>
              <a:rPr lang="ru-RU" dirty="0" err="1"/>
              <a:t>літературну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та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громадсько-масову</a:t>
            </a:r>
            <a:r>
              <a:rPr lang="ru-RU" dirty="0"/>
              <a:t> роботу по </a:t>
            </a:r>
            <a:r>
              <a:rPr lang="ru-RU" dirty="0" err="1"/>
              <a:t>відродженню</a:t>
            </a:r>
            <a:r>
              <a:rPr lang="ru-RU" dirty="0"/>
              <a:t> і пропаганду </a:t>
            </a:r>
            <a:r>
              <a:rPr lang="ru-RU" dirty="0" err="1"/>
              <a:t>духовної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народу;</a:t>
            </a:r>
          </a:p>
          <a:p>
            <a:r>
              <a:rPr lang="ru-RU" dirty="0"/>
              <a:t>у 1999 </a:t>
            </a:r>
            <a:r>
              <a:rPr lang="ru-RU" dirty="0" err="1"/>
              <a:t>році</a:t>
            </a:r>
            <a:r>
              <a:rPr lang="ru-RU" dirty="0"/>
              <a:t> включена </a:t>
            </a:r>
            <a:r>
              <a:rPr lang="ru-RU" dirty="0" err="1"/>
              <a:t>Американським</a:t>
            </a:r>
            <a:r>
              <a:rPr lang="ru-RU" dirty="0"/>
              <a:t> </a:t>
            </a:r>
            <a:r>
              <a:rPr lang="ru-RU" dirty="0" err="1"/>
              <a:t>Біографічним</a:t>
            </a:r>
            <a:r>
              <a:rPr lang="ru-RU" dirty="0"/>
              <a:t> </a:t>
            </a:r>
            <a:r>
              <a:rPr lang="ru-RU" dirty="0" err="1"/>
              <a:t>Інститутом</a:t>
            </a:r>
            <a:r>
              <a:rPr lang="ru-RU" dirty="0"/>
              <a:t> до </a:t>
            </a:r>
            <a:r>
              <a:rPr lang="ru-RU" dirty="0" err="1"/>
              <a:t>номінації</a:t>
            </a:r>
            <a:r>
              <a:rPr lang="ru-RU" dirty="0"/>
              <a:t> «</a:t>
            </a:r>
            <a:r>
              <a:rPr lang="ru-RU" dirty="0" err="1"/>
              <a:t>Жінка</a:t>
            </a:r>
            <a:r>
              <a:rPr lang="ru-RU" dirty="0"/>
              <a:t> року» та до </a:t>
            </a:r>
            <a:r>
              <a:rPr lang="ru-RU" dirty="0" err="1"/>
              <a:t>Міжнародного</a:t>
            </a:r>
            <a:r>
              <a:rPr lang="ru-RU" dirty="0"/>
              <a:t> словника </a:t>
            </a:r>
            <a:r>
              <a:rPr lang="ru-RU" dirty="0" err="1"/>
              <a:t>видатних</a:t>
            </a:r>
            <a:r>
              <a:rPr lang="ru-RU" dirty="0"/>
              <a:t> </a:t>
            </a:r>
            <a:r>
              <a:rPr lang="ru-RU" dirty="0" err="1"/>
              <a:t>особистостей</a:t>
            </a:r>
            <a:r>
              <a:rPr lang="ru-RU" dirty="0"/>
              <a:t>.</a:t>
            </a:r>
          </a:p>
          <a:p>
            <a:r>
              <a:rPr lang="ru-RU" dirty="0"/>
              <a:t>З 2005 року — </a:t>
            </a:r>
            <a:r>
              <a:rPr lang="ru-RU" dirty="0" err="1"/>
              <a:t>постійний</a:t>
            </a:r>
            <a:r>
              <a:rPr lang="ru-RU" dirty="0"/>
              <a:t> член </a:t>
            </a:r>
            <a:r>
              <a:rPr lang="ru-RU" dirty="0" err="1"/>
              <a:t>журі</a:t>
            </a:r>
            <a:r>
              <a:rPr lang="ru-RU" dirty="0"/>
              <a:t> </a:t>
            </a:r>
            <a:r>
              <a:rPr lang="ru-RU" dirty="0" err="1"/>
              <a:t>Всеукраїнського</a:t>
            </a:r>
            <a:r>
              <a:rPr lang="ru-RU" dirty="0"/>
              <a:t> конкурсу </a:t>
            </a:r>
            <a:r>
              <a:rPr lang="ru-RU" dirty="0" err="1"/>
              <a:t>живої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 «</a:t>
            </a:r>
            <a:r>
              <a:rPr lang="ru-RU" dirty="0" err="1"/>
              <a:t>Молоде</a:t>
            </a:r>
            <a:r>
              <a:rPr lang="ru-RU" dirty="0"/>
              <a:t> вино».</a:t>
            </a:r>
          </a:p>
        </p:txBody>
      </p:sp>
    </p:spTree>
    <p:extLst>
      <p:ext uri="{BB962C8B-B14F-4D97-AF65-F5344CB8AC3E}">
        <p14:creationId xmlns:p14="http://schemas.microsoft.com/office/powerpoint/2010/main" val="1233620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15" y="1432887"/>
            <a:ext cx="5866729" cy="390404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508" y="818084"/>
            <a:ext cx="4759090" cy="513364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3287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6975" y="1381836"/>
            <a:ext cx="9101233" cy="474600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«От і все. Моя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дзвінка</a:t>
            </a:r>
            <a:r>
              <a:rPr lang="ru-RU" dirty="0"/>
              <a:t> і проста,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err="1"/>
              <a:t>наче</a:t>
            </a:r>
            <a:r>
              <a:rPr lang="ru-RU" dirty="0"/>
              <a:t> крик </a:t>
            </a:r>
            <a:r>
              <a:rPr lang="ru-RU" dirty="0" err="1"/>
              <a:t>джерела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народжує</a:t>
            </a:r>
            <a:r>
              <a:rPr lang="ru-RU" dirty="0"/>
              <a:t> воду…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err="1"/>
              <a:t>Тільки</a:t>
            </a:r>
            <a:r>
              <a:rPr lang="ru-RU" dirty="0"/>
              <a:t> й є,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співучі</a:t>
            </a:r>
            <a:r>
              <a:rPr lang="ru-RU" dirty="0"/>
              <a:t> </a:t>
            </a:r>
            <a:r>
              <a:rPr lang="ru-RU" dirty="0" err="1"/>
              <a:t>вуста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і свобода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     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                                          М. </a:t>
            </a:r>
            <a:r>
              <a:rPr lang="uk-UA" dirty="0" err="1" smtClean="0"/>
              <a:t>Брацило</a:t>
            </a: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960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7935">
            <a:off x="961030" y="2103214"/>
            <a:ext cx="2778457" cy="418104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0258" y="56615"/>
            <a:ext cx="8154087" cy="2390382"/>
          </a:xfrm>
        </p:spPr>
        <p:txBody>
          <a:bodyPr/>
          <a:lstStyle/>
          <a:p>
            <a:r>
              <a:rPr lang="ru-RU" dirty="0"/>
              <a:t>2 </a:t>
            </a:r>
            <a:r>
              <a:rPr lang="ru-RU" dirty="0" err="1"/>
              <a:t>грудня</a:t>
            </a:r>
            <a:r>
              <a:rPr lang="ru-RU" dirty="0"/>
              <a:t> 1976 р. у </a:t>
            </a:r>
            <a:r>
              <a:rPr lang="ru-RU" dirty="0" err="1"/>
              <a:t>Запоріжжі</a:t>
            </a:r>
            <a:r>
              <a:rPr lang="ru-RU" dirty="0"/>
              <a:t> </a:t>
            </a:r>
            <a:r>
              <a:rPr lang="ru-RU" dirty="0" err="1" smtClean="0"/>
              <a:t>народилася</a:t>
            </a:r>
            <a:r>
              <a:rPr lang="ru-RU" dirty="0" smtClean="0"/>
              <a:t> на </a:t>
            </a:r>
            <a:r>
              <a:rPr lang="ru-RU" dirty="0" err="1"/>
              <a:t>світ</a:t>
            </a:r>
            <a:r>
              <a:rPr lang="ru-RU" dirty="0"/>
              <a:t> Марина </a:t>
            </a:r>
            <a:r>
              <a:rPr lang="ru-RU" dirty="0" err="1"/>
              <a:t>Брацило</a:t>
            </a:r>
            <a:r>
              <a:rPr lang="ru-RU" dirty="0"/>
              <a:t>, </a:t>
            </a:r>
            <a:r>
              <a:rPr lang="ru-RU" dirty="0" err="1"/>
              <a:t>поетеса</a:t>
            </a:r>
            <a:r>
              <a:rPr lang="ru-RU" dirty="0"/>
              <a:t>, </a:t>
            </a:r>
            <a:r>
              <a:rPr lang="ru-RU" dirty="0" err="1"/>
              <a:t>журналістка</a:t>
            </a:r>
            <a:r>
              <a:rPr lang="ru-RU" dirty="0"/>
              <a:t>, </a:t>
            </a:r>
            <a:r>
              <a:rPr lang="ru-RU" dirty="0" err="1"/>
              <a:t>чиє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Біографічний</a:t>
            </a:r>
            <a:r>
              <a:rPr lang="ru-RU" dirty="0"/>
              <a:t> </a:t>
            </a:r>
            <a:r>
              <a:rPr lang="ru-RU" dirty="0" err="1"/>
              <a:t>Інститут</a:t>
            </a:r>
            <a:r>
              <a:rPr lang="ru-RU" dirty="0"/>
              <a:t> включив до </a:t>
            </a:r>
            <a:r>
              <a:rPr lang="ru-RU" dirty="0" err="1"/>
              <a:t>Міжнародного</a:t>
            </a:r>
            <a:r>
              <a:rPr lang="ru-RU" dirty="0"/>
              <a:t> словника </a:t>
            </a:r>
            <a:r>
              <a:rPr lang="ru-RU" dirty="0" err="1"/>
              <a:t>видатних</a:t>
            </a:r>
            <a:r>
              <a:rPr lang="ru-RU" dirty="0"/>
              <a:t> </a:t>
            </a:r>
            <a:r>
              <a:rPr lang="ru-RU" dirty="0" err="1"/>
              <a:t>особистостей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2661">
            <a:off x="8896443" y="2400611"/>
            <a:ext cx="2746095" cy="37838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240" y="2843129"/>
            <a:ext cx="3606256" cy="270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92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0993" y="1910687"/>
            <a:ext cx="4174391" cy="178785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Дякую за увагу!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16348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24" y="3684896"/>
            <a:ext cx="6930900" cy="266131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8861" y="300252"/>
            <a:ext cx="8541675" cy="282508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i="1" dirty="0" smtClean="0"/>
              <a:t>Марина </a:t>
            </a:r>
            <a:r>
              <a:rPr lang="ru-RU" b="1" i="1" dirty="0" err="1" smtClean="0"/>
              <a:t>Брацило</a:t>
            </a:r>
            <a:r>
              <a:rPr lang="ru-RU" b="1" i="1" dirty="0" smtClean="0"/>
              <a:t> писала: </a:t>
            </a:r>
            <a:r>
              <a:rPr lang="ru-RU" dirty="0" smtClean="0"/>
              <a:t>ми </a:t>
            </a:r>
            <a:r>
              <a:rPr lang="ru-RU" dirty="0"/>
              <a:t>великою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визначаємося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звідки</a:t>
            </a:r>
            <a:r>
              <a:rPr lang="ru-RU" dirty="0"/>
              <a:t> ми родом. </a:t>
            </a:r>
            <a:r>
              <a:rPr lang="ru-RU" dirty="0" smtClean="0"/>
              <a:t> Ми </a:t>
            </a:r>
            <a:r>
              <a:rPr lang="ru-RU" dirty="0"/>
              <a:t>– те </a:t>
            </a:r>
            <a:r>
              <a:rPr lang="ru-RU" dirty="0" err="1"/>
              <a:t>що</a:t>
            </a:r>
            <a:r>
              <a:rPr lang="ru-RU" dirty="0"/>
              <a:t> нас </a:t>
            </a:r>
            <a:r>
              <a:rPr lang="ru-RU" dirty="0" err="1"/>
              <a:t>оточувало</a:t>
            </a:r>
            <a:r>
              <a:rPr lang="ru-RU" dirty="0"/>
              <a:t> з </a:t>
            </a:r>
            <a:r>
              <a:rPr lang="ru-RU" dirty="0" err="1"/>
              <a:t>дитинства</a:t>
            </a:r>
            <a:r>
              <a:rPr lang="ru-RU" dirty="0"/>
              <a:t>. І у кожного є </a:t>
            </a:r>
            <a:r>
              <a:rPr lang="ru-RU" dirty="0" err="1"/>
              <a:t>місця</a:t>
            </a:r>
            <a:r>
              <a:rPr lang="ru-RU" dirty="0"/>
              <a:t>, де </a:t>
            </a:r>
            <a:r>
              <a:rPr lang="ru-RU" dirty="0" err="1"/>
              <a:t>він</a:t>
            </a:r>
            <a:r>
              <a:rPr lang="ru-RU" dirty="0"/>
              <a:t> – </a:t>
            </a:r>
            <a:r>
              <a:rPr lang="ru-RU" dirty="0" err="1"/>
              <a:t>вдома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Для мене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Хортиця</a:t>
            </a:r>
            <a:r>
              <a:rPr lang="ru-RU" dirty="0"/>
              <a:t>, Степ і Море.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саме</a:t>
            </a:r>
            <a:r>
              <a:rPr lang="ru-RU" dirty="0"/>
              <a:t> тому </a:t>
            </a:r>
            <a:r>
              <a:rPr lang="ru-RU" dirty="0" err="1"/>
              <a:t>їх</a:t>
            </a:r>
            <a:r>
              <a:rPr lang="ru-RU" dirty="0"/>
              <a:t> так </a:t>
            </a:r>
            <a:r>
              <a:rPr lang="ru-RU" dirty="0" err="1"/>
              <a:t>багато</a:t>
            </a:r>
            <a:r>
              <a:rPr lang="ru-RU" dirty="0"/>
              <a:t> у </a:t>
            </a:r>
            <a:r>
              <a:rPr lang="ru-RU" dirty="0" err="1"/>
              <a:t>моїх</a:t>
            </a:r>
            <a:r>
              <a:rPr lang="ru-RU" dirty="0"/>
              <a:t> </a:t>
            </a:r>
            <a:r>
              <a:rPr lang="ru-RU" dirty="0" err="1"/>
              <a:t>віршах</a:t>
            </a:r>
            <a:r>
              <a:rPr lang="ru-RU" dirty="0"/>
              <a:t> і не </a:t>
            </a:r>
            <a:r>
              <a:rPr lang="ru-RU" dirty="0" err="1"/>
              <a:t>тільки</a:t>
            </a:r>
            <a:r>
              <a:rPr lang="ru-RU" dirty="0"/>
              <a:t>. І я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безмежно</a:t>
            </a:r>
            <a:r>
              <a:rPr lang="ru-RU" dirty="0"/>
              <a:t> </a:t>
            </a:r>
            <a:r>
              <a:rPr lang="ru-RU" dirty="0" err="1"/>
              <a:t>вдячна</a:t>
            </a:r>
            <a:r>
              <a:rPr lang="ru-RU" dirty="0"/>
              <a:t> за те, </a:t>
            </a:r>
            <a:r>
              <a:rPr lang="ru-RU" dirty="0" err="1"/>
              <a:t>що</a:t>
            </a:r>
            <a:r>
              <a:rPr lang="ru-RU" dirty="0"/>
              <a:t> вони у мене є… А я,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чергою</a:t>
            </a:r>
            <a:r>
              <a:rPr lang="ru-RU" dirty="0"/>
              <a:t>, є у них. І </a:t>
            </a:r>
            <a:r>
              <a:rPr lang="ru-RU" dirty="0" err="1"/>
              <a:t>почуваюся</a:t>
            </a:r>
            <a:r>
              <a:rPr lang="ru-RU" dirty="0"/>
              <a:t> </a:t>
            </a:r>
            <a:r>
              <a:rPr lang="ru-RU" dirty="0" err="1"/>
              <a:t>їхньою</a:t>
            </a:r>
            <a:r>
              <a:rPr lang="ru-RU" dirty="0"/>
              <a:t> маленькою, але </a:t>
            </a:r>
            <a:r>
              <a:rPr lang="ru-RU" dirty="0" err="1"/>
              <a:t>невід’ємною</a:t>
            </a:r>
            <a:r>
              <a:rPr lang="ru-RU" dirty="0"/>
              <a:t> </a:t>
            </a:r>
            <a:r>
              <a:rPr lang="ru-RU" dirty="0" err="1"/>
              <a:t>часткою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045" y="3684895"/>
            <a:ext cx="3552990" cy="26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83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2386" y="0"/>
            <a:ext cx="8534400" cy="3615267"/>
          </a:xfrm>
        </p:spPr>
        <p:txBody>
          <a:bodyPr/>
          <a:lstStyle/>
          <a:p>
            <a:r>
              <a:rPr lang="ru-RU" dirty="0" err="1"/>
              <a:t>Блукаючи</a:t>
            </a:r>
            <a:r>
              <a:rPr lang="ru-RU" dirty="0"/>
              <a:t> Островом, </a:t>
            </a:r>
            <a:r>
              <a:rPr lang="ru-RU" dirty="0" err="1"/>
              <a:t>розминаю</a:t>
            </a:r>
            <a:r>
              <a:rPr lang="ru-RU" dirty="0"/>
              <a:t> в </a:t>
            </a:r>
            <a:r>
              <a:rPr lang="ru-RU" dirty="0" err="1"/>
              <a:t>пальцях</a:t>
            </a:r>
            <a:r>
              <a:rPr lang="ru-RU" dirty="0"/>
              <a:t> </a:t>
            </a:r>
            <a:r>
              <a:rPr lang="ru-RU" dirty="0" err="1"/>
              <a:t>пучечок</a:t>
            </a:r>
            <a:r>
              <a:rPr lang="ru-RU" dirty="0"/>
              <a:t> </a:t>
            </a:r>
            <a:r>
              <a:rPr lang="ru-RU" dirty="0" err="1"/>
              <a:t>чебрецю</a:t>
            </a:r>
            <a:r>
              <a:rPr lang="ru-RU" dirty="0"/>
              <a:t>… </a:t>
            </a:r>
            <a:r>
              <a:rPr lang="ru-RU" dirty="0" err="1"/>
              <a:t>Що</a:t>
            </a:r>
            <a:r>
              <a:rPr lang="ru-RU" dirty="0"/>
              <a:t> я маю </a:t>
            </a:r>
            <a:r>
              <a:rPr lang="ru-RU" dirty="0" err="1"/>
              <a:t>відчути</a:t>
            </a:r>
            <a:r>
              <a:rPr lang="ru-RU" dirty="0"/>
              <a:t> – тут, де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вітри</a:t>
            </a:r>
            <a:r>
              <a:rPr lang="ru-RU" dirty="0"/>
              <a:t> </a:t>
            </a:r>
            <a:r>
              <a:rPr lang="ru-RU" dirty="0" err="1"/>
              <a:t>падають</a:t>
            </a:r>
            <a:r>
              <a:rPr lang="ru-RU" dirty="0"/>
              <a:t> </a:t>
            </a:r>
            <a:r>
              <a:rPr lang="ru-RU" dirty="0" err="1"/>
              <a:t>навколішки</a:t>
            </a:r>
            <a:r>
              <a:rPr lang="ru-RU" dirty="0"/>
              <a:t>? І все так – </a:t>
            </a:r>
            <a:r>
              <a:rPr lang="ru-RU" dirty="0" err="1"/>
              <a:t>спадком</a:t>
            </a:r>
            <a:r>
              <a:rPr lang="ru-RU" dirty="0"/>
              <a:t> </a:t>
            </a:r>
            <a:r>
              <a:rPr lang="ru-RU" dirty="0" err="1"/>
              <a:t>вольниці</a:t>
            </a:r>
            <a:r>
              <a:rPr lang="ru-RU" dirty="0"/>
              <a:t> – </a:t>
            </a:r>
            <a:r>
              <a:rPr lang="ru-RU" dirty="0" err="1"/>
              <a:t>розкинулась</a:t>
            </a:r>
            <a:r>
              <a:rPr lang="ru-RU" dirty="0"/>
              <a:t> </a:t>
            </a:r>
            <a:r>
              <a:rPr lang="ru-RU" dirty="0" err="1"/>
              <a:t>Хортиця</a:t>
            </a:r>
            <a:r>
              <a:rPr lang="ru-RU" dirty="0"/>
              <a:t>. І все так – ятаганом </a:t>
            </a:r>
            <a:r>
              <a:rPr lang="ru-RU" dirty="0" err="1" smtClean="0"/>
              <a:t>турецьким</a:t>
            </a:r>
            <a:r>
              <a:rPr lang="ru-RU" dirty="0" smtClean="0"/>
              <a:t> </a:t>
            </a:r>
            <a:r>
              <a:rPr lang="ru-RU" dirty="0"/>
              <a:t>– занесено над нею </a:t>
            </a:r>
            <a:r>
              <a:rPr lang="ru-RU" dirty="0" err="1"/>
              <a:t>місяць</a:t>
            </a:r>
            <a:r>
              <a:rPr lang="ru-RU" dirty="0"/>
              <a:t>. І все так – </a:t>
            </a:r>
            <a:r>
              <a:rPr lang="ru-RU" dirty="0" err="1"/>
              <a:t>незмінною</a:t>
            </a:r>
            <a:r>
              <a:rPr lang="ru-RU" dirty="0"/>
              <a:t> </a:t>
            </a:r>
            <a:r>
              <a:rPr lang="ru-RU" dirty="0" err="1"/>
              <a:t>вартою</a:t>
            </a:r>
            <a:r>
              <a:rPr lang="ru-RU" dirty="0"/>
              <a:t> – </a:t>
            </a:r>
            <a:r>
              <a:rPr lang="ru-RU" dirty="0" err="1"/>
              <a:t>чатують</a:t>
            </a:r>
            <a:r>
              <a:rPr lang="ru-RU" dirty="0"/>
              <a:t> у </a:t>
            </a:r>
            <a:r>
              <a:rPr lang="ru-RU" dirty="0" err="1"/>
              <a:t>скелях</a:t>
            </a:r>
            <a:r>
              <a:rPr lang="ru-RU" dirty="0"/>
              <a:t> </a:t>
            </a:r>
            <a:r>
              <a:rPr lang="ru-RU" dirty="0" err="1"/>
              <a:t>душі</a:t>
            </a:r>
            <a:r>
              <a:rPr lang="ru-RU" dirty="0"/>
              <a:t> </a:t>
            </a:r>
            <a:r>
              <a:rPr lang="ru-RU" dirty="0" err="1"/>
              <a:t>братів</a:t>
            </a:r>
            <a:r>
              <a:rPr lang="ru-RU" dirty="0"/>
              <a:t> </a:t>
            </a:r>
            <a:r>
              <a:rPr lang="ru-RU" dirty="0" err="1" smtClean="0"/>
              <a:t>моїх</a:t>
            </a:r>
            <a:r>
              <a:rPr lang="ru-RU" dirty="0" smtClean="0"/>
              <a:t>. </a:t>
            </a:r>
            <a:r>
              <a:rPr lang="ru-RU" dirty="0" err="1" smtClean="0"/>
              <a:t>Блукаючи</a:t>
            </a:r>
            <a:r>
              <a:rPr lang="ru-RU" dirty="0" smtClean="0"/>
              <a:t> </a:t>
            </a:r>
            <a:r>
              <a:rPr lang="ru-RU" dirty="0"/>
              <a:t>Островом...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628" y="3136694"/>
            <a:ext cx="4283689" cy="31676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45" y="3492929"/>
            <a:ext cx="6394016" cy="245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90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2889" y="508380"/>
            <a:ext cx="9594375" cy="2589662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Навчалася</a:t>
            </a:r>
            <a:r>
              <a:rPr lang="ru-RU" dirty="0"/>
              <a:t> в СЗОШ № 43 (1984–1991 </a:t>
            </a:r>
            <a:r>
              <a:rPr lang="ru-RU" dirty="0" err="1"/>
              <a:t>рр</a:t>
            </a:r>
            <a:r>
              <a:rPr lang="ru-RU" dirty="0"/>
              <a:t>.), СЗОШ № 20 (1991–1994 роки). </a:t>
            </a:r>
            <a:r>
              <a:rPr lang="ru-RU" dirty="0" err="1"/>
              <a:t>Вищу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 </a:t>
            </a:r>
            <a:r>
              <a:rPr lang="ru-RU" dirty="0" err="1"/>
              <a:t>здобувала</a:t>
            </a:r>
            <a:r>
              <a:rPr lang="ru-RU" dirty="0"/>
              <a:t> в </a:t>
            </a:r>
            <a:r>
              <a:rPr lang="ru-RU" dirty="0" err="1"/>
              <a:t>Запорізькому</a:t>
            </a:r>
            <a:r>
              <a:rPr lang="ru-RU" dirty="0"/>
              <a:t> державному </a:t>
            </a:r>
            <a:r>
              <a:rPr lang="ru-RU" dirty="0" err="1"/>
              <a:t>університеті</a:t>
            </a:r>
            <a:r>
              <a:rPr lang="ru-RU" dirty="0"/>
              <a:t> на </a:t>
            </a:r>
            <a:r>
              <a:rPr lang="ru-RU" dirty="0" err="1"/>
              <a:t>філологічному</a:t>
            </a:r>
            <a:r>
              <a:rPr lang="ru-RU" dirty="0"/>
              <a:t> </a:t>
            </a:r>
            <a:r>
              <a:rPr lang="ru-RU" dirty="0" err="1"/>
              <a:t>факультеті</a:t>
            </a:r>
            <a:r>
              <a:rPr lang="ru-RU" dirty="0"/>
              <a:t> за </a:t>
            </a:r>
            <a:r>
              <a:rPr lang="ru-RU" dirty="0" err="1"/>
              <a:t>спеціальністю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та </a:t>
            </a:r>
            <a:r>
              <a:rPr lang="ru-RU" dirty="0" err="1"/>
              <a:t>література</a:t>
            </a:r>
            <a:r>
              <a:rPr lang="ru-RU" dirty="0"/>
              <a:t> (1994–1999 роки) та в </a:t>
            </a:r>
            <a:r>
              <a:rPr lang="ru-RU" dirty="0" smtClean="0"/>
              <a:t>Институт </a:t>
            </a:r>
            <a:r>
              <a:rPr lang="ru-RU" dirty="0" err="1"/>
              <a:t>мистецтвознавства</a:t>
            </a:r>
            <a:r>
              <a:rPr lang="ru-RU" dirty="0"/>
              <a:t>, фольклористики та </a:t>
            </a:r>
            <a:r>
              <a:rPr lang="ru-RU" dirty="0" err="1"/>
              <a:t>етнології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М. Т. </a:t>
            </a:r>
            <a:r>
              <a:rPr lang="ru-RU" dirty="0" err="1"/>
              <a:t>Рильського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аспірантурі</a:t>
            </a:r>
            <a:r>
              <a:rPr lang="ru-RU" dirty="0"/>
              <a:t> за </a:t>
            </a:r>
            <a:r>
              <a:rPr lang="ru-RU" dirty="0" err="1"/>
              <a:t>спеціальністю</a:t>
            </a:r>
            <a:r>
              <a:rPr lang="ru-RU" dirty="0"/>
              <a:t> </a:t>
            </a:r>
            <a:r>
              <a:rPr lang="ru-RU" dirty="0" err="1"/>
              <a:t>етнологія</a:t>
            </a:r>
            <a:r>
              <a:rPr lang="ru-RU" dirty="0"/>
              <a:t> (1999–2004 роки). З 1997 року член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спілки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У 1998–1999 роках — голова </a:t>
            </a:r>
            <a:r>
              <a:rPr lang="ru-RU" dirty="0" err="1"/>
              <a:t>Запорізького</a:t>
            </a:r>
            <a:r>
              <a:rPr lang="ru-RU" dirty="0"/>
              <a:t> </a:t>
            </a:r>
            <a:r>
              <a:rPr lang="ru-RU" dirty="0" err="1"/>
              <a:t>обласного</a:t>
            </a:r>
            <a:r>
              <a:rPr lang="ru-RU" dirty="0"/>
              <a:t> </a:t>
            </a:r>
            <a:r>
              <a:rPr lang="ru-RU" dirty="0" err="1"/>
              <a:t>літературного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М. </a:t>
            </a:r>
            <a:r>
              <a:rPr lang="ru-RU" dirty="0" err="1"/>
              <a:t>Гайдабури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00" y="3294441"/>
            <a:ext cx="5053936" cy="2830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295" y="3098042"/>
            <a:ext cx="4606499" cy="30654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73588" y="6124645"/>
            <a:ext cx="5413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1"/>
                </a:solidFill>
              </a:rPr>
              <a:t>Інститут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мистецтвознавства</a:t>
            </a:r>
            <a:r>
              <a:rPr lang="ru-RU" dirty="0" smtClean="0">
                <a:solidFill>
                  <a:schemeClr val="accent1"/>
                </a:solidFill>
              </a:rPr>
              <a:t>, фольклористики та </a:t>
            </a:r>
            <a:r>
              <a:rPr lang="ru-RU" dirty="0" err="1" smtClean="0">
                <a:solidFill>
                  <a:schemeClr val="accent1"/>
                </a:solidFill>
              </a:rPr>
              <a:t>етнології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імені</a:t>
            </a:r>
            <a:r>
              <a:rPr lang="ru-RU" dirty="0" smtClean="0">
                <a:solidFill>
                  <a:schemeClr val="accent1"/>
                </a:solidFill>
              </a:rPr>
              <a:t> М. Т. </a:t>
            </a:r>
            <a:r>
              <a:rPr lang="ru-RU" dirty="0" err="1" smtClean="0">
                <a:solidFill>
                  <a:schemeClr val="accent1"/>
                </a:solidFill>
              </a:rPr>
              <a:t>Рильського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74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5906" y="126242"/>
            <a:ext cx="9114881" cy="2794379"/>
          </a:xfrm>
        </p:spPr>
        <p:txBody>
          <a:bodyPr/>
          <a:lstStyle/>
          <a:p>
            <a:r>
              <a:rPr lang="ru-RU" dirty="0"/>
              <a:t>Перша </a:t>
            </a:r>
            <a:r>
              <a:rPr lang="ru-RU" dirty="0" err="1"/>
              <a:t>збірочка</a:t>
            </a:r>
            <a:r>
              <a:rPr lang="ru-RU" dirty="0"/>
              <a:t> – «</a:t>
            </a:r>
            <a:r>
              <a:rPr lang="ru-RU" dirty="0" err="1"/>
              <a:t>Хортицькі</a:t>
            </a:r>
            <a:r>
              <a:rPr lang="ru-RU" dirty="0"/>
              <a:t> </a:t>
            </a:r>
            <a:r>
              <a:rPr lang="ru-RU" dirty="0" err="1"/>
              <a:t>дзвони</a:t>
            </a:r>
            <a:r>
              <a:rPr lang="ru-RU" dirty="0"/>
              <a:t>», у </a:t>
            </a:r>
            <a:r>
              <a:rPr lang="ru-RU" dirty="0" err="1"/>
              <a:t>передмові</a:t>
            </a:r>
            <a:r>
              <a:rPr lang="ru-RU" dirty="0"/>
              <a:t> до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Анатолій</a:t>
            </a:r>
            <a:r>
              <a:rPr lang="ru-RU" dirty="0"/>
              <a:t> </a:t>
            </a:r>
            <a:r>
              <a:rPr lang="ru-RU" dirty="0" err="1"/>
              <a:t>Рекубрацький</a:t>
            </a:r>
            <a:r>
              <a:rPr lang="ru-RU" dirty="0"/>
              <a:t> писав: «</a:t>
            </a:r>
            <a:r>
              <a:rPr lang="ru-RU" dirty="0" err="1"/>
              <a:t>Амплітуда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 не </a:t>
            </a:r>
            <a:r>
              <a:rPr lang="ru-RU" dirty="0" err="1"/>
              <a:t>обмежується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темою, </a:t>
            </a:r>
            <a:r>
              <a:rPr lang="ru-RU" dirty="0" err="1"/>
              <a:t>сягає</a:t>
            </a:r>
            <a:r>
              <a:rPr lang="ru-RU" dirty="0"/>
              <a:t> </a:t>
            </a:r>
            <a:r>
              <a:rPr lang="ru-RU" dirty="0" err="1"/>
              <a:t>глибин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,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, не </a:t>
            </a:r>
            <a:r>
              <a:rPr lang="ru-RU" dirty="0" err="1"/>
              <a:t>оминає</a:t>
            </a:r>
            <a:r>
              <a:rPr lang="ru-RU" dirty="0"/>
              <a:t> дня </a:t>
            </a:r>
            <a:r>
              <a:rPr lang="ru-RU" dirty="0" err="1"/>
              <a:t>сьогоднішнього</a:t>
            </a:r>
            <a:r>
              <a:rPr lang="ru-RU" dirty="0"/>
              <a:t>. </a:t>
            </a:r>
            <a:r>
              <a:rPr lang="ru-RU" dirty="0" err="1"/>
              <a:t>Інакше</a:t>
            </a:r>
            <a:r>
              <a:rPr lang="ru-RU" dirty="0"/>
              <a:t>, </a:t>
            </a:r>
            <a:r>
              <a:rPr lang="ru-RU" dirty="0" err="1"/>
              <a:t>мабуть</a:t>
            </a:r>
            <a:r>
              <a:rPr lang="ru-RU" dirty="0"/>
              <a:t>, не могло й бути, </a:t>
            </a:r>
            <a:r>
              <a:rPr lang="ru-RU" dirty="0" err="1"/>
              <a:t>адже</a:t>
            </a:r>
            <a:r>
              <a:rPr lang="ru-RU" dirty="0"/>
              <a:t> Марина </a:t>
            </a:r>
            <a:r>
              <a:rPr lang="ru-RU" dirty="0" err="1"/>
              <a:t>зросла</a:t>
            </a:r>
            <a:r>
              <a:rPr lang="ru-RU" dirty="0"/>
              <a:t> в самому </a:t>
            </a:r>
            <a:r>
              <a:rPr lang="ru-RU" dirty="0" err="1"/>
              <a:t>серці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— на </a:t>
            </a:r>
            <a:r>
              <a:rPr lang="ru-RU" dirty="0" err="1"/>
              <a:t>острові</a:t>
            </a:r>
            <a:r>
              <a:rPr lang="ru-RU" dirty="0"/>
              <a:t> </a:t>
            </a:r>
            <a:r>
              <a:rPr lang="ru-RU" dirty="0" err="1"/>
              <a:t>Хортиця</a:t>
            </a:r>
            <a:r>
              <a:rPr lang="ru-RU" dirty="0" smtClean="0"/>
              <a:t>…».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вийшли</a:t>
            </a:r>
            <a:r>
              <a:rPr lang="ru-RU" dirty="0" smtClean="0"/>
              <a:t> </a:t>
            </a:r>
            <a:r>
              <a:rPr lang="ru-RU" dirty="0" err="1" smtClean="0"/>
              <a:t>збірки</a:t>
            </a:r>
            <a:r>
              <a:rPr lang="ru-RU" dirty="0" smtClean="0"/>
              <a:t>  </a:t>
            </a:r>
            <a:r>
              <a:rPr lang="ru-RU" dirty="0"/>
              <a:t>«</a:t>
            </a:r>
            <a:r>
              <a:rPr lang="ru-RU" dirty="0" err="1"/>
              <a:t>Благовіст</a:t>
            </a:r>
            <a:r>
              <a:rPr lang="ru-RU" dirty="0"/>
              <a:t>» (1996), «</a:t>
            </a:r>
            <a:r>
              <a:rPr lang="ru-RU" dirty="0" err="1"/>
              <a:t>Мелодія</a:t>
            </a:r>
            <a:r>
              <a:rPr lang="ru-RU" dirty="0"/>
              <a:t> </a:t>
            </a:r>
            <a:r>
              <a:rPr lang="ru-RU" dirty="0" err="1"/>
              <a:t>вічних</a:t>
            </a:r>
            <a:r>
              <a:rPr lang="ru-RU" dirty="0"/>
              <a:t> </a:t>
            </a:r>
            <a:r>
              <a:rPr lang="ru-RU" dirty="0" err="1"/>
              <a:t>прощань</a:t>
            </a:r>
            <a:r>
              <a:rPr lang="ru-RU" dirty="0"/>
              <a:t>» (1997), «</a:t>
            </a:r>
            <a:r>
              <a:rPr lang="ru-RU" dirty="0" err="1"/>
              <a:t>Сонцетяжіння</a:t>
            </a:r>
            <a:r>
              <a:rPr lang="ru-RU" dirty="0"/>
              <a:t>» (2001), «</a:t>
            </a:r>
            <a:r>
              <a:rPr lang="ru-RU" dirty="0" err="1"/>
              <a:t>Чотири</a:t>
            </a:r>
            <a:r>
              <a:rPr lang="ru-RU" dirty="0"/>
              <a:t> пори </a:t>
            </a:r>
            <a:r>
              <a:rPr lang="ru-RU" dirty="0" err="1"/>
              <a:t>любові</a:t>
            </a:r>
            <a:r>
              <a:rPr lang="ru-RU" dirty="0"/>
              <a:t>» (2006).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342" y="3016155"/>
            <a:ext cx="5170007" cy="354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6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2517" y="2622611"/>
            <a:ext cx="3955611" cy="39556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56346" y="280243"/>
            <a:ext cx="8243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1"/>
                </a:solidFill>
              </a:rPr>
              <a:t>Вірші</a:t>
            </a:r>
            <a:r>
              <a:rPr lang="ru-RU" dirty="0" smtClean="0">
                <a:solidFill>
                  <a:schemeClr val="accent1"/>
                </a:solidFill>
              </a:rPr>
              <a:t>, </a:t>
            </a:r>
            <a:r>
              <a:rPr lang="ru-RU" dirty="0" err="1" smtClean="0">
                <a:solidFill>
                  <a:schemeClr val="accent1"/>
                </a:solidFill>
              </a:rPr>
              <a:t>що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увійшли</a:t>
            </a:r>
            <a:r>
              <a:rPr lang="ru-RU" dirty="0" smtClean="0">
                <a:solidFill>
                  <a:schemeClr val="accent1"/>
                </a:solidFill>
              </a:rPr>
              <a:t> до книги </a:t>
            </a:r>
            <a:r>
              <a:rPr lang="ru-RU" b="1" dirty="0" smtClean="0">
                <a:solidFill>
                  <a:schemeClr val="accent1"/>
                </a:solidFill>
              </a:rPr>
              <a:t>"</a:t>
            </a:r>
            <a:r>
              <a:rPr lang="ru-RU" b="1" dirty="0" err="1" smtClean="0">
                <a:solidFill>
                  <a:schemeClr val="accent1"/>
                </a:solidFill>
              </a:rPr>
              <a:t>Шовкова</a:t>
            </a:r>
            <a:r>
              <a:rPr lang="ru-RU" b="1" dirty="0" smtClean="0">
                <a:solidFill>
                  <a:schemeClr val="accent1"/>
                </a:solidFill>
              </a:rPr>
              <a:t> держава", </a:t>
            </a:r>
            <a:r>
              <a:rPr lang="ru-RU" dirty="0" err="1" smtClean="0">
                <a:solidFill>
                  <a:schemeClr val="accent1"/>
                </a:solidFill>
              </a:rPr>
              <a:t>були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написані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напередодні</a:t>
            </a:r>
            <a:r>
              <a:rPr lang="ru-RU" dirty="0" smtClean="0">
                <a:solidFill>
                  <a:schemeClr val="accent1"/>
                </a:solidFill>
              </a:rPr>
              <a:t> Майдану, в </a:t>
            </a:r>
            <a:r>
              <a:rPr lang="ru-RU" dirty="0" err="1" smtClean="0">
                <a:solidFill>
                  <a:schemeClr val="accent1"/>
                </a:solidFill>
              </a:rPr>
              <a:t>останній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рік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життя</a:t>
            </a:r>
            <a:r>
              <a:rPr lang="ru-RU" dirty="0" smtClean="0">
                <a:solidFill>
                  <a:schemeClr val="accent1"/>
                </a:solidFill>
              </a:rPr>
              <a:t>, коли </a:t>
            </a:r>
            <a:r>
              <a:rPr lang="ru-RU" dirty="0" err="1" smtClean="0">
                <a:solidFill>
                  <a:schemeClr val="accent1"/>
                </a:solidFill>
              </a:rPr>
              <a:t>поетеса</a:t>
            </a:r>
            <a:r>
              <a:rPr lang="ru-RU" dirty="0" smtClean="0">
                <a:solidFill>
                  <a:schemeClr val="accent1"/>
                </a:solidFill>
              </a:rPr>
              <a:t>  </a:t>
            </a:r>
            <a:r>
              <a:rPr lang="ru-RU" dirty="0" err="1" smtClean="0">
                <a:solidFill>
                  <a:schemeClr val="accent1"/>
                </a:solidFill>
              </a:rPr>
              <a:t>відчула</a:t>
            </a:r>
            <a:r>
              <a:rPr lang="ru-RU" dirty="0" smtClean="0">
                <a:solidFill>
                  <a:schemeClr val="accent1"/>
                </a:solidFill>
              </a:rPr>
              <a:t> на </a:t>
            </a:r>
            <a:r>
              <a:rPr lang="ru-RU" dirty="0" err="1" smtClean="0">
                <a:solidFill>
                  <a:schemeClr val="accent1"/>
                </a:solidFill>
              </a:rPr>
              <a:t>своїй</a:t>
            </a:r>
            <a:r>
              <a:rPr lang="ru-RU" dirty="0" smtClean="0">
                <a:solidFill>
                  <a:schemeClr val="accent1"/>
                </a:solidFill>
              </a:rPr>
              <a:t>  </a:t>
            </a:r>
            <a:r>
              <a:rPr lang="ru-RU" dirty="0" err="1" smtClean="0">
                <a:solidFill>
                  <a:schemeClr val="accent1"/>
                </a:solidFill>
              </a:rPr>
              <a:t>власній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родині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утиски</a:t>
            </a:r>
            <a:r>
              <a:rPr lang="ru-RU" dirty="0" smtClean="0">
                <a:solidFill>
                  <a:schemeClr val="accent1"/>
                </a:solidFill>
              </a:rPr>
              <a:t>  </a:t>
            </a:r>
            <a:r>
              <a:rPr lang="ru-RU" dirty="0" err="1" smtClean="0">
                <a:solidFill>
                  <a:schemeClr val="accent1"/>
                </a:solidFill>
              </a:rPr>
              <a:t>тогочасної</a:t>
            </a:r>
            <a:r>
              <a:rPr lang="ru-RU" dirty="0" smtClean="0">
                <a:solidFill>
                  <a:schemeClr val="accent1"/>
                </a:solidFill>
              </a:rPr>
              <a:t>  </a:t>
            </a:r>
            <a:r>
              <a:rPr lang="ru-RU" dirty="0" err="1" smtClean="0">
                <a:solidFill>
                  <a:schemeClr val="accent1"/>
                </a:solidFill>
              </a:rPr>
              <a:t>державної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машини</a:t>
            </a:r>
            <a:r>
              <a:rPr lang="ru-RU" dirty="0" smtClean="0">
                <a:solidFill>
                  <a:schemeClr val="accent1"/>
                </a:solidFill>
              </a:rPr>
              <a:t>. </a:t>
            </a:r>
            <a:r>
              <a:rPr lang="ru-RU" dirty="0" err="1" smtClean="0">
                <a:solidFill>
                  <a:schemeClr val="accent1"/>
                </a:solidFill>
              </a:rPr>
              <a:t>Адже</a:t>
            </a:r>
            <a:r>
              <a:rPr lang="ru-RU" dirty="0" smtClean="0">
                <a:solidFill>
                  <a:schemeClr val="accent1"/>
                </a:solidFill>
              </a:rPr>
              <a:t> в </a:t>
            </a:r>
            <a:r>
              <a:rPr lang="ru-RU" dirty="0" err="1" smtClean="0">
                <a:solidFill>
                  <a:schemeClr val="accent1"/>
                </a:solidFill>
              </a:rPr>
              <a:t>ході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наступу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антидемократичних</a:t>
            </a:r>
            <a:r>
              <a:rPr lang="ru-RU" dirty="0" smtClean="0">
                <a:solidFill>
                  <a:schemeClr val="accent1"/>
                </a:solidFill>
              </a:rPr>
              <a:t> сил, Марину </a:t>
            </a:r>
            <a:r>
              <a:rPr lang="ru-RU" dirty="0" err="1" smtClean="0">
                <a:solidFill>
                  <a:schemeClr val="accent1"/>
                </a:solidFill>
              </a:rPr>
              <a:t>Брацило</a:t>
            </a:r>
            <a:r>
              <a:rPr lang="ru-RU" dirty="0" smtClean="0">
                <a:solidFill>
                  <a:schemeClr val="accent1"/>
                </a:solidFill>
              </a:rPr>
              <a:t>, разом з </a:t>
            </a:r>
            <a:r>
              <a:rPr lang="ru-RU" dirty="0" err="1" smtClean="0">
                <a:solidFill>
                  <a:schemeClr val="accent1"/>
                </a:solidFill>
              </a:rPr>
              <a:t>її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чоловіком</a:t>
            </a:r>
            <a:r>
              <a:rPr lang="ru-RU" dirty="0" smtClean="0">
                <a:solidFill>
                  <a:schemeClr val="accent1"/>
                </a:solidFill>
              </a:rPr>
              <a:t> – </a:t>
            </a:r>
            <a:r>
              <a:rPr lang="ru-RU" dirty="0" err="1" smtClean="0">
                <a:solidFill>
                  <a:schemeClr val="accent1"/>
                </a:solidFill>
              </a:rPr>
              <a:t>відомим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українським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поетом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Юрієм</a:t>
            </a:r>
            <a:r>
              <a:rPr lang="ru-RU" dirty="0" smtClean="0">
                <a:solidFill>
                  <a:schemeClr val="accent1"/>
                </a:solidFill>
              </a:rPr>
              <a:t> Ногою, </a:t>
            </a:r>
            <a:r>
              <a:rPr lang="ru-RU" dirty="0" err="1" smtClean="0">
                <a:solidFill>
                  <a:schemeClr val="accent1"/>
                </a:solidFill>
              </a:rPr>
              <a:t>було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звинувачено</a:t>
            </a:r>
            <a:r>
              <a:rPr lang="ru-RU" dirty="0" smtClean="0">
                <a:solidFill>
                  <a:schemeClr val="accent1"/>
                </a:solidFill>
              </a:rPr>
              <a:t> в </a:t>
            </a:r>
            <a:r>
              <a:rPr lang="ru-RU" dirty="0" err="1" smtClean="0">
                <a:solidFill>
                  <a:schemeClr val="accent1"/>
                </a:solidFill>
              </a:rPr>
              <a:t>руйнуванні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пам’ятника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Сталіну</a:t>
            </a:r>
            <a:r>
              <a:rPr lang="ru-RU" dirty="0" smtClean="0">
                <a:solidFill>
                  <a:schemeClr val="accent1"/>
                </a:solidFill>
              </a:rPr>
              <a:t> в </a:t>
            </a:r>
            <a:r>
              <a:rPr lang="ru-RU" dirty="0" err="1" smtClean="0">
                <a:solidFill>
                  <a:schemeClr val="accent1"/>
                </a:solidFill>
              </a:rPr>
              <a:t>Запоріжжі</a:t>
            </a:r>
            <a:r>
              <a:rPr lang="ru-RU" dirty="0" smtClean="0">
                <a:solidFill>
                  <a:schemeClr val="accent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На </a:t>
            </a:r>
            <a:r>
              <a:rPr lang="ru-RU" dirty="0" err="1" smtClean="0">
                <a:solidFill>
                  <a:schemeClr val="accent1"/>
                </a:solidFill>
              </a:rPr>
              <a:t>наступному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слайді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можемо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побачити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поетесу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зі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своїм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чоловіком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381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431" y="350729"/>
            <a:ext cx="4413148" cy="2863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0132">
            <a:off x="838391" y="839525"/>
            <a:ext cx="3645685" cy="51039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431" y="3609526"/>
            <a:ext cx="4476746" cy="29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00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8361" y="1313598"/>
            <a:ext cx="8534400" cy="361526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За словами </a:t>
            </a:r>
            <a:r>
              <a:rPr lang="ru-RU" dirty="0" err="1"/>
              <a:t>відомого</a:t>
            </a:r>
            <a:r>
              <a:rPr lang="ru-RU" dirty="0"/>
              <a:t> </a:t>
            </a:r>
            <a:r>
              <a:rPr lang="ru-RU" dirty="0" err="1"/>
              <a:t>есеїста</a:t>
            </a:r>
            <a:r>
              <a:rPr lang="ru-RU" dirty="0"/>
              <a:t> та </a:t>
            </a:r>
            <a:r>
              <a:rPr lang="ru-RU" dirty="0" err="1"/>
              <a:t>політолога</a:t>
            </a:r>
            <a:r>
              <a:rPr lang="ru-RU" dirty="0"/>
              <a:t> </a:t>
            </a:r>
            <a:r>
              <a:rPr lang="ru-RU" dirty="0" err="1"/>
              <a:t>Андрія</a:t>
            </a:r>
            <a:r>
              <a:rPr lang="ru-RU" dirty="0"/>
              <a:t> </a:t>
            </a:r>
            <a:r>
              <a:rPr lang="ru-RU" dirty="0" err="1"/>
              <a:t>Окари</a:t>
            </a:r>
            <a:r>
              <a:rPr lang="ru-RU" dirty="0"/>
              <a:t>, Марина </a:t>
            </a:r>
            <a:r>
              <a:rPr lang="ru-RU" dirty="0" err="1"/>
              <a:t>Брацило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перша жертва </a:t>
            </a:r>
            <a:r>
              <a:rPr lang="ru-RU" dirty="0" err="1"/>
              <a:t>покоління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увійшло</a:t>
            </a:r>
            <a:r>
              <a:rPr lang="ru-RU" dirty="0"/>
              <a:t> в </a:t>
            </a:r>
            <a:r>
              <a:rPr lang="ru-RU" dirty="0" err="1"/>
              <a:t>літературу</a:t>
            </a:r>
            <a:r>
              <a:rPr lang="ru-RU" dirty="0"/>
              <a:t> в 1990-х і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встигло</a:t>
            </a:r>
            <a:r>
              <a:rPr lang="ru-RU" dirty="0"/>
              <a:t> </a:t>
            </a:r>
            <a:r>
              <a:rPr lang="ru-RU" dirty="0" err="1"/>
              <a:t>розродитись</a:t>
            </a:r>
            <a:r>
              <a:rPr lang="ru-RU" dirty="0"/>
              <a:t>. </a:t>
            </a:r>
            <a:r>
              <a:rPr lang="ru-RU" dirty="0" err="1"/>
              <a:t>Додамо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Марини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живе</a:t>
            </a:r>
            <a:r>
              <a:rPr lang="ru-RU" dirty="0"/>
              <a:t>, </a:t>
            </a:r>
            <a:r>
              <a:rPr lang="ru-RU" dirty="0" err="1"/>
              <a:t>справжнє</a:t>
            </a:r>
            <a:r>
              <a:rPr lang="ru-RU" dirty="0"/>
              <a:t>, </a:t>
            </a:r>
            <a:r>
              <a:rPr lang="ru-RU" dirty="0" err="1"/>
              <a:t>ясне</a:t>
            </a:r>
            <a:r>
              <a:rPr lang="ru-RU" dirty="0"/>
              <a:t>, </a:t>
            </a:r>
            <a:r>
              <a:rPr lang="ru-RU" dirty="0" err="1"/>
              <a:t>аутентичне</a:t>
            </a:r>
            <a:r>
              <a:rPr lang="ru-RU" dirty="0"/>
              <a:t>, </a:t>
            </a:r>
            <a:r>
              <a:rPr lang="ru-RU" dirty="0" err="1"/>
              <a:t>східноукраїнське</a:t>
            </a:r>
            <a:r>
              <a:rPr lang="ru-RU" dirty="0"/>
              <a:t>, </a:t>
            </a:r>
            <a:r>
              <a:rPr lang="ru-RU" dirty="0" err="1"/>
              <a:t>степове</a:t>
            </a:r>
            <a:r>
              <a:rPr lang="ru-RU" dirty="0"/>
              <a:t>, </a:t>
            </a:r>
            <a:r>
              <a:rPr lang="ru-RU" dirty="0" err="1"/>
              <a:t>махновське</a:t>
            </a:r>
            <a:r>
              <a:rPr lang="ru-RU" dirty="0"/>
              <a:t>, </a:t>
            </a:r>
            <a:r>
              <a:rPr lang="ru-RU" dirty="0" err="1"/>
              <a:t>прозоре</a:t>
            </a:r>
            <a:r>
              <a:rPr lang="ru-RU" dirty="0"/>
              <a:t>. </a:t>
            </a:r>
            <a:r>
              <a:rPr lang="ru-RU" dirty="0" err="1"/>
              <a:t>Загалом</a:t>
            </a:r>
            <a:r>
              <a:rPr lang="ru-RU" dirty="0"/>
              <a:t>, </a:t>
            </a:r>
            <a:r>
              <a:rPr lang="ru-RU" dirty="0" err="1"/>
              <a:t>ця</a:t>
            </a:r>
            <a:r>
              <a:rPr lang="ru-RU" dirty="0"/>
              <a:t> книга про </a:t>
            </a:r>
            <a:r>
              <a:rPr lang="ru-RU" dirty="0" err="1"/>
              <a:t>живі</a:t>
            </a:r>
            <a:r>
              <a:rPr lang="ru-RU" dirty="0"/>
              <a:t> </a:t>
            </a:r>
            <a:r>
              <a:rPr lang="ru-RU" dirty="0" err="1"/>
              <a:t>світлі</a:t>
            </a:r>
            <a:r>
              <a:rPr lang="ru-RU" dirty="0"/>
              <a:t> </a:t>
            </a:r>
            <a:r>
              <a:rPr lang="ru-RU" dirty="0" err="1"/>
              <a:t>спогади</a:t>
            </a:r>
            <a:r>
              <a:rPr lang="ru-RU" dirty="0"/>
              <a:t> </a:t>
            </a:r>
            <a:r>
              <a:rPr lang="ru-RU" dirty="0" err="1"/>
              <a:t>дитинства</a:t>
            </a:r>
            <a:r>
              <a:rPr lang="ru-RU" dirty="0"/>
              <a:t>. </a:t>
            </a:r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персонажі</a:t>
            </a:r>
            <a:r>
              <a:rPr lang="ru-RU" dirty="0"/>
              <a:t> і </a:t>
            </a:r>
            <a:r>
              <a:rPr lang="ru-RU" dirty="0" err="1"/>
              <a:t>мешканці</a:t>
            </a:r>
            <a:r>
              <a:rPr lang="ru-RU" dirty="0"/>
              <a:t> «</a:t>
            </a:r>
            <a:r>
              <a:rPr lang="ru-RU" dirty="0" err="1"/>
              <a:t>Шовкової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» </a:t>
            </a:r>
            <a:r>
              <a:rPr lang="ru-RU" dirty="0" err="1"/>
              <a:t>вірять</a:t>
            </a:r>
            <a:r>
              <a:rPr lang="ru-RU" dirty="0"/>
              <a:t> і </a:t>
            </a:r>
            <a:r>
              <a:rPr lang="ru-RU" dirty="0" err="1"/>
              <a:t>розчаровуються</a:t>
            </a:r>
            <a:r>
              <a:rPr lang="ru-RU" dirty="0"/>
              <a:t>, </a:t>
            </a:r>
            <a:r>
              <a:rPr lang="ru-RU" dirty="0" err="1"/>
              <a:t>люблять</a:t>
            </a:r>
            <a:r>
              <a:rPr lang="ru-RU" dirty="0"/>
              <a:t> і </a:t>
            </a:r>
            <a:r>
              <a:rPr lang="ru-RU" dirty="0" err="1"/>
              <a:t>ненавидять</a:t>
            </a:r>
            <a:r>
              <a:rPr lang="ru-RU" dirty="0"/>
              <a:t>, </a:t>
            </a:r>
            <a:r>
              <a:rPr lang="ru-RU" dirty="0" err="1"/>
              <a:t>знаходять</a:t>
            </a:r>
            <a:r>
              <a:rPr lang="ru-RU" dirty="0"/>
              <a:t> і </a:t>
            </a:r>
            <a:r>
              <a:rPr lang="ru-RU" dirty="0" err="1"/>
              <a:t>втрачають</a:t>
            </a:r>
            <a:r>
              <a:rPr lang="ru-RU" dirty="0"/>
              <a:t>. А </a:t>
            </a:r>
            <a:r>
              <a:rPr lang="ru-RU" dirty="0" err="1"/>
              <a:t>ще</a:t>
            </a:r>
            <a:r>
              <a:rPr lang="ru-RU" dirty="0"/>
              <a:t> вони </a:t>
            </a:r>
            <a:r>
              <a:rPr lang="ru-RU" dirty="0" err="1"/>
              <a:t>свідомі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людська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прадавня</a:t>
            </a:r>
            <a:r>
              <a:rPr lang="ru-RU" dirty="0"/>
              <a:t> </a:t>
            </a:r>
            <a:r>
              <a:rPr lang="ru-RU" dirty="0" err="1"/>
              <a:t>пам’ять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родоводу</a:t>
            </a:r>
            <a:r>
              <a:rPr lang="ru-RU" dirty="0"/>
              <a:t>, яка живить кожного з нас. </a:t>
            </a:r>
          </a:p>
        </p:txBody>
      </p:sp>
    </p:spTree>
    <p:extLst>
      <p:ext uri="{BB962C8B-B14F-4D97-AF65-F5344CB8AC3E}">
        <p14:creationId xmlns:p14="http://schemas.microsoft.com/office/powerpoint/2010/main" val="194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290</TotalTime>
  <Words>1065</Words>
  <Application>Microsoft Office PowerPoint</Application>
  <PresentationFormat>Широкоэкранный</PresentationFormat>
  <Paragraphs>64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Calibri</vt:lpstr>
      <vt:lpstr>Calibri Light</vt:lpstr>
      <vt:lpstr>Century Gothic</vt:lpstr>
      <vt:lpstr>Wingdings 2</vt:lpstr>
      <vt:lpstr>Wingdings 3</vt:lpstr>
      <vt:lpstr>HDOfficeLightV0</vt:lpstr>
      <vt:lpstr>Сектор</vt:lpstr>
      <vt:lpstr>Біографія та творчість М. Брацило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Участь у літературних конкурсах:</vt:lpstr>
      <vt:lpstr>Участь у музичних фестивалях та конкурсах: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Громадське визнання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Біографія та творчість М. Брацило</dc:title>
  <dc:creator>Владелец</dc:creator>
  <cp:lastModifiedBy>Владелец</cp:lastModifiedBy>
  <cp:revision>25</cp:revision>
  <dcterms:created xsi:type="dcterms:W3CDTF">2018-11-03T18:05:34Z</dcterms:created>
  <dcterms:modified xsi:type="dcterms:W3CDTF">2018-11-05T13:42:20Z</dcterms:modified>
</cp:coreProperties>
</file>