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5" r:id="rId3"/>
    <p:sldId id="256" r:id="rId4"/>
    <p:sldId id="267" r:id="rId5"/>
    <p:sldId id="269" r:id="rId6"/>
    <p:sldId id="268" r:id="rId7"/>
    <p:sldId id="276" r:id="rId8"/>
    <p:sldId id="258" r:id="rId9"/>
    <p:sldId id="259" r:id="rId10"/>
    <p:sldId id="260" r:id="rId11"/>
    <p:sldId id="266" r:id="rId12"/>
    <p:sldId id="270" r:id="rId13"/>
    <p:sldId id="271" r:id="rId14"/>
    <p:sldId id="272" r:id="rId15"/>
    <p:sldId id="273" r:id="rId16"/>
    <p:sldId id="261" r:id="rId17"/>
    <p:sldId id="274" r:id="rId18"/>
    <p:sldId id="275" r:id="rId19"/>
    <p:sldId id="262" r:id="rId20"/>
    <p:sldId id="277" r:id="rId21"/>
    <p:sldId id="263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BFE82-0551-445B-BF24-D13EEF57632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E7ADF-B326-4D76-867A-227B724C2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20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E7ADF-B326-4D76-867A-227B724C2F9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9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3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9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7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7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121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2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0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71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13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5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3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EA80D-0450-4563-A3A4-545C99E3815F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510EE-F5B8-4D63-81BA-F4AC5AD15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30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58"/>
            <a:ext cx="12192001" cy="68673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2520" y="380011"/>
            <a:ext cx="7378534" cy="4246232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uk-UA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Петро Павлович </a:t>
            </a:r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Ребро.</a:t>
            </a:r>
            <a:b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Л</a:t>
            </a:r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іричний </a:t>
            </a:r>
            <a:r>
              <a:rPr lang="uk-UA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та гумористичний доробок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680862" y="5196258"/>
            <a:ext cx="3420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Виконала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студентка </a:t>
            </a:r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ІІІ курсу</a:t>
            </a:r>
          </a:p>
          <a:p>
            <a:pPr algn="r"/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Групи 6.0146-у</a:t>
            </a:r>
          </a:p>
          <a:p>
            <a:pPr algn="r"/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Дусь Наталія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575" y="249382"/>
            <a:ext cx="3127070" cy="4246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39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533"/>
            <a:ext cx="12192001" cy="6902533"/>
          </a:xfrm>
        </p:spPr>
      </p:pic>
      <p:sp>
        <p:nvSpPr>
          <p:cNvPr id="3" name="Прямоугольник 2"/>
          <p:cNvSpPr/>
          <p:nvPr/>
        </p:nvSpPr>
        <p:spPr>
          <a:xfrm>
            <a:off x="1044533" y="475013"/>
            <a:ext cx="10818916" cy="2778825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Твори П. Ребра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перекладені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багатьма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мовами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світу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Вони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ввійшли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до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антологій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календарів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шкільних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підручників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тощо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22670" y="1571447"/>
            <a:ext cx="578328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Петро Ребро є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номінантом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Національної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премії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України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імені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Т. Г.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Шевченка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та лауреатом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літературних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премій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імені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С.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Руданського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імені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І.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Нечуя-Левицького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імені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П.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Тичини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імені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Остапа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Вишні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65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0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10" y="5133651"/>
            <a:ext cx="10515600" cy="1325563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 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перекладі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на 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російську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мову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вийшли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збірки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поезій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«Жди солдата» (1972), «Таблетки с перцем» (1966), «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Воробьишки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» (1962) та </a:t>
            </a:r>
            <a:r>
              <a:rPr lang="ru-RU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ін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.</a:t>
            </a:r>
            <a:b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842" y="126287"/>
            <a:ext cx="3200400" cy="4152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017" y="296883"/>
            <a:ext cx="2622962" cy="356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401" r="13725"/>
          <a:stretch/>
        </p:blipFill>
        <p:spPr>
          <a:xfrm>
            <a:off x="4217459" y="405228"/>
            <a:ext cx="4088599" cy="359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30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102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478" y="656032"/>
            <a:ext cx="3977750" cy="5548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48195" y="1751936"/>
            <a:ext cx="6904511" cy="510909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Його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драматична поема «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Заграва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над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Хортицею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 (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присвячена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героїчній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діяльності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загону </a:t>
            </a:r>
            <a:r>
              <a:rPr lang="ru-RU" sz="2800" b="1" u="sng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</a:t>
            </a:r>
            <a:r>
              <a:rPr lang="ru-RU" sz="2800" b="1" u="sng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Юні</a:t>
            </a:r>
            <a:r>
              <a:rPr lang="ru-RU" sz="2800" b="1" u="sng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u="sng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чапаєвці</a:t>
            </a:r>
            <a:r>
              <a:rPr lang="ru-RU" sz="2800" b="1" u="sng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  <a:r>
              <a:rPr lang="ru-RU" sz="28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)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відзначена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премією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на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Всеукраїнському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конкурсі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на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кращу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п’єсу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пісня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«Гей, шуми, Великий Луже!» /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музика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Є.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Пасічника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/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отримала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Гран-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прі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на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Міжнародному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пісенному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фестивалі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«Доля», а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пісня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«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Хвилина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мовчання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 /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музика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О.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Білаша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/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ввійшла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до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збірки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«Сто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улюблених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8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пісень</a:t>
            </a:r>
            <a:r>
              <a:rPr lang="ru-RU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60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5" y="593765"/>
            <a:ext cx="3591336" cy="51182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5126" y="1306286"/>
            <a:ext cx="7410204" cy="5201391"/>
          </a:xfrm>
        </p:spPr>
        <p:txBody>
          <a:bodyPr>
            <a:prstTxWarp prst="textInflate">
              <a:avLst/>
            </a:prstTxWarp>
            <a:normAutofit/>
          </a:bodyPr>
          <a:lstStyle/>
          <a:p>
            <a:pPr algn="ctr"/>
            <a:r>
              <a:rPr lang="ru-RU" dirty="0">
                <a:ln>
                  <a:solidFill>
                    <a:srgbClr val="FF0000"/>
                  </a:solidFill>
                </a:ln>
              </a:rPr>
              <a:t>Книга «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Веселиця</a:t>
            </a:r>
            <a:r>
              <a:rPr lang="ru-RU" dirty="0">
                <a:ln>
                  <a:solidFill>
                    <a:srgbClr val="FF0000"/>
                  </a:solidFill>
                </a:ln>
              </a:rPr>
              <a:t>» 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була</a:t>
            </a:r>
            <a:r>
              <a:rPr lang="ru-RU" dirty="0">
                <a:ln>
                  <a:solidFill>
                    <a:srgbClr val="FF0000"/>
                  </a:solidFill>
                </a:ln>
              </a:rPr>
              <a:t> видана в 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серії</a:t>
            </a:r>
            <a:r>
              <a:rPr lang="ru-RU" dirty="0">
                <a:ln>
                  <a:solidFill>
                    <a:srgbClr val="FF0000"/>
                  </a:solidFill>
                </a:ln>
              </a:rPr>
              <a:t> «Золота 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колекція</a:t>
            </a:r>
            <a:r>
              <a:rPr lang="ru-RU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української</a:t>
            </a:r>
            <a:r>
              <a:rPr lang="ru-RU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поезії</a:t>
            </a:r>
            <a:r>
              <a:rPr lang="ru-RU" dirty="0">
                <a:ln>
                  <a:solidFill>
                    <a:srgbClr val="FF0000"/>
                  </a:solidFill>
                </a:ln>
              </a:rPr>
              <a:t> для 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дітей</a:t>
            </a:r>
            <a:r>
              <a:rPr lang="ru-RU" dirty="0">
                <a:ln>
                  <a:solidFill>
                    <a:srgbClr val="FF0000"/>
                  </a:solidFill>
                </a:ln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0929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3" y="0"/>
            <a:ext cx="12192000" cy="6844465"/>
          </a:xfrm>
        </p:spPr>
      </p:pic>
      <p:sp>
        <p:nvSpPr>
          <p:cNvPr id="3" name="TextBox 2"/>
          <p:cNvSpPr txBox="1"/>
          <p:nvPr/>
        </p:nvSpPr>
        <p:spPr>
          <a:xfrm>
            <a:off x="3032167" y="1480718"/>
            <a:ext cx="891836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Особливо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вартісним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у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набутку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П. Ребра для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дітей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є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розмаїття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вигадок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уміння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дохідливо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говорити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з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малюками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про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серйозне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прагнення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відверто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або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шляхом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метафоризації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протистояти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загальній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тенденції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до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пригнічення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особистості</a:t>
            </a:r>
            <a:r>
              <a:rPr lang="uk-UA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Найбільш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яскраві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з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його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віршів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увійшли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до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шкільних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підручників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а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збірників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для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позакласного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читання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особливо для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учнів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5 та 6 </a:t>
            </a:r>
            <a:r>
              <a:rPr lang="ru-RU" sz="3200" b="1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класу</a:t>
            </a:r>
            <a:r>
              <a:rPr lang="ru-RU" sz="3200" b="1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endParaRPr lang="ru-RU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9" y="2666009"/>
            <a:ext cx="2710337" cy="27103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605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07"/>
            <a:ext cx="12192000" cy="6866907"/>
          </a:xfrm>
        </p:spPr>
      </p:pic>
      <p:sp>
        <p:nvSpPr>
          <p:cNvPr id="3" name="TextBox 2"/>
          <p:cNvSpPr txBox="1"/>
          <p:nvPr/>
        </p:nvSpPr>
        <p:spPr>
          <a:xfrm>
            <a:off x="4781798" y="365125"/>
            <a:ext cx="741020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Козацькі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жарти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 Петра Ребра –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заримовані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козацькі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билиці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й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небилиці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дійшли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до нас в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усних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переказах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чи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архівних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пам’ятках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а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оригінальні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самостійні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твори,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написані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кращих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традиціях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українського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гумору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і в них є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творчий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перегук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 веселим фольклором,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співомовками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Степана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Руданського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з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сатиричними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шедеврами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багатьох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попередників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Гумористично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-сатирична манера Петра Ребра в «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Козацьких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жартах» –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оригінальна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самобутня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не схожа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 кого в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Україні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Хіба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невмирущого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козака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Мамая,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котрий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словом, за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переказами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бився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гірше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ніж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шаблею</a:t>
            </a:r>
            <a:r>
              <a:rPr lang="ru-RU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768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27"/>
            <a:ext cx="12192001" cy="68610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021" y="382469"/>
            <a:ext cx="1666875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5220" y="1395351"/>
            <a:ext cx="10232571" cy="546264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Петра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Павловича</a:t>
            </a:r>
          </a:p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 праву </a:t>
            </a:r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називають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літописцем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Запорізького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краю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</a:p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співцем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малої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батьківщини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896" y="1754069"/>
            <a:ext cx="2387314" cy="3159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02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89"/>
            <a:ext cx="12192001" cy="68781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42" y="83746"/>
            <a:ext cx="2325554" cy="4030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715" y="365125"/>
            <a:ext cx="4907478" cy="619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9760" t="10686" r="29221" b="565"/>
          <a:stretch/>
        </p:blipFill>
        <p:spPr>
          <a:xfrm>
            <a:off x="8186212" y="258248"/>
            <a:ext cx="3906981" cy="5596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84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415"/>
            <a:ext cx="12192000" cy="6879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074" y="163244"/>
            <a:ext cx="3967905" cy="387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13164" y="2895756"/>
            <a:ext cx="9702140" cy="3550722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Гумор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П. Ребра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високо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оцінили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сучасники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митця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зокрема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Павло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Глазовий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так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відгукувався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про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збірку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"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Козацькі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жарти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”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415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петро ребро заспів збірк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58" y="111534"/>
            <a:ext cx="6168351" cy="5525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1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697" y="3069028"/>
            <a:ext cx="10515600" cy="4351338"/>
          </a:xfrm>
        </p:spPr>
        <p:txBody>
          <a:bodyPr>
            <a:prstTxWarp prst="textStop">
              <a:avLst/>
            </a:prstTxWarp>
          </a:bodyPr>
          <a:lstStyle/>
          <a:p>
            <a:pPr marL="0" indent="0" algn="ctr">
              <a:buNone/>
            </a:pP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“Те,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Ви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зуміли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видати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таку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чудову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розумну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книжку, я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вважаю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козацьким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подвигом. Ви не просто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воскрешаєте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й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поширюєте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прекрасний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гумор</a:t>
            </a:r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Ви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нагадуєте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всім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землякам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своїм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не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тільки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землякам,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дух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козацький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вмре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й не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загине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”.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05" t="9912" r="-605" b="21624"/>
          <a:stretch/>
        </p:blipFill>
        <p:spPr>
          <a:xfrm>
            <a:off x="1078675" y="195199"/>
            <a:ext cx="10034649" cy="2873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88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8063"/>
            <a:ext cx="12192001" cy="687606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465" y="162110"/>
            <a:ext cx="8918534" cy="669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2856"/>
            <a:ext cx="4346345" cy="2894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937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1747"/>
            <a:ext cx="12192000" cy="69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5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90"/>
            <a:ext cx="12192000" cy="690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7560"/>
            <a:ext cx="9139771" cy="680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4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"/>
            <a:ext cx="12192000" cy="6876288"/>
          </a:xfrm>
        </p:spPr>
      </p:pic>
      <p:sp>
        <p:nvSpPr>
          <p:cNvPr id="3" name="TextBox 2"/>
          <p:cNvSpPr txBox="1"/>
          <p:nvPr/>
        </p:nvSpPr>
        <p:spPr>
          <a:xfrm>
            <a:off x="195942" y="2294192"/>
            <a:ext cx="71964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</a:t>
            </a:r>
            <a:r>
              <a:rPr lang="uk-UA" sz="3200" dirty="0" err="1"/>
              <a:t>етро</a:t>
            </a:r>
            <a:r>
              <a:rPr lang="ru-RU" sz="3200" dirty="0"/>
              <a:t> Ребро — </a:t>
            </a:r>
            <a:r>
              <a:rPr lang="ru-RU" sz="3200" dirty="0" err="1"/>
              <a:t>фундатор</a:t>
            </a:r>
            <a:r>
              <a:rPr lang="ru-RU" sz="3200" dirty="0"/>
              <a:t> </a:t>
            </a:r>
            <a:r>
              <a:rPr lang="ru-RU" sz="3200" dirty="0" err="1"/>
              <a:t>Запорізької</a:t>
            </a:r>
            <a:r>
              <a:rPr lang="ru-RU" sz="3200" dirty="0"/>
              <a:t> </a:t>
            </a:r>
            <a:r>
              <a:rPr lang="ru-RU" sz="3200" dirty="0" err="1"/>
              <a:t>обласної</a:t>
            </a:r>
            <a:r>
              <a:rPr lang="ru-RU" sz="3200" dirty="0"/>
              <a:t> </a:t>
            </a:r>
            <a:r>
              <a:rPr lang="ru-RU" sz="3200" dirty="0" err="1"/>
              <a:t>організації</a:t>
            </a:r>
            <a:r>
              <a:rPr lang="ru-RU" sz="3200" dirty="0"/>
              <a:t> </a:t>
            </a:r>
            <a:r>
              <a:rPr lang="ru-RU" sz="3200" dirty="0" err="1"/>
              <a:t>національної</a:t>
            </a:r>
            <a:r>
              <a:rPr lang="ru-RU" sz="3200" dirty="0"/>
              <a:t> </a:t>
            </a:r>
            <a:r>
              <a:rPr lang="ru-RU" sz="3200" dirty="0" err="1"/>
              <a:t>спілки</a:t>
            </a:r>
            <a:r>
              <a:rPr lang="ru-RU" sz="3200" dirty="0"/>
              <a:t> </a:t>
            </a:r>
            <a:r>
              <a:rPr lang="ru-RU" sz="3200" dirty="0" err="1"/>
              <a:t>письменників</a:t>
            </a:r>
            <a:r>
              <a:rPr lang="ru-RU" sz="3200" dirty="0"/>
              <a:t> </a:t>
            </a:r>
            <a:r>
              <a:rPr lang="ru-RU" sz="3200" dirty="0" err="1"/>
              <a:t>України</a:t>
            </a:r>
            <a:r>
              <a:rPr lang="ru-RU" sz="3200" dirty="0"/>
              <a:t> (</a:t>
            </a:r>
            <a:r>
              <a:rPr lang="ru-RU" sz="3200" dirty="0" err="1"/>
              <a:t>очолював</a:t>
            </a:r>
            <a:r>
              <a:rPr lang="ru-RU" sz="3200" dirty="0"/>
              <a:t> </a:t>
            </a:r>
            <a:r>
              <a:rPr lang="ru-RU" sz="3200" dirty="0" err="1"/>
              <a:t>більше</a:t>
            </a:r>
            <a:r>
              <a:rPr lang="ru-RU" sz="3200" dirty="0"/>
              <a:t> 30-ти </a:t>
            </a:r>
            <a:r>
              <a:rPr lang="ru-RU" sz="3200" dirty="0" err="1"/>
              <a:t>років</a:t>
            </a:r>
            <a:r>
              <a:rPr lang="ru-RU" sz="3200" dirty="0"/>
              <a:t>), </a:t>
            </a:r>
            <a:r>
              <a:rPr lang="ru-RU" sz="3200" dirty="0" err="1"/>
              <a:t>виховав</a:t>
            </a:r>
            <a:r>
              <a:rPr lang="ru-RU" sz="3200" dirty="0"/>
              <a:t> </a:t>
            </a:r>
            <a:r>
              <a:rPr lang="ru-RU" sz="3200" dirty="0" err="1"/>
              <a:t>цілу</a:t>
            </a:r>
            <a:r>
              <a:rPr lang="ru-RU" sz="3200" dirty="0"/>
              <a:t> плеяду </a:t>
            </a:r>
            <a:r>
              <a:rPr lang="ru-RU" sz="3200" dirty="0" err="1"/>
              <a:t>талановитих</a:t>
            </a:r>
            <a:r>
              <a:rPr lang="ru-RU" sz="3200" dirty="0"/>
              <a:t> </a:t>
            </a:r>
            <a:r>
              <a:rPr lang="ru-RU" sz="3200" dirty="0" err="1"/>
              <a:t>літераторів</a:t>
            </a:r>
            <a:r>
              <a:rPr lang="ru-RU" sz="3200" dirty="0"/>
              <a:t>, </a:t>
            </a:r>
            <a:r>
              <a:rPr lang="ru-RU" sz="3200" dirty="0" err="1"/>
              <a:t>заснував</a:t>
            </a:r>
            <a:r>
              <a:rPr lang="ru-RU" sz="3200" dirty="0"/>
              <a:t> ряд </a:t>
            </a:r>
            <a:r>
              <a:rPr lang="ru-RU" sz="3200" dirty="0" err="1"/>
              <a:t>літературно-мистецьких</a:t>
            </a:r>
            <a:r>
              <a:rPr lang="ru-RU" sz="3200" dirty="0"/>
              <a:t> свят, </a:t>
            </a:r>
            <a:r>
              <a:rPr lang="ru-RU" sz="3200" dirty="0" err="1"/>
              <a:t>зокрема</a:t>
            </a:r>
            <a:r>
              <a:rPr lang="ru-RU" sz="3200" dirty="0"/>
              <a:t>, “</a:t>
            </a:r>
            <a:r>
              <a:rPr lang="ru-RU" sz="3200" dirty="0" err="1"/>
              <a:t>Поетичний</a:t>
            </a:r>
            <a:r>
              <a:rPr lang="ru-RU" sz="3200" dirty="0"/>
              <a:t> </a:t>
            </a:r>
            <a:r>
              <a:rPr lang="ru-RU" sz="3200" dirty="0" err="1"/>
              <a:t>травень</a:t>
            </a:r>
            <a:r>
              <a:rPr lang="ru-RU" sz="3200" dirty="0"/>
              <a:t>”, а </a:t>
            </a:r>
            <a:r>
              <a:rPr lang="ru-RU" sz="3200" dirty="0" err="1"/>
              <a:t>також</a:t>
            </a:r>
            <a:r>
              <a:rPr lang="ru-RU" sz="3200" dirty="0"/>
              <a:t> альманахи “</a:t>
            </a:r>
            <a:r>
              <a:rPr lang="ru-RU" sz="3200" dirty="0" err="1"/>
              <a:t>Хортиця</a:t>
            </a:r>
            <a:r>
              <a:rPr lang="ru-RU" sz="3200" dirty="0"/>
              <a:t>”, “</a:t>
            </a:r>
            <a:r>
              <a:rPr lang="ru-RU" sz="3200" dirty="0" err="1"/>
              <a:t>Спокута</a:t>
            </a:r>
            <a:r>
              <a:rPr lang="ru-RU" sz="3200" dirty="0"/>
              <a:t>”, "Весела </a:t>
            </a:r>
            <a:r>
              <a:rPr lang="ru-RU" sz="3200" dirty="0" err="1"/>
              <a:t>Січ</a:t>
            </a:r>
            <a:r>
              <a:rPr lang="ru-RU" sz="3200" dirty="0"/>
              <a:t>”.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16" y="167342"/>
            <a:ext cx="4093474" cy="3411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43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8"/>
            <a:ext cx="12192000" cy="68762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09" y="376999"/>
            <a:ext cx="10515600" cy="12380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22774" cy="6885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517" t="200" r="259" b="62475"/>
          <a:stretch/>
        </p:blipFill>
        <p:spPr>
          <a:xfrm rot="5400000">
            <a:off x="7676019" y="2332590"/>
            <a:ext cx="6885186" cy="22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8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58"/>
            <a:ext cx="12192001" cy="68673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1968" y="1807772"/>
            <a:ext cx="8408719" cy="323309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з них </a:t>
            </a:r>
            <a:r>
              <a:rPr lang="ru-RU" dirty="0" err="1"/>
              <a:t>побачила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у роки </a:t>
            </a:r>
            <a:r>
              <a:rPr lang="ru-RU" dirty="0" err="1"/>
              <a:t>незалежності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, "</a:t>
            </a:r>
            <a:r>
              <a:rPr lang="ru-RU" dirty="0" err="1"/>
              <a:t>Вибрані</a:t>
            </a:r>
            <a:r>
              <a:rPr lang="ru-RU" dirty="0"/>
              <a:t> твори” в 5-ти томах, </a:t>
            </a:r>
            <a:r>
              <a:rPr lang="ru-RU" dirty="0" err="1"/>
              <a:t>гумористична</a:t>
            </a:r>
            <a:r>
              <a:rPr lang="ru-RU" dirty="0"/>
              <a:t> </a:t>
            </a:r>
            <a:r>
              <a:rPr lang="ru-RU" dirty="0" err="1"/>
              <a:t>серія</a:t>
            </a:r>
            <a:r>
              <a:rPr lang="ru-RU" dirty="0"/>
              <a:t> “</a:t>
            </a:r>
            <a:r>
              <a:rPr lang="ru-RU" dirty="0" err="1"/>
              <a:t>Козацькі</a:t>
            </a:r>
            <a:r>
              <a:rPr lang="ru-RU" dirty="0"/>
              <a:t> </a:t>
            </a:r>
            <a:r>
              <a:rPr lang="ru-RU" dirty="0" err="1"/>
              <a:t>жарти</a:t>
            </a:r>
            <a:r>
              <a:rPr lang="ru-RU" dirty="0"/>
              <a:t>” (12 книг), веселий </a:t>
            </a:r>
            <a:r>
              <a:rPr lang="ru-RU" dirty="0" err="1"/>
              <a:t>календар</a:t>
            </a:r>
            <a:r>
              <a:rPr lang="ru-RU" dirty="0"/>
              <a:t> “"</a:t>
            </a:r>
            <a:r>
              <a:rPr lang="ru-RU" dirty="0" err="1"/>
              <a:t>Козацький</a:t>
            </a:r>
            <a:r>
              <a:rPr lang="ru-RU" dirty="0"/>
              <a:t> </a:t>
            </a:r>
            <a:r>
              <a:rPr lang="ru-RU" dirty="0" err="1"/>
              <a:t>сміховник</a:t>
            </a:r>
            <a:r>
              <a:rPr lang="ru-RU" dirty="0"/>
              <a:t>”, </a:t>
            </a:r>
            <a:r>
              <a:rPr lang="ru-RU" dirty="0" err="1"/>
              <a:t>трилогія</a:t>
            </a:r>
            <a:r>
              <a:rPr lang="ru-RU" dirty="0"/>
              <a:t> “</a:t>
            </a:r>
            <a:r>
              <a:rPr lang="ru-RU" dirty="0" err="1"/>
              <a:t>Сміхотерапія</a:t>
            </a:r>
            <a:r>
              <a:rPr lang="ru-RU" dirty="0"/>
              <a:t>”, </a:t>
            </a:r>
            <a:r>
              <a:rPr lang="ru-RU" dirty="0" err="1"/>
              <a:t>дослідження</a:t>
            </a:r>
            <a:r>
              <a:rPr lang="ru-RU" dirty="0"/>
              <a:t> "Т. Шевченко і </a:t>
            </a:r>
            <a:r>
              <a:rPr lang="ru-RU" dirty="0" err="1"/>
              <a:t>Запоріжжя</a:t>
            </a:r>
            <a:r>
              <a:rPr lang="ru-RU" dirty="0"/>
              <a:t>”, книжки для </a:t>
            </a:r>
            <a:r>
              <a:rPr lang="ru-RU" dirty="0" err="1"/>
              <a:t>дітей</a:t>
            </a:r>
            <a:r>
              <a:rPr lang="ru-RU" dirty="0"/>
              <a:t> “</a:t>
            </a:r>
            <a:r>
              <a:rPr lang="ru-RU" dirty="0" err="1"/>
              <a:t>Квіти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", “</a:t>
            </a:r>
            <a:r>
              <a:rPr lang="ru-RU" dirty="0" err="1"/>
              <a:t>Трінь</a:t>
            </a:r>
            <a:r>
              <a:rPr lang="ru-RU" dirty="0"/>
              <a:t> і </a:t>
            </a:r>
            <a:r>
              <a:rPr lang="ru-RU" dirty="0" err="1"/>
              <a:t>Трінька</a:t>
            </a:r>
            <a:r>
              <a:rPr lang="ru-RU" dirty="0"/>
              <a:t>” та </a:t>
            </a:r>
            <a:r>
              <a:rPr lang="ru-RU" dirty="0" err="1"/>
              <a:t>ін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6" y="1631358"/>
            <a:ext cx="257273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5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3919" b="12341"/>
          <a:stretch/>
        </p:blipFill>
        <p:spPr>
          <a:xfrm>
            <a:off x="469075" y="1881254"/>
            <a:ext cx="7620000" cy="4785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95" y="365124"/>
            <a:ext cx="2905087" cy="39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6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669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41" y="1218211"/>
            <a:ext cx="3810000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842" y="1218211"/>
            <a:ext cx="2965120" cy="388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095" y="1445317"/>
            <a:ext cx="3419475" cy="475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76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813"/>
            <a:ext cx="12192001" cy="687581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3028" y="602632"/>
            <a:ext cx="82375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Очевидно,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сам Бог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велів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поету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стати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гумористом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бо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все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життя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він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прожив у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козацькому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краї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093028" y="3237409"/>
            <a:ext cx="706581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Спасибі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, доле ,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що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нам судила</a:t>
            </a:r>
          </a:p>
          <a:p>
            <a:pPr algn="ctr"/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У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цьому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краї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пізнати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світ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.</a:t>
            </a:r>
          </a:p>
          <a:p>
            <a:pPr algn="ctr"/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Спасибі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нене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що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ти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навчила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  <a:p>
            <a:pPr algn="ctr"/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Дзвінкої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мови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з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дитинних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літ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28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489</Words>
  <Application>Microsoft Office PowerPoint</Application>
  <PresentationFormat>Широкоэкранный</PresentationFormat>
  <Paragraphs>27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Петро Павлович Ребро. Ліричний та гумористичний доробок </vt:lpstr>
      <vt:lpstr>Презентация PowerPoint</vt:lpstr>
      <vt:lpstr>Презентация PowerPoint</vt:lpstr>
      <vt:lpstr>Презентация PowerPoint</vt:lpstr>
      <vt:lpstr>Презентация PowerPoint</vt:lpstr>
      <vt:lpstr>Значна частина з них побачила світ у роки незалежності України. Це, зокрема, "Вибрані твори” в 5-ти томах, гумористична серія “Козацькі жарти” (12 книг), веселий календар “"Козацький сміховник”, трилогія “Сміхотерапія”, дослідження "Т. Шевченко і Запоріжжя”, книжки для дітей “Квіти мають імена", “Трінь і Трінька” та ін. </vt:lpstr>
      <vt:lpstr>Презентация PowerPoint</vt:lpstr>
      <vt:lpstr>Презентация PowerPoint</vt:lpstr>
      <vt:lpstr> Очевидно, що сам Бог велів поету стати гумористом, бо все життя він прожив у козацькому краї:</vt:lpstr>
      <vt:lpstr>Презентация PowerPoint</vt:lpstr>
      <vt:lpstr>Презентация PowerPoint</vt:lpstr>
      <vt:lpstr>В перекладі на російську мову вийшли збірки поезій «Жди солдата» (1972), «Таблетки с перцем» (1966), «Воробьишки» (1962) та ін. </vt:lpstr>
      <vt:lpstr>Презентация PowerPoint</vt:lpstr>
      <vt:lpstr>Книга «Веселиця» була видана в серії «Золота колекція української поезії для дітей».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Петро Павлович Ребро. Ліричний та гумористичний доробок </dc:title>
  <dc:creator>admin</dc:creator>
  <cp:lastModifiedBy>admin</cp:lastModifiedBy>
  <cp:revision>17</cp:revision>
  <dcterms:created xsi:type="dcterms:W3CDTF">2018-11-08T17:40:27Z</dcterms:created>
  <dcterms:modified xsi:type="dcterms:W3CDTF">2018-11-08T20:33:30Z</dcterms:modified>
</cp:coreProperties>
</file>