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32B73-D322-4C01-9C94-AD81E32C41AD}" type="doc">
      <dgm:prSet loTypeId="urn:microsoft.com/office/officeart/2005/8/layout/pyramid2" loCatId="pyramid" qsTypeId="urn:microsoft.com/office/officeart/2005/8/quickstyle/simple5" qsCatId="simple" csTypeId="urn:microsoft.com/office/officeart/2005/8/colors/accent2_1" csCatId="accent2" phldr="1"/>
      <dgm:spPr/>
    </dgm:pt>
    <dgm:pt modelId="{A0E63118-773A-4B56-9460-E9E51CD252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формування в учнів пізнавального інтересу до вивчення біології</a:t>
          </a:r>
          <a:endParaRPr lang="uk-UA" sz="1800" b="1" dirty="0">
            <a:latin typeface="Georgia" pitchFamily="18" charset="0"/>
          </a:endParaRPr>
        </a:p>
      </dgm:t>
    </dgm:pt>
    <dgm:pt modelId="{209F2F1E-DBEA-4CB0-B820-5B932C8C4DDF}" type="parTrans" cxnId="{94AD9701-1C2F-4FE4-BCD8-ADC2A52B2FC8}">
      <dgm:prSet/>
      <dgm:spPr/>
      <dgm:t>
        <a:bodyPr/>
        <a:lstStyle/>
        <a:p>
          <a:endParaRPr lang="uk-UA"/>
        </a:p>
      </dgm:t>
    </dgm:pt>
    <dgm:pt modelId="{98C840AA-4AC3-40C1-9100-919316766B4A}" type="sibTrans" cxnId="{94AD9701-1C2F-4FE4-BCD8-ADC2A52B2FC8}">
      <dgm:prSet/>
      <dgm:spPr/>
      <dgm:t>
        <a:bodyPr/>
        <a:lstStyle/>
        <a:p>
          <a:endParaRPr lang="uk-UA"/>
        </a:p>
      </dgm:t>
    </dgm:pt>
    <dgm:pt modelId="{70B7EF91-996E-4D88-AA1B-2AC62C9ECE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розширення ЗУН, передбачених програмою</a:t>
          </a:r>
          <a:endParaRPr lang="uk-UA" sz="1800" b="1" dirty="0">
            <a:latin typeface="Georgia" pitchFamily="18" charset="0"/>
          </a:endParaRPr>
        </a:p>
      </dgm:t>
    </dgm:pt>
    <dgm:pt modelId="{AE69D7BC-C99D-4875-A2D0-F8BEBD7A39A5}" type="parTrans" cxnId="{DCE3257C-5BA2-41B0-B88D-2F8FACB6430C}">
      <dgm:prSet/>
      <dgm:spPr/>
      <dgm:t>
        <a:bodyPr/>
        <a:lstStyle/>
        <a:p>
          <a:endParaRPr lang="uk-UA"/>
        </a:p>
      </dgm:t>
    </dgm:pt>
    <dgm:pt modelId="{CA9D7BEF-6599-484D-A1C1-DDDC001636CB}" type="sibTrans" cxnId="{DCE3257C-5BA2-41B0-B88D-2F8FACB6430C}">
      <dgm:prSet/>
      <dgm:spPr/>
      <dgm:t>
        <a:bodyPr/>
        <a:lstStyle/>
        <a:p>
          <a:endParaRPr lang="uk-UA"/>
        </a:p>
      </dgm:t>
    </dgm:pt>
    <dgm:pt modelId="{DC7EF03C-2880-45CD-8770-D2CD8216F7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розвиток самостійності, творчих здібностей</a:t>
          </a:r>
          <a:endParaRPr lang="uk-UA" sz="1800" b="1" dirty="0">
            <a:latin typeface="Georgia" pitchFamily="18" charset="0"/>
          </a:endParaRPr>
        </a:p>
      </dgm:t>
    </dgm:pt>
    <dgm:pt modelId="{1E17CFF9-7887-4568-9B6B-FF13DA12D837}" type="parTrans" cxnId="{A85795FA-78D1-4CA4-A9A8-F579AD266E74}">
      <dgm:prSet/>
      <dgm:spPr/>
      <dgm:t>
        <a:bodyPr/>
        <a:lstStyle/>
        <a:p>
          <a:endParaRPr lang="uk-UA"/>
        </a:p>
      </dgm:t>
    </dgm:pt>
    <dgm:pt modelId="{5FEDFE54-907B-4A03-A538-74E7D2901254}" type="sibTrans" cxnId="{A85795FA-78D1-4CA4-A9A8-F579AD266E74}">
      <dgm:prSet/>
      <dgm:spPr/>
      <dgm:t>
        <a:bodyPr/>
        <a:lstStyle/>
        <a:p>
          <a:endParaRPr lang="uk-UA"/>
        </a:p>
      </dgm:t>
    </dgm:pt>
    <dgm:pt modelId="{6D1AE63B-11DC-45BB-96C8-79C58EDDDC9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формування у дітей бережливого ставлення до природи</a:t>
          </a:r>
          <a:endParaRPr lang="uk-UA" sz="1800" b="1" dirty="0">
            <a:latin typeface="Georgia" pitchFamily="18" charset="0"/>
          </a:endParaRPr>
        </a:p>
      </dgm:t>
    </dgm:pt>
    <dgm:pt modelId="{4E890E59-31BE-47C3-850E-9F1D74FD03B9}" type="parTrans" cxnId="{38F45726-75F0-40E6-9548-ACD4ED7EAE06}">
      <dgm:prSet/>
      <dgm:spPr/>
      <dgm:t>
        <a:bodyPr/>
        <a:lstStyle/>
        <a:p>
          <a:endParaRPr lang="uk-UA"/>
        </a:p>
      </dgm:t>
    </dgm:pt>
    <dgm:pt modelId="{8F0A065A-5B5C-4F74-B087-919C93054A29}" type="sibTrans" cxnId="{38F45726-75F0-40E6-9548-ACD4ED7EAE06}">
      <dgm:prSet/>
      <dgm:spPr/>
      <dgm:t>
        <a:bodyPr/>
        <a:lstStyle/>
        <a:p>
          <a:endParaRPr lang="uk-UA"/>
        </a:p>
      </dgm:t>
    </dgm:pt>
    <dgm:pt modelId="{EE7125AF-C82F-43B8-B6B5-B8F73C3268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забезпечення застосування знань на практиці </a:t>
          </a:r>
          <a:endParaRPr lang="uk-UA" sz="1800" b="1" dirty="0">
            <a:latin typeface="Georgia" pitchFamily="18" charset="0"/>
          </a:endParaRPr>
        </a:p>
      </dgm:t>
    </dgm:pt>
    <dgm:pt modelId="{25199657-C2CF-49B6-82EA-FC255E8A52B2}" type="parTrans" cxnId="{C0C61F6E-251A-4266-A946-D733A606F278}">
      <dgm:prSet/>
      <dgm:spPr/>
      <dgm:t>
        <a:bodyPr/>
        <a:lstStyle/>
        <a:p>
          <a:endParaRPr lang="uk-UA"/>
        </a:p>
      </dgm:t>
    </dgm:pt>
    <dgm:pt modelId="{A9D066C1-EFDB-4684-976B-AB3E57B5D2F8}" type="sibTrans" cxnId="{C0C61F6E-251A-4266-A946-D733A606F278}">
      <dgm:prSet/>
      <dgm:spPr/>
      <dgm:t>
        <a:bodyPr/>
        <a:lstStyle/>
        <a:p>
          <a:endParaRPr lang="uk-UA"/>
        </a:p>
      </dgm:t>
    </dgm:pt>
    <dgm:pt modelId="{7949A971-6AE1-47E8-8CFE-96E18DBFDCF2}" type="pres">
      <dgm:prSet presAssocID="{E0532B73-D322-4C01-9C94-AD81E32C41AD}" presName="compositeShape" presStyleCnt="0">
        <dgm:presLayoutVars>
          <dgm:dir/>
          <dgm:resizeHandles/>
        </dgm:presLayoutVars>
      </dgm:prSet>
      <dgm:spPr/>
    </dgm:pt>
    <dgm:pt modelId="{B2A647CD-ACC5-48EE-8B14-F9612EC0D0EB}" type="pres">
      <dgm:prSet presAssocID="{E0532B73-D322-4C01-9C94-AD81E32C41AD}" presName="pyramid" presStyleLbl="node1" presStyleIdx="0" presStyleCnt="1" custLinFactNeighborX="-450" custLinFactNeighborY="947"/>
      <dgm:spPr>
        <a:solidFill>
          <a:schemeClr val="accent2">
            <a:lumMod val="75000"/>
          </a:schemeClr>
        </a:solidFill>
      </dgm:spPr>
    </dgm:pt>
    <dgm:pt modelId="{A12C6D7D-31E8-48D8-AB92-60F29E2F1B61}" type="pres">
      <dgm:prSet presAssocID="{E0532B73-D322-4C01-9C94-AD81E32C41AD}" presName="theList" presStyleCnt="0"/>
      <dgm:spPr/>
    </dgm:pt>
    <dgm:pt modelId="{38DC8A1F-8689-4C13-9EC1-20654730B533}" type="pres">
      <dgm:prSet presAssocID="{A0E63118-773A-4B56-9460-E9E51CD2520D}" presName="aNode" presStyleLbl="fgAcc1" presStyleIdx="0" presStyleCnt="5" custScaleX="1513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7ED87-970F-4015-A61E-FBDF892DA422}" type="pres">
      <dgm:prSet presAssocID="{A0E63118-773A-4B56-9460-E9E51CD2520D}" presName="aSpace" presStyleCnt="0"/>
      <dgm:spPr/>
    </dgm:pt>
    <dgm:pt modelId="{7D796C99-9355-4142-8100-FCD2882BE58C}" type="pres">
      <dgm:prSet presAssocID="{70B7EF91-996E-4D88-AA1B-2AC62C9ECEF5}" presName="aNode" presStyleLbl="fgAcc1" presStyleIdx="1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F3A4E9-A2DA-4470-A5D1-75D711258C7B}" type="pres">
      <dgm:prSet presAssocID="{70B7EF91-996E-4D88-AA1B-2AC62C9ECEF5}" presName="aSpace" presStyleCnt="0"/>
      <dgm:spPr/>
    </dgm:pt>
    <dgm:pt modelId="{BC37C591-0711-488C-9B62-0AC9657E8E45}" type="pres">
      <dgm:prSet presAssocID="{DC7EF03C-2880-45CD-8770-D2CD8216F7B4}" presName="aNode" presStyleLbl="fgAcc1" presStyleIdx="2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960F4C-92AC-4B8D-ADF2-A821D363CE18}" type="pres">
      <dgm:prSet presAssocID="{DC7EF03C-2880-45CD-8770-D2CD8216F7B4}" presName="aSpace" presStyleCnt="0"/>
      <dgm:spPr/>
    </dgm:pt>
    <dgm:pt modelId="{77947FC8-65F3-4849-A26B-28D2E3AAD26C}" type="pres">
      <dgm:prSet presAssocID="{6D1AE63B-11DC-45BB-96C8-79C58EDDDC97}" presName="aNode" presStyleLbl="fgAcc1" presStyleIdx="3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F39D6-5715-48FB-8561-EF2D8EB62A6F}" type="pres">
      <dgm:prSet presAssocID="{6D1AE63B-11DC-45BB-96C8-79C58EDDDC97}" presName="aSpace" presStyleCnt="0"/>
      <dgm:spPr/>
    </dgm:pt>
    <dgm:pt modelId="{C2A3F355-B840-4613-A1AB-4C7D5B3FB00C}" type="pres">
      <dgm:prSet presAssocID="{EE7125AF-C82F-43B8-B6B5-B8F73C326880}" presName="aNode" presStyleLbl="fgAcc1" presStyleIdx="4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144A65-9B60-471B-890E-E5EBCC61BBB1}" type="pres">
      <dgm:prSet presAssocID="{EE7125AF-C82F-43B8-B6B5-B8F73C326880}" presName="aSpace" presStyleCnt="0"/>
      <dgm:spPr/>
    </dgm:pt>
  </dgm:ptLst>
  <dgm:cxnLst>
    <dgm:cxn modelId="{8C948A6E-219D-4C4F-99A5-A2D3094BAFBD}" type="presOf" srcId="{6D1AE63B-11DC-45BB-96C8-79C58EDDDC97}" destId="{77947FC8-65F3-4849-A26B-28D2E3AAD26C}" srcOrd="0" destOrd="0" presId="urn:microsoft.com/office/officeart/2005/8/layout/pyramid2"/>
    <dgm:cxn modelId="{94AD9701-1C2F-4FE4-BCD8-ADC2A52B2FC8}" srcId="{E0532B73-D322-4C01-9C94-AD81E32C41AD}" destId="{A0E63118-773A-4B56-9460-E9E51CD2520D}" srcOrd="0" destOrd="0" parTransId="{209F2F1E-DBEA-4CB0-B820-5B932C8C4DDF}" sibTransId="{98C840AA-4AC3-40C1-9100-919316766B4A}"/>
    <dgm:cxn modelId="{38F45726-75F0-40E6-9548-ACD4ED7EAE06}" srcId="{E0532B73-D322-4C01-9C94-AD81E32C41AD}" destId="{6D1AE63B-11DC-45BB-96C8-79C58EDDDC97}" srcOrd="3" destOrd="0" parTransId="{4E890E59-31BE-47C3-850E-9F1D74FD03B9}" sibTransId="{8F0A065A-5B5C-4F74-B087-919C93054A29}"/>
    <dgm:cxn modelId="{DCE3257C-5BA2-41B0-B88D-2F8FACB6430C}" srcId="{E0532B73-D322-4C01-9C94-AD81E32C41AD}" destId="{70B7EF91-996E-4D88-AA1B-2AC62C9ECEF5}" srcOrd="1" destOrd="0" parTransId="{AE69D7BC-C99D-4875-A2D0-F8BEBD7A39A5}" sibTransId="{CA9D7BEF-6599-484D-A1C1-DDDC001636CB}"/>
    <dgm:cxn modelId="{8D82ED05-D014-44DB-A869-0CE10B1CF5D2}" type="presOf" srcId="{70B7EF91-996E-4D88-AA1B-2AC62C9ECEF5}" destId="{7D796C99-9355-4142-8100-FCD2882BE58C}" srcOrd="0" destOrd="0" presId="urn:microsoft.com/office/officeart/2005/8/layout/pyramid2"/>
    <dgm:cxn modelId="{A85795FA-78D1-4CA4-A9A8-F579AD266E74}" srcId="{E0532B73-D322-4C01-9C94-AD81E32C41AD}" destId="{DC7EF03C-2880-45CD-8770-D2CD8216F7B4}" srcOrd="2" destOrd="0" parTransId="{1E17CFF9-7887-4568-9B6B-FF13DA12D837}" sibTransId="{5FEDFE54-907B-4A03-A538-74E7D2901254}"/>
    <dgm:cxn modelId="{6B909087-6FA6-4EB8-944C-F2F245555A8E}" type="presOf" srcId="{A0E63118-773A-4B56-9460-E9E51CD2520D}" destId="{38DC8A1F-8689-4C13-9EC1-20654730B533}" srcOrd="0" destOrd="0" presId="urn:microsoft.com/office/officeart/2005/8/layout/pyramid2"/>
    <dgm:cxn modelId="{C0C61F6E-251A-4266-A946-D733A606F278}" srcId="{E0532B73-D322-4C01-9C94-AD81E32C41AD}" destId="{EE7125AF-C82F-43B8-B6B5-B8F73C326880}" srcOrd="4" destOrd="0" parTransId="{25199657-C2CF-49B6-82EA-FC255E8A52B2}" sibTransId="{A9D066C1-EFDB-4684-976B-AB3E57B5D2F8}"/>
    <dgm:cxn modelId="{5D09F90E-70D0-4841-A96C-A22275BD3AC3}" type="presOf" srcId="{E0532B73-D322-4C01-9C94-AD81E32C41AD}" destId="{7949A971-6AE1-47E8-8CFE-96E18DBFDCF2}" srcOrd="0" destOrd="0" presId="urn:microsoft.com/office/officeart/2005/8/layout/pyramid2"/>
    <dgm:cxn modelId="{26CA2C09-A8D3-45DB-BADD-6D85077E17D1}" type="presOf" srcId="{EE7125AF-C82F-43B8-B6B5-B8F73C326880}" destId="{C2A3F355-B840-4613-A1AB-4C7D5B3FB00C}" srcOrd="0" destOrd="0" presId="urn:microsoft.com/office/officeart/2005/8/layout/pyramid2"/>
    <dgm:cxn modelId="{9E33EE50-B165-4DB4-9CD0-778FDD762685}" type="presOf" srcId="{DC7EF03C-2880-45CD-8770-D2CD8216F7B4}" destId="{BC37C591-0711-488C-9B62-0AC9657E8E45}" srcOrd="0" destOrd="0" presId="urn:microsoft.com/office/officeart/2005/8/layout/pyramid2"/>
    <dgm:cxn modelId="{B4384D83-CFCF-4631-A0E2-90A5D379091E}" type="presParOf" srcId="{7949A971-6AE1-47E8-8CFE-96E18DBFDCF2}" destId="{B2A647CD-ACC5-48EE-8B14-F9612EC0D0EB}" srcOrd="0" destOrd="0" presId="urn:microsoft.com/office/officeart/2005/8/layout/pyramid2"/>
    <dgm:cxn modelId="{7E884B97-1C9D-4440-ABBE-311921B75554}" type="presParOf" srcId="{7949A971-6AE1-47E8-8CFE-96E18DBFDCF2}" destId="{A12C6D7D-31E8-48D8-AB92-60F29E2F1B61}" srcOrd="1" destOrd="0" presId="urn:microsoft.com/office/officeart/2005/8/layout/pyramid2"/>
    <dgm:cxn modelId="{C862D953-702C-49D2-9D3A-20CBEE38EBDC}" type="presParOf" srcId="{A12C6D7D-31E8-48D8-AB92-60F29E2F1B61}" destId="{38DC8A1F-8689-4C13-9EC1-20654730B533}" srcOrd="0" destOrd="0" presId="urn:microsoft.com/office/officeart/2005/8/layout/pyramid2"/>
    <dgm:cxn modelId="{7A57DCB5-0DD4-4DDF-8CB2-5E0BC215C0CD}" type="presParOf" srcId="{A12C6D7D-31E8-48D8-AB92-60F29E2F1B61}" destId="{64A7ED87-970F-4015-A61E-FBDF892DA422}" srcOrd="1" destOrd="0" presId="urn:microsoft.com/office/officeart/2005/8/layout/pyramid2"/>
    <dgm:cxn modelId="{BE3E8D93-D40E-4A12-B4E0-F003B0C2D5D0}" type="presParOf" srcId="{A12C6D7D-31E8-48D8-AB92-60F29E2F1B61}" destId="{7D796C99-9355-4142-8100-FCD2882BE58C}" srcOrd="2" destOrd="0" presId="urn:microsoft.com/office/officeart/2005/8/layout/pyramid2"/>
    <dgm:cxn modelId="{7B40ED10-9746-44CF-97A4-30C1639C70EE}" type="presParOf" srcId="{A12C6D7D-31E8-48D8-AB92-60F29E2F1B61}" destId="{C7F3A4E9-A2DA-4470-A5D1-75D711258C7B}" srcOrd="3" destOrd="0" presId="urn:microsoft.com/office/officeart/2005/8/layout/pyramid2"/>
    <dgm:cxn modelId="{84928698-06C7-4074-AFC3-5B032C7ACE8E}" type="presParOf" srcId="{A12C6D7D-31E8-48D8-AB92-60F29E2F1B61}" destId="{BC37C591-0711-488C-9B62-0AC9657E8E45}" srcOrd="4" destOrd="0" presId="urn:microsoft.com/office/officeart/2005/8/layout/pyramid2"/>
    <dgm:cxn modelId="{878CA79F-7114-48D5-95C5-98361E51C493}" type="presParOf" srcId="{A12C6D7D-31E8-48D8-AB92-60F29E2F1B61}" destId="{C1960F4C-92AC-4B8D-ADF2-A821D363CE18}" srcOrd="5" destOrd="0" presId="urn:microsoft.com/office/officeart/2005/8/layout/pyramid2"/>
    <dgm:cxn modelId="{A0E54BF3-F20E-4C2D-B3A4-ADA925512459}" type="presParOf" srcId="{A12C6D7D-31E8-48D8-AB92-60F29E2F1B61}" destId="{77947FC8-65F3-4849-A26B-28D2E3AAD26C}" srcOrd="6" destOrd="0" presId="urn:microsoft.com/office/officeart/2005/8/layout/pyramid2"/>
    <dgm:cxn modelId="{BC982045-5D7B-4ECB-B9E6-EF40EF7A8AF0}" type="presParOf" srcId="{A12C6D7D-31E8-48D8-AB92-60F29E2F1B61}" destId="{1AAF39D6-5715-48FB-8561-EF2D8EB62A6F}" srcOrd="7" destOrd="0" presId="urn:microsoft.com/office/officeart/2005/8/layout/pyramid2"/>
    <dgm:cxn modelId="{215E52FC-C038-4777-90FE-855DB68EE376}" type="presParOf" srcId="{A12C6D7D-31E8-48D8-AB92-60F29E2F1B61}" destId="{C2A3F355-B840-4613-A1AB-4C7D5B3FB00C}" srcOrd="8" destOrd="0" presId="urn:microsoft.com/office/officeart/2005/8/layout/pyramid2"/>
    <dgm:cxn modelId="{1E4248FA-0BEA-4FFE-A6CB-7759E23F10FD}" type="presParOf" srcId="{A12C6D7D-31E8-48D8-AB92-60F29E2F1B61}" destId="{A5144A65-9B60-471B-890E-E5EBCC61BBB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5A0FC-35F7-4A04-80D6-A06D0985B884}" type="doc">
      <dgm:prSet loTypeId="urn:microsoft.com/office/officeart/2005/8/layout/p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551045F4-A53E-4233-995A-424B5E2BC24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 anchor="ctr"/>
        <a:lstStyle/>
        <a:p>
          <a:r>
            <a:rPr lang="uk-UA" sz="2500" b="1" i="1" baseline="0" dirty="0" smtClean="0">
              <a:solidFill>
                <a:schemeClr val="tx1"/>
              </a:solidFill>
              <a:latin typeface="Georgia" pitchFamily="18" charset="0"/>
            </a:rPr>
            <a:t>Індиві-дуальна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6D17775-004E-47BC-A528-8EBBE521BFD9}" type="parTrans" cxnId="{7B6D9E8A-E64F-4573-BB78-CF2075B4EB11}">
      <dgm:prSet/>
      <dgm:spPr/>
      <dgm:t>
        <a:bodyPr/>
        <a:lstStyle/>
        <a:p>
          <a:endParaRPr lang="uk-UA"/>
        </a:p>
      </dgm:t>
    </dgm:pt>
    <dgm:pt modelId="{F5C5926F-8132-4909-B5BB-7DE9FBA3D823}" type="sibTrans" cxnId="{7B6D9E8A-E64F-4573-BB78-CF2075B4EB11}">
      <dgm:prSet/>
      <dgm:spPr/>
      <dgm:t>
        <a:bodyPr/>
        <a:lstStyle/>
        <a:p>
          <a:endParaRPr lang="uk-UA"/>
        </a:p>
      </dgm:t>
    </dgm:pt>
    <dgm:pt modelId="{457B34DA-B4AC-4A4A-B124-F2F0FCFC5D7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 anchor="ctr"/>
        <a:lstStyle/>
        <a:p>
          <a:r>
            <a:rPr lang="uk-UA" sz="2500" b="1" i="1" baseline="0" dirty="0" smtClean="0">
              <a:solidFill>
                <a:schemeClr val="tx1"/>
              </a:solidFill>
              <a:latin typeface="Georgia" pitchFamily="18" charset="0"/>
            </a:rPr>
            <a:t>Групова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C0E6021-7F74-49E2-8B44-FC481CD8D33C}" type="parTrans" cxnId="{7EAEDBD9-70F2-4E68-8864-071AF7354812}">
      <dgm:prSet/>
      <dgm:spPr/>
      <dgm:t>
        <a:bodyPr/>
        <a:lstStyle/>
        <a:p>
          <a:endParaRPr lang="uk-UA"/>
        </a:p>
      </dgm:t>
    </dgm:pt>
    <dgm:pt modelId="{A04F7B8D-8516-431C-99EA-AC71A499E5F7}" type="sibTrans" cxnId="{7EAEDBD9-70F2-4E68-8864-071AF7354812}">
      <dgm:prSet/>
      <dgm:spPr/>
      <dgm:t>
        <a:bodyPr/>
        <a:lstStyle/>
        <a:p>
          <a:endParaRPr lang="uk-UA"/>
        </a:p>
      </dgm:t>
    </dgm:pt>
    <dgm:pt modelId="{FBC37F81-F1F7-48D9-A800-A1094CBD1E3A}">
      <dgm:prSet phldrT="[Текст]" custT="1"/>
      <dgm:spPr/>
      <dgm:t>
        <a:bodyPr anchor="ctr"/>
        <a:lstStyle/>
        <a:p>
          <a:r>
            <a:rPr lang="uk-UA" sz="2500" b="1" i="1" baseline="0" dirty="0" smtClean="0">
              <a:solidFill>
                <a:schemeClr val="tx1"/>
              </a:solidFill>
              <a:latin typeface="Georgia" pitchFamily="18" charset="0"/>
            </a:rPr>
            <a:t>Масова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70C68A3-0770-4F2D-9103-CE811FF7201A}" type="parTrans" cxnId="{F1671238-04BC-4F42-A5A3-5A4F36106008}">
      <dgm:prSet/>
      <dgm:spPr/>
      <dgm:t>
        <a:bodyPr/>
        <a:lstStyle/>
        <a:p>
          <a:endParaRPr lang="uk-UA"/>
        </a:p>
      </dgm:t>
    </dgm:pt>
    <dgm:pt modelId="{60C8F417-F2DA-4986-917D-F092FEB51435}" type="sibTrans" cxnId="{F1671238-04BC-4F42-A5A3-5A4F36106008}">
      <dgm:prSet/>
      <dgm:spPr/>
      <dgm:t>
        <a:bodyPr/>
        <a:lstStyle/>
        <a:p>
          <a:endParaRPr lang="uk-UA"/>
        </a:p>
      </dgm:t>
    </dgm:pt>
    <dgm:pt modelId="{EB9F8DDA-CEFB-4629-AD3D-9A147687C726}" type="pres">
      <dgm:prSet presAssocID="{3B45A0FC-35F7-4A04-80D6-A06D0985B8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33F64-47C5-4128-A7E8-738BD5B0F373}" type="pres">
      <dgm:prSet presAssocID="{3B45A0FC-35F7-4A04-80D6-A06D0985B884}" presName="bkgdShp" presStyleLbl="alignAccFollowNode1" presStyleIdx="0" presStyleCnt="1" custLinFactNeighborX="520" custLinFactNeighborY="-1404"/>
      <dgm:spPr/>
    </dgm:pt>
    <dgm:pt modelId="{E74EA1D5-DD9E-4A2E-9A50-9B4EAEA9C3E0}" type="pres">
      <dgm:prSet presAssocID="{3B45A0FC-35F7-4A04-80D6-A06D0985B884}" presName="linComp" presStyleCnt="0"/>
      <dgm:spPr/>
    </dgm:pt>
    <dgm:pt modelId="{F5A8FD74-E64A-4C49-841C-C7D002100923}" type="pres">
      <dgm:prSet presAssocID="{551045F4-A53E-4233-995A-424B5E2BC248}" presName="compNode" presStyleCnt="0"/>
      <dgm:spPr/>
    </dgm:pt>
    <dgm:pt modelId="{2D302BE2-3F2C-4BF8-AB6B-30051E33E8E1}" type="pres">
      <dgm:prSet presAssocID="{551045F4-A53E-4233-995A-424B5E2BC2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9F3417-BC1B-4268-B587-00E7838C89BE}" type="pres">
      <dgm:prSet presAssocID="{551045F4-A53E-4233-995A-424B5E2BC248}" presName="invisiNode" presStyleLbl="node1" presStyleIdx="0" presStyleCnt="3"/>
      <dgm:spPr/>
    </dgm:pt>
    <dgm:pt modelId="{0008D4AE-99BE-4D83-8ECD-85B236A44114}" type="pres">
      <dgm:prSet presAssocID="{551045F4-A53E-4233-995A-424B5E2BC24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82D9DE-8B77-4AF4-BBCA-EC1DB7F4EF80}" type="pres">
      <dgm:prSet presAssocID="{F5C5926F-8132-4909-B5BB-7DE9FBA3D8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6FCBCA-4995-428D-8E56-1A2EAACB71FF}" type="pres">
      <dgm:prSet presAssocID="{457B34DA-B4AC-4A4A-B124-F2F0FCFC5D76}" presName="compNode" presStyleCnt="0"/>
      <dgm:spPr/>
    </dgm:pt>
    <dgm:pt modelId="{430983A9-99DF-4D15-BD7E-7F2D357224F8}" type="pres">
      <dgm:prSet presAssocID="{457B34DA-B4AC-4A4A-B124-F2F0FCFC5D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900B2E-9407-48F8-B66F-FA6FE966BAEB}" type="pres">
      <dgm:prSet presAssocID="{457B34DA-B4AC-4A4A-B124-F2F0FCFC5D76}" presName="invisiNode" presStyleLbl="node1" presStyleIdx="1" presStyleCnt="3"/>
      <dgm:spPr/>
    </dgm:pt>
    <dgm:pt modelId="{11A3651F-B796-46B3-888C-6BFF3CBA5DF6}" type="pres">
      <dgm:prSet presAssocID="{457B34DA-B4AC-4A4A-B124-F2F0FCFC5D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280219-E29F-4CCB-8BCA-0D5BBAD1791B}" type="pres">
      <dgm:prSet presAssocID="{A04F7B8D-8516-431C-99EA-AC71A499E5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65580F-2BD0-4C25-8BEA-013419D34B2E}" type="pres">
      <dgm:prSet presAssocID="{FBC37F81-F1F7-48D9-A800-A1094CBD1E3A}" presName="compNode" presStyleCnt="0"/>
      <dgm:spPr/>
    </dgm:pt>
    <dgm:pt modelId="{4654F427-CAB5-4EFB-B953-F9B059994318}" type="pres">
      <dgm:prSet presAssocID="{FBC37F81-F1F7-48D9-A800-A1094CBD1E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8F7E5-7E7D-4524-A248-8FFA48FE24F2}" type="pres">
      <dgm:prSet presAssocID="{FBC37F81-F1F7-48D9-A800-A1094CBD1E3A}" presName="invisiNode" presStyleLbl="node1" presStyleIdx="2" presStyleCnt="3"/>
      <dgm:spPr/>
    </dgm:pt>
    <dgm:pt modelId="{6C012012-8F83-4DB5-8A73-25AA7706F372}" type="pres">
      <dgm:prSet presAssocID="{FBC37F81-F1F7-48D9-A800-A1094CBD1E3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1671238-04BC-4F42-A5A3-5A4F36106008}" srcId="{3B45A0FC-35F7-4A04-80D6-A06D0985B884}" destId="{FBC37F81-F1F7-48D9-A800-A1094CBD1E3A}" srcOrd="2" destOrd="0" parTransId="{D70C68A3-0770-4F2D-9103-CE811FF7201A}" sibTransId="{60C8F417-F2DA-4986-917D-F092FEB51435}"/>
    <dgm:cxn modelId="{7EAEDBD9-70F2-4E68-8864-071AF7354812}" srcId="{3B45A0FC-35F7-4A04-80D6-A06D0985B884}" destId="{457B34DA-B4AC-4A4A-B124-F2F0FCFC5D76}" srcOrd="1" destOrd="0" parTransId="{6C0E6021-7F74-49E2-8B44-FC481CD8D33C}" sibTransId="{A04F7B8D-8516-431C-99EA-AC71A499E5F7}"/>
    <dgm:cxn modelId="{6555CC73-FA67-40CB-AF2F-906C185DA88C}" type="presOf" srcId="{FBC37F81-F1F7-48D9-A800-A1094CBD1E3A}" destId="{4654F427-CAB5-4EFB-B953-F9B059994318}" srcOrd="0" destOrd="0" presId="urn:microsoft.com/office/officeart/2005/8/layout/pList2"/>
    <dgm:cxn modelId="{9C44F9A1-5EFA-4761-AB7F-620D2D13A9C8}" type="presOf" srcId="{3B45A0FC-35F7-4A04-80D6-A06D0985B884}" destId="{EB9F8DDA-CEFB-4629-AD3D-9A147687C726}" srcOrd="0" destOrd="0" presId="urn:microsoft.com/office/officeart/2005/8/layout/pList2"/>
    <dgm:cxn modelId="{FA1F5940-11B7-43DE-9E1A-D0A0FEF25B96}" type="presOf" srcId="{A04F7B8D-8516-431C-99EA-AC71A499E5F7}" destId="{EE280219-E29F-4CCB-8BCA-0D5BBAD1791B}" srcOrd="0" destOrd="0" presId="urn:microsoft.com/office/officeart/2005/8/layout/pList2"/>
    <dgm:cxn modelId="{2AE84BC9-2926-4C41-82DC-DFDBD376D278}" type="presOf" srcId="{F5C5926F-8132-4909-B5BB-7DE9FBA3D823}" destId="{5B82D9DE-8B77-4AF4-BBCA-EC1DB7F4EF80}" srcOrd="0" destOrd="0" presId="urn:microsoft.com/office/officeart/2005/8/layout/pList2"/>
    <dgm:cxn modelId="{7B6D9E8A-E64F-4573-BB78-CF2075B4EB11}" srcId="{3B45A0FC-35F7-4A04-80D6-A06D0985B884}" destId="{551045F4-A53E-4233-995A-424B5E2BC248}" srcOrd="0" destOrd="0" parTransId="{96D17775-004E-47BC-A528-8EBBE521BFD9}" sibTransId="{F5C5926F-8132-4909-B5BB-7DE9FBA3D823}"/>
    <dgm:cxn modelId="{6089F0C1-0859-4251-9DB9-531ED8B0E7A9}" type="presOf" srcId="{457B34DA-B4AC-4A4A-B124-F2F0FCFC5D76}" destId="{430983A9-99DF-4D15-BD7E-7F2D357224F8}" srcOrd="0" destOrd="0" presId="urn:microsoft.com/office/officeart/2005/8/layout/pList2"/>
    <dgm:cxn modelId="{3E31D2CD-A1C8-4348-A536-3843DA0E2A9E}" type="presOf" srcId="{551045F4-A53E-4233-995A-424B5E2BC248}" destId="{2D302BE2-3F2C-4BF8-AB6B-30051E33E8E1}" srcOrd="0" destOrd="0" presId="urn:microsoft.com/office/officeart/2005/8/layout/pList2"/>
    <dgm:cxn modelId="{6B65BB19-5F32-4653-A28C-7A3A41DD09D7}" type="presParOf" srcId="{EB9F8DDA-CEFB-4629-AD3D-9A147687C726}" destId="{9ED33F64-47C5-4128-A7E8-738BD5B0F373}" srcOrd="0" destOrd="0" presId="urn:microsoft.com/office/officeart/2005/8/layout/pList2"/>
    <dgm:cxn modelId="{96EF9C95-B251-471B-9986-15A79570BA14}" type="presParOf" srcId="{EB9F8DDA-CEFB-4629-AD3D-9A147687C726}" destId="{E74EA1D5-DD9E-4A2E-9A50-9B4EAEA9C3E0}" srcOrd="1" destOrd="0" presId="urn:microsoft.com/office/officeart/2005/8/layout/pList2"/>
    <dgm:cxn modelId="{B4C91ACF-C02C-4663-A3E8-BF07BD1B9FD9}" type="presParOf" srcId="{E74EA1D5-DD9E-4A2E-9A50-9B4EAEA9C3E0}" destId="{F5A8FD74-E64A-4C49-841C-C7D002100923}" srcOrd="0" destOrd="0" presId="urn:microsoft.com/office/officeart/2005/8/layout/pList2"/>
    <dgm:cxn modelId="{4CE5DC37-9A80-4D1F-9C33-FCB704592181}" type="presParOf" srcId="{F5A8FD74-E64A-4C49-841C-C7D002100923}" destId="{2D302BE2-3F2C-4BF8-AB6B-30051E33E8E1}" srcOrd="0" destOrd="0" presId="urn:microsoft.com/office/officeart/2005/8/layout/pList2"/>
    <dgm:cxn modelId="{BB767030-4442-44F4-A10C-4FD9BBB56730}" type="presParOf" srcId="{F5A8FD74-E64A-4C49-841C-C7D002100923}" destId="{809F3417-BC1B-4268-B587-00E7838C89BE}" srcOrd="1" destOrd="0" presId="urn:microsoft.com/office/officeart/2005/8/layout/pList2"/>
    <dgm:cxn modelId="{CD3D9A42-31EC-4A2E-AC1B-42904629C52E}" type="presParOf" srcId="{F5A8FD74-E64A-4C49-841C-C7D002100923}" destId="{0008D4AE-99BE-4D83-8ECD-85B236A44114}" srcOrd="2" destOrd="0" presId="urn:microsoft.com/office/officeart/2005/8/layout/pList2"/>
    <dgm:cxn modelId="{8EBEC1A3-FEFE-4BFA-B691-8435018213C6}" type="presParOf" srcId="{E74EA1D5-DD9E-4A2E-9A50-9B4EAEA9C3E0}" destId="{5B82D9DE-8B77-4AF4-BBCA-EC1DB7F4EF80}" srcOrd="1" destOrd="0" presId="urn:microsoft.com/office/officeart/2005/8/layout/pList2"/>
    <dgm:cxn modelId="{5D628487-DD15-43A0-A0D7-D8E6D46C0731}" type="presParOf" srcId="{E74EA1D5-DD9E-4A2E-9A50-9B4EAEA9C3E0}" destId="{C46FCBCA-4995-428D-8E56-1A2EAACB71FF}" srcOrd="2" destOrd="0" presId="urn:microsoft.com/office/officeart/2005/8/layout/pList2"/>
    <dgm:cxn modelId="{4A230662-AD3F-4560-9BE6-2C9E51C15460}" type="presParOf" srcId="{C46FCBCA-4995-428D-8E56-1A2EAACB71FF}" destId="{430983A9-99DF-4D15-BD7E-7F2D357224F8}" srcOrd="0" destOrd="0" presId="urn:microsoft.com/office/officeart/2005/8/layout/pList2"/>
    <dgm:cxn modelId="{D0B6D3F6-58BE-4047-A7E8-0BAE278204C2}" type="presParOf" srcId="{C46FCBCA-4995-428D-8E56-1A2EAACB71FF}" destId="{18900B2E-9407-48F8-B66F-FA6FE966BAEB}" srcOrd="1" destOrd="0" presId="urn:microsoft.com/office/officeart/2005/8/layout/pList2"/>
    <dgm:cxn modelId="{4B3E1999-064C-4086-85F7-847F349A4726}" type="presParOf" srcId="{C46FCBCA-4995-428D-8E56-1A2EAACB71FF}" destId="{11A3651F-B796-46B3-888C-6BFF3CBA5DF6}" srcOrd="2" destOrd="0" presId="urn:microsoft.com/office/officeart/2005/8/layout/pList2"/>
    <dgm:cxn modelId="{48462393-0A78-4066-AAB6-2DBB438684EE}" type="presParOf" srcId="{E74EA1D5-DD9E-4A2E-9A50-9B4EAEA9C3E0}" destId="{EE280219-E29F-4CCB-8BCA-0D5BBAD1791B}" srcOrd="3" destOrd="0" presId="urn:microsoft.com/office/officeart/2005/8/layout/pList2"/>
    <dgm:cxn modelId="{0A73EA81-F7E1-4770-929C-A8D566C137E9}" type="presParOf" srcId="{E74EA1D5-DD9E-4A2E-9A50-9B4EAEA9C3E0}" destId="{AB65580F-2BD0-4C25-8BEA-013419D34B2E}" srcOrd="4" destOrd="0" presId="urn:microsoft.com/office/officeart/2005/8/layout/pList2"/>
    <dgm:cxn modelId="{AD7A2950-02A8-4CC0-A840-0BDD294783FF}" type="presParOf" srcId="{AB65580F-2BD0-4C25-8BEA-013419D34B2E}" destId="{4654F427-CAB5-4EFB-B953-F9B059994318}" srcOrd="0" destOrd="0" presId="urn:microsoft.com/office/officeart/2005/8/layout/pList2"/>
    <dgm:cxn modelId="{99C8D3FA-E690-4167-8F27-6005BAAFD3A0}" type="presParOf" srcId="{AB65580F-2BD0-4C25-8BEA-013419D34B2E}" destId="{0648F7E5-7E7D-4524-A248-8FFA48FE24F2}" srcOrd="1" destOrd="0" presId="urn:microsoft.com/office/officeart/2005/8/layout/pList2"/>
    <dgm:cxn modelId="{C6EC3336-651A-41F3-AF51-02AC6377B4CF}" type="presParOf" srcId="{AB65580F-2BD0-4C25-8BEA-013419D34B2E}" destId="{6C012012-8F83-4DB5-8A73-25AA7706F37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E8271-7946-40E4-9B98-2599DAAD7A0E}" type="doc">
      <dgm:prSet loTypeId="urn:microsoft.com/office/officeart/2005/8/layout/vList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F652D54C-449A-4AF2-892A-FE99D8EF9E0F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baseline="0" dirty="0" smtClean="0">
              <a:solidFill>
                <a:schemeClr val="tx1"/>
              </a:solidFill>
              <a:latin typeface="Georgia" pitchFamily="18" charset="0"/>
            </a:rPr>
            <a:t>спостереження за ростом та розвитком рослин і тварин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72416DA-9234-4CA9-991A-39B519C99998}" type="parTrans" cxnId="{320F7F23-F97E-4426-8E3A-E8F670CBFD97}">
      <dgm:prSet/>
      <dgm:spPr/>
      <dgm:t>
        <a:bodyPr/>
        <a:lstStyle/>
        <a:p>
          <a:endParaRPr lang="uk-UA"/>
        </a:p>
      </dgm:t>
    </dgm:pt>
    <dgm:pt modelId="{9B86E2B1-7F7F-48AD-8E34-5DD59DFA2844}" type="sibTrans" cxnId="{320F7F23-F97E-4426-8E3A-E8F670CBFD97}">
      <dgm:prSet/>
      <dgm:spPr/>
      <dgm:t>
        <a:bodyPr/>
        <a:lstStyle/>
        <a:p>
          <a:endParaRPr lang="uk-UA"/>
        </a:p>
      </dgm:t>
    </dgm:pt>
    <dgm:pt modelId="{DFAE66CA-A291-40EA-8726-C959F41B9731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baseline="0" dirty="0" smtClean="0">
              <a:solidFill>
                <a:schemeClr val="tx1"/>
              </a:solidFill>
              <a:latin typeface="Georgia" pitchFamily="18" charset="0"/>
            </a:rPr>
            <a:t>самостійна робота учнів у кутку живої природи, в кабінеті біології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C366F57-6F56-4D58-AB11-A3ADE96FEFCD}" type="parTrans" cxnId="{0702CCE8-1FE0-43B5-908F-230075D8452C}">
      <dgm:prSet/>
      <dgm:spPr/>
      <dgm:t>
        <a:bodyPr/>
        <a:lstStyle/>
        <a:p>
          <a:endParaRPr lang="uk-UA"/>
        </a:p>
      </dgm:t>
    </dgm:pt>
    <dgm:pt modelId="{1E4ACA1E-F6E4-4096-8D19-C017F2B27832}" type="sibTrans" cxnId="{0702CCE8-1FE0-43B5-908F-230075D8452C}">
      <dgm:prSet/>
      <dgm:spPr/>
      <dgm:t>
        <a:bodyPr/>
        <a:lstStyle/>
        <a:p>
          <a:endParaRPr lang="uk-UA"/>
        </a:p>
      </dgm:t>
    </dgm:pt>
    <dgm:pt modelId="{C640F735-2458-43C4-8B33-47C7E47364E2}">
      <dgm:prSet phldrT="[Текст]"/>
      <dgm:spPr/>
      <dgm:t>
        <a:bodyPr/>
        <a:lstStyle/>
        <a:p>
          <a:r>
            <a:rPr lang="uk-UA" b="1" baseline="0" dirty="0" smtClean="0">
              <a:solidFill>
                <a:schemeClr val="tx1"/>
              </a:solidFill>
              <a:latin typeface="Georgia" pitchFamily="18" charset="0"/>
            </a:rPr>
            <a:t>позакласне читання книг про природу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CD4FF64-47E0-4E18-BF2B-E592674932F5}" type="parTrans" cxnId="{56690D9E-3394-45E0-9A73-69E1C6F6DDE1}">
      <dgm:prSet/>
      <dgm:spPr/>
      <dgm:t>
        <a:bodyPr/>
        <a:lstStyle/>
        <a:p>
          <a:endParaRPr lang="uk-UA"/>
        </a:p>
      </dgm:t>
    </dgm:pt>
    <dgm:pt modelId="{2102CBB1-DED2-4AEA-AA4A-9EBD61A15CFE}" type="sibTrans" cxnId="{56690D9E-3394-45E0-9A73-69E1C6F6DDE1}">
      <dgm:prSet/>
      <dgm:spPr/>
      <dgm:t>
        <a:bodyPr/>
        <a:lstStyle/>
        <a:p>
          <a:endParaRPr lang="uk-UA"/>
        </a:p>
      </dgm:t>
    </dgm:pt>
    <dgm:pt modelId="{BB8784B5-2BDA-472D-8C2A-F67C14595687}">
      <dgm:prSet phldrT="[Текст]"/>
      <dgm:spPr/>
      <dgm:t>
        <a:bodyPr/>
        <a:lstStyle/>
        <a:p>
          <a:r>
            <a:rPr lang="uk-UA" b="1" baseline="0" dirty="0" smtClean="0">
              <a:solidFill>
                <a:schemeClr val="tx1"/>
              </a:solidFill>
              <a:latin typeface="Georgia" pitchFamily="18" charset="0"/>
            </a:rPr>
            <a:t>підготовка доповідей, написання творів, складання кросвордів, загадок 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6B9F8E9-A1D5-4022-84BF-6484887891B4}" type="parTrans" cxnId="{883610EE-D9D7-4F51-9C67-74C599F9A8B4}">
      <dgm:prSet/>
      <dgm:spPr/>
      <dgm:t>
        <a:bodyPr/>
        <a:lstStyle/>
        <a:p>
          <a:endParaRPr lang="uk-UA"/>
        </a:p>
      </dgm:t>
    </dgm:pt>
    <dgm:pt modelId="{827D0384-2D7D-4651-929B-63EE5E967E43}" type="sibTrans" cxnId="{883610EE-D9D7-4F51-9C67-74C599F9A8B4}">
      <dgm:prSet/>
      <dgm:spPr/>
      <dgm:t>
        <a:bodyPr/>
        <a:lstStyle/>
        <a:p>
          <a:endParaRPr lang="uk-UA"/>
        </a:p>
      </dgm:t>
    </dgm:pt>
    <dgm:pt modelId="{DCC5945D-F86C-41E4-8E1C-41EA45D23F4B}">
      <dgm:prSet phldrT="[Текст]"/>
      <dgm:spPr/>
      <dgm:t>
        <a:bodyPr/>
        <a:lstStyle/>
        <a:p>
          <a:endParaRPr lang="uk-UA" dirty="0"/>
        </a:p>
      </dgm:t>
    </dgm:pt>
    <dgm:pt modelId="{EE415E18-FA35-4797-9619-54E56877D532}" type="parTrans" cxnId="{0BC46D64-4A34-4DAF-9F60-A43FD6E79C84}">
      <dgm:prSet/>
      <dgm:spPr/>
      <dgm:t>
        <a:bodyPr/>
        <a:lstStyle/>
        <a:p>
          <a:endParaRPr lang="uk-UA"/>
        </a:p>
      </dgm:t>
    </dgm:pt>
    <dgm:pt modelId="{8B761A55-80C2-4054-9D15-8F4AEDCE34E6}" type="sibTrans" cxnId="{0BC46D64-4A34-4DAF-9F60-A43FD6E79C84}">
      <dgm:prSet/>
      <dgm:spPr/>
      <dgm:t>
        <a:bodyPr/>
        <a:lstStyle/>
        <a:p>
          <a:endParaRPr lang="uk-UA"/>
        </a:p>
      </dgm:t>
    </dgm:pt>
    <dgm:pt modelId="{820CC2A6-BBF7-45CA-9FF5-68BA3F018EC9}" type="pres">
      <dgm:prSet presAssocID="{4B2E8271-7946-40E4-9B98-2599DAAD7A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3E0CB-9695-4DFD-B303-65B3DF4959BA}" type="pres">
      <dgm:prSet presAssocID="{F652D54C-449A-4AF2-892A-FE99D8EF9E0F}" presName="comp" presStyleCnt="0"/>
      <dgm:spPr/>
    </dgm:pt>
    <dgm:pt modelId="{2909ADEB-CFFD-4EAF-A26B-2CDB22FDE0A3}" type="pres">
      <dgm:prSet presAssocID="{F652D54C-449A-4AF2-892A-FE99D8EF9E0F}" presName="box" presStyleLbl="node1" presStyleIdx="0" presStyleCnt="4"/>
      <dgm:spPr/>
      <dgm:t>
        <a:bodyPr/>
        <a:lstStyle/>
        <a:p>
          <a:endParaRPr lang="uk-UA"/>
        </a:p>
      </dgm:t>
    </dgm:pt>
    <dgm:pt modelId="{6E2D95E4-FE94-4658-8F65-8FEAADD746B8}" type="pres">
      <dgm:prSet presAssocID="{F652D54C-449A-4AF2-892A-FE99D8EF9E0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AA75C7-7352-4338-97F4-C2E16EC31EC4}" type="pres">
      <dgm:prSet presAssocID="{F652D54C-449A-4AF2-892A-FE99D8EF9E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3353B4-9A31-4B4B-9BC6-9DBABDEE0EB8}" type="pres">
      <dgm:prSet presAssocID="{9B86E2B1-7F7F-48AD-8E34-5DD59DFA2844}" presName="spacer" presStyleCnt="0"/>
      <dgm:spPr/>
    </dgm:pt>
    <dgm:pt modelId="{E2B129BE-862E-4FF9-9C38-B7FEE65F514E}" type="pres">
      <dgm:prSet presAssocID="{DFAE66CA-A291-40EA-8726-C959F41B9731}" presName="comp" presStyleCnt="0"/>
      <dgm:spPr/>
    </dgm:pt>
    <dgm:pt modelId="{6D2E2F75-797A-4FDA-9667-4BA68D1E8AF2}" type="pres">
      <dgm:prSet presAssocID="{DFAE66CA-A291-40EA-8726-C959F41B9731}" presName="box" presStyleLbl="node1" presStyleIdx="1" presStyleCnt="4"/>
      <dgm:spPr/>
      <dgm:t>
        <a:bodyPr/>
        <a:lstStyle/>
        <a:p>
          <a:endParaRPr lang="uk-UA"/>
        </a:p>
      </dgm:t>
    </dgm:pt>
    <dgm:pt modelId="{4D13E11D-2147-4211-9585-EE0CFBFE8B33}" type="pres">
      <dgm:prSet presAssocID="{DFAE66CA-A291-40EA-8726-C959F41B973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5BD612-6BC3-428B-B28A-8D49BBEBA1E5}" type="pres">
      <dgm:prSet presAssocID="{DFAE66CA-A291-40EA-8726-C959F41B973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B57F7-B069-4A53-B3C6-54AA7AB68BB5}" type="pres">
      <dgm:prSet presAssocID="{1E4ACA1E-F6E4-4096-8D19-C017F2B27832}" presName="spacer" presStyleCnt="0"/>
      <dgm:spPr/>
    </dgm:pt>
    <dgm:pt modelId="{C46D801E-7659-4412-9C7F-7822378CCAD2}" type="pres">
      <dgm:prSet presAssocID="{C640F735-2458-43C4-8B33-47C7E47364E2}" presName="comp" presStyleCnt="0"/>
      <dgm:spPr/>
    </dgm:pt>
    <dgm:pt modelId="{CED6FF6C-9941-4812-A9F2-9239CE2A64EF}" type="pres">
      <dgm:prSet presAssocID="{C640F735-2458-43C4-8B33-47C7E47364E2}" presName="box" presStyleLbl="node1" presStyleIdx="2" presStyleCnt="4"/>
      <dgm:spPr/>
      <dgm:t>
        <a:bodyPr/>
        <a:lstStyle/>
        <a:p>
          <a:endParaRPr lang="uk-UA"/>
        </a:p>
      </dgm:t>
    </dgm:pt>
    <dgm:pt modelId="{75EBADB8-E388-4559-86BA-BD5F4A2DFB99}" type="pres">
      <dgm:prSet presAssocID="{C640F735-2458-43C4-8B33-47C7E47364E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FB69CE-9002-4E49-B789-652A2BE3BBE9}" type="pres">
      <dgm:prSet presAssocID="{C640F735-2458-43C4-8B33-47C7E47364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EEA46D-FC2C-408D-B445-C7D1AF8B7E72}" type="pres">
      <dgm:prSet presAssocID="{2102CBB1-DED2-4AEA-AA4A-9EBD61A15CFE}" presName="spacer" presStyleCnt="0"/>
      <dgm:spPr/>
    </dgm:pt>
    <dgm:pt modelId="{0E033C1B-BBD1-4024-80F9-2A3C4F7820B5}" type="pres">
      <dgm:prSet presAssocID="{BB8784B5-2BDA-472D-8C2A-F67C14595687}" presName="comp" presStyleCnt="0"/>
      <dgm:spPr/>
    </dgm:pt>
    <dgm:pt modelId="{B8EDEB7F-0188-4645-ABD9-08DB46111D2F}" type="pres">
      <dgm:prSet presAssocID="{BB8784B5-2BDA-472D-8C2A-F67C14595687}" presName="box" presStyleLbl="node1" presStyleIdx="3" presStyleCnt="4"/>
      <dgm:spPr/>
      <dgm:t>
        <a:bodyPr/>
        <a:lstStyle/>
        <a:p>
          <a:endParaRPr lang="uk-UA"/>
        </a:p>
      </dgm:t>
    </dgm:pt>
    <dgm:pt modelId="{E8451596-40E4-4068-9181-01E60FC98BF4}" type="pres">
      <dgm:prSet presAssocID="{BB8784B5-2BDA-472D-8C2A-F67C1459568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4845D98-D38C-4942-B6F7-DB272A9525E1}" type="pres">
      <dgm:prSet presAssocID="{BB8784B5-2BDA-472D-8C2A-F67C1459568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C95C412-CE05-4B01-853A-900338DD7AE0}" type="presOf" srcId="{F652D54C-449A-4AF2-892A-FE99D8EF9E0F}" destId="{ADAA75C7-7352-4338-97F4-C2E16EC31EC4}" srcOrd="1" destOrd="0" presId="urn:microsoft.com/office/officeart/2005/8/layout/vList4"/>
    <dgm:cxn modelId="{0702CCE8-1FE0-43B5-908F-230075D8452C}" srcId="{4B2E8271-7946-40E4-9B98-2599DAAD7A0E}" destId="{DFAE66CA-A291-40EA-8726-C959F41B9731}" srcOrd="1" destOrd="0" parTransId="{6C366F57-6F56-4D58-AB11-A3ADE96FEFCD}" sibTransId="{1E4ACA1E-F6E4-4096-8D19-C017F2B27832}"/>
    <dgm:cxn modelId="{EA178F20-F538-43E9-A0E1-950BA24F171E}" type="presOf" srcId="{BB8784B5-2BDA-472D-8C2A-F67C14595687}" destId="{B8EDEB7F-0188-4645-ABD9-08DB46111D2F}" srcOrd="0" destOrd="0" presId="urn:microsoft.com/office/officeart/2005/8/layout/vList4"/>
    <dgm:cxn modelId="{9604259E-3E30-4184-BC70-CCAB132A7567}" type="presOf" srcId="{DCC5945D-F86C-41E4-8E1C-41EA45D23F4B}" destId="{54845D98-D38C-4942-B6F7-DB272A9525E1}" srcOrd="1" destOrd="1" presId="urn:microsoft.com/office/officeart/2005/8/layout/vList4"/>
    <dgm:cxn modelId="{0BC46D64-4A34-4DAF-9F60-A43FD6E79C84}" srcId="{BB8784B5-2BDA-472D-8C2A-F67C14595687}" destId="{DCC5945D-F86C-41E4-8E1C-41EA45D23F4B}" srcOrd="0" destOrd="0" parTransId="{EE415E18-FA35-4797-9619-54E56877D532}" sibTransId="{8B761A55-80C2-4054-9D15-8F4AEDCE34E6}"/>
    <dgm:cxn modelId="{09ED6D87-D08E-441E-8948-4ABA527CCF74}" type="presOf" srcId="{BB8784B5-2BDA-472D-8C2A-F67C14595687}" destId="{54845D98-D38C-4942-B6F7-DB272A9525E1}" srcOrd="1" destOrd="0" presId="urn:microsoft.com/office/officeart/2005/8/layout/vList4"/>
    <dgm:cxn modelId="{883610EE-D9D7-4F51-9C67-74C599F9A8B4}" srcId="{4B2E8271-7946-40E4-9B98-2599DAAD7A0E}" destId="{BB8784B5-2BDA-472D-8C2A-F67C14595687}" srcOrd="3" destOrd="0" parTransId="{B6B9F8E9-A1D5-4022-84BF-6484887891B4}" sibTransId="{827D0384-2D7D-4651-929B-63EE5E967E43}"/>
    <dgm:cxn modelId="{793A62A1-97A0-4CB9-8389-D51A7BFCFF5B}" type="presOf" srcId="{4B2E8271-7946-40E4-9B98-2599DAAD7A0E}" destId="{820CC2A6-BBF7-45CA-9FF5-68BA3F018EC9}" srcOrd="0" destOrd="0" presId="urn:microsoft.com/office/officeart/2005/8/layout/vList4"/>
    <dgm:cxn modelId="{047BC714-920E-46EA-AFA3-BAB45F1EE5F6}" type="presOf" srcId="{C640F735-2458-43C4-8B33-47C7E47364E2}" destId="{22FB69CE-9002-4E49-B789-652A2BE3BBE9}" srcOrd="1" destOrd="0" presId="urn:microsoft.com/office/officeart/2005/8/layout/vList4"/>
    <dgm:cxn modelId="{7ED7658E-A8A1-4181-BD50-8EAC2F176DDD}" type="presOf" srcId="{C640F735-2458-43C4-8B33-47C7E47364E2}" destId="{CED6FF6C-9941-4812-A9F2-9239CE2A64EF}" srcOrd="0" destOrd="0" presId="urn:microsoft.com/office/officeart/2005/8/layout/vList4"/>
    <dgm:cxn modelId="{56690D9E-3394-45E0-9A73-69E1C6F6DDE1}" srcId="{4B2E8271-7946-40E4-9B98-2599DAAD7A0E}" destId="{C640F735-2458-43C4-8B33-47C7E47364E2}" srcOrd="2" destOrd="0" parTransId="{6CD4FF64-47E0-4E18-BF2B-E592674932F5}" sibTransId="{2102CBB1-DED2-4AEA-AA4A-9EBD61A15CFE}"/>
    <dgm:cxn modelId="{245886DC-A7FF-4F0D-BCA1-C393CF1FA0D6}" type="presOf" srcId="{F652D54C-449A-4AF2-892A-FE99D8EF9E0F}" destId="{2909ADEB-CFFD-4EAF-A26B-2CDB22FDE0A3}" srcOrd="0" destOrd="0" presId="urn:microsoft.com/office/officeart/2005/8/layout/vList4"/>
    <dgm:cxn modelId="{0A371B84-7814-4287-9F64-4D77ECF6C6DB}" type="presOf" srcId="{DFAE66CA-A291-40EA-8726-C959F41B9731}" destId="{6D2E2F75-797A-4FDA-9667-4BA68D1E8AF2}" srcOrd="0" destOrd="0" presId="urn:microsoft.com/office/officeart/2005/8/layout/vList4"/>
    <dgm:cxn modelId="{09DAAD65-9DBE-407F-B621-D7B4E531D095}" type="presOf" srcId="{DFAE66CA-A291-40EA-8726-C959F41B9731}" destId="{CA5BD612-6BC3-428B-B28A-8D49BBEBA1E5}" srcOrd="1" destOrd="0" presId="urn:microsoft.com/office/officeart/2005/8/layout/vList4"/>
    <dgm:cxn modelId="{320F7F23-F97E-4426-8E3A-E8F670CBFD97}" srcId="{4B2E8271-7946-40E4-9B98-2599DAAD7A0E}" destId="{F652D54C-449A-4AF2-892A-FE99D8EF9E0F}" srcOrd="0" destOrd="0" parTransId="{D72416DA-9234-4CA9-991A-39B519C99998}" sibTransId="{9B86E2B1-7F7F-48AD-8E34-5DD59DFA2844}"/>
    <dgm:cxn modelId="{80CE04E5-D295-4C37-9935-31B3D1C5D8D2}" type="presOf" srcId="{DCC5945D-F86C-41E4-8E1C-41EA45D23F4B}" destId="{B8EDEB7F-0188-4645-ABD9-08DB46111D2F}" srcOrd="0" destOrd="1" presId="urn:microsoft.com/office/officeart/2005/8/layout/vList4"/>
    <dgm:cxn modelId="{62348E6C-A10F-4A3D-A7E2-F9B8A473E2E9}" type="presParOf" srcId="{820CC2A6-BBF7-45CA-9FF5-68BA3F018EC9}" destId="{6C63E0CB-9695-4DFD-B303-65B3DF4959BA}" srcOrd="0" destOrd="0" presId="urn:microsoft.com/office/officeart/2005/8/layout/vList4"/>
    <dgm:cxn modelId="{A5B7C29C-47BE-452D-B492-59FD01ED279B}" type="presParOf" srcId="{6C63E0CB-9695-4DFD-B303-65B3DF4959BA}" destId="{2909ADEB-CFFD-4EAF-A26B-2CDB22FDE0A3}" srcOrd="0" destOrd="0" presId="urn:microsoft.com/office/officeart/2005/8/layout/vList4"/>
    <dgm:cxn modelId="{CD502B2C-FA86-4CF2-82F2-402978599BF0}" type="presParOf" srcId="{6C63E0CB-9695-4DFD-B303-65B3DF4959BA}" destId="{6E2D95E4-FE94-4658-8F65-8FEAADD746B8}" srcOrd="1" destOrd="0" presId="urn:microsoft.com/office/officeart/2005/8/layout/vList4"/>
    <dgm:cxn modelId="{7D37BB85-CBD1-4617-804B-DFE35E070F6A}" type="presParOf" srcId="{6C63E0CB-9695-4DFD-B303-65B3DF4959BA}" destId="{ADAA75C7-7352-4338-97F4-C2E16EC31EC4}" srcOrd="2" destOrd="0" presId="urn:microsoft.com/office/officeart/2005/8/layout/vList4"/>
    <dgm:cxn modelId="{45273A6A-E9A3-49C8-93BE-AB911D4572CF}" type="presParOf" srcId="{820CC2A6-BBF7-45CA-9FF5-68BA3F018EC9}" destId="{163353B4-9A31-4B4B-9BC6-9DBABDEE0EB8}" srcOrd="1" destOrd="0" presId="urn:microsoft.com/office/officeart/2005/8/layout/vList4"/>
    <dgm:cxn modelId="{49B75129-9736-4148-B2FB-BEB372E70C98}" type="presParOf" srcId="{820CC2A6-BBF7-45CA-9FF5-68BA3F018EC9}" destId="{E2B129BE-862E-4FF9-9C38-B7FEE65F514E}" srcOrd="2" destOrd="0" presId="urn:microsoft.com/office/officeart/2005/8/layout/vList4"/>
    <dgm:cxn modelId="{100A8B25-C088-4C87-8252-20B1031E9141}" type="presParOf" srcId="{E2B129BE-862E-4FF9-9C38-B7FEE65F514E}" destId="{6D2E2F75-797A-4FDA-9667-4BA68D1E8AF2}" srcOrd="0" destOrd="0" presId="urn:microsoft.com/office/officeart/2005/8/layout/vList4"/>
    <dgm:cxn modelId="{F576E688-F78D-491A-9AF9-DA72F1DD4AFA}" type="presParOf" srcId="{E2B129BE-862E-4FF9-9C38-B7FEE65F514E}" destId="{4D13E11D-2147-4211-9585-EE0CFBFE8B33}" srcOrd="1" destOrd="0" presId="urn:microsoft.com/office/officeart/2005/8/layout/vList4"/>
    <dgm:cxn modelId="{5FEB6BB6-62F6-46F8-B5C8-77E88166422B}" type="presParOf" srcId="{E2B129BE-862E-4FF9-9C38-B7FEE65F514E}" destId="{CA5BD612-6BC3-428B-B28A-8D49BBEBA1E5}" srcOrd="2" destOrd="0" presId="urn:microsoft.com/office/officeart/2005/8/layout/vList4"/>
    <dgm:cxn modelId="{B66A3DE7-72AF-440F-A330-8F3EC348B118}" type="presParOf" srcId="{820CC2A6-BBF7-45CA-9FF5-68BA3F018EC9}" destId="{47BB57F7-B069-4A53-B3C6-54AA7AB68BB5}" srcOrd="3" destOrd="0" presId="urn:microsoft.com/office/officeart/2005/8/layout/vList4"/>
    <dgm:cxn modelId="{A5C793FF-A988-41B2-A41B-8578EE1B8364}" type="presParOf" srcId="{820CC2A6-BBF7-45CA-9FF5-68BA3F018EC9}" destId="{C46D801E-7659-4412-9C7F-7822378CCAD2}" srcOrd="4" destOrd="0" presId="urn:microsoft.com/office/officeart/2005/8/layout/vList4"/>
    <dgm:cxn modelId="{0D6F171B-E638-4C76-A4E7-A163BDF72180}" type="presParOf" srcId="{C46D801E-7659-4412-9C7F-7822378CCAD2}" destId="{CED6FF6C-9941-4812-A9F2-9239CE2A64EF}" srcOrd="0" destOrd="0" presId="urn:microsoft.com/office/officeart/2005/8/layout/vList4"/>
    <dgm:cxn modelId="{E249DD22-AEBD-4C4F-9538-048CC7FC1672}" type="presParOf" srcId="{C46D801E-7659-4412-9C7F-7822378CCAD2}" destId="{75EBADB8-E388-4559-86BA-BD5F4A2DFB99}" srcOrd="1" destOrd="0" presId="urn:microsoft.com/office/officeart/2005/8/layout/vList4"/>
    <dgm:cxn modelId="{A75D6309-F7F1-4B43-BB7C-F099B19F552A}" type="presParOf" srcId="{C46D801E-7659-4412-9C7F-7822378CCAD2}" destId="{22FB69CE-9002-4E49-B789-652A2BE3BBE9}" srcOrd="2" destOrd="0" presId="urn:microsoft.com/office/officeart/2005/8/layout/vList4"/>
    <dgm:cxn modelId="{95981028-F463-41EE-BC04-9413E90596AD}" type="presParOf" srcId="{820CC2A6-BBF7-45CA-9FF5-68BA3F018EC9}" destId="{E6EEA46D-FC2C-408D-B445-C7D1AF8B7E72}" srcOrd="5" destOrd="0" presId="urn:microsoft.com/office/officeart/2005/8/layout/vList4"/>
    <dgm:cxn modelId="{D4E6C9CF-C00E-409B-B450-63B3516959E1}" type="presParOf" srcId="{820CC2A6-BBF7-45CA-9FF5-68BA3F018EC9}" destId="{0E033C1B-BBD1-4024-80F9-2A3C4F7820B5}" srcOrd="6" destOrd="0" presId="urn:microsoft.com/office/officeart/2005/8/layout/vList4"/>
    <dgm:cxn modelId="{1291BEC7-7AE2-4821-A65D-D94E4C959F1B}" type="presParOf" srcId="{0E033C1B-BBD1-4024-80F9-2A3C4F7820B5}" destId="{B8EDEB7F-0188-4645-ABD9-08DB46111D2F}" srcOrd="0" destOrd="0" presId="urn:microsoft.com/office/officeart/2005/8/layout/vList4"/>
    <dgm:cxn modelId="{19B32B84-B026-45F1-A715-B98F68AF90F7}" type="presParOf" srcId="{0E033C1B-BBD1-4024-80F9-2A3C4F7820B5}" destId="{E8451596-40E4-4068-9181-01E60FC98BF4}" srcOrd="1" destOrd="0" presId="urn:microsoft.com/office/officeart/2005/8/layout/vList4"/>
    <dgm:cxn modelId="{72A4B7BA-C10B-4460-969A-699E899CFB0C}" type="presParOf" srcId="{0E033C1B-BBD1-4024-80F9-2A3C4F7820B5}" destId="{54845D98-D38C-4942-B6F7-DB272A9525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7C4FE-89F7-4CC3-8A46-9FC1E001C3E1}" type="doc">
      <dgm:prSet loTypeId="urn:microsoft.com/office/officeart/2005/8/layout/cycle6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1EF59873-0A4B-4C34-9244-8F445C0D2CC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тематичні вечори, свята,</a:t>
          </a:r>
          <a:endParaRPr lang="uk-UA" sz="18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F728868-2616-4B05-9AFE-D1261AB4E8AD}" type="parTrans" cxnId="{25156C2E-9629-4123-A9C8-6E092E17BE61}">
      <dgm:prSet/>
      <dgm:spPr/>
      <dgm:t>
        <a:bodyPr/>
        <a:lstStyle/>
        <a:p>
          <a:endParaRPr lang="uk-UA"/>
        </a:p>
      </dgm:t>
    </dgm:pt>
    <dgm:pt modelId="{C9B1BF04-6FA4-4ED5-A0E3-9B14B951BC95}" type="sibTrans" cxnId="{25156C2E-9629-4123-A9C8-6E092E17BE61}">
      <dgm:prSet/>
      <dgm:spPr/>
      <dgm:t>
        <a:bodyPr/>
        <a:lstStyle/>
        <a:p>
          <a:endParaRPr lang="uk-UA"/>
        </a:p>
      </dgm:t>
    </dgm:pt>
    <dgm:pt modelId="{BBD6B1CD-856E-4EA3-A5A1-3A823F56AE9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тематичний перегляд науково-популярних і художніх фільмів про природу</a:t>
          </a:r>
          <a:endParaRPr lang="uk-UA" sz="18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E0B23B30-5E0C-4CE4-8B61-6331695F58F7}" type="parTrans" cxnId="{30E48DEE-41F4-4B1C-A326-7C38AA5EC978}">
      <dgm:prSet/>
      <dgm:spPr/>
      <dgm:t>
        <a:bodyPr/>
        <a:lstStyle/>
        <a:p>
          <a:endParaRPr lang="uk-UA"/>
        </a:p>
      </dgm:t>
    </dgm:pt>
    <dgm:pt modelId="{81F62A52-8200-415A-8289-3133F3CE7895}" type="sibTrans" cxnId="{30E48DEE-41F4-4B1C-A326-7C38AA5EC978}">
      <dgm:prSet/>
      <dgm:spPr/>
      <dgm:t>
        <a:bodyPr/>
        <a:lstStyle/>
        <a:p>
          <a:endParaRPr lang="uk-UA"/>
        </a:p>
      </dgm:t>
    </dgm:pt>
    <dgm:pt modelId="{C05226B8-1F75-47E4-9B89-0B3C096CF2E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вікторини, конкурси </a:t>
          </a:r>
          <a:endParaRPr lang="uk-UA" sz="18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C47C441-8179-4FF1-B850-41F61DE8EF14}" type="parTrans" cxnId="{4A07CF8C-EBEC-4986-92B1-44F3B5E5F551}">
      <dgm:prSet/>
      <dgm:spPr/>
      <dgm:t>
        <a:bodyPr/>
        <a:lstStyle/>
        <a:p>
          <a:endParaRPr lang="uk-UA"/>
        </a:p>
      </dgm:t>
    </dgm:pt>
    <dgm:pt modelId="{8C7DB451-E3CC-4AF7-8377-EEBF7B734BA7}" type="sibTrans" cxnId="{4A07CF8C-EBEC-4986-92B1-44F3B5E5F551}">
      <dgm:prSet/>
      <dgm:spPr/>
      <dgm:t>
        <a:bodyPr/>
        <a:lstStyle/>
        <a:p>
          <a:endParaRPr lang="uk-UA"/>
        </a:p>
      </dgm:t>
    </dgm:pt>
    <dgm:pt modelId="{7483F392-5F81-484E-B1EE-E59F5EADA23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виставки робіт учнів</a:t>
          </a:r>
          <a:endParaRPr lang="uk-UA" sz="18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377139D-A750-4CB2-9BDF-4045E8C5BAAC}" type="parTrans" cxnId="{2243E2C5-E457-49FA-867C-871CA4F38F1F}">
      <dgm:prSet/>
      <dgm:spPr/>
      <dgm:t>
        <a:bodyPr/>
        <a:lstStyle/>
        <a:p>
          <a:endParaRPr lang="uk-UA"/>
        </a:p>
      </dgm:t>
    </dgm:pt>
    <dgm:pt modelId="{CBA6533B-79BF-49A1-BB89-2885502A8490}" type="sibTrans" cxnId="{2243E2C5-E457-49FA-867C-871CA4F38F1F}">
      <dgm:prSet/>
      <dgm:spPr/>
      <dgm:t>
        <a:bodyPr/>
        <a:lstStyle/>
        <a:p>
          <a:endParaRPr lang="uk-UA"/>
        </a:p>
      </dgm:t>
    </dgm:pt>
    <dgm:pt modelId="{F1DA19A3-7B07-466F-9C45-E7912C66387F}">
      <dgm:prSet phldrT="[Текст]" custT="1"/>
      <dgm:spPr/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акції, кампанії, тижні біології </a:t>
          </a:r>
          <a:endParaRPr lang="uk-UA" sz="18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F70EFE7-AFB1-4282-81A0-2D48259828E5}" type="parTrans" cxnId="{F6594250-3801-42C0-8692-5D951AD66227}">
      <dgm:prSet/>
      <dgm:spPr/>
      <dgm:t>
        <a:bodyPr/>
        <a:lstStyle/>
        <a:p>
          <a:endParaRPr lang="uk-UA"/>
        </a:p>
      </dgm:t>
    </dgm:pt>
    <dgm:pt modelId="{F8AABE38-FB7E-4F05-8BE3-A707DB979B21}" type="sibTrans" cxnId="{F6594250-3801-42C0-8692-5D951AD66227}">
      <dgm:prSet/>
      <dgm:spPr/>
      <dgm:t>
        <a:bodyPr/>
        <a:lstStyle/>
        <a:p>
          <a:endParaRPr lang="uk-UA"/>
        </a:p>
      </dgm:t>
    </dgm:pt>
    <dgm:pt modelId="{7220AD72-2E52-4C41-9E5C-C4014789336F}" type="pres">
      <dgm:prSet presAssocID="{A667C4FE-89F7-4CC3-8A46-9FC1E001C3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10B93-7572-4BD1-A191-2A233D00D615}" type="pres">
      <dgm:prSet presAssocID="{1EF59873-0A4B-4C34-9244-8F445C0D2CCF}" presName="node" presStyleLbl="node1" presStyleIdx="0" presStyleCnt="5" custScaleX="1820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5AAB4E-B5ED-45D9-A067-502817CE37AF}" type="pres">
      <dgm:prSet presAssocID="{1EF59873-0A4B-4C34-9244-8F445C0D2CCF}" presName="spNode" presStyleCnt="0"/>
      <dgm:spPr/>
    </dgm:pt>
    <dgm:pt modelId="{64DA3ACE-BCB4-4865-912B-77DB0485926E}" type="pres">
      <dgm:prSet presAssocID="{C9B1BF04-6FA4-4ED5-A0E3-9B14B951BC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C35E041-F042-4221-A0EC-DE4BF9F2F433}" type="pres">
      <dgm:prSet presAssocID="{BBD6B1CD-856E-4EA3-A5A1-3A823F56AE92}" presName="node" presStyleLbl="node1" presStyleIdx="1" presStyleCnt="5" custScaleX="2141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D755D-AE60-4FF5-A728-93E8AC0453F9}" type="pres">
      <dgm:prSet presAssocID="{BBD6B1CD-856E-4EA3-A5A1-3A823F56AE92}" presName="spNode" presStyleCnt="0"/>
      <dgm:spPr/>
    </dgm:pt>
    <dgm:pt modelId="{86873BC8-C552-4B63-BC98-46D49B1533D4}" type="pres">
      <dgm:prSet presAssocID="{81F62A52-8200-415A-8289-3133F3CE789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D53BAFF-A507-423C-97F2-6DA5F9D248F9}" type="pres">
      <dgm:prSet presAssocID="{C05226B8-1F75-47E4-9B89-0B3C096CF2E5}" presName="node" presStyleLbl="node1" presStyleIdx="2" presStyleCnt="5" custScaleX="163832" custRadScaleRad="100289" custRadScaleInc="-1100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C42EE5-977C-454F-A689-88B7256590D5}" type="pres">
      <dgm:prSet presAssocID="{C05226B8-1F75-47E4-9B89-0B3C096CF2E5}" presName="spNode" presStyleCnt="0"/>
      <dgm:spPr/>
    </dgm:pt>
    <dgm:pt modelId="{B154F1CB-E9CF-4D88-B346-E679E8A6485F}" type="pres">
      <dgm:prSet presAssocID="{8C7DB451-E3CC-4AF7-8377-EEBF7B734BA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58799E7-2962-4E4A-8D0A-3B860DFBB802}" type="pres">
      <dgm:prSet presAssocID="{7483F392-5F81-484E-B1EE-E59F5EADA236}" presName="node" presStyleLbl="node1" presStyleIdx="3" presStyleCnt="5" custScaleX="154939" custRadScaleRad="99823" custRadScaleInc="1095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99712C-FE1C-4BC3-AB70-74CDCC64AAE8}" type="pres">
      <dgm:prSet presAssocID="{7483F392-5F81-484E-B1EE-E59F5EADA236}" presName="spNode" presStyleCnt="0"/>
      <dgm:spPr/>
    </dgm:pt>
    <dgm:pt modelId="{1DA2A81D-0ABD-40D1-A4D9-5B3D06E20ECC}" type="pres">
      <dgm:prSet presAssocID="{CBA6533B-79BF-49A1-BB89-2885502A849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0FAEE15-84F6-4676-9E68-8CF96B00CCA5}" type="pres">
      <dgm:prSet presAssocID="{F1DA19A3-7B07-466F-9C45-E7912C66387F}" presName="node" presStyleLbl="node1" presStyleIdx="4" presStyleCnt="5" custScaleX="2336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23FC47-67E0-41FC-9E6B-C19837786785}" type="pres">
      <dgm:prSet presAssocID="{F1DA19A3-7B07-466F-9C45-E7912C66387F}" presName="spNode" presStyleCnt="0"/>
      <dgm:spPr/>
    </dgm:pt>
    <dgm:pt modelId="{4EA36A8A-BAED-49F6-BD7E-03BE8CB782CA}" type="pres">
      <dgm:prSet presAssocID="{F8AABE38-FB7E-4F05-8BE3-A707DB979B2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0E48DEE-41F4-4B1C-A326-7C38AA5EC978}" srcId="{A667C4FE-89F7-4CC3-8A46-9FC1E001C3E1}" destId="{BBD6B1CD-856E-4EA3-A5A1-3A823F56AE92}" srcOrd="1" destOrd="0" parTransId="{E0B23B30-5E0C-4CE4-8B61-6331695F58F7}" sibTransId="{81F62A52-8200-415A-8289-3133F3CE7895}"/>
    <dgm:cxn modelId="{22E545B6-C37B-463F-999A-317D151947CD}" type="presOf" srcId="{81F62A52-8200-415A-8289-3133F3CE7895}" destId="{86873BC8-C552-4B63-BC98-46D49B1533D4}" srcOrd="0" destOrd="0" presId="urn:microsoft.com/office/officeart/2005/8/layout/cycle6"/>
    <dgm:cxn modelId="{66844FA7-C595-4DFA-AD68-F2FCFE6CCDFD}" type="presOf" srcId="{BBD6B1CD-856E-4EA3-A5A1-3A823F56AE92}" destId="{CC35E041-F042-4221-A0EC-DE4BF9F2F433}" srcOrd="0" destOrd="0" presId="urn:microsoft.com/office/officeart/2005/8/layout/cycle6"/>
    <dgm:cxn modelId="{F6594250-3801-42C0-8692-5D951AD66227}" srcId="{A667C4FE-89F7-4CC3-8A46-9FC1E001C3E1}" destId="{F1DA19A3-7B07-466F-9C45-E7912C66387F}" srcOrd="4" destOrd="0" parTransId="{DF70EFE7-AFB1-4282-81A0-2D48259828E5}" sibTransId="{F8AABE38-FB7E-4F05-8BE3-A707DB979B21}"/>
    <dgm:cxn modelId="{25156C2E-9629-4123-A9C8-6E092E17BE61}" srcId="{A667C4FE-89F7-4CC3-8A46-9FC1E001C3E1}" destId="{1EF59873-0A4B-4C34-9244-8F445C0D2CCF}" srcOrd="0" destOrd="0" parTransId="{4F728868-2616-4B05-9AFE-D1261AB4E8AD}" sibTransId="{C9B1BF04-6FA4-4ED5-A0E3-9B14B951BC95}"/>
    <dgm:cxn modelId="{99129656-D4D8-4ED4-A3DC-748E6641F066}" type="presOf" srcId="{F1DA19A3-7B07-466F-9C45-E7912C66387F}" destId="{50FAEE15-84F6-4676-9E68-8CF96B00CCA5}" srcOrd="0" destOrd="0" presId="urn:microsoft.com/office/officeart/2005/8/layout/cycle6"/>
    <dgm:cxn modelId="{AE13FB01-81CF-4F65-8FD7-59A3DF341876}" type="presOf" srcId="{1EF59873-0A4B-4C34-9244-8F445C0D2CCF}" destId="{E9210B93-7572-4BD1-A191-2A233D00D615}" srcOrd="0" destOrd="0" presId="urn:microsoft.com/office/officeart/2005/8/layout/cycle6"/>
    <dgm:cxn modelId="{2243E2C5-E457-49FA-867C-871CA4F38F1F}" srcId="{A667C4FE-89F7-4CC3-8A46-9FC1E001C3E1}" destId="{7483F392-5F81-484E-B1EE-E59F5EADA236}" srcOrd="3" destOrd="0" parTransId="{2377139D-A750-4CB2-9BDF-4045E8C5BAAC}" sibTransId="{CBA6533B-79BF-49A1-BB89-2885502A8490}"/>
    <dgm:cxn modelId="{4161A754-F850-4C3D-A1B5-721064649A08}" type="presOf" srcId="{7483F392-5F81-484E-B1EE-E59F5EADA236}" destId="{C58799E7-2962-4E4A-8D0A-3B860DFBB802}" srcOrd="0" destOrd="0" presId="urn:microsoft.com/office/officeart/2005/8/layout/cycle6"/>
    <dgm:cxn modelId="{98726EBA-0503-46DF-8F4E-82184082B7C4}" type="presOf" srcId="{8C7DB451-E3CC-4AF7-8377-EEBF7B734BA7}" destId="{B154F1CB-E9CF-4D88-B346-E679E8A6485F}" srcOrd="0" destOrd="0" presId="urn:microsoft.com/office/officeart/2005/8/layout/cycle6"/>
    <dgm:cxn modelId="{BC9C98F1-B6E4-4B9A-8768-6C4FF498046E}" type="presOf" srcId="{CBA6533B-79BF-49A1-BB89-2885502A8490}" destId="{1DA2A81D-0ABD-40D1-A4D9-5B3D06E20ECC}" srcOrd="0" destOrd="0" presId="urn:microsoft.com/office/officeart/2005/8/layout/cycle6"/>
    <dgm:cxn modelId="{51847B5D-2E94-4738-9D62-147B80D9BB79}" type="presOf" srcId="{A667C4FE-89F7-4CC3-8A46-9FC1E001C3E1}" destId="{7220AD72-2E52-4C41-9E5C-C4014789336F}" srcOrd="0" destOrd="0" presId="urn:microsoft.com/office/officeart/2005/8/layout/cycle6"/>
    <dgm:cxn modelId="{295A27C6-C319-4EE3-8D6D-8EA54D087E62}" type="presOf" srcId="{F8AABE38-FB7E-4F05-8BE3-A707DB979B21}" destId="{4EA36A8A-BAED-49F6-BD7E-03BE8CB782CA}" srcOrd="0" destOrd="0" presId="urn:microsoft.com/office/officeart/2005/8/layout/cycle6"/>
    <dgm:cxn modelId="{4A07CF8C-EBEC-4986-92B1-44F3B5E5F551}" srcId="{A667C4FE-89F7-4CC3-8A46-9FC1E001C3E1}" destId="{C05226B8-1F75-47E4-9B89-0B3C096CF2E5}" srcOrd="2" destOrd="0" parTransId="{FC47C441-8179-4FF1-B850-41F61DE8EF14}" sibTransId="{8C7DB451-E3CC-4AF7-8377-EEBF7B734BA7}"/>
    <dgm:cxn modelId="{FEBE97B8-D026-4C43-8E7F-960E557E1DAE}" type="presOf" srcId="{C05226B8-1F75-47E4-9B89-0B3C096CF2E5}" destId="{5D53BAFF-A507-423C-97F2-6DA5F9D248F9}" srcOrd="0" destOrd="0" presId="urn:microsoft.com/office/officeart/2005/8/layout/cycle6"/>
    <dgm:cxn modelId="{F2805E8B-F707-4291-82E9-4BCCB7B4EDF5}" type="presOf" srcId="{C9B1BF04-6FA4-4ED5-A0E3-9B14B951BC95}" destId="{64DA3ACE-BCB4-4865-912B-77DB0485926E}" srcOrd="0" destOrd="0" presId="urn:microsoft.com/office/officeart/2005/8/layout/cycle6"/>
    <dgm:cxn modelId="{BCD3244F-0905-44C0-98B3-8FDA2A7210FC}" type="presParOf" srcId="{7220AD72-2E52-4C41-9E5C-C4014789336F}" destId="{E9210B93-7572-4BD1-A191-2A233D00D615}" srcOrd="0" destOrd="0" presId="urn:microsoft.com/office/officeart/2005/8/layout/cycle6"/>
    <dgm:cxn modelId="{7183A89C-2DC4-48CC-879A-814DE4A35C2C}" type="presParOf" srcId="{7220AD72-2E52-4C41-9E5C-C4014789336F}" destId="{7F5AAB4E-B5ED-45D9-A067-502817CE37AF}" srcOrd="1" destOrd="0" presId="urn:microsoft.com/office/officeart/2005/8/layout/cycle6"/>
    <dgm:cxn modelId="{D8997971-6EF6-48E3-9804-EE9DDD796385}" type="presParOf" srcId="{7220AD72-2E52-4C41-9E5C-C4014789336F}" destId="{64DA3ACE-BCB4-4865-912B-77DB0485926E}" srcOrd="2" destOrd="0" presId="urn:microsoft.com/office/officeart/2005/8/layout/cycle6"/>
    <dgm:cxn modelId="{6C4C80D0-81D6-492C-9925-9433D905424B}" type="presParOf" srcId="{7220AD72-2E52-4C41-9E5C-C4014789336F}" destId="{CC35E041-F042-4221-A0EC-DE4BF9F2F433}" srcOrd="3" destOrd="0" presId="urn:microsoft.com/office/officeart/2005/8/layout/cycle6"/>
    <dgm:cxn modelId="{85091B9A-E316-4F1C-BF6C-2336FA2DFCCF}" type="presParOf" srcId="{7220AD72-2E52-4C41-9E5C-C4014789336F}" destId="{53ED755D-AE60-4FF5-A728-93E8AC0453F9}" srcOrd="4" destOrd="0" presId="urn:microsoft.com/office/officeart/2005/8/layout/cycle6"/>
    <dgm:cxn modelId="{9143B76F-FE21-437D-9688-3A7554860136}" type="presParOf" srcId="{7220AD72-2E52-4C41-9E5C-C4014789336F}" destId="{86873BC8-C552-4B63-BC98-46D49B1533D4}" srcOrd="5" destOrd="0" presId="urn:microsoft.com/office/officeart/2005/8/layout/cycle6"/>
    <dgm:cxn modelId="{015C4154-3D43-40B6-8791-F21ECC3A2CD9}" type="presParOf" srcId="{7220AD72-2E52-4C41-9E5C-C4014789336F}" destId="{5D53BAFF-A507-423C-97F2-6DA5F9D248F9}" srcOrd="6" destOrd="0" presId="urn:microsoft.com/office/officeart/2005/8/layout/cycle6"/>
    <dgm:cxn modelId="{B02E9C51-8DB7-4ABE-B4B8-993E4A6DA41C}" type="presParOf" srcId="{7220AD72-2E52-4C41-9E5C-C4014789336F}" destId="{70C42EE5-977C-454F-A689-88B7256590D5}" srcOrd="7" destOrd="0" presId="urn:microsoft.com/office/officeart/2005/8/layout/cycle6"/>
    <dgm:cxn modelId="{B7AB12AD-4930-430F-A8B1-E3975F433103}" type="presParOf" srcId="{7220AD72-2E52-4C41-9E5C-C4014789336F}" destId="{B154F1CB-E9CF-4D88-B346-E679E8A6485F}" srcOrd="8" destOrd="0" presId="urn:microsoft.com/office/officeart/2005/8/layout/cycle6"/>
    <dgm:cxn modelId="{0843FBF0-E939-4663-9FA8-F707A66E03CB}" type="presParOf" srcId="{7220AD72-2E52-4C41-9E5C-C4014789336F}" destId="{C58799E7-2962-4E4A-8D0A-3B860DFBB802}" srcOrd="9" destOrd="0" presId="urn:microsoft.com/office/officeart/2005/8/layout/cycle6"/>
    <dgm:cxn modelId="{AE72D096-101B-42D3-B7B3-D399A3CF7FD4}" type="presParOf" srcId="{7220AD72-2E52-4C41-9E5C-C4014789336F}" destId="{9F99712C-FE1C-4BC3-AB70-74CDCC64AAE8}" srcOrd="10" destOrd="0" presId="urn:microsoft.com/office/officeart/2005/8/layout/cycle6"/>
    <dgm:cxn modelId="{237DE514-511E-4917-8D08-3B86764C58BB}" type="presParOf" srcId="{7220AD72-2E52-4C41-9E5C-C4014789336F}" destId="{1DA2A81D-0ABD-40D1-A4D9-5B3D06E20ECC}" srcOrd="11" destOrd="0" presId="urn:microsoft.com/office/officeart/2005/8/layout/cycle6"/>
    <dgm:cxn modelId="{9587E3FC-0FC3-4C01-9CFC-CF0105CE9365}" type="presParOf" srcId="{7220AD72-2E52-4C41-9E5C-C4014789336F}" destId="{50FAEE15-84F6-4676-9E68-8CF96B00CCA5}" srcOrd="12" destOrd="0" presId="urn:microsoft.com/office/officeart/2005/8/layout/cycle6"/>
    <dgm:cxn modelId="{02E9AAFA-7ABB-4791-B2CB-CA379BFEC789}" type="presParOf" srcId="{7220AD72-2E52-4C41-9E5C-C4014789336F}" destId="{5F23FC47-67E0-41FC-9E6B-C19837786785}" srcOrd="13" destOrd="0" presId="urn:microsoft.com/office/officeart/2005/8/layout/cycle6"/>
    <dgm:cxn modelId="{EA254A5F-EFBB-467D-9E7D-E2CA3567C161}" type="presParOf" srcId="{7220AD72-2E52-4C41-9E5C-C4014789336F}" destId="{4EA36A8A-BAED-49F6-BD7E-03BE8CB782C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6F678-88C4-4863-9434-E61661E8F4F9}" type="doc">
      <dgm:prSet loTypeId="urn:microsoft.com/office/officeart/2005/8/layout/defaul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9E82FA4B-65DD-4EAC-BEA1-356DF79D987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дослідницький</a:t>
          </a:r>
          <a:r>
            <a:rPr lang="ru-RU" sz="2000" b="1" baseline="0" dirty="0" smtClean="0">
              <a:solidFill>
                <a:schemeClr val="tx1"/>
              </a:solidFill>
              <a:latin typeface="Georgia" pitchFamily="18" charset="0"/>
            </a:rPr>
            <a:t> практикум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3E29C93-6BA6-4A95-BD86-D5C811492E18}" type="parTrans" cxnId="{156A3E1C-6845-426F-B588-E17FD496CDA5}">
      <dgm:prSet/>
      <dgm:spPr/>
      <dgm:t>
        <a:bodyPr/>
        <a:lstStyle/>
        <a:p>
          <a:endParaRPr lang="uk-UA"/>
        </a:p>
      </dgm:t>
    </dgm:pt>
    <dgm:pt modelId="{3A185A09-08E2-46F7-A4D9-7684D812DF29}" type="sibTrans" cxnId="{156A3E1C-6845-426F-B588-E17FD496CDA5}">
      <dgm:prSet/>
      <dgm:spPr/>
      <dgm:t>
        <a:bodyPr/>
        <a:lstStyle/>
        <a:p>
          <a:endParaRPr lang="uk-UA"/>
        </a:p>
      </dgm:t>
    </dgm:pt>
    <dgm:pt modelId="{E0689A03-9566-45EC-AA20-6067207CBB6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baseline="0" dirty="0" smtClean="0">
              <a:solidFill>
                <a:schemeClr val="tx1"/>
              </a:solidFill>
              <a:latin typeface="Georgia" pitchFamily="18" charset="0"/>
            </a:rPr>
            <a:t>роботу в кутку </a:t>
          </a:r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живої</a:t>
          </a:r>
          <a:r>
            <a:rPr lang="ru-RU" sz="2000" b="1" baseline="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природи</a:t>
          </a:r>
          <a:endParaRPr lang="uk-UA" sz="2000" b="1" baseline="0" noProof="0" dirty="0">
            <a:solidFill>
              <a:schemeClr val="tx1"/>
            </a:solidFill>
            <a:latin typeface="Georgia" pitchFamily="18" charset="0"/>
          </a:endParaRPr>
        </a:p>
      </dgm:t>
    </dgm:pt>
    <dgm:pt modelId="{74B35C0A-C55A-4761-A437-C1D204AB07E8}" type="parTrans" cxnId="{00DC1E00-E048-4FF8-BE8D-649BBECE06C9}">
      <dgm:prSet/>
      <dgm:spPr/>
      <dgm:t>
        <a:bodyPr/>
        <a:lstStyle/>
        <a:p>
          <a:endParaRPr lang="uk-UA"/>
        </a:p>
      </dgm:t>
    </dgm:pt>
    <dgm:pt modelId="{C6638215-82FD-4A1E-96EC-978DB424585A}" type="sibTrans" cxnId="{00DC1E00-E048-4FF8-BE8D-649BBECE06C9}">
      <dgm:prSet/>
      <dgm:spPr/>
      <dgm:t>
        <a:bodyPr/>
        <a:lstStyle/>
        <a:p>
          <a:endParaRPr lang="uk-UA"/>
        </a:p>
      </dgm:t>
    </dgm:pt>
    <dgm:pt modelId="{DBCB2087-BBCB-488C-86E1-F3EF6CC1515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підготовку дослідів для демонстрування на уроці</a:t>
          </a:r>
          <a:endParaRPr lang="uk-UA" sz="2000" b="1" baseline="0" noProof="0" dirty="0">
            <a:solidFill>
              <a:schemeClr val="tx1"/>
            </a:solidFill>
            <a:latin typeface="Georgia" pitchFamily="18" charset="0"/>
          </a:endParaRPr>
        </a:p>
      </dgm:t>
    </dgm:pt>
    <dgm:pt modelId="{70B50995-4A4C-4B13-959D-B4530AC38325}" type="parTrans" cxnId="{23064304-7C9B-4EBC-8563-CC3C37616F08}">
      <dgm:prSet/>
      <dgm:spPr/>
      <dgm:t>
        <a:bodyPr/>
        <a:lstStyle/>
        <a:p>
          <a:endParaRPr lang="uk-UA"/>
        </a:p>
      </dgm:t>
    </dgm:pt>
    <dgm:pt modelId="{F8999E8C-FE1E-434A-99CC-AF44495A5879}" type="sibTrans" cxnId="{23064304-7C9B-4EBC-8563-CC3C37616F08}">
      <dgm:prSet/>
      <dgm:spPr/>
      <dgm:t>
        <a:bodyPr/>
        <a:lstStyle/>
        <a:p>
          <a:endParaRPr lang="uk-UA"/>
        </a:p>
      </dgm:t>
    </dgm:pt>
    <dgm:pt modelId="{10D9506E-8EC7-40E3-AD4C-D5B0FB4FA96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спостереження за домашніми тваринами</a:t>
          </a:r>
          <a:endParaRPr lang="uk-UA" sz="2000" b="1" baseline="0" noProof="0" dirty="0">
            <a:solidFill>
              <a:schemeClr val="tx1"/>
            </a:solidFill>
            <a:latin typeface="Georgia" pitchFamily="18" charset="0"/>
          </a:endParaRPr>
        </a:p>
      </dgm:t>
    </dgm:pt>
    <dgm:pt modelId="{601E19FC-C967-4B7A-8E29-1FFB410514F8}" type="parTrans" cxnId="{877A2A24-1D47-46BD-9597-0AE1C2504816}">
      <dgm:prSet/>
      <dgm:spPr/>
      <dgm:t>
        <a:bodyPr/>
        <a:lstStyle/>
        <a:p>
          <a:endParaRPr lang="uk-UA"/>
        </a:p>
      </dgm:t>
    </dgm:pt>
    <dgm:pt modelId="{31C94C9D-7C50-4235-98EA-21ECBECDDDF3}" type="sibTrans" cxnId="{877A2A24-1D47-46BD-9597-0AE1C2504816}">
      <dgm:prSet/>
      <dgm:spPr/>
      <dgm:t>
        <a:bodyPr/>
        <a:lstStyle/>
        <a:p>
          <a:endParaRPr lang="uk-UA"/>
        </a:p>
      </dgm:t>
    </dgm:pt>
    <dgm:pt modelId="{6C4DF478-7462-45AD-9760-96290CB7CD5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фенологічні спостереження</a:t>
          </a:r>
          <a:endParaRPr lang="uk-UA" sz="2000" b="1" baseline="0" noProof="0" dirty="0">
            <a:solidFill>
              <a:schemeClr val="tx1"/>
            </a:solidFill>
            <a:latin typeface="Georgia" pitchFamily="18" charset="0"/>
          </a:endParaRPr>
        </a:p>
      </dgm:t>
    </dgm:pt>
    <dgm:pt modelId="{41C60993-CB8B-4787-A874-1008C530735B}" type="parTrans" cxnId="{2046F6DA-7E12-4BCD-8D4A-D39754C47C13}">
      <dgm:prSet/>
      <dgm:spPr/>
      <dgm:t>
        <a:bodyPr/>
        <a:lstStyle/>
        <a:p>
          <a:endParaRPr lang="uk-UA"/>
        </a:p>
      </dgm:t>
    </dgm:pt>
    <dgm:pt modelId="{BD88508C-8D2D-4F97-B656-ADDA9F725527}" type="sibTrans" cxnId="{2046F6DA-7E12-4BCD-8D4A-D39754C47C13}">
      <dgm:prSet/>
      <dgm:spPr/>
      <dgm:t>
        <a:bodyPr/>
        <a:lstStyle/>
        <a:p>
          <a:endParaRPr lang="uk-UA"/>
        </a:p>
      </dgm:t>
    </dgm:pt>
    <dgm:pt modelId="{7A391D9A-2396-4288-A19F-4AB4FFF629A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baseline="0" dirty="0" smtClean="0">
              <a:solidFill>
                <a:schemeClr val="tx1"/>
              </a:solidFill>
              <a:latin typeface="Georgia" pitchFamily="18" charset="0"/>
            </a:rPr>
            <a:t>роботу </a:t>
          </a:r>
          <a:r>
            <a:rPr lang="uk-UA" sz="2000" b="1" baseline="0" noProof="0" dirty="0" smtClean="0">
              <a:solidFill>
                <a:schemeClr val="tx1"/>
              </a:solidFill>
              <a:latin typeface="Georgia" pitchFamily="18" charset="0"/>
            </a:rPr>
            <a:t>з додатковою, науково-популярною літературою</a:t>
          </a:r>
          <a:endParaRPr lang="uk-UA" sz="2000" b="1" baseline="0" noProof="0" dirty="0">
            <a:solidFill>
              <a:schemeClr val="tx1"/>
            </a:solidFill>
            <a:latin typeface="Georgia" pitchFamily="18" charset="0"/>
          </a:endParaRPr>
        </a:p>
      </dgm:t>
    </dgm:pt>
    <dgm:pt modelId="{DA4C22EA-CE3C-4078-A7FF-7D860EB211D9}" type="parTrans" cxnId="{23856AAB-74FA-4890-8698-46E5E5ADF69E}">
      <dgm:prSet/>
      <dgm:spPr/>
      <dgm:t>
        <a:bodyPr/>
        <a:lstStyle/>
        <a:p>
          <a:endParaRPr lang="uk-UA"/>
        </a:p>
      </dgm:t>
    </dgm:pt>
    <dgm:pt modelId="{C790A47B-873C-43FF-9F95-847FA2B68CD2}" type="sibTrans" cxnId="{23856AAB-74FA-4890-8698-46E5E5ADF69E}">
      <dgm:prSet/>
      <dgm:spPr/>
      <dgm:t>
        <a:bodyPr/>
        <a:lstStyle/>
        <a:p>
          <a:endParaRPr lang="uk-UA"/>
        </a:p>
      </dgm:t>
    </dgm:pt>
    <dgm:pt modelId="{0126E345-D468-4B56-9F5B-9B1CDB496474}" type="pres">
      <dgm:prSet presAssocID="{B3F6F678-88C4-4863-9434-E61661E8F4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C691-4D14-45FF-BC7F-72E3B0F7E9D7}" type="pres">
      <dgm:prSet presAssocID="{9E82FA4B-65DD-4EAC-BEA1-356DF79D98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5C8D9-7374-4821-8663-823FAAEDCBDA}" type="pres">
      <dgm:prSet presAssocID="{3A185A09-08E2-46F7-A4D9-7684D812DF29}" presName="sibTrans" presStyleCnt="0"/>
      <dgm:spPr/>
    </dgm:pt>
    <dgm:pt modelId="{707FFC67-D075-44E1-8C12-41BE48375F06}" type="pres">
      <dgm:prSet presAssocID="{E0689A03-9566-45EC-AA20-6067207CBB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E0D9D-A5AA-45A0-8349-8A73F5B96E8E}" type="pres">
      <dgm:prSet presAssocID="{C6638215-82FD-4A1E-96EC-978DB424585A}" presName="sibTrans" presStyleCnt="0"/>
      <dgm:spPr/>
    </dgm:pt>
    <dgm:pt modelId="{2F333A8E-012E-47A0-9C9F-8FCDE3CFAAE3}" type="pres">
      <dgm:prSet presAssocID="{DBCB2087-BBCB-488C-86E1-F3EF6CC151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E1538-FE11-413F-AF8E-DA20BA47B62A}" type="pres">
      <dgm:prSet presAssocID="{F8999E8C-FE1E-434A-99CC-AF44495A5879}" presName="sibTrans" presStyleCnt="0"/>
      <dgm:spPr/>
    </dgm:pt>
    <dgm:pt modelId="{6DA41323-9D10-4037-AABE-20FF8A67A350}" type="pres">
      <dgm:prSet presAssocID="{10D9506E-8EC7-40E3-AD4C-D5B0FB4FA9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EEE587-4D74-4AAE-97DA-4DE1F558C1BB}" type="pres">
      <dgm:prSet presAssocID="{31C94C9D-7C50-4235-98EA-21ECBECDDDF3}" presName="sibTrans" presStyleCnt="0"/>
      <dgm:spPr/>
    </dgm:pt>
    <dgm:pt modelId="{6E49C882-0571-4AEE-8F46-5B358AF15B55}" type="pres">
      <dgm:prSet presAssocID="{6C4DF478-7462-45AD-9760-96290CB7CD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0413F4-6FDF-4482-AFAA-990BCF689697}" type="pres">
      <dgm:prSet presAssocID="{BD88508C-8D2D-4F97-B656-ADDA9F725527}" presName="sibTrans" presStyleCnt="0"/>
      <dgm:spPr/>
    </dgm:pt>
    <dgm:pt modelId="{C88E0ADA-3DEC-455C-AFD6-4DDADB1F6FBF}" type="pres">
      <dgm:prSet presAssocID="{7A391D9A-2396-4288-A19F-4AB4FFF629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856AAB-74FA-4890-8698-46E5E5ADF69E}" srcId="{B3F6F678-88C4-4863-9434-E61661E8F4F9}" destId="{7A391D9A-2396-4288-A19F-4AB4FFF629AE}" srcOrd="5" destOrd="0" parTransId="{DA4C22EA-CE3C-4078-A7FF-7D860EB211D9}" sibTransId="{C790A47B-873C-43FF-9F95-847FA2B68CD2}"/>
    <dgm:cxn modelId="{A9F9A2DB-7B27-49D6-8E42-042D8784D2B7}" type="presOf" srcId="{E0689A03-9566-45EC-AA20-6067207CBB67}" destId="{707FFC67-D075-44E1-8C12-41BE48375F06}" srcOrd="0" destOrd="0" presId="urn:microsoft.com/office/officeart/2005/8/layout/default"/>
    <dgm:cxn modelId="{32546DD5-D1FF-426A-B599-9BC1040856EA}" type="presOf" srcId="{B3F6F678-88C4-4863-9434-E61661E8F4F9}" destId="{0126E345-D468-4B56-9F5B-9B1CDB496474}" srcOrd="0" destOrd="0" presId="urn:microsoft.com/office/officeart/2005/8/layout/default"/>
    <dgm:cxn modelId="{7F799062-C20C-4404-88FC-4C9348591FB7}" type="presOf" srcId="{10D9506E-8EC7-40E3-AD4C-D5B0FB4FA964}" destId="{6DA41323-9D10-4037-AABE-20FF8A67A350}" srcOrd="0" destOrd="0" presId="urn:microsoft.com/office/officeart/2005/8/layout/default"/>
    <dgm:cxn modelId="{A070B81F-3A77-4054-A43F-CACC389631CE}" type="presOf" srcId="{DBCB2087-BBCB-488C-86E1-F3EF6CC15157}" destId="{2F333A8E-012E-47A0-9C9F-8FCDE3CFAAE3}" srcOrd="0" destOrd="0" presId="urn:microsoft.com/office/officeart/2005/8/layout/default"/>
    <dgm:cxn modelId="{BB7695FB-D2BA-49EB-B3E9-637AF3C87338}" type="presOf" srcId="{7A391D9A-2396-4288-A19F-4AB4FFF629AE}" destId="{C88E0ADA-3DEC-455C-AFD6-4DDADB1F6FBF}" srcOrd="0" destOrd="0" presId="urn:microsoft.com/office/officeart/2005/8/layout/default"/>
    <dgm:cxn modelId="{58695FC1-A116-43CA-80C5-5998DE421784}" type="presOf" srcId="{6C4DF478-7462-45AD-9760-96290CB7CD5B}" destId="{6E49C882-0571-4AEE-8F46-5B358AF15B55}" srcOrd="0" destOrd="0" presId="urn:microsoft.com/office/officeart/2005/8/layout/default"/>
    <dgm:cxn modelId="{877A2A24-1D47-46BD-9597-0AE1C2504816}" srcId="{B3F6F678-88C4-4863-9434-E61661E8F4F9}" destId="{10D9506E-8EC7-40E3-AD4C-D5B0FB4FA964}" srcOrd="3" destOrd="0" parTransId="{601E19FC-C967-4B7A-8E29-1FFB410514F8}" sibTransId="{31C94C9D-7C50-4235-98EA-21ECBECDDDF3}"/>
    <dgm:cxn modelId="{A7A8E1C2-8B27-47AF-92FE-7D64FD202FF8}" type="presOf" srcId="{9E82FA4B-65DD-4EAC-BEA1-356DF79D9870}" destId="{59AFC691-4D14-45FF-BC7F-72E3B0F7E9D7}" srcOrd="0" destOrd="0" presId="urn:microsoft.com/office/officeart/2005/8/layout/default"/>
    <dgm:cxn modelId="{2046F6DA-7E12-4BCD-8D4A-D39754C47C13}" srcId="{B3F6F678-88C4-4863-9434-E61661E8F4F9}" destId="{6C4DF478-7462-45AD-9760-96290CB7CD5B}" srcOrd="4" destOrd="0" parTransId="{41C60993-CB8B-4787-A874-1008C530735B}" sibTransId="{BD88508C-8D2D-4F97-B656-ADDA9F725527}"/>
    <dgm:cxn modelId="{156A3E1C-6845-426F-B588-E17FD496CDA5}" srcId="{B3F6F678-88C4-4863-9434-E61661E8F4F9}" destId="{9E82FA4B-65DD-4EAC-BEA1-356DF79D9870}" srcOrd="0" destOrd="0" parTransId="{83E29C93-6BA6-4A95-BD86-D5C811492E18}" sibTransId="{3A185A09-08E2-46F7-A4D9-7684D812DF29}"/>
    <dgm:cxn modelId="{23064304-7C9B-4EBC-8563-CC3C37616F08}" srcId="{B3F6F678-88C4-4863-9434-E61661E8F4F9}" destId="{DBCB2087-BBCB-488C-86E1-F3EF6CC15157}" srcOrd="2" destOrd="0" parTransId="{70B50995-4A4C-4B13-959D-B4530AC38325}" sibTransId="{F8999E8C-FE1E-434A-99CC-AF44495A5879}"/>
    <dgm:cxn modelId="{00DC1E00-E048-4FF8-BE8D-649BBECE06C9}" srcId="{B3F6F678-88C4-4863-9434-E61661E8F4F9}" destId="{E0689A03-9566-45EC-AA20-6067207CBB67}" srcOrd="1" destOrd="0" parTransId="{74B35C0A-C55A-4761-A437-C1D204AB07E8}" sibTransId="{C6638215-82FD-4A1E-96EC-978DB424585A}"/>
    <dgm:cxn modelId="{68EDEC54-D518-434E-AC07-51F19213FC9C}" type="presParOf" srcId="{0126E345-D468-4B56-9F5B-9B1CDB496474}" destId="{59AFC691-4D14-45FF-BC7F-72E3B0F7E9D7}" srcOrd="0" destOrd="0" presId="urn:microsoft.com/office/officeart/2005/8/layout/default"/>
    <dgm:cxn modelId="{CD5F1AA3-5F9C-4E8C-BADB-A77D8F11ADFC}" type="presParOf" srcId="{0126E345-D468-4B56-9F5B-9B1CDB496474}" destId="{9285C8D9-7374-4821-8663-823FAAEDCBDA}" srcOrd="1" destOrd="0" presId="urn:microsoft.com/office/officeart/2005/8/layout/default"/>
    <dgm:cxn modelId="{A5CCD531-397E-4E39-93DD-4BD42BCF3F38}" type="presParOf" srcId="{0126E345-D468-4B56-9F5B-9B1CDB496474}" destId="{707FFC67-D075-44E1-8C12-41BE48375F06}" srcOrd="2" destOrd="0" presId="urn:microsoft.com/office/officeart/2005/8/layout/default"/>
    <dgm:cxn modelId="{A83BA9EC-DB43-4EA5-907B-A1469F396DAE}" type="presParOf" srcId="{0126E345-D468-4B56-9F5B-9B1CDB496474}" destId="{48BE0D9D-A5AA-45A0-8349-8A73F5B96E8E}" srcOrd="3" destOrd="0" presId="urn:microsoft.com/office/officeart/2005/8/layout/default"/>
    <dgm:cxn modelId="{276BA478-7705-4A91-BAAF-D932BEA738A3}" type="presParOf" srcId="{0126E345-D468-4B56-9F5B-9B1CDB496474}" destId="{2F333A8E-012E-47A0-9C9F-8FCDE3CFAAE3}" srcOrd="4" destOrd="0" presId="urn:microsoft.com/office/officeart/2005/8/layout/default"/>
    <dgm:cxn modelId="{40E56A54-128A-4CD1-A262-901556613226}" type="presParOf" srcId="{0126E345-D468-4B56-9F5B-9B1CDB496474}" destId="{144E1538-FE11-413F-AF8E-DA20BA47B62A}" srcOrd="5" destOrd="0" presId="urn:microsoft.com/office/officeart/2005/8/layout/default"/>
    <dgm:cxn modelId="{012E3925-39CA-4939-B9CC-8FDA586D4C3A}" type="presParOf" srcId="{0126E345-D468-4B56-9F5B-9B1CDB496474}" destId="{6DA41323-9D10-4037-AABE-20FF8A67A350}" srcOrd="6" destOrd="0" presId="urn:microsoft.com/office/officeart/2005/8/layout/default"/>
    <dgm:cxn modelId="{4D2F08B0-13A7-4B73-A8C6-C35CE6385F26}" type="presParOf" srcId="{0126E345-D468-4B56-9F5B-9B1CDB496474}" destId="{ADEEE587-4D74-4AAE-97DA-4DE1F558C1BB}" srcOrd="7" destOrd="0" presId="urn:microsoft.com/office/officeart/2005/8/layout/default"/>
    <dgm:cxn modelId="{2EDD0CBE-CF4F-4D7A-B73A-5B07B7C5FDF6}" type="presParOf" srcId="{0126E345-D468-4B56-9F5B-9B1CDB496474}" destId="{6E49C882-0571-4AEE-8F46-5B358AF15B55}" srcOrd="8" destOrd="0" presId="urn:microsoft.com/office/officeart/2005/8/layout/default"/>
    <dgm:cxn modelId="{103110EF-02F6-44F7-AC68-DAE8E39898AC}" type="presParOf" srcId="{0126E345-D468-4B56-9F5B-9B1CDB496474}" destId="{CC0413F4-6FDF-4482-AFAA-990BCF689697}" srcOrd="9" destOrd="0" presId="urn:microsoft.com/office/officeart/2005/8/layout/default"/>
    <dgm:cxn modelId="{732779F8-8760-4CE3-8543-D588702AB7C0}" type="presParOf" srcId="{0126E345-D468-4B56-9F5B-9B1CDB496474}" destId="{C88E0ADA-3DEC-455C-AFD6-4DDADB1F6F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28DBB-3608-4927-9D44-C78020441C99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5A593918-D181-4224-ADC1-2E1FD1005FE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i="0" baseline="0" dirty="0" smtClean="0">
              <a:solidFill>
                <a:schemeClr val="tx1"/>
              </a:solidFill>
              <a:latin typeface="Georgia" pitchFamily="18" charset="0"/>
            </a:rPr>
            <a:t>За способом виконання</a:t>
          </a:r>
          <a:endParaRPr lang="uk-UA" sz="20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3EEDBAD-8561-4657-890F-B397B7851114}" type="parTrans" cxnId="{1083D958-2177-4B62-8371-ABEE62E3F93B}">
      <dgm:prSet/>
      <dgm:spPr/>
      <dgm:t>
        <a:bodyPr/>
        <a:lstStyle/>
        <a:p>
          <a:endParaRPr lang="uk-UA"/>
        </a:p>
      </dgm:t>
    </dgm:pt>
    <dgm:pt modelId="{4BB94CBC-5754-4E4A-A629-E6DFAAB4A128}" type="sibTrans" cxnId="{1083D958-2177-4B62-8371-ABEE62E3F93B}">
      <dgm:prSet/>
      <dgm:spPr/>
      <dgm:t>
        <a:bodyPr/>
        <a:lstStyle/>
        <a:p>
          <a:endParaRPr lang="uk-UA"/>
        </a:p>
      </dgm:t>
    </dgm:pt>
    <dgm:pt modelId="{B33EB77B-799C-4973-AB00-CDCB5C64070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i="0" baseline="0" dirty="0" smtClean="0">
              <a:solidFill>
                <a:schemeClr val="tx1"/>
              </a:solidFill>
              <a:latin typeface="Georgia" pitchFamily="18" charset="0"/>
            </a:rPr>
            <a:t>За етапом процесу засвоєння знань, спрямовані на</a:t>
          </a:r>
          <a:endParaRPr lang="uk-UA" sz="20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6B14EBA-3CDE-4671-A1D6-D89CBEE83874}" type="parTrans" cxnId="{ADA9DCFC-80B1-4DA1-9E9C-91DF00AF0ACE}">
      <dgm:prSet/>
      <dgm:spPr/>
      <dgm:t>
        <a:bodyPr/>
        <a:lstStyle/>
        <a:p>
          <a:endParaRPr lang="uk-UA"/>
        </a:p>
      </dgm:t>
    </dgm:pt>
    <dgm:pt modelId="{3BBBB5CC-A585-4189-A632-D78721DEDA1D}" type="sibTrans" cxnId="{ADA9DCFC-80B1-4DA1-9E9C-91DF00AF0ACE}">
      <dgm:prSet/>
      <dgm:spPr/>
      <dgm:t>
        <a:bodyPr/>
        <a:lstStyle/>
        <a:p>
          <a:endParaRPr lang="uk-UA"/>
        </a:p>
      </dgm:t>
    </dgm:pt>
    <dgm:pt modelId="{4530353F-8EC0-47D0-B6D9-A0FD68D4542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i="0" baseline="0" dirty="0" smtClean="0">
              <a:solidFill>
                <a:schemeClr val="tx1"/>
              </a:solidFill>
              <a:latin typeface="Georgia" pitchFamily="18" charset="0"/>
            </a:rPr>
            <a:t>За характером навчальних дій учня</a:t>
          </a:r>
          <a:endParaRPr lang="uk-UA" sz="20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DC6FA82-3A12-4F0C-B81E-3E035BDBBE36}" type="parTrans" cxnId="{C90FF566-12E5-43B7-B34D-99E29C629B27}">
      <dgm:prSet/>
      <dgm:spPr/>
      <dgm:t>
        <a:bodyPr/>
        <a:lstStyle/>
        <a:p>
          <a:endParaRPr lang="uk-UA"/>
        </a:p>
      </dgm:t>
    </dgm:pt>
    <dgm:pt modelId="{870E6A03-148A-4CA7-B237-92FBA74C84D6}" type="sibTrans" cxnId="{C90FF566-12E5-43B7-B34D-99E29C629B27}">
      <dgm:prSet/>
      <dgm:spPr/>
      <dgm:t>
        <a:bodyPr/>
        <a:lstStyle/>
        <a:p>
          <a:endParaRPr lang="uk-UA"/>
        </a:p>
      </dgm:t>
    </dgm:pt>
    <dgm:pt modelId="{A8B0DDB8-E5F9-4812-976E-35084E7B4A5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i="0" baseline="0" dirty="0" smtClean="0">
              <a:solidFill>
                <a:schemeClr val="tx1"/>
              </a:solidFill>
              <a:latin typeface="Georgia" pitchFamily="18" charset="0"/>
            </a:rPr>
            <a:t>За ступенем індивідуалізації</a:t>
          </a:r>
          <a:endParaRPr lang="uk-UA" sz="20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FA760FC-AB45-4A3F-B93F-031ED643F4C0}" type="parTrans" cxnId="{956E397C-5F81-49B3-8EC1-05162E4AF2EC}">
      <dgm:prSet/>
      <dgm:spPr/>
      <dgm:t>
        <a:bodyPr/>
        <a:lstStyle/>
        <a:p>
          <a:endParaRPr lang="uk-UA"/>
        </a:p>
      </dgm:t>
    </dgm:pt>
    <dgm:pt modelId="{4834ACB4-12E3-4898-A783-C0581F83FE2A}" type="sibTrans" cxnId="{956E397C-5F81-49B3-8EC1-05162E4AF2EC}">
      <dgm:prSet/>
      <dgm:spPr/>
      <dgm:t>
        <a:bodyPr/>
        <a:lstStyle/>
        <a:p>
          <a:endParaRPr lang="uk-UA"/>
        </a:p>
      </dgm:t>
    </dgm:pt>
    <dgm:pt modelId="{68EECF60-D16D-4428-A700-1C867046806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i="0" baseline="0" dirty="0" smtClean="0">
              <a:solidFill>
                <a:schemeClr val="tx1"/>
              </a:solidFill>
              <a:latin typeface="Georgia" pitchFamily="18" charset="0"/>
            </a:rPr>
            <a:t>За ступенем самостійності навчально-пізнавальної діяльності</a:t>
          </a:r>
          <a:endParaRPr lang="uk-UA" sz="20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488E02D-9B44-45F6-99C5-317D9073E813}" type="parTrans" cxnId="{444EB979-2F04-478C-A93E-7F59FCFBB003}">
      <dgm:prSet/>
      <dgm:spPr/>
      <dgm:t>
        <a:bodyPr/>
        <a:lstStyle/>
        <a:p>
          <a:endParaRPr lang="uk-UA"/>
        </a:p>
      </dgm:t>
    </dgm:pt>
    <dgm:pt modelId="{3EF5877B-E256-4873-9C21-B76888002178}" type="sibTrans" cxnId="{444EB979-2F04-478C-A93E-7F59FCFBB003}">
      <dgm:prSet/>
      <dgm:spPr/>
      <dgm:t>
        <a:bodyPr/>
        <a:lstStyle/>
        <a:p>
          <a:endParaRPr lang="uk-UA"/>
        </a:p>
      </dgm:t>
    </dgm:pt>
    <dgm:pt modelId="{7331D998-5DB0-481B-A346-B4EF032BADED}" type="pres">
      <dgm:prSet presAssocID="{92028DBB-3608-4927-9D44-C78020441C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AE9C-AF76-4CEA-8155-682D7575AD01}" type="pres">
      <dgm:prSet presAssocID="{5A593918-D181-4224-ADC1-2E1FD1005FE4}" presName="parentLin" presStyleCnt="0"/>
      <dgm:spPr/>
    </dgm:pt>
    <dgm:pt modelId="{2A7F40EC-6D3E-475C-A0B3-8CE080422A02}" type="pres">
      <dgm:prSet presAssocID="{5A593918-D181-4224-ADC1-2E1FD1005F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5FED01-92B6-45D5-9057-06346380CEEA}" type="pres">
      <dgm:prSet presAssocID="{5A593918-D181-4224-ADC1-2E1FD1005F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104D6A-109E-48BA-B0BB-72576AD6078C}" type="pres">
      <dgm:prSet presAssocID="{5A593918-D181-4224-ADC1-2E1FD1005FE4}" presName="negativeSpace" presStyleCnt="0"/>
      <dgm:spPr/>
    </dgm:pt>
    <dgm:pt modelId="{2575E482-4656-4763-B769-C3BF72040582}" type="pres">
      <dgm:prSet presAssocID="{5A593918-D181-4224-ADC1-2E1FD1005FE4}" presName="childText" presStyleLbl="conFgAcc1" presStyleIdx="0" presStyleCnt="5">
        <dgm:presLayoutVars>
          <dgm:bulletEnabled val="1"/>
        </dgm:presLayoutVars>
      </dgm:prSet>
      <dgm:spPr/>
    </dgm:pt>
    <dgm:pt modelId="{08678B95-69E6-4B6C-A14B-7680B5D8229E}" type="pres">
      <dgm:prSet presAssocID="{4BB94CBC-5754-4E4A-A629-E6DFAAB4A128}" presName="spaceBetweenRectangles" presStyleCnt="0"/>
      <dgm:spPr/>
    </dgm:pt>
    <dgm:pt modelId="{44FAA8BF-9658-4D84-9561-429846371F5E}" type="pres">
      <dgm:prSet presAssocID="{B33EB77B-799C-4973-AB00-CDCB5C640702}" presName="parentLin" presStyleCnt="0"/>
      <dgm:spPr/>
    </dgm:pt>
    <dgm:pt modelId="{7455AD2D-4A0E-43E0-AE31-18200440838A}" type="pres">
      <dgm:prSet presAssocID="{B33EB77B-799C-4973-AB00-CDCB5C64070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9E48687-F581-4CC4-9AB2-588BA1C64C69}" type="pres">
      <dgm:prSet presAssocID="{B33EB77B-799C-4973-AB00-CDCB5C6407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3F14B2-5D22-40B2-BC2A-F22CD298017F}" type="pres">
      <dgm:prSet presAssocID="{B33EB77B-799C-4973-AB00-CDCB5C640702}" presName="negativeSpace" presStyleCnt="0"/>
      <dgm:spPr/>
    </dgm:pt>
    <dgm:pt modelId="{CE0BF895-46F6-4040-B886-79B7C7D35E9D}" type="pres">
      <dgm:prSet presAssocID="{B33EB77B-799C-4973-AB00-CDCB5C640702}" presName="childText" presStyleLbl="conFgAcc1" presStyleIdx="1" presStyleCnt="5">
        <dgm:presLayoutVars>
          <dgm:bulletEnabled val="1"/>
        </dgm:presLayoutVars>
      </dgm:prSet>
      <dgm:spPr/>
    </dgm:pt>
    <dgm:pt modelId="{7A41C3EC-BA6D-4FDC-991B-5A31562188CE}" type="pres">
      <dgm:prSet presAssocID="{3BBBB5CC-A585-4189-A632-D78721DEDA1D}" presName="spaceBetweenRectangles" presStyleCnt="0"/>
      <dgm:spPr/>
    </dgm:pt>
    <dgm:pt modelId="{3FA9D4CA-A41F-40E9-9815-7CA96F031A6A}" type="pres">
      <dgm:prSet presAssocID="{4530353F-8EC0-47D0-B6D9-A0FD68D4542D}" presName="parentLin" presStyleCnt="0"/>
      <dgm:spPr/>
    </dgm:pt>
    <dgm:pt modelId="{D557AD93-AD3B-4C8E-9058-7F16791AC937}" type="pres">
      <dgm:prSet presAssocID="{4530353F-8EC0-47D0-B6D9-A0FD68D454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93506C-AB48-46B0-8723-5ED6746F3762}" type="pres">
      <dgm:prSet presAssocID="{4530353F-8EC0-47D0-B6D9-A0FD68D454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4F7E22-6509-4394-B5E6-DCBCE90F34C3}" type="pres">
      <dgm:prSet presAssocID="{4530353F-8EC0-47D0-B6D9-A0FD68D4542D}" presName="negativeSpace" presStyleCnt="0"/>
      <dgm:spPr/>
    </dgm:pt>
    <dgm:pt modelId="{F34BC1D0-B140-43E0-9E08-A9B1958D15D5}" type="pres">
      <dgm:prSet presAssocID="{4530353F-8EC0-47D0-B6D9-A0FD68D4542D}" presName="childText" presStyleLbl="conFgAcc1" presStyleIdx="2" presStyleCnt="5">
        <dgm:presLayoutVars>
          <dgm:bulletEnabled val="1"/>
        </dgm:presLayoutVars>
      </dgm:prSet>
      <dgm:spPr/>
    </dgm:pt>
    <dgm:pt modelId="{147503D3-BB82-44CB-9FCE-76C7FBCB2261}" type="pres">
      <dgm:prSet presAssocID="{870E6A03-148A-4CA7-B237-92FBA74C84D6}" presName="spaceBetweenRectangles" presStyleCnt="0"/>
      <dgm:spPr/>
    </dgm:pt>
    <dgm:pt modelId="{9EE3AF2E-DD87-4A7E-A73D-99FDD7BB01C7}" type="pres">
      <dgm:prSet presAssocID="{A8B0DDB8-E5F9-4812-976E-35084E7B4A55}" presName="parentLin" presStyleCnt="0"/>
      <dgm:spPr/>
    </dgm:pt>
    <dgm:pt modelId="{1B6C735A-4148-4ADB-B48B-F84705944B67}" type="pres">
      <dgm:prSet presAssocID="{A8B0DDB8-E5F9-4812-976E-35084E7B4A5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B3ED9EB-1D9E-475C-B192-FD11A6D0BF04}" type="pres">
      <dgm:prSet presAssocID="{A8B0DDB8-E5F9-4812-976E-35084E7B4A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5FA9CD-14D9-4AE4-B1C7-1246A9E2EE0A}" type="pres">
      <dgm:prSet presAssocID="{A8B0DDB8-E5F9-4812-976E-35084E7B4A55}" presName="negativeSpace" presStyleCnt="0"/>
      <dgm:spPr/>
    </dgm:pt>
    <dgm:pt modelId="{0A87B52B-B4F0-461D-8372-6462C4F425B5}" type="pres">
      <dgm:prSet presAssocID="{A8B0DDB8-E5F9-4812-976E-35084E7B4A55}" presName="childText" presStyleLbl="conFgAcc1" presStyleIdx="3" presStyleCnt="5">
        <dgm:presLayoutVars>
          <dgm:bulletEnabled val="1"/>
        </dgm:presLayoutVars>
      </dgm:prSet>
      <dgm:spPr/>
    </dgm:pt>
    <dgm:pt modelId="{52DDA8C4-2779-4ADB-876C-DB93ECA55761}" type="pres">
      <dgm:prSet presAssocID="{4834ACB4-12E3-4898-A783-C0581F83FE2A}" presName="spaceBetweenRectangles" presStyleCnt="0"/>
      <dgm:spPr/>
    </dgm:pt>
    <dgm:pt modelId="{9F3EDDEC-94CE-4463-A6F1-CE774DC79741}" type="pres">
      <dgm:prSet presAssocID="{68EECF60-D16D-4428-A700-1C8670468061}" presName="parentLin" presStyleCnt="0"/>
      <dgm:spPr/>
    </dgm:pt>
    <dgm:pt modelId="{0C438E48-E0C9-4290-BA6A-63AE741B4288}" type="pres">
      <dgm:prSet presAssocID="{68EECF60-D16D-4428-A700-1C867046806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28176C5-BC11-4B57-A702-57236380C86E}" type="pres">
      <dgm:prSet presAssocID="{68EECF60-D16D-4428-A700-1C86704680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4FB369-76C0-469C-8897-0CDF4D413CD3}" type="pres">
      <dgm:prSet presAssocID="{68EECF60-D16D-4428-A700-1C8670468061}" presName="negativeSpace" presStyleCnt="0"/>
      <dgm:spPr/>
    </dgm:pt>
    <dgm:pt modelId="{31DF2AF4-54E7-47AC-BDBC-B5C1723FD1F1}" type="pres">
      <dgm:prSet presAssocID="{68EECF60-D16D-4428-A700-1C867046806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BAE1EE-919F-44BC-A7DB-1D17F8F89FA7}" type="presOf" srcId="{A8B0DDB8-E5F9-4812-976E-35084E7B4A55}" destId="{0B3ED9EB-1D9E-475C-B192-FD11A6D0BF04}" srcOrd="1" destOrd="0" presId="urn:microsoft.com/office/officeart/2005/8/layout/list1"/>
    <dgm:cxn modelId="{254AA7E5-2CC0-41F3-B6A2-14F63C643916}" type="presOf" srcId="{68EECF60-D16D-4428-A700-1C8670468061}" destId="{128176C5-BC11-4B57-A702-57236380C86E}" srcOrd="1" destOrd="0" presId="urn:microsoft.com/office/officeart/2005/8/layout/list1"/>
    <dgm:cxn modelId="{E98CCE94-CA23-42F6-B0A5-A8367B91BF78}" type="presOf" srcId="{A8B0DDB8-E5F9-4812-976E-35084E7B4A55}" destId="{1B6C735A-4148-4ADB-B48B-F84705944B67}" srcOrd="0" destOrd="0" presId="urn:microsoft.com/office/officeart/2005/8/layout/list1"/>
    <dgm:cxn modelId="{36BCF30F-1221-44F7-A388-E85F20BD0494}" type="presOf" srcId="{4530353F-8EC0-47D0-B6D9-A0FD68D4542D}" destId="{D557AD93-AD3B-4C8E-9058-7F16791AC937}" srcOrd="0" destOrd="0" presId="urn:microsoft.com/office/officeart/2005/8/layout/list1"/>
    <dgm:cxn modelId="{C90FF566-12E5-43B7-B34D-99E29C629B27}" srcId="{92028DBB-3608-4927-9D44-C78020441C99}" destId="{4530353F-8EC0-47D0-B6D9-A0FD68D4542D}" srcOrd="2" destOrd="0" parTransId="{8DC6FA82-3A12-4F0C-B81E-3E035BDBBE36}" sibTransId="{870E6A03-148A-4CA7-B237-92FBA74C84D6}"/>
    <dgm:cxn modelId="{F8A917EA-9607-40A2-827A-89D51545CF0D}" type="presOf" srcId="{B33EB77B-799C-4973-AB00-CDCB5C640702}" destId="{E9E48687-F581-4CC4-9AB2-588BA1C64C69}" srcOrd="1" destOrd="0" presId="urn:microsoft.com/office/officeart/2005/8/layout/list1"/>
    <dgm:cxn modelId="{B1657DE0-699B-4F08-B175-0AC20A2DA3D2}" type="presOf" srcId="{4530353F-8EC0-47D0-B6D9-A0FD68D4542D}" destId="{C493506C-AB48-46B0-8723-5ED6746F3762}" srcOrd="1" destOrd="0" presId="urn:microsoft.com/office/officeart/2005/8/layout/list1"/>
    <dgm:cxn modelId="{07513F6F-7682-4A10-B254-F5FBF8E18448}" type="presOf" srcId="{5A593918-D181-4224-ADC1-2E1FD1005FE4}" destId="{2A7F40EC-6D3E-475C-A0B3-8CE080422A02}" srcOrd="0" destOrd="0" presId="urn:microsoft.com/office/officeart/2005/8/layout/list1"/>
    <dgm:cxn modelId="{956E397C-5F81-49B3-8EC1-05162E4AF2EC}" srcId="{92028DBB-3608-4927-9D44-C78020441C99}" destId="{A8B0DDB8-E5F9-4812-976E-35084E7B4A55}" srcOrd="3" destOrd="0" parTransId="{4FA760FC-AB45-4A3F-B93F-031ED643F4C0}" sibTransId="{4834ACB4-12E3-4898-A783-C0581F83FE2A}"/>
    <dgm:cxn modelId="{6B7AF79E-8160-4A0F-9096-ED887C8E92E9}" type="presOf" srcId="{B33EB77B-799C-4973-AB00-CDCB5C640702}" destId="{7455AD2D-4A0E-43E0-AE31-18200440838A}" srcOrd="0" destOrd="0" presId="urn:microsoft.com/office/officeart/2005/8/layout/list1"/>
    <dgm:cxn modelId="{ADA9DCFC-80B1-4DA1-9E9C-91DF00AF0ACE}" srcId="{92028DBB-3608-4927-9D44-C78020441C99}" destId="{B33EB77B-799C-4973-AB00-CDCB5C640702}" srcOrd="1" destOrd="0" parTransId="{36B14EBA-3CDE-4671-A1D6-D89CBEE83874}" sibTransId="{3BBBB5CC-A585-4189-A632-D78721DEDA1D}"/>
    <dgm:cxn modelId="{7CA39132-6DF6-469F-AEA5-E4DF89D2AED9}" type="presOf" srcId="{5A593918-D181-4224-ADC1-2E1FD1005FE4}" destId="{A55FED01-92B6-45D5-9057-06346380CEEA}" srcOrd="1" destOrd="0" presId="urn:microsoft.com/office/officeart/2005/8/layout/list1"/>
    <dgm:cxn modelId="{67C154DA-4BFB-484C-BAFF-7C2FA638BBFA}" type="presOf" srcId="{68EECF60-D16D-4428-A700-1C8670468061}" destId="{0C438E48-E0C9-4290-BA6A-63AE741B4288}" srcOrd="0" destOrd="0" presId="urn:microsoft.com/office/officeart/2005/8/layout/list1"/>
    <dgm:cxn modelId="{1083D958-2177-4B62-8371-ABEE62E3F93B}" srcId="{92028DBB-3608-4927-9D44-C78020441C99}" destId="{5A593918-D181-4224-ADC1-2E1FD1005FE4}" srcOrd="0" destOrd="0" parTransId="{43EEDBAD-8561-4657-890F-B397B7851114}" sibTransId="{4BB94CBC-5754-4E4A-A629-E6DFAAB4A128}"/>
    <dgm:cxn modelId="{444EB979-2F04-478C-A93E-7F59FCFBB003}" srcId="{92028DBB-3608-4927-9D44-C78020441C99}" destId="{68EECF60-D16D-4428-A700-1C8670468061}" srcOrd="4" destOrd="0" parTransId="{A488E02D-9B44-45F6-99C5-317D9073E813}" sibTransId="{3EF5877B-E256-4873-9C21-B76888002178}"/>
    <dgm:cxn modelId="{DCC612EB-5BDF-4CE2-8D68-AEE7AFAE42A9}" type="presOf" srcId="{92028DBB-3608-4927-9D44-C78020441C99}" destId="{7331D998-5DB0-481B-A346-B4EF032BADED}" srcOrd="0" destOrd="0" presId="urn:microsoft.com/office/officeart/2005/8/layout/list1"/>
    <dgm:cxn modelId="{E9B54A17-2D47-45CF-AE2D-1A4637E3F0E8}" type="presParOf" srcId="{7331D998-5DB0-481B-A346-B4EF032BADED}" destId="{F2E1AE9C-AF76-4CEA-8155-682D7575AD01}" srcOrd="0" destOrd="0" presId="urn:microsoft.com/office/officeart/2005/8/layout/list1"/>
    <dgm:cxn modelId="{BE159D71-C1A3-4161-8568-F1456F4D4CBE}" type="presParOf" srcId="{F2E1AE9C-AF76-4CEA-8155-682D7575AD01}" destId="{2A7F40EC-6D3E-475C-A0B3-8CE080422A02}" srcOrd="0" destOrd="0" presId="urn:microsoft.com/office/officeart/2005/8/layout/list1"/>
    <dgm:cxn modelId="{02F68F68-9EF2-4E67-9668-854CC43AA755}" type="presParOf" srcId="{F2E1AE9C-AF76-4CEA-8155-682D7575AD01}" destId="{A55FED01-92B6-45D5-9057-06346380CEEA}" srcOrd="1" destOrd="0" presId="urn:microsoft.com/office/officeart/2005/8/layout/list1"/>
    <dgm:cxn modelId="{56DCE87C-05A8-44C8-9713-982375E4B1A9}" type="presParOf" srcId="{7331D998-5DB0-481B-A346-B4EF032BADED}" destId="{25104D6A-109E-48BA-B0BB-72576AD6078C}" srcOrd="1" destOrd="0" presId="urn:microsoft.com/office/officeart/2005/8/layout/list1"/>
    <dgm:cxn modelId="{FDEBBA3F-0583-41DD-8373-DB367F868238}" type="presParOf" srcId="{7331D998-5DB0-481B-A346-B4EF032BADED}" destId="{2575E482-4656-4763-B769-C3BF72040582}" srcOrd="2" destOrd="0" presId="urn:microsoft.com/office/officeart/2005/8/layout/list1"/>
    <dgm:cxn modelId="{1769A7A7-5800-4F45-9D9E-D16402462524}" type="presParOf" srcId="{7331D998-5DB0-481B-A346-B4EF032BADED}" destId="{08678B95-69E6-4B6C-A14B-7680B5D8229E}" srcOrd="3" destOrd="0" presId="urn:microsoft.com/office/officeart/2005/8/layout/list1"/>
    <dgm:cxn modelId="{8960340B-4F34-4171-9311-27FDFF099924}" type="presParOf" srcId="{7331D998-5DB0-481B-A346-B4EF032BADED}" destId="{44FAA8BF-9658-4D84-9561-429846371F5E}" srcOrd="4" destOrd="0" presId="urn:microsoft.com/office/officeart/2005/8/layout/list1"/>
    <dgm:cxn modelId="{204725D7-DA7D-4536-ABB3-BB6802C93112}" type="presParOf" srcId="{44FAA8BF-9658-4D84-9561-429846371F5E}" destId="{7455AD2D-4A0E-43E0-AE31-18200440838A}" srcOrd="0" destOrd="0" presId="urn:microsoft.com/office/officeart/2005/8/layout/list1"/>
    <dgm:cxn modelId="{A9191DBE-A6D9-43EE-856F-2BB2A4FE1D22}" type="presParOf" srcId="{44FAA8BF-9658-4D84-9561-429846371F5E}" destId="{E9E48687-F581-4CC4-9AB2-588BA1C64C69}" srcOrd="1" destOrd="0" presId="urn:microsoft.com/office/officeart/2005/8/layout/list1"/>
    <dgm:cxn modelId="{DF154038-46AE-4145-AEA9-0F21244AA305}" type="presParOf" srcId="{7331D998-5DB0-481B-A346-B4EF032BADED}" destId="{AA3F14B2-5D22-40B2-BC2A-F22CD298017F}" srcOrd="5" destOrd="0" presId="urn:microsoft.com/office/officeart/2005/8/layout/list1"/>
    <dgm:cxn modelId="{B7A00B35-31E4-40D3-889D-258656555019}" type="presParOf" srcId="{7331D998-5DB0-481B-A346-B4EF032BADED}" destId="{CE0BF895-46F6-4040-B886-79B7C7D35E9D}" srcOrd="6" destOrd="0" presId="urn:microsoft.com/office/officeart/2005/8/layout/list1"/>
    <dgm:cxn modelId="{A1F71187-7E2B-4E93-9791-8283E0D815E0}" type="presParOf" srcId="{7331D998-5DB0-481B-A346-B4EF032BADED}" destId="{7A41C3EC-BA6D-4FDC-991B-5A31562188CE}" srcOrd="7" destOrd="0" presId="urn:microsoft.com/office/officeart/2005/8/layout/list1"/>
    <dgm:cxn modelId="{01A7952F-044E-4DBA-B1CF-6CD26A6F6EC4}" type="presParOf" srcId="{7331D998-5DB0-481B-A346-B4EF032BADED}" destId="{3FA9D4CA-A41F-40E9-9815-7CA96F031A6A}" srcOrd="8" destOrd="0" presId="urn:microsoft.com/office/officeart/2005/8/layout/list1"/>
    <dgm:cxn modelId="{0679FC63-FFD4-42AD-AA7D-45E38AB4212A}" type="presParOf" srcId="{3FA9D4CA-A41F-40E9-9815-7CA96F031A6A}" destId="{D557AD93-AD3B-4C8E-9058-7F16791AC937}" srcOrd="0" destOrd="0" presId="urn:microsoft.com/office/officeart/2005/8/layout/list1"/>
    <dgm:cxn modelId="{03B37FB8-23B3-4BA7-B323-BDBB8C173ECE}" type="presParOf" srcId="{3FA9D4CA-A41F-40E9-9815-7CA96F031A6A}" destId="{C493506C-AB48-46B0-8723-5ED6746F3762}" srcOrd="1" destOrd="0" presId="urn:microsoft.com/office/officeart/2005/8/layout/list1"/>
    <dgm:cxn modelId="{E54C8E06-EE82-4161-B246-321D6F4D5B1E}" type="presParOf" srcId="{7331D998-5DB0-481B-A346-B4EF032BADED}" destId="{214F7E22-6509-4394-B5E6-DCBCE90F34C3}" srcOrd="9" destOrd="0" presId="urn:microsoft.com/office/officeart/2005/8/layout/list1"/>
    <dgm:cxn modelId="{33256C2D-085C-446A-8400-86FA32537211}" type="presParOf" srcId="{7331D998-5DB0-481B-A346-B4EF032BADED}" destId="{F34BC1D0-B140-43E0-9E08-A9B1958D15D5}" srcOrd="10" destOrd="0" presId="urn:microsoft.com/office/officeart/2005/8/layout/list1"/>
    <dgm:cxn modelId="{A4B4D92B-D878-4897-A684-643A3C923C41}" type="presParOf" srcId="{7331D998-5DB0-481B-A346-B4EF032BADED}" destId="{147503D3-BB82-44CB-9FCE-76C7FBCB2261}" srcOrd="11" destOrd="0" presId="urn:microsoft.com/office/officeart/2005/8/layout/list1"/>
    <dgm:cxn modelId="{2388DF75-6370-41BC-AA84-AB21BF00CA4C}" type="presParOf" srcId="{7331D998-5DB0-481B-A346-B4EF032BADED}" destId="{9EE3AF2E-DD87-4A7E-A73D-99FDD7BB01C7}" srcOrd="12" destOrd="0" presId="urn:microsoft.com/office/officeart/2005/8/layout/list1"/>
    <dgm:cxn modelId="{94633DBD-BD0B-4BA4-857A-5EE6855CDC3A}" type="presParOf" srcId="{9EE3AF2E-DD87-4A7E-A73D-99FDD7BB01C7}" destId="{1B6C735A-4148-4ADB-B48B-F84705944B67}" srcOrd="0" destOrd="0" presId="urn:microsoft.com/office/officeart/2005/8/layout/list1"/>
    <dgm:cxn modelId="{91652BF0-9E89-4BB6-A45E-BD435CEF1BA9}" type="presParOf" srcId="{9EE3AF2E-DD87-4A7E-A73D-99FDD7BB01C7}" destId="{0B3ED9EB-1D9E-475C-B192-FD11A6D0BF04}" srcOrd="1" destOrd="0" presId="urn:microsoft.com/office/officeart/2005/8/layout/list1"/>
    <dgm:cxn modelId="{293972A7-5346-48A0-AE1E-502C41163BB8}" type="presParOf" srcId="{7331D998-5DB0-481B-A346-B4EF032BADED}" destId="{265FA9CD-14D9-4AE4-B1C7-1246A9E2EE0A}" srcOrd="13" destOrd="0" presId="urn:microsoft.com/office/officeart/2005/8/layout/list1"/>
    <dgm:cxn modelId="{407DAA1B-D516-44B2-8DA3-F21F7EAC3207}" type="presParOf" srcId="{7331D998-5DB0-481B-A346-B4EF032BADED}" destId="{0A87B52B-B4F0-461D-8372-6462C4F425B5}" srcOrd="14" destOrd="0" presId="urn:microsoft.com/office/officeart/2005/8/layout/list1"/>
    <dgm:cxn modelId="{1D0676B0-7900-4C79-8A4E-A31295F099F7}" type="presParOf" srcId="{7331D998-5DB0-481B-A346-B4EF032BADED}" destId="{52DDA8C4-2779-4ADB-876C-DB93ECA55761}" srcOrd="15" destOrd="0" presId="urn:microsoft.com/office/officeart/2005/8/layout/list1"/>
    <dgm:cxn modelId="{540B5A74-5D8A-493E-A0CB-DCCC9401ABF0}" type="presParOf" srcId="{7331D998-5DB0-481B-A346-B4EF032BADED}" destId="{9F3EDDEC-94CE-4463-A6F1-CE774DC79741}" srcOrd="16" destOrd="0" presId="urn:microsoft.com/office/officeart/2005/8/layout/list1"/>
    <dgm:cxn modelId="{E6C5B3B9-FF92-414D-A4CF-69E4DEF2DF95}" type="presParOf" srcId="{9F3EDDEC-94CE-4463-A6F1-CE774DC79741}" destId="{0C438E48-E0C9-4290-BA6A-63AE741B4288}" srcOrd="0" destOrd="0" presId="urn:microsoft.com/office/officeart/2005/8/layout/list1"/>
    <dgm:cxn modelId="{6CAC90F7-06E8-4095-A4B7-A95E2F1EC206}" type="presParOf" srcId="{9F3EDDEC-94CE-4463-A6F1-CE774DC79741}" destId="{128176C5-BC11-4B57-A702-57236380C86E}" srcOrd="1" destOrd="0" presId="urn:microsoft.com/office/officeart/2005/8/layout/list1"/>
    <dgm:cxn modelId="{FDD7AD60-4BC3-4653-9AC2-C4FC1A715775}" type="presParOf" srcId="{7331D998-5DB0-481B-A346-B4EF032BADED}" destId="{CF4FB369-76C0-469C-8897-0CDF4D413CD3}" srcOrd="17" destOrd="0" presId="urn:microsoft.com/office/officeart/2005/8/layout/list1"/>
    <dgm:cxn modelId="{86207E1D-1704-4DF1-889B-CD28955EB42B}" type="presParOf" srcId="{7331D998-5DB0-481B-A346-B4EF032BADED}" destId="{31DF2AF4-54E7-47AC-BDBC-B5C1723FD1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647CD-ACC5-48EE-8B14-F9612EC0D0EB}">
      <dsp:nvSpPr>
        <dsp:cNvPr id="0" name=""/>
        <dsp:cNvSpPr/>
      </dsp:nvSpPr>
      <dsp:spPr>
        <a:xfrm>
          <a:off x="1114422" y="0"/>
          <a:ext cx="4525963" cy="4525963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DC8A1F-8689-4C13-9EC1-20654730B533}">
      <dsp:nvSpPr>
        <dsp:cNvPr id="0" name=""/>
        <dsp:cNvSpPr/>
      </dsp:nvSpPr>
      <dsp:spPr>
        <a:xfrm>
          <a:off x="2642605" y="453038"/>
          <a:ext cx="4452205" cy="64353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формування в учнів пізнавального інтересу до вивчення біології</a:t>
          </a:r>
          <a:endParaRPr lang="uk-UA" sz="1800" b="1" kern="1200" dirty="0">
            <a:latin typeface="Georgia" pitchFamily="18" charset="0"/>
          </a:endParaRPr>
        </a:p>
      </dsp:txBody>
      <dsp:txXfrm>
        <a:off x="2642605" y="453038"/>
        <a:ext cx="4452205" cy="643535"/>
      </dsp:txXfrm>
    </dsp:sp>
    <dsp:sp modelId="{7D796C99-9355-4142-8100-FCD2882BE58C}">
      <dsp:nvSpPr>
        <dsp:cNvPr id="0" name=""/>
        <dsp:cNvSpPr/>
      </dsp:nvSpPr>
      <dsp:spPr>
        <a:xfrm>
          <a:off x="2693661" y="1177015"/>
          <a:ext cx="4350093" cy="64353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розширення ЗУН, передбачених програмою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1177015"/>
        <a:ext cx="4350093" cy="643535"/>
      </dsp:txXfrm>
    </dsp:sp>
    <dsp:sp modelId="{BC37C591-0711-488C-9B62-0AC9657E8E45}">
      <dsp:nvSpPr>
        <dsp:cNvPr id="0" name=""/>
        <dsp:cNvSpPr/>
      </dsp:nvSpPr>
      <dsp:spPr>
        <a:xfrm>
          <a:off x="2693661" y="1900992"/>
          <a:ext cx="4350093" cy="64353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розвиток самостійності, творчих здібностей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1900992"/>
        <a:ext cx="4350093" cy="643535"/>
      </dsp:txXfrm>
    </dsp:sp>
    <dsp:sp modelId="{77947FC8-65F3-4849-A26B-28D2E3AAD26C}">
      <dsp:nvSpPr>
        <dsp:cNvPr id="0" name=""/>
        <dsp:cNvSpPr/>
      </dsp:nvSpPr>
      <dsp:spPr>
        <a:xfrm>
          <a:off x="2693661" y="2624970"/>
          <a:ext cx="4350093" cy="64353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формування у дітей бережливого ставлення до природи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2624970"/>
        <a:ext cx="4350093" cy="643535"/>
      </dsp:txXfrm>
    </dsp:sp>
    <dsp:sp modelId="{C2A3F355-B840-4613-A1AB-4C7D5B3FB00C}">
      <dsp:nvSpPr>
        <dsp:cNvPr id="0" name=""/>
        <dsp:cNvSpPr/>
      </dsp:nvSpPr>
      <dsp:spPr>
        <a:xfrm>
          <a:off x="2693661" y="3348947"/>
          <a:ext cx="4350093" cy="64353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забезпечення застосування знань на практиці 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3348947"/>
        <a:ext cx="4350093" cy="6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33F64-47C5-4128-A7E8-738BD5B0F37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08D4AE-99BE-4D83-8ECD-85B236A44114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302BE2-3F2C-4BF8-AB6B-30051E33E8E1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</a:rPr>
            <a:t>Індиві-дуальна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11A3651F-B796-46B3-888C-6BFF3CBA5DF6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0983A9-99DF-4D15-BD7E-7F2D357224F8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</a:rPr>
            <a:t>Групова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6C012012-8F83-4DB5-8A73-25AA7706F372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4F427-CAB5-4EFB-B953-F9B059994318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</a:rPr>
            <a:t>Масова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9ADEB-CFFD-4EAF-A26B-2CDB22FDE0A3}">
      <dsp:nvSpPr>
        <dsp:cNvPr id="0" name=""/>
        <dsp:cNvSpPr/>
      </dsp:nvSpPr>
      <dsp:spPr>
        <a:xfrm>
          <a:off x="0" y="0"/>
          <a:ext cx="6929486" cy="105193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  <a:latin typeface="Georgia" pitchFamily="18" charset="0"/>
            </a:rPr>
            <a:t>спостереження за ростом та розвитком рослин і тварин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491090" y="0"/>
        <a:ext cx="5438395" cy="1051932"/>
      </dsp:txXfrm>
    </dsp:sp>
    <dsp:sp modelId="{6E2D95E4-FE94-4658-8F65-8FEAADD746B8}">
      <dsp:nvSpPr>
        <dsp:cNvPr id="0" name=""/>
        <dsp:cNvSpPr/>
      </dsp:nvSpPr>
      <dsp:spPr>
        <a:xfrm>
          <a:off x="105193" y="105193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2E2F75-797A-4FDA-9667-4BA68D1E8AF2}">
      <dsp:nvSpPr>
        <dsp:cNvPr id="0" name=""/>
        <dsp:cNvSpPr/>
      </dsp:nvSpPr>
      <dsp:spPr>
        <a:xfrm>
          <a:off x="0" y="1157126"/>
          <a:ext cx="6929486" cy="105193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  <a:latin typeface="Georgia" pitchFamily="18" charset="0"/>
            </a:rPr>
            <a:t>самостійна робота учнів у кутку живої природи, в кабінеті біології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491090" y="1157126"/>
        <a:ext cx="5438395" cy="1051932"/>
      </dsp:txXfrm>
    </dsp:sp>
    <dsp:sp modelId="{4D13E11D-2147-4211-9585-EE0CFBFE8B33}">
      <dsp:nvSpPr>
        <dsp:cNvPr id="0" name=""/>
        <dsp:cNvSpPr/>
      </dsp:nvSpPr>
      <dsp:spPr>
        <a:xfrm>
          <a:off x="105193" y="1262319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D6FF6C-9941-4812-A9F2-9239CE2A64EF}">
      <dsp:nvSpPr>
        <dsp:cNvPr id="0" name=""/>
        <dsp:cNvSpPr/>
      </dsp:nvSpPr>
      <dsp:spPr>
        <a:xfrm>
          <a:off x="0" y="2314252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  <a:latin typeface="Georgia" pitchFamily="18" charset="0"/>
            </a:rPr>
            <a:t>позакласне читання книг про природу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491090" y="2314252"/>
        <a:ext cx="5438395" cy="1051932"/>
      </dsp:txXfrm>
    </dsp:sp>
    <dsp:sp modelId="{75EBADB8-E388-4559-86BA-BD5F4A2DFB99}">
      <dsp:nvSpPr>
        <dsp:cNvPr id="0" name=""/>
        <dsp:cNvSpPr/>
      </dsp:nvSpPr>
      <dsp:spPr>
        <a:xfrm>
          <a:off x="105193" y="2419445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EDEB7F-0188-4645-ABD9-08DB46111D2F}">
      <dsp:nvSpPr>
        <dsp:cNvPr id="0" name=""/>
        <dsp:cNvSpPr/>
      </dsp:nvSpPr>
      <dsp:spPr>
        <a:xfrm>
          <a:off x="0" y="3471378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  <a:latin typeface="Georgia" pitchFamily="18" charset="0"/>
            </a:rPr>
            <a:t>підготовка доповідей, написання творів, складання кросвордів, загадок 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1491090" y="3471378"/>
        <a:ext cx="5438395" cy="1051932"/>
      </dsp:txXfrm>
    </dsp:sp>
    <dsp:sp modelId="{E8451596-40E4-4068-9181-01E60FC98BF4}">
      <dsp:nvSpPr>
        <dsp:cNvPr id="0" name=""/>
        <dsp:cNvSpPr/>
      </dsp:nvSpPr>
      <dsp:spPr>
        <a:xfrm>
          <a:off x="105193" y="3576571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0B93-7572-4BD1-A191-2A233D00D615}">
      <dsp:nvSpPr>
        <dsp:cNvPr id="0" name=""/>
        <dsp:cNvSpPr/>
      </dsp:nvSpPr>
      <dsp:spPr>
        <a:xfrm>
          <a:off x="2834243" y="736"/>
          <a:ext cx="2706111" cy="96641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тематичні вечори, свята,</a:t>
          </a:r>
          <a:endParaRPr lang="uk-UA" sz="18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34243" y="736"/>
        <a:ext cx="2706111" cy="966415"/>
      </dsp:txXfrm>
    </dsp:sp>
    <dsp:sp modelId="{64DA3ACE-BCB4-4865-912B-77DB0485926E}">
      <dsp:nvSpPr>
        <dsp:cNvPr id="0" name=""/>
        <dsp:cNvSpPr/>
      </dsp:nvSpPr>
      <dsp:spPr>
        <a:xfrm>
          <a:off x="2054073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03897" y="208284"/>
              </a:moveTo>
              <a:arcTo wR="1931434" hR="1931434" stAng="17811238" swAng="109752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5E041-F042-4221-A0EC-DE4BF9F2F433}">
      <dsp:nvSpPr>
        <dsp:cNvPr id="0" name=""/>
        <dsp:cNvSpPr/>
      </dsp:nvSpPr>
      <dsp:spPr>
        <a:xfrm>
          <a:off x="4432077" y="1335324"/>
          <a:ext cx="3184249" cy="96641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тематичний перегляд науково-популярних і художніх фільмів про природу</a:t>
          </a:r>
          <a:endParaRPr lang="uk-UA" sz="18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432077" y="1335324"/>
        <a:ext cx="3184249" cy="966415"/>
      </dsp:txXfrm>
    </dsp:sp>
    <dsp:sp modelId="{86873BC8-C552-4B63-BC98-46D49B1533D4}">
      <dsp:nvSpPr>
        <dsp:cNvPr id="0" name=""/>
        <dsp:cNvSpPr/>
      </dsp:nvSpPr>
      <dsp:spPr>
        <a:xfrm>
          <a:off x="2257188" y="50451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559" y="1802498"/>
              </a:moveTo>
              <a:arcTo wR="1931434" hR="1931434" stAng="21370338" swAng="924652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0250"/>
              <a:satOff val="-1736"/>
              <a:lumOff val="80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3BAFF-A507-423C-97F2-6DA5F9D248F9}">
      <dsp:nvSpPr>
        <dsp:cNvPr id="0" name=""/>
        <dsp:cNvSpPr/>
      </dsp:nvSpPr>
      <dsp:spPr>
        <a:xfrm>
          <a:off x="4686307" y="2828934"/>
          <a:ext cx="2435842" cy="96641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вікторини, конкурси </a:t>
          </a:r>
          <a:endParaRPr lang="uk-UA" sz="18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686307" y="2828934"/>
        <a:ext cx="2435842" cy="966415"/>
      </dsp:txXfrm>
    </dsp:sp>
    <dsp:sp modelId="{B154F1CB-E9CF-4D88-B346-E679E8A6485F}">
      <dsp:nvSpPr>
        <dsp:cNvPr id="0" name=""/>
        <dsp:cNvSpPr/>
      </dsp:nvSpPr>
      <dsp:spPr>
        <a:xfrm>
          <a:off x="2262294" y="48545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64866" y="3328715"/>
              </a:moveTo>
              <a:arcTo wR="1931434" hR="1931434" stAng="2780366" swAng="5239276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0501"/>
              <a:satOff val="-3472"/>
              <a:lumOff val="1605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799E7-2962-4E4A-8D0A-3B860DFBB802}">
      <dsp:nvSpPr>
        <dsp:cNvPr id="0" name=""/>
        <dsp:cNvSpPr/>
      </dsp:nvSpPr>
      <dsp:spPr>
        <a:xfrm>
          <a:off x="1328719" y="2828931"/>
          <a:ext cx="2303622" cy="96641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виставки робіт учнів</a:t>
          </a:r>
          <a:endParaRPr lang="uk-UA" sz="18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328719" y="2828931"/>
        <a:ext cx="2303622" cy="966415"/>
      </dsp:txXfrm>
    </dsp:sp>
    <dsp:sp modelId="{1DA2A81D-0ABD-40D1-A4D9-5B3D06E20ECC}">
      <dsp:nvSpPr>
        <dsp:cNvPr id="0" name=""/>
        <dsp:cNvSpPr/>
      </dsp:nvSpPr>
      <dsp:spPr>
        <a:xfrm>
          <a:off x="2256565" y="47137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33" y="2352398"/>
              </a:moveTo>
              <a:arcTo wR="1931434" hR="1931434" stAng="10044665" swAng="92588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0751"/>
              <a:satOff val="-5208"/>
              <a:lumOff val="2408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AEE15-84F6-4676-9E68-8CF96B00CCA5}">
      <dsp:nvSpPr>
        <dsp:cNvPr id="0" name=""/>
        <dsp:cNvSpPr/>
      </dsp:nvSpPr>
      <dsp:spPr>
        <a:xfrm>
          <a:off x="613272" y="1335324"/>
          <a:ext cx="3474248" cy="96641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акції, кампанії, тижні біології </a:t>
          </a:r>
          <a:endParaRPr lang="uk-UA" sz="18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613272" y="1335324"/>
        <a:ext cx="3474248" cy="966415"/>
      </dsp:txXfrm>
    </dsp:sp>
    <dsp:sp modelId="{4EA36A8A-BAED-49F6-BD7E-03BE8CB782CA}">
      <dsp:nvSpPr>
        <dsp:cNvPr id="0" name=""/>
        <dsp:cNvSpPr/>
      </dsp:nvSpPr>
      <dsp:spPr>
        <a:xfrm>
          <a:off x="2457658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562227" y="569189"/>
              </a:moveTo>
              <a:arcTo wR="1931434" hR="1931434" stAng="13491238" swAng="109752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1001"/>
              <a:satOff val="-6944"/>
              <a:lumOff val="3211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FC691-4D14-45FF-BC7F-72E3B0F7E9D7}">
      <dsp:nvSpPr>
        <dsp:cNvPr id="0" name=""/>
        <dsp:cNvSpPr/>
      </dsp:nvSpPr>
      <dsp:spPr>
        <a:xfrm>
          <a:off x="129041" y="1717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дослідницький</a:t>
          </a:r>
          <a:r>
            <a:rPr lang="ru-RU" sz="2000" b="1" kern="1200" baseline="0" dirty="0" smtClean="0">
              <a:solidFill>
                <a:schemeClr val="tx1"/>
              </a:solidFill>
              <a:latin typeface="Georgia" pitchFamily="18" charset="0"/>
            </a:rPr>
            <a:t> практикум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29041" y="1717"/>
        <a:ext cx="2311269" cy="1386761"/>
      </dsp:txXfrm>
    </dsp:sp>
    <dsp:sp modelId="{707FFC67-D075-44E1-8C12-41BE48375F06}">
      <dsp:nvSpPr>
        <dsp:cNvPr id="0" name=""/>
        <dsp:cNvSpPr/>
      </dsp:nvSpPr>
      <dsp:spPr>
        <a:xfrm>
          <a:off x="2671438" y="1717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Georgia" pitchFamily="18" charset="0"/>
            </a:rPr>
            <a:t>роботу в кутку </a:t>
          </a: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живої</a:t>
          </a:r>
          <a:r>
            <a:rPr lang="ru-RU" sz="2000" b="1" kern="1200" baseline="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природи</a:t>
          </a:r>
          <a:endParaRPr lang="uk-UA" sz="2000" b="1" kern="1200" baseline="0" noProof="0" dirty="0">
            <a:solidFill>
              <a:schemeClr val="tx1"/>
            </a:solidFill>
            <a:latin typeface="Georgia" pitchFamily="18" charset="0"/>
          </a:endParaRPr>
        </a:p>
      </dsp:txBody>
      <dsp:txXfrm>
        <a:off x="2671438" y="1717"/>
        <a:ext cx="2311269" cy="1386761"/>
      </dsp:txXfrm>
    </dsp:sp>
    <dsp:sp modelId="{2F333A8E-012E-47A0-9C9F-8FCDE3CFAAE3}">
      <dsp:nvSpPr>
        <dsp:cNvPr id="0" name=""/>
        <dsp:cNvSpPr/>
      </dsp:nvSpPr>
      <dsp:spPr>
        <a:xfrm>
          <a:off x="129041" y="1619606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підготовку дослідів для демонстрування на уроці</a:t>
          </a:r>
          <a:endParaRPr lang="uk-UA" sz="2000" b="1" kern="1200" baseline="0" noProof="0" dirty="0">
            <a:solidFill>
              <a:schemeClr val="tx1"/>
            </a:solidFill>
            <a:latin typeface="Georgia" pitchFamily="18" charset="0"/>
          </a:endParaRPr>
        </a:p>
      </dsp:txBody>
      <dsp:txXfrm>
        <a:off x="129041" y="1619606"/>
        <a:ext cx="2311269" cy="1386761"/>
      </dsp:txXfrm>
    </dsp:sp>
    <dsp:sp modelId="{6DA41323-9D10-4037-AABE-20FF8A67A350}">
      <dsp:nvSpPr>
        <dsp:cNvPr id="0" name=""/>
        <dsp:cNvSpPr/>
      </dsp:nvSpPr>
      <dsp:spPr>
        <a:xfrm>
          <a:off x="2671438" y="1619606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спостереження за домашніми тваринами</a:t>
          </a:r>
          <a:endParaRPr lang="uk-UA" sz="2000" b="1" kern="1200" baseline="0" noProof="0" dirty="0">
            <a:solidFill>
              <a:schemeClr val="tx1"/>
            </a:solidFill>
            <a:latin typeface="Georgia" pitchFamily="18" charset="0"/>
          </a:endParaRPr>
        </a:p>
      </dsp:txBody>
      <dsp:txXfrm>
        <a:off x="2671438" y="1619606"/>
        <a:ext cx="2311269" cy="1386761"/>
      </dsp:txXfrm>
    </dsp:sp>
    <dsp:sp modelId="{6E49C882-0571-4AEE-8F46-5B358AF15B55}">
      <dsp:nvSpPr>
        <dsp:cNvPr id="0" name=""/>
        <dsp:cNvSpPr/>
      </dsp:nvSpPr>
      <dsp:spPr>
        <a:xfrm>
          <a:off x="129041" y="3237495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фенологічні спостереження</a:t>
          </a:r>
          <a:endParaRPr lang="uk-UA" sz="2000" b="1" kern="1200" baseline="0" noProof="0" dirty="0">
            <a:solidFill>
              <a:schemeClr val="tx1"/>
            </a:solidFill>
            <a:latin typeface="Georgia" pitchFamily="18" charset="0"/>
          </a:endParaRPr>
        </a:p>
      </dsp:txBody>
      <dsp:txXfrm>
        <a:off x="129041" y="3237495"/>
        <a:ext cx="2311269" cy="1386761"/>
      </dsp:txXfrm>
    </dsp:sp>
    <dsp:sp modelId="{C88E0ADA-3DEC-455C-AFD6-4DDADB1F6FBF}">
      <dsp:nvSpPr>
        <dsp:cNvPr id="0" name=""/>
        <dsp:cNvSpPr/>
      </dsp:nvSpPr>
      <dsp:spPr>
        <a:xfrm>
          <a:off x="2671438" y="3237495"/>
          <a:ext cx="2311269" cy="13867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Georgia" pitchFamily="18" charset="0"/>
            </a:rPr>
            <a:t>роботу </a:t>
          </a:r>
          <a:r>
            <a:rPr lang="uk-UA" sz="2000" b="1" kern="1200" baseline="0" noProof="0" dirty="0" smtClean="0">
              <a:solidFill>
                <a:schemeClr val="tx1"/>
              </a:solidFill>
              <a:latin typeface="Georgia" pitchFamily="18" charset="0"/>
            </a:rPr>
            <a:t>з додатковою, науково-популярною літературою</a:t>
          </a:r>
          <a:endParaRPr lang="uk-UA" sz="2000" b="1" kern="1200" baseline="0" noProof="0" dirty="0">
            <a:solidFill>
              <a:schemeClr val="tx1"/>
            </a:solidFill>
            <a:latin typeface="Georgia" pitchFamily="18" charset="0"/>
          </a:endParaRPr>
        </a:p>
      </dsp:txBody>
      <dsp:txXfrm>
        <a:off x="2671438" y="3237495"/>
        <a:ext cx="2311269" cy="13867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5E482-4656-4763-B769-C3BF72040582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5FED01-92B6-45D5-9057-06346380CEEA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chemeClr val="tx1"/>
              </a:solidFill>
              <a:latin typeface="Georgia" pitchFamily="18" charset="0"/>
            </a:rPr>
            <a:t>За способом виконання</a:t>
          </a:r>
          <a:endParaRPr lang="uk-UA" sz="20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48981"/>
        <a:ext cx="5760720" cy="590400"/>
      </dsp:txXfrm>
    </dsp:sp>
    <dsp:sp modelId="{CE0BF895-46F6-4040-B886-79B7C7D35E9D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48687-F581-4CC4-9AB2-588BA1C64C69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chemeClr val="tx1"/>
              </a:solidFill>
              <a:latin typeface="Georgia" pitchFamily="18" charset="0"/>
            </a:rPr>
            <a:t>За етапом процесу засвоєння знань, спрямовані на</a:t>
          </a:r>
          <a:endParaRPr lang="uk-UA" sz="20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956181"/>
        <a:ext cx="5760720" cy="590400"/>
      </dsp:txXfrm>
    </dsp:sp>
    <dsp:sp modelId="{F34BC1D0-B140-43E0-9E08-A9B1958D15D5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93506C-AB48-46B0-8723-5ED6746F3762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chemeClr val="tx1"/>
              </a:solidFill>
              <a:latin typeface="Georgia" pitchFamily="18" charset="0"/>
            </a:rPr>
            <a:t>За характером навчальних дій учня</a:t>
          </a:r>
          <a:endParaRPr lang="uk-UA" sz="20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863381"/>
        <a:ext cx="5760720" cy="590400"/>
      </dsp:txXfrm>
    </dsp:sp>
    <dsp:sp modelId="{0A87B52B-B4F0-461D-8372-6462C4F425B5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3ED9EB-1D9E-475C-B192-FD11A6D0BF04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chemeClr val="tx1"/>
              </a:solidFill>
              <a:latin typeface="Georgia" pitchFamily="18" charset="0"/>
            </a:rPr>
            <a:t>За ступенем індивідуалізації</a:t>
          </a:r>
          <a:endParaRPr lang="uk-UA" sz="20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770581"/>
        <a:ext cx="5760720" cy="590400"/>
      </dsp:txXfrm>
    </dsp:sp>
    <dsp:sp modelId="{31DF2AF4-54E7-47AC-BDBC-B5C1723FD1F1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176C5-BC11-4B57-A702-57236380C86E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chemeClr val="tx1"/>
              </a:solidFill>
              <a:latin typeface="Georgia" pitchFamily="18" charset="0"/>
            </a:rPr>
            <a:t>За ступенем самостійності навчально-пізнавальної діяльності</a:t>
          </a:r>
          <a:endParaRPr lang="uk-UA" sz="20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6E83-B7FA-4579-A733-F11F84422A72}" type="datetimeFigureOut">
              <a:rPr lang="ru-RU" smtClean="0"/>
              <a:pPr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СИСТЕМА ОРГАНІЗАЦІЙНИХ ФОРМ НАВЧАННЯ БІОЛОГІЇ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Групова позакласна робота з біології</a:t>
            </a:r>
            <a:endParaRPr lang="uk-UA" sz="3200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000240"/>
            <a:ext cx="305752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342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b="1" i="1" dirty="0">
                <a:latin typeface="Georgia" pitchFamily="18" charset="0"/>
              </a:rPr>
              <a:t>МОН України рекомендує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i="1" dirty="0">
                <a:latin typeface="Georgia" pitchFamily="18" charset="0"/>
              </a:rPr>
              <a:t>Програми гуртків </a:t>
            </a:r>
            <a:r>
              <a:rPr lang="uk-UA" sz="2000" i="1" dirty="0">
                <a:latin typeface="Georgia" pitchFamily="18" charset="0"/>
              </a:rPr>
              <a:t>різного профілю на і або 2 роки навчання</a:t>
            </a:r>
            <a:r>
              <a:rPr lang="uk-UA" sz="2000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Georgia" pitchFamily="18" charset="0"/>
              </a:rPr>
              <a:t>Основним документом у роботі гуртка</a:t>
            </a:r>
            <a:r>
              <a:rPr lang="uk-UA" sz="2000" dirty="0">
                <a:latin typeface="Georgia" pitchFamily="18" charset="0"/>
              </a:rPr>
              <a:t> є </a:t>
            </a:r>
            <a:r>
              <a:rPr lang="uk-UA" sz="2000" b="1" i="1" dirty="0">
                <a:latin typeface="Georgia" pitchFamily="18" charset="0"/>
              </a:rPr>
              <a:t>план навчально-виховної роботи</a:t>
            </a:r>
            <a:r>
              <a:rPr lang="uk-UA" sz="2000" dirty="0">
                <a:latin typeface="Georgia" pitchFamily="18" charset="0"/>
              </a:rPr>
              <a:t>, що складається керівником на І і ІІ півріччя та на період літніх канікул відповідно до програми.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План </a:t>
            </a:r>
            <a:r>
              <a:rPr lang="uk-UA" sz="2000" dirty="0">
                <a:latin typeface="Georgia" pitchFamily="18" charset="0"/>
              </a:rPr>
              <a:t>охоплює теоретичні й практичні заняття, бесіди, підсумкові заняття, підготовку і проведення масових заходів, </a:t>
            </a:r>
            <a:r>
              <a:rPr lang="uk-UA" sz="2000" dirty="0" smtClean="0">
                <a:latin typeface="Georgia" pitchFamily="18" charset="0"/>
              </a:rPr>
              <a:t>екскурсій</a:t>
            </a:r>
            <a:r>
              <a:rPr lang="uk-UA" sz="2000" dirty="0">
                <a:latin typeface="Georgia" pitchFamily="18" charset="0"/>
              </a:rPr>
              <a:t>. В окремому розділі планується масова і суспільно-корисна робота.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Групова позакласна робота з біології</a:t>
            </a:r>
            <a:endParaRPr lang="uk-UA" sz="3200" dirty="0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564904"/>
            <a:ext cx="3145660" cy="25048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72056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Запис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у гурток</a:t>
            </a:r>
            <a:r>
              <a:rPr lang="uk-UA" sz="2000" dirty="0">
                <a:latin typeface="Georgia" pitchFamily="18" charset="0"/>
              </a:rPr>
              <a:t> має бути </a:t>
            </a:r>
            <a:r>
              <a:rPr lang="uk-UA" sz="2000" b="1" dirty="0">
                <a:latin typeface="Georgia" pitchFamily="18" charset="0"/>
              </a:rPr>
              <a:t>добровільним</a:t>
            </a:r>
            <a:r>
              <a:rPr lang="uk-UA" sz="2000" dirty="0">
                <a:latin typeface="Georgia" pitchFamily="18" charset="0"/>
              </a:rPr>
              <a:t> за єдиною умовою – наявністю в учня </a:t>
            </a:r>
            <a:r>
              <a:rPr lang="uk-UA" sz="2000" b="1" dirty="0">
                <a:latin typeface="Georgia" pitchFamily="18" charset="0"/>
              </a:rPr>
              <a:t>інтересу</a:t>
            </a:r>
            <a:r>
              <a:rPr lang="uk-UA" sz="2000" dirty="0">
                <a:latin typeface="Georgia" pitchFamily="18" charset="0"/>
              </a:rPr>
              <a:t> і </a:t>
            </a:r>
            <a:r>
              <a:rPr lang="uk-UA" sz="2000" b="1" dirty="0">
                <a:latin typeface="Georgia" pitchFamily="18" charset="0"/>
              </a:rPr>
              <a:t>бажання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займатися</a:t>
            </a:r>
            <a:r>
              <a:rPr lang="uk-UA" sz="2000" dirty="0">
                <a:latin typeface="Georgia" pitchFamily="18" charset="0"/>
              </a:rPr>
              <a:t> біологією </a:t>
            </a:r>
            <a:r>
              <a:rPr lang="uk-UA" sz="2000" b="1" dirty="0">
                <a:latin typeface="Georgia" pitchFamily="18" charset="0"/>
              </a:rPr>
              <a:t>додатково в позаурочний час</a:t>
            </a:r>
            <a:r>
              <a:rPr lang="uk-UA" sz="2000" dirty="0">
                <a:latin typeface="Georgia" pitchFamily="18" charset="0"/>
              </a:rPr>
              <a:t>. Але кожний, хто вступає в гурток, повинен дотримуватись певних </a:t>
            </a:r>
            <a:r>
              <a:rPr lang="uk-UA" sz="2000" b="1" dirty="0" smtClean="0">
                <a:latin typeface="Georgia" pitchFamily="18" charset="0"/>
              </a:rPr>
              <a:t>правил</a:t>
            </a:r>
            <a:r>
              <a:rPr lang="uk-UA" sz="2000" b="1" dirty="0">
                <a:latin typeface="Georgia" pitchFamily="18" charset="0"/>
              </a:rPr>
              <a:t>.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Кожен гуртківець повинен вести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щоденник</a:t>
            </a:r>
            <a:r>
              <a:rPr lang="uk-UA" sz="2000" dirty="0">
                <a:latin typeface="Georgia" pitchFamily="18" charset="0"/>
              </a:rPr>
              <a:t>. </a:t>
            </a:r>
            <a:endParaRPr lang="ru-RU" sz="20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>
                <a:latin typeface="Georgia" pitchFamily="18" charset="0"/>
              </a:rPr>
              <a:t>У кожному гуртку або секції першого року навчання для зручності роботи необхідно мати по </a:t>
            </a:r>
            <a:r>
              <a:rPr lang="uk-UA" sz="2000" b="1" dirty="0">
                <a:latin typeface="Georgia" pitchFamily="18" charset="0"/>
              </a:rPr>
              <a:t>15 гуртківців</a:t>
            </a:r>
            <a:r>
              <a:rPr lang="uk-UA" sz="2000" dirty="0">
                <a:latin typeface="Georgia" pitchFamily="18" charset="0"/>
              </a:rPr>
              <a:t>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Один </a:t>
            </a:r>
            <a:r>
              <a:rPr lang="uk-UA" sz="2000" b="1" dirty="0">
                <a:latin typeface="Georgia" pitchFamily="18" charset="0"/>
              </a:rPr>
              <a:t>учитель</a:t>
            </a:r>
            <a:r>
              <a:rPr lang="uk-UA" sz="2000" dirty="0">
                <a:latin typeface="Georgia" pitchFamily="18" charset="0"/>
              </a:rPr>
              <a:t> може ефективно керувати </a:t>
            </a:r>
            <a:r>
              <a:rPr lang="uk-UA" sz="2000" b="1" dirty="0">
                <a:latin typeface="Georgia" pitchFamily="18" charset="0"/>
              </a:rPr>
              <a:t>одним-двома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гуртками</a:t>
            </a:r>
            <a:r>
              <a:rPr lang="uk-UA" sz="2000" dirty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Масова позакласна робота з біології</a:t>
            </a:r>
            <a:endParaRPr lang="uk-UA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День птахів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день птах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256584" cy="39373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Позаурочна робота з біології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5050" y="1500188"/>
          <a:ext cx="511175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>
                <a:latin typeface="Georgia" pitchFamily="18" charset="0"/>
              </a:rPr>
              <a:t>обов’язкова</a:t>
            </a:r>
            <a:r>
              <a:rPr lang="uk-UA" sz="2400" dirty="0">
                <a:latin typeface="Georgia" pitchFamily="18" charset="0"/>
              </a:rPr>
              <a:t> організаційна форма навчання, що передбачає </a:t>
            </a:r>
            <a:r>
              <a:rPr lang="uk-UA" sz="2400" b="1" dirty="0">
                <a:latin typeface="Georgia" pitchFamily="18" charset="0"/>
              </a:rPr>
              <a:t>виконання учнями в позаурочний час </a:t>
            </a:r>
            <a:r>
              <a:rPr lang="uk-UA" sz="2400" dirty="0">
                <a:latin typeface="Georgia" pitchFamily="18" charset="0"/>
              </a:rPr>
              <a:t>індивідуальних і групових </a:t>
            </a:r>
            <a:r>
              <a:rPr lang="uk-UA" sz="2400" b="1" dirty="0">
                <a:latin typeface="Georgia" pitchFamily="18" charset="0"/>
              </a:rPr>
              <a:t>завдань учителя</a:t>
            </a:r>
            <a:r>
              <a:rPr lang="uk-UA" sz="2400" dirty="0">
                <a:latin typeface="Georgia" pitchFamily="18" charset="0"/>
              </a:rPr>
              <a:t>, пов’язаних з вивченням курсу біології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Позаурочна робота з біології</a:t>
            </a:r>
            <a:endParaRPr lang="uk-UA" sz="3200" dirty="0"/>
          </a:p>
        </p:txBody>
      </p:sp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928802"/>
            <a:ext cx="271464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1990" cy="4691063"/>
          </a:xfrm>
        </p:spPr>
        <p:txBody>
          <a:bodyPr anchor="ctr">
            <a:noAutofit/>
          </a:bodyPr>
          <a:lstStyle/>
          <a:p>
            <a:r>
              <a:rPr lang="uk-UA" sz="2200" b="1" dirty="0">
                <a:latin typeface="Georgia" pitchFamily="18" charset="0"/>
              </a:rPr>
              <a:t>Методична ефективність позаурочної роботи </a:t>
            </a:r>
            <a:r>
              <a:rPr lang="uk-UA" sz="2200" dirty="0">
                <a:latin typeface="Georgia" pitchFamily="18" charset="0"/>
              </a:rPr>
              <a:t>виявляється лише в поєднанні з уроком, тобто в </a:t>
            </a:r>
            <a:r>
              <a:rPr lang="uk-UA" sz="2200" b="1" dirty="0">
                <a:latin typeface="Georgia" pitchFamily="18" charset="0"/>
              </a:rPr>
              <a:t>здійснені зворотного зв’язку</a:t>
            </a:r>
            <a:r>
              <a:rPr lang="uk-UA" sz="2200" dirty="0" smtClean="0">
                <a:latin typeface="Georgia" pitchFamily="18" charset="0"/>
              </a:rPr>
              <a:t>.</a:t>
            </a:r>
          </a:p>
          <a:p>
            <a:r>
              <a:rPr lang="uk-UA" sz="2200" b="1" dirty="0">
                <a:latin typeface="Georgia" pitchFamily="18" charset="0"/>
              </a:rPr>
              <a:t>Учитель біології </a:t>
            </a:r>
            <a:r>
              <a:rPr lang="uk-UA" sz="2200" dirty="0">
                <a:latin typeface="Georgia" pitchFamily="18" charset="0"/>
              </a:rPr>
              <a:t>організовує позаурочну роботу таким чином, щоб протягом навчального року </a:t>
            </a:r>
            <a:r>
              <a:rPr lang="uk-UA" sz="2200" b="1" dirty="0">
                <a:latin typeface="Georgia" pitchFamily="18" charset="0"/>
              </a:rPr>
              <a:t>кожен учень виконав 1-2 роботи</a:t>
            </a:r>
            <a:r>
              <a:rPr lang="uk-UA" sz="2200" dirty="0">
                <a:latin typeface="Georgia" pitchFamily="18" charset="0"/>
              </a:rPr>
              <a:t>, за виконання яких він отримує </a:t>
            </a:r>
            <a:r>
              <a:rPr lang="uk-UA" sz="2200" b="1" dirty="0">
                <a:latin typeface="Georgia" pitchFamily="18" charset="0"/>
              </a:rPr>
              <a:t>офіційну оцінку до класного журналу</a:t>
            </a:r>
            <a:r>
              <a:rPr lang="uk-UA" sz="22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Домашня </a:t>
            </a:r>
            <a:r>
              <a:rPr lang="uk-UA" sz="3200" dirty="0" smtClean="0">
                <a:latin typeface="Georgia" pitchFamily="18" charset="0"/>
              </a:rPr>
              <a:t>навчальна робота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86304" cy="4691063"/>
          </a:xfrm>
        </p:spPr>
        <p:txBody>
          <a:bodyPr anchor="ctr">
            <a:noAutofit/>
          </a:bodyPr>
          <a:lstStyle/>
          <a:p>
            <a:r>
              <a:rPr lang="uk-UA" sz="2200" dirty="0">
                <a:latin typeface="Georgia" pitchFamily="18" charset="0"/>
              </a:rPr>
              <a:t>організаційна форма навчання, за якої </a:t>
            </a:r>
            <a:r>
              <a:rPr lang="uk-UA" sz="2200" b="1" dirty="0">
                <a:latin typeface="Georgia" pitchFamily="18" charset="0"/>
              </a:rPr>
              <a:t>навчально-пізнавальна діяльність </a:t>
            </a:r>
            <a:r>
              <a:rPr lang="uk-UA" sz="2200" dirty="0">
                <a:latin typeface="Georgia" pitchFamily="18" charset="0"/>
              </a:rPr>
              <a:t>характеризується </a:t>
            </a:r>
            <a:r>
              <a:rPr lang="uk-UA" sz="2200" b="1" dirty="0">
                <a:latin typeface="Georgia" pitchFamily="18" charset="0"/>
              </a:rPr>
              <a:t>відсутністю безпосереднього керівництва </a:t>
            </a:r>
            <a:r>
              <a:rPr lang="uk-UA" sz="2200" b="1" dirty="0" smtClean="0">
                <a:latin typeface="Georgia" pitchFamily="18" charset="0"/>
              </a:rPr>
              <a:t>вчителя</a:t>
            </a:r>
            <a:r>
              <a:rPr lang="uk-UA" sz="2200" dirty="0" smtClean="0">
                <a:latin typeface="Georgia" pitchFamily="18" charset="0"/>
              </a:rPr>
              <a:t>.</a:t>
            </a:r>
          </a:p>
          <a:p>
            <a:r>
              <a:rPr lang="uk-UA" sz="2200" b="1" dirty="0">
                <a:latin typeface="Georgia" pitchFamily="18" charset="0"/>
              </a:rPr>
              <a:t>При виконанні домашніх завдань учні продовжують своє навчання.</a:t>
            </a:r>
            <a:r>
              <a:rPr lang="uk-UA" sz="2200" dirty="0">
                <a:latin typeface="Georgia" pitchFamily="18" charset="0"/>
              </a:rPr>
              <a:t> Потрібно, щоб воно відповідало вимогам, які вчитель ставить на </a:t>
            </a:r>
            <a:r>
              <a:rPr lang="uk-UA" sz="2200" dirty="0" smtClean="0">
                <a:latin typeface="Georgia" pitchFamily="18" charset="0"/>
              </a:rPr>
              <a:t>уроці: </a:t>
            </a:r>
            <a:r>
              <a:rPr lang="uk-UA" sz="2200" dirty="0">
                <a:latin typeface="Georgia" pitchFamily="18" charset="0"/>
              </a:rPr>
              <a:t>пізнавальний інтерес, науковість, розкриття причинно-наслідкових зв’язків </a:t>
            </a:r>
            <a:r>
              <a:rPr lang="uk-UA" sz="2200" dirty="0" smtClean="0">
                <a:latin typeface="Georgia" pitchFamily="18" charset="0"/>
              </a:rPr>
              <a:t>тощо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420888"/>
            <a:ext cx="3419480" cy="258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домашніх завдань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Домашня навчальна робота </a:t>
            </a:r>
            <a:endParaRPr lang="uk-UA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Autofit/>
          </a:bodyPr>
          <a:lstStyle/>
          <a:p>
            <a:r>
              <a:rPr lang="uk-UA" sz="2200" dirty="0">
                <a:latin typeface="Georgia" pitchFamily="18" charset="0"/>
              </a:rPr>
              <a:t>Учитель біології має запобігати перевантаженню учнів. </a:t>
            </a:r>
            <a:r>
              <a:rPr lang="uk-UA" sz="2200" b="1" dirty="0">
                <a:latin typeface="Georgia" pitchFamily="18" charset="0"/>
              </a:rPr>
              <a:t>Гігієністи рекомендують</a:t>
            </a:r>
            <a:r>
              <a:rPr lang="uk-UA" sz="2200" dirty="0">
                <a:latin typeface="Georgia" pitchFamily="18" charset="0"/>
              </a:rPr>
              <a:t> визначені обмеження в </a:t>
            </a:r>
            <a:r>
              <a:rPr lang="uk-UA" sz="2200" b="1" dirty="0">
                <a:latin typeface="Georgia" pitchFamily="18" charset="0"/>
              </a:rPr>
              <a:t>часі самопідготовки</a:t>
            </a:r>
            <a:r>
              <a:rPr lang="uk-UA" sz="2200" dirty="0">
                <a:latin typeface="Georgia" pitchFamily="18" charset="0"/>
              </a:rPr>
              <a:t>: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для учнів 6-7 класів </a:t>
            </a:r>
            <a:r>
              <a:rPr lang="uk-UA" sz="2200" dirty="0" smtClean="0">
                <a:latin typeface="Georgia" pitchFamily="18" charset="0"/>
              </a:rPr>
              <a:t/>
            </a:r>
            <a:br>
              <a:rPr lang="uk-UA" sz="2200" dirty="0" smtClean="0">
                <a:latin typeface="Georgia" pitchFamily="18" charset="0"/>
              </a:rPr>
            </a:br>
            <a:r>
              <a:rPr lang="uk-UA" sz="2200" dirty="0" smtClean="0">
                <a:latin typeface="Georgia" pitchFamily="18" charset="0"/>
              </a:rPr>
              <a:t>до </a:t>
            </a:r>
            <a:r>
              <a:rPr lang="uk-UA" sz="2200" dirty="0">
                <a:latin typeface="Georgia" pitchFamily="18" charset="0"/>
              </a:rPr>
              <a:t>2,5 год.;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учням 8 класу до 3 годин;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для учнів 9-11 класів </a:t>
            </a:r>
            <a:r>
              <a:rPr lang="uk-UA" sz="2200" dirty="0" smtClean="0">
                <a:latin typeface="Georgia" pitchFamily="18" charset="0"/>
              </a:rPr>
              <a:t/>
            </a:r>
            <a:br>
              <a:rPr lang="uk-UA" sz="2200" dirty="0" smtClean="0">
                <a:latin typeface="Georgia" pitchFamily="18" charset="0"/>
              </a:rPr>
            </a:br>
            <a:r>
              <a:rPr lang="uk-UA" sz="2200" dirty="0" smtClean="0">
                <a:latin typeface="Georgia" pitchFamily="18" charset="0"/>
              </a:rPr>
              <a:t>до </a:t>
            </a:r>
            <a:r>
              <a:rPr lang="uk-UA" sz="2200" dirty="0">
                <a:latin typeface="Georgia" pitchFamily="18" charset="0"/>
              </a:rPr>
              <a:t>4 годин.</a:t>
            </a:r>
            <a:endParaRPr lang="ru-RU" sz="2200" dirty="0">
              <a:latin typeface="Georgia" pitchFamily="18" charset="0"/>
            </a:endParaRPr>
          </a:p>
          <a:p>
            <a:r>
              <a:rPr lang="uk-UA" sz="2200" b="1" dirty="0">
                <a:latin typeface="Georgia" pitchFamily="18" charset="0"/>
              </a:rPr>
              <a:t>Домашні завдання обов’язково диференціюються</a:t>
            </a:r>
            <a:r>
              <a:rPr lang="uk-UA" sz="2200" dirty="0"/>
              <a:t>. </a:t>
            </a:r>
          </a:p>
        </p:txBody>
      </p:sp>
      <p:pic>
        <p:nvPicPr>
          <p:cNvPr id="13" name="Содержимое 12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3827492" cy="27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b="1" i="1" dirty="0">
                <a:latin typeface="Georgia" pitchFamily="18" charset="0"/>
              </a:rPr>
              <a:t>Факультативи</a:t>
            </a:r>
            <a:r>
              <a:rPr lang="uk-UA" sz="2100" dirty="0">
                <a:latin typeface="Georgia" pitchFamily="18" charset="0"/>
              </a:rPr>
              <a:t> (від </a:t>
            </a:r>
            <a:r>
              <a:rPr lang="uk-UA" sz="2100" dirty="0" err="1">
                <a:latin typeface="Georgia" pitchFamily="18" charset="0"/>
              </a:rPr>
              <a:t>франц</a:t>
            </a:r>
            <a:r>
              <a:rPr lang="uk-UA" sz="2100" dirty="0">
                <a:latin typeface="Georgia" pitchFamily="18" charset="0"/>
              </a:rPr>
              <a:t>. </a:t>
            </a:r>
            <a:r>
              <a:rPr lang="uk-UA" sz="2100" i="1" dirty="0" err="1">
                <a:latin typeface="Georgia" pitchFamily="18" charset="0"/>
              </a:rPr>
              <a:t>facultatif</a:t>
            </a:r>
            <a:r>
              <a:rPr lang="uk-UA" sz="2100" i="1" dirty="0">
                <a:latin typeface="Georgia" pitchFamily="18" charset="0"/>
              </a:rPr>
              <a:t> – необов’язковий</a:t>
            </a:r>
            <a:r>
              <a:rPr lang="uk-UA" sz="2100" dirty="0">
                <a:latin typeface="Georgia" pitchFamily="18" charset="0"/>
              </a:rPr>
              <a:t>) – організаційна форма навчання, що </a:t>
            </a:r>
            <a:r>
              <a:rPr lang="uk-UA" sz="2100" dirty="0" smtClean="0">
                <a:latin typeface="Georgia" pitchFamily="18" charset="0"/>
              </a:rPr>
              <a:t>включає </a:t>
            </a:r>
            <a:r>
              <a:rPr lang="uk-UA" sz="2100" b="1" dirty="0">
                <a:latin typeface="Georgia" pitchFamily="18" charset="0"/>
              </a:rPr>
              <a:t>необов’язкові </a:t>
            </a:r>
            <a:r>
              <a:rPr lang="uk-UA" sz="2100" b="1" dirty="0" smtClean="0">
                <a:latin typeface="Georgia" pitchFamily="18" charset="0"/>
              </a:rPr>
              <a:t>для </a:t>
            </a:r>
            <a:r>
              <a:rPr lang="uk-UA" sz="2100" b="1" dirty="0">
                <a:latin typeface="Georgia" pitchFamily="18" charset="0"/>
              </a:rPr>
              <a:t>відвідуванні навчальні курси</a:t>
            </a:r>
            <a:r>
              <a:rPr lang="uk-UA" sz="2100" dirty="0">
                <a:latin typeface="Georgia" pitchFamily="18" charset="0"/>
              </a:rPr>
              <a:t>, які передбачають </a:t>
            </a:r>
            <a:r>
              <a:rPr lang="uk-UA" sz="2100" b="1" dirty="0">
                <a:latin typeface="Georgia" pitchFamily="18" charset="0"/>
              </a:rPr>
              <a:t>поглиблене вивчення окремих питань науки біології </a:t>
            </a:r>
            <a:r>
              <a:rPr lang="uk-UA" sz="2100" dirty="0">
                <a:latin typeface="Georgia" pitchFamily="18" charset="0"/>
              </a:rPr>
              <a:t>з обов’язковою опорою на програмний матеріал. </a:t>
            </a:r>
            <a:endParaRPr lang="uk-UA" sz="21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Їх </a:t>
            </a:r>
            <a:r>
              <a:rPr lang="uk-UA" sz="2100" dirty="0">
                <a:latin typeface="Georgia" pitchFamily="18" charset="0"/>
              </a:rPr>
              <a:t>можна вважати </a:t>
            </a:r>
            <a:r>
              <a:rPr lang="uk-UA" sz="2100" b="1" dirty="0">
                <a:latin typeface="Georgia" pitchFamily="18" charset="0"/>
              </a:rPr>
              <a:t>об’єднуючою ланкою</a:t>
            </a:r>
            <a:r>
              <a:rPr lang="uk-UA" sz="2100" dirty="0">
                <a:latin typeface="Georgia" pitchFamily="18" charset="0"/>
              </a:rPr>
              <a:t> між уроками і позакласною </a:t>
            </a:r>
            <a:r>
              <a:rPr lang="uk-UA" sz="2100" dirty="0" smtClean="0">
                <a:latin typeface="Georgia" pitchFamily="18" charset="0"/>
              </a:rPr>
              <a:t>роботою.</a:t>
            </a:r>
            <a:endParaRPr lang="uk-UA" sz="2100" dirty="0">
              <a:latin typeface="Georgia" pitchFamily="18" charset="0"/>
            </a:endParaRPr>
          </a:p>
        </p:txBody>
      </p:sp>
      <p:pic>
        <p:nvPicPr>
          <p:cNvPr id="7" name="Содержимое 6" descr="imagesTB4DUE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7437" y="2000240"/>
            <a:ext cx="34607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uk-UA" b="1" i="1" cap="small" dirty="0">
                <a:latin typeface="Georgia" pitchFamily="18" charset="0"/>
              </a:rPr>
              <a:t>План</a:t>
            </a:r>
            <a:endParaRPr lang="ru-RU" b="1" dirty="0">
              <a:latin typeface="Georg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i="1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Форми позакласної роботи з біології.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Позаурочна робота з біології.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Домашня робота учнів як організаційна форма навчання біології.</a:t>
            </a:r>
            <a:endParaRPr lang="ru-RU" dirty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Факультативи і курси за вибором</a:t>
            </a:r>
            <a:r>
              <a:rPr lang="ru-RU" dirty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Головні завдання факультативів і курсів за вибором</a:t>
            </a:r>
            <a:r>
              <a:rPr lang="uk-UA" sz="3600" dirty="0" smtClean="0">
                <a:latin typeface="Georgia" pitchFamily="18" charset="0"/>
              </a:rPr>
              <a:t>: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32500" lnSpcReduction="20000"/>
          </a:bodyPr>
          <a:lstStyle/>
          <a:p>
            <a:pPr lvl="0"/>
            <a:r>
              <a:rPr lang="uk-UA" sz="7400" dirty="0">
                <a:latin typeface="Georgia" pitchFamily="18" charset="0"/>
              </a:rPr>
              <a:t>розкриття </a:t>
            </a:r>
            <a:r>
              <a:rPr lang="uk-UA" sz="7400" b="1" dirty="0">
                <a:latin typeface="Georgia" pitchFamily="18" charset="0"/>
              </a:rPr>
              <a:t>практичного значення </a:t>
            </a:r>
            <a:r>
              <a:rPr lang="uk-UA" sz="7400" dirty="0">
                <a:latin typeface="Georgia" pitchFamily="18" charset="0"/>
              </a:rPr>
              <a:t>фундаментальних знань біології;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b="1" dirty="0">
                <a:latin typeface="Georgia" pitchFamily="18" charset="0"/>
              </a:rPr>
              <a:t>доповнення</a:t>
            </a:r>
            <a:r>
              <a:rPr lang="uk-UA" sz="7400" dirty="0">
                <a:latin typeface="Georgia" pitchFamily="18" charset="0"/>
              </a:rPr>
              <a:t> та </a:t>
            </a:r>
            <a:r>
              <a:rPr lang="uk-UA" sz="7400" b="1" dirty="0">
                <a:latin typeface="Georgia" pitchFamily="18" charset="0"/>
              </a:rPr>
              <a:t>поглиблення</a:t>
            </a:r>
            <a:r>
              <a:rPr lang="uk-UA" sz="7400" dirty="0">
                <a:latin typeface="Georgia" pitchFamily="18" charset="0"/>
              </a:rPr>
              <a:t> </a:t>
            </a:r>
            <a:r>
              <a:rPr lang="uk-UA" sz="7400" b="1" dirty="0">
                <a:latin typeface="Georgia" pitchFamily="18" charset="0"/>
              </a:rPr>
              <a:t>знань</a:t>
            </a:r>
            <a:r>
              <a:rPr lang="uk-UA" sz="7400" dirty="0">
                <a:latin typeface="Georgia" pitchFamily="18" charset="0"/>
              </a:rPr>
              <a:t> учнів щодо розуміння біологічних явищ, </a:t>
            </a:r>
            <a:r>
              <a:rPr lang="uk-UA" sz="7400" b="1" dirty="0">
                <a:latin typeface="Georgia" pitchFamily="18" charset="0"/>
              </a:rPr>
              <a:t>пояснення</a:t>
            </a:r>
            <a:r>
              <a:rPr lang="uk-UA" sz="7400" dirty="0">
                <a:latin typeface="Georgia" pitchFamily="18" charset="0"/>
              </a:rPr>
              <a:t> їх прояву в навколишньому світі;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b="1" dirty="0">
                <a:latin typeface="Georgia" pitchFamily="18" charset="0"/>
              </a:rPr>
              <a:t>розвиток</a:t>
            </a:r>
            <a:r>
              <a:rPr lang="uk-UA" sz="7400" dirty="0">
                <a:latin typeface="Georgia" pitchFamily="18" charset="0"/>
              </a:rPr>
              <a:t> умінь і навичок </a:t>
            </a:r>
            <a:r>
              <a:rPr lang="uk-UA" sz="7400" b="1" dirty="0">
                <a:latin typeface="Georgia" pitchFamily="18" charset="0"/>
              </a:rPr>
              <a:t>спостереження</a:t>
            </a:r>
            <a:r>
              <a:rPr lang="uk-UA" sz="7400" dirty="0">
                <a:latin typeface="Georgia" pitchFamily="18" charset="0"/>
              </a:rPr>
              <a:t> та </a:t>
            </a:r>
            <a:r>
              <a:rPr lang="uk-UA" sz="7400" b="1" dirty="0">
                <a:latin typeface="Georgia" pitchFamily="18" charset="0"/>
              </a:rPr>
              <a:t>аналізу біологічних процесів</a:t>
            </a:r>
            <a:r>
              <a:rPr lang="uk-UA" sz="7400" dirty="0">
                <a:latin typeface="Georgia" pitchFamily="18" charset="0"/>
              </a:rPr>
              <a:t>, встановлення </a:t>
            </a:r>
            <a:r>
              <a:rPr lang="uk-UA" sz="7400" b="1" dirty="0">
                <a:latin typeface="Georgia" pitchFamily="18" charset="0"/>
              </a:rPr>
              <a:t>причинно-наслідкових зв’язків</a:t>
            </a:r>
            <a:r>
              <a:rPr lang="uk-UA" sz="7400" dirty="0">
                <a:latin typeface="Georgia" pitchFamily="18" charset="0"/>
              </a:rPr>
              <a:t>, самостійного </a:t>
            </a:r>
            <a:r>
              <a:rPr lang="uk-UA" sz="7400" b="1" dirty="0">
                <a:latin typeface="Georgia" pitchFamily="18" charset="0"/>
              </a:rPr>
              <a:t>застосування</a:t>
            </a:r>
            <a:r>
              <a:rPr lang="uk-UA" sz="7400" dirty="0">
                <a:latin typeface="Georgia" pitchFamily="18" charset="0"/>
              </a:rPr>
              <a:t> знань у різних </a:t>
            </a:r>
            <a:r>
              <a:rPr lang="uk-UA" sz="7400" b="1" dirty="0">
                <a:latin typeface="Georgia" pitchFamily="18" charset="0"/>
              </a:rPr>
              <a:t>життєвих ситуаціях</a:t>
            </a:r>
            <a:r>
              <a:rPr lang="uk-UA" sz="7400" dirty="0">
                <a:latin typeface="Georgia" pitchFamily="18" charset="0"/>
              </a:rPr>
              <a:t>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dirty="0">
                <a:latin typeface="Georgia" pitchFamily="18" charset="0"/>
              </a:rPr>
              <a:t>ознайомлення з </a:t>
            </a:r>
            <a:r>
              <a:rPr lang="uk-UA" sz="7400" b="1" dirty="0">
                <a:latin typeface="Georgia" pitchFamily="18" charset="0"/>
              </a:rPr>
              <a:t>досягненнями сучасної науки і техніки</a:t>
            </a:r>
            <a:r>
              <a:rPr lang="uk-UA" sz="7400" dirty="0">
                <a:latin typeface="Georgia" pitchFamily="18" charset="0"/>
              </a:rPr>
              <a:t>;</a:t>
            </a:r>
            <a:endParaRPr lang="ru-RU" sz="74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Головні завдання факультативів і курсів за вибором</a:t>
            </a:r>
            <a:r>
              <a:rPr lang="uk-UA" sz="3200" dirty="0" smtClean="0">
                <a:latin typeface="Georgia" pitchFamily="18" charset="0"/>
              </a:rPr>
              <a:t>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lvl="0"/>
            <a:r>
              <a:rPr lang="uk-UA" dirty="0" smtClean="0">
                <a:latin typeface="Georgia" pitchFamily="18" charset="0"/>
              </a:rPr>
              <a:t>опанування </a:t>
            </a:r>
            <a:r>
              <a:rPr lang="uk-UA" b="1" dirty="0" smtClean="0">
                <a:latin typeface="Georgia" pitchFamily="18" charset="0"/>
              </a:rPr>
              <a:t>методами наукових досліджень</a:t>
            </a:r>
            <a:r>
              <a:rPr lang="uk-UA" dirty="0" smtClean="0">
                <a:latin typeface="Georgia" pitchFamily="18" charset="0"/>
              </a:rPr>
              <a:t>, вдосконалення практичних умінь </a:t>
            </a:r>
            <a:r>
              <a:rPr lang="uk-UA" b="1" dirty="0" smtClean="0">
                <a:latin typeface="Georgia" pitchFamily="18" charset="0"/>
              </a:rPr>
              <a:t>розв’язування біологічних задач</a:t>
            </a:r>
            <a:r>
              <a:rPr lang="uk-UA" dirty="0" smtClean="0">
                <a:latin typeface="Georgia" pitchFamily="18" charset="0"/>
              </a:rPr>
              <a:t>, проведення </a:t>
            </a:r>
            <a:r>
              <a:rPr lang="uk-UA" b="1" dirty="0" smtClean="0">
                <a:latin typeface="Georgia" pitchFamily="18" charset="0"/>
              </a:rPr>
              <a:t>експерименту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переконання учнів у </a:t>
            </a:r>
            <a:r>
              <a:rPr lang="uk-UA" b="1" dirty="0" smtClean="0">
                <a:latin typeface="Georgia" pitchFamily="18" charset="0"/>
              </a:rPr>
              <a:t>необхідності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раціонального природокористування</a:t>
            </a:r>
            <a:r>
              <a:rPr lang="uk-UA" dirty="0" smtClean="0">
                <a:latin typeface="Georgia" pitchFamily="18" charset="0"/>
              </a:rPr>
              <a:t>, виховання особистої </a:t>
            </a:r>
            <a:r>
              <a:rPr lang="uk-UA" b="1" dirty="0" smtClean="0">
                <a:latin typeface="Georgia" pitchFamily="18" charset="0"/>
              </a:rPr>
              <a:t>відповідальності за стан довкілля</a:t>
            </a:r>
            <a:r>
              <a:rPr lang="uk-UA" dirty="0" smtClean="0">
                <a:latin typeface="Georgia" pitchFamily="18" charset="0"/>
              </a:rPr>
              <a:t>, </a:t>
            </a:r>
            <a:r>
              <a:rPr lang="uk-UA" b="1" dirty="0" smtClean="0">
                <a:latin typeface="Georgia" pitchFamily="18" charset="0"/>
              </a:rPr>
              <a:t>норм</a:t>
            </a:r>
            <a:r>
              <a:rPr lang="uk-UA" dirty="0" smtClean="0">
                <a:latin typeface="Georgia" pitchFamily="18" charset="0"/>
              </a:rPr>
              <a:t> екологічно грамотної </a:t>
            </a:r>
            <a:r>
              <a:rPr lang="uk-UA" b="1" dirty="0" smtClean="0">
                <a:latin typeface="Georgia" pitchFamily="18" charset="0"/>
              </a:rPr>
              <a:t>поведінки</a:t>
            </a:r>
            <a:r>
              <a:rPr lang="uk-UA" dirty="0" smtClean="0">
                <a:latin typeface="Georgia" pitchFamily="18" charset="0"/>
              </a:rPr>
              <a:t>, вироблення навичок </a:t>
            </a:r>
            <a:r>
              <a:rPr lang="uk-UA" b="1" dirty="0" smtClean="0">
                <a:latin typeface="Georgia" pitchFamily="18" charset="0"/>
              </a:rPr>
              <a:t>збереження здоров’я</a:t>
            </a:r>
            <a:r>
              <a:rPr lang="uk-UA" dirty="0" smtClean="0">
                <a:latin typeface="Georgia" pitchFamily="18" charset="0"/>
              </a:rPr>
              <a:t>; 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b="1" dirty="0" smtClean="0">
                <a:latin typeface="Georgia" pitchFamily="18" charset="0"/>
              </a:rPr>
              <a:t>задоволення потреб зацікавлених біологією</a:t>
            </a:r>
            <a:r>
              <a:rPr lang="uk-UA" dirty="0" smtClean="0">
                <a:latin typeface="Georgia" pitchFamily="18" charset="0"/>
              </a:rPr>
              <a:t> школярів у </a:t>
            </a:r>
            <a:r>
              <a:rPr lang="uk-UA" b="1" dirty="0" smtClean="0">
                <a:latin typeface="Georgia" pitchFamily="18" charset="0"/>
              </a:rPr>
              <a:t>різнобічному пізнанні живої природи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/>
          </a:p>
        </p:txBody>
      </p:sp>
      <p:pic>
        <p:nvPicPr>
          <p:cNvPr id="7" name="Содержимое 6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357430"/>
            <a:ext cx="22860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5043494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Факультативи і курси за вибором </a:t>
            </a:r>
            <a:r>
              <a:rPr lang="uk-UA" sz="2000" dirty="0">
                <a:latin typeface="Georgia" pitchFamily="18" charset="0"/>
              </a:rPr>
              <a:t>проводяться за </a:t>
            </a:r>
            <a:r>
              <a:rPr lang="uk-UA" sz="2000" b="1" dirty="0">
                <a:latin typeface="Georgia" pitchFamily="18" charset="0"/>
              </a:rPr>
              <a:t>рекомендованими МОН України програмами.</a:t>
            </a:r>
            <a:r>
              <a:rPr lang="uk-UA" sz="2000" dirty="0">
                <a:latin typeface="Georgia" pitchFamily="18" charset="0"/>
              </a:rPr>
              <a:t>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Проведення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занять доручаються</a:t>
            </a:r>
            <a:r>
              <a:rPr lang="uk-UA" sz="2000" dirty="0">
                <a:latin typeface="Georgia" pitchFamily="18" charset="0"/>
              </a:rPr>
              <a:t>, як правило, </a:t>
            </a:r>
            <a:r>
              <a:rPr lang="uk-UA" sz="2000" b="1" dirty="0">
                <a:latin typeface="Georgia" pitchFamily="18" charset="0"/>
              </a:rPr>
              <a:t>досвідченим</a:t>
            </a:r>
            <a:r>
              <a:rPr lang="uk-UA" sz="2000" b="1" i="1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педагогам</a:t>
            </a:r>
            <a:r>
              <a:rPr lang="uk-UA" sz="2000" dirty="0">
                <a:latin typeface="Georgia" pitchFamily="18" charset="0"/>
              </a:rPr>
              <a:t>, іноді </a:t>
            </a:r>
            <a:r>
              <a:rPr lang="uk-UA" sz="2000" dirty="0" smtClean="0">
                <a:latin typeface="Georgia" pitchFamily="18" charset="0"/>
              </a:rPr>
              <a:t>- </a:t>
            </a:r>
            <a:r>
              <a:rPr lang="uk-UA" sz="2000" b="1" dirty="0" smtClean="0">
                <a:latin typeface="Georgia" pitchFamily="18" charset="0"/>
              </a:rPr>
              <a:t>висококваліфікованим фахівцям </a:t>
            </a:r>
            <a:r>
              <a:rPr lang="uk-UA" sz="2000" dirty="0">
                <a:latin typeface="Georgia" pitchFamily="18" charset="0"/>
              </a:rPr>
              <a:t>з </a:t>
            </a:r>
            <a:r>
              <a:rPr lang="uk-UA" sz="2000" dirty="0" smtClean="0">
                <a:latin typeface="Georgia" pitchFamily="18" charset="0"/>
              </a:rPr>
              <a:t>ЗВО, НДІ, </a:t>
            </a:r>
            <a:r>
              <a:rPr lang="uk-UA" sz="2000" dirty="0">
                <a:latin typeface="Georgia" pitchFamily="18" charset="0"/>
              </a:rPr>
              <a:t>спеціалісти аграрії, агрономи тощо. Заняття </a:t>
            </a:r>
            <a:r>
              <a:rPr lang="uk-UA" sz="2000" b="1" dirty="0">
                <a:latin typeface="Georgia" pitchFamily="18" charset="0"/>
              </a:rPr>
              <a:t>включаються до шкільного розкладу</a:t>
            </a:r>
            <a:r>
              <a:rPr lang="uk-UA" sz="2000" dirty="0">
                <a:latin typeface="Georgia" pitchFamily="18" charset="0"/>
              </a:rPr>
              <a:t> і проводяться або до початку, або після закінчення обов’язкових шкільних занять.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Факультативи і курси за вибором </a:t>
            </a:r>
            <a:r>
              <a:rPr lang="uk-UA" sz="2000" dirty="0">
                <a:latin typeface="Georgia" pitchFamily="18" charset="0"/>
              </a:rPr>
              <a:t>можуть бути розраховані на семестр або на навчальний рік з інтенсивністю проведення занять – </a:t>
            </a:r>
            <a:r>
              <a:rPr lang="uk-UA" sz="2000" b="1" dirty="0">
                <a:latin typeface="Georgia" pitchFamily="18" charset="0"/>
              </a:rPr>
              <a:t>не менше 1 разу на тиждень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/>
          </a:p>
        </p:txBody>
      </p:sp>
      <p:pic>
        <p:nvPicPr>
          <p:cNvPr id="5" name="Содержимое 4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500462" cy="243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43494" cy="4691063"/>
          </a:xfrm>
        </p:spPr>
        <p:txBody>
          <a:bodyPr>
            <a:normAutofit lnSpcReduction="10000"/>
          </a:bodyPr>
          <a:lstStyle/>
          <a:p>
            <a:r>
              <a:rPr lang="uk-UA" sz="2100" dirty="0">
                <a:latin typeface="Georgia" pitchFamily="18" charset="0"/>
              </a:rPr>
              <a:t>Групи для занять комплектуються учнями одного або паралельних класів. Як правило, </a:t>
            </a:r>
            <a:r>
              <a:rPr lang="uk-UA" sz="2100" b="1" dirty="0">
                <a:latin typeface="Georgia" pitchFamily="18" charset="0"/>
              </a:rPr>
              <a:t>групу складають 15-20 учнів</a:t>
            </a:r>
            <a:r>
              <a:rPr lang="uk-UA" sz="2100" dirty="0">
                <a:latin typeface="Georgia" pitchFamily="18" charset="0"/>
              </a:rPr>
              <a:t> </a:t>
            </a:r>
            <a:r>
              <a:rPr lang="uk-UA" sz="2100" b="1" dirty="0">
                <a:latin typeface="Georgia" pitchFamily="18" charset="0"/>
              </a:rPr>
              <a:t>з високими інтелектуальними здібностями і навчальними </a:t>
            </a:r>
            <a:r>
              <a:rPr lang="uk-UA" sz="2100" b="1" dirty="0" smtClean="0">
                <a:latin typeface="Georgia" pitchFamily="18" charset="0"/>
              </a:rPr>
              <a:t>можливостями.</a:t>
            </a:r>
          </a:p>
          <a:p>
            <a:r>
              <a:rPr lang="uk-UA" sz="2100" b="1" dirty="0" smtClean="0">
                <a:latin typeface="Georgia" pitchFamily="18" charset="0"/>
              </a:rPr>
              <a:t>Специфічністю </a:t>
            </a:r>
            <a:r>
              <a:rPr lang="uk-UA" sz="2100" b="1" dirty="0">
                <a:latin typeface="Georgia" pitchFamily="18" charset="0"/>
              </a:rPr>
              <a:t>курсів за вибором і </a:t>
            </a:r>
            <a:r>
              <a:rPr lang="uk-UA" sz="2100" b="1" dirty="0" smtClean="0">
                <a:latin typeface="Georgia" pitchFamily="18" charset="0"/>
              </a:rPr>
              <a:t>факультативів </a:t>
            </a:r>
            <a:r>
              <a:rPr lang="uk-UA" sz="2100" dirty="0" smtClean="0">
                <a:latin typeface="Georgia" pitchFamily="18" charset="0"/>
              </a:rPr>
              <a:t>є те, </a:t>
            </a:r>
          </a:p>
          <a:p>
            <a:r>
              <a:rPr lang="uk-UA" sz="2100" dirty="0" smtClean="0">
                <a:latin typeface="Georgia" pitchFamily="18" charset="0"/>
              </a:rPr>
              <a:t>що </a:t>
            </a:r>
            <a:r>
              <a:rPr lang="uk-UA" sz="2100" dirty="0">
                <a:latin typeface="Georgia" pitchFamily="18" charset="0"/>
              </a:rPr>
              <a:t>учні обирають </a:t>
            </a:r>
            <a:r>
              <a:rPr lang="uk-UA" sz="2100" dirty="0" smtClean="0">
                <a:latin typeface="Georgia" pitchFamily="18" charset="0"/>
              </a:rPr>
              <a:t>їх </a:t>
            </a:r>
            <a:r>
              <a:rPr lang="uk-UA" sz="2100" dirty="0">
                <a:latin typeface="Georgia" pitchFamily="18" charset="0"/>
              </a:rPr>
              <a:t>відповідно своїм </a:t>
            </a:r>
            <a:r>
              <a:rPr lang="uk-UA" sz="2100" b="1" dirty="0">
                <a:latin typeface="Georgia" pitchFamily="18" charset="0"/>
              </a:rPr>
              <a:t>інтересам</a:t>
            </a:r>
            <a:r>
              <a:rPr lang="uk-UA" sz="2100" dirty="0">
                <a:latin typeface="Georgia" pitchFamily="18" charset="0"/>
              </a:rPr>
              <a:t>, тому </a:t>
            </a:r>
            <a:r>
              <a:rPr lang="uk-UA" sz="2100" dirty="0" smtClean="0">
                <a:latin typeface="Georgia" pitchFamily="18" charset="0"/>
              </a:rPr>
              <a:t>діяльність </a:t>
            </a:r>
            <a:r>
              <a:rPr lang="uk-UA" sz="2100" dirty="0">
                <a:latin typeface="Georgia" pitchFamily="18" charset="0"/>
              </a:rPr>
              <a:t>на заняттях характеризується </a:t>
            </a:r>
            <a:r>
              <a:rPr lang="uk-UA" sz="2100" b="1" dirty="0">
                <a:latin typeface="Georgia" pitchFamily="18" charset="0"/>
              </a:rPr>
              <a:t>високою мотивацією та пізнавальною активністю</a:t>
            </a:r>
            <a:r>
              <a:rPr lang="uk-UA" sz="21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14482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ДЯКУЮ ЗА УВАГУ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13" name="Рисунок 12" descr="учител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7" b="120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714348" y="4071942"/>
            <a:ext cx="7572428" cy="2100258"/>
          </a:xfrm>
        </p:spPr>
        <p:txBody>
          <a:bodyPr>
            <a:noAutofit/>
          </a:bodyPr>
          <a:lstStyle/>
          <a:p>
            <a:pPr algn="just"/>
            <a:r>
              <a:rPr lang="uk-UA" sz="2500" b="1" i="1" cap="small" dirty="0" smtClean="0">
                <a:latin typeface="Georgia" pitchFamily="18" charset="0"/>
              </a:rPr>
              <a:t>Позакласна робота  </a:t>
            </a:r>
            <a:r>
              <a:rPr lang="uk-UA" sz="2500" i="1" dirty="0" smtClean="0">
                <a:latin typeface="Georgia" pitchFamily="18" charset="0"/>
              </a:rPr>
              <a:t>- </a:t>
            </a:r>
            <a:r>
              <a:rPr lang="uk-UA" sz="2500" dirty="0" smtClean="0">
                <a:latin typeface="Georgia" pitchFamily="18" charset="0"/>
              </a:rPr>
              <a:t>це організаційна форма навчання, що ґрунтується на </a:t>
            </a:r>
            <a:r>
              <a:rPr lang="uk-UA" sz="2500" b="1" dirty="0" smtClean="0">
                <a:latin typeface="Georgia" pitchFamily="18" charset="0"/>
              </a:rPr>
              <a:t>принципі добровільності,</a:t>
            </a:r>
            <a:r>
              <a:rPr lang="uk-UA" sz="2500" dirty="0" smtClean="0">
                <a:latin typeface="Georgia" pitchFamily="18" charset="0"/>
              </a:rPr>
              <a:t> для якої характерна висока пізнавальна активність і самостійність учнів, різнобічне вивчення живої природи з урахуванням їхніх інтересів та схильностей.</a:t>
            </a:r>
            <a:endParaRPr lang="uk-UA" sz="2500" dirty="0"/>
          </a:p>
        </p:txBody>
      </p:sp>
      <p:pic>
        <p:nvPicPr>
          <p:cNvPr id="13" name="Рисунок 12" descr="imagesV96F1UQ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667" r="12667"/>
          <a:stretch>
            <a:fillRect/>
          </a:stretch>
        </p:blipFill>
        <p:spPr>
          <a:xfrm>
            <a:off x="2428860" y="612775"/>
            <a:ext cx="4143404" cy="345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Основними </a:t>
            </a:r>
            <a:r>
              <a:rPr lang="uk-UA" sz="3200" b="1" dirty="0" smtClean="0">
                <a:latin typeface="Georgia" pitchFamily="18" charset="0"/>
              </a:rPr>
              <a:t>цілями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позакласної роботи є: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r>
              <a:rPr lang="uk-UA" sz="2600" dirty="0">
                <a:latin typeface="Georgia" pitchFamily="18" charset="0"/>
              </a:rPr>
              <a:t>Найголовнішою умовою організації </a:t>
            </a:r>
            <a:r>
              <a:rPr lang="uk-UA" sz="2600" b="0" dirty="0">
                <a:latin typeface="Georgia" pitchFamily="18" charset="0"/>
              </a:rPr>
              <a:t>позакласної роботи є </a:t>
            </a:r>
            <a:r>
              <a:rPr lang="uk-UA" sz="2600" dirty="0">
                <a:latin typeface="Georgia" pitchFamily="18" charset="0"/>
              </a:rPr>
              <a:t>керівна роль учителя</a:t>
            </a:r>
            <a:r>
              <a:rPr lang="uk-UA" sz="2600" b="0" dirty="0">
                <a:latin typeface="Georgia" pitchFamily="18" charset="0"/>
              </a:rPr>
              <a:t>. </a:t>
            </a:r>
          </a:p>
        </p:txBody>
      </p:sp>
      <p:pic>
        <p:nvPicPr>
          <p:cNvPr id="7" name="Содержимое 6" descr="images791P2HY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143116"/>
            <a:ext cx="31559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5151516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В</a:t>
            </a:r>
            <a:r>
              <a:rPr lang="uk-UA" sz="2000" b="1" dirty="0" smtClean="0">
                <a:latin typeface="Georgia" pitchFamily="18" charset="0"/>
              </a:rPr>
              <a:t>читель</a:t>
            </a:r>
            <a:r>
              <a:rPr lang="uk-UA" sz="2000" dirty="0" smtClean="0">
                <a:latin typeface="Georgia" pitchFamily="18" charset="0"/>
              </a:rPr>
              <a:t> має </a:t>
            </a:r>
            <a:r>
              <a:rPr lang="uk-UA" sz="2000" b="1" dirty="0" smtClean="0">
                <a:latin typeface="Georgia" pitchFamily="18" charset="0"/>
              </a:rPr>
              <a:t>знати </a:t>
            </a:r>
            <a:r>
              <a:rPr lang="uk-UA" sz="2000" b="1" dirty="0">
                <a:latin typeface="Georgia" pitchFamily="18" charset="0"/>
              </a:rPr>
              <a:t>природу рідного краю</a:t>
            </a:r>
            <a:r>
              <a:rPr lang="uk-UA" sz="2000" dirty="0">
                <a:latin typeface="Georgia" pitchFamily="18" charset="0"/>
              </a:rPr>
              <a:t> і бути готовим відповісти на будь-яке </a:t>
            </a:r>
            <a:r>
              <a:rPr lang="uk-UA" sz="2000" dirty="0" smtClean="0">
                <a:latin typeface="Georgia" pitchFamily="18" charset="0"/>
              </a:rPr>
              <a:t>запитання; 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багато </a:t>
            </a:r>
            <a:r>
              <a:rPr lang="uk-UA" sz="2000" dirty="0">
                <a:latin typeface="Georgia" pitchFamily="18" charset="0"/>
              </a:rPr>
              <a:t>чого </a:t>
            </a:r>
            <a:r>
              <a:rPr lang="uk-UA" sz="2000" b="1" dirty="0" smtClean="0">
                <a:latin typeface="Georgia" pitchFamily="18" charset="0"/>
              </a:rPr>
              <a:t>вміти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спостерігати</a:t>
            </a:r>
            <a:r>
              <a:rPr lang="uk-UA" sz="2000" dirty="0">
                <a:latin typeface="Georgia" pitchFamily="18" charset="0"/>
              </a:rPr>
              <a:t>, аналізувати результати спостережень і використовувати їх у </a:t>
            </a:r>
            <a:r>
              <a:rPr lang="uk-UA" sz="2000" dirty="0" smtClean="0">
                <a:latin typeface="Georgia" pitchFamily="18" charset="0"/>
              </a:rPr>
              <a:t>роботі</a:t>
            </a:r>
            <a:r>
              <a:rPr lang="uk-UA" sz="2000" dirty="0">
                <a:latin typeface="Georgia" pitchFamily="18" charset="0"/>
              </a:rPr>
              <a:t>; </a:t>
            </a:r>
            <a:r>
              <a:rPr lang="uk-UA" sz="2000" b="1" dirty="0">
                <a:latin typeface="Georgia" pitchFamily="18" charset="0"/>
              </a:rPr>
              <a:t>проводити найпростіші польові дослідження</a:t>
            </a:r>
            <a:r>
              <a:rPr lang="uk-UA" sz="2000" dirty="0">
                <a:latin typeface="Georgia" pitchFamily="18" charset="0"/>
              </a:rPr>
              <a:t>, </a:t>
            </a:r>
            <a:r>
              <a:rPr lang="uk-UA" sz="2000" b="1" dirty="0">
                <a:latin typeface="Georgia" pitchFamily="18" charset="0"/>
              </a:rPr>
              <a:t>складати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гербарій</a:t>
            </a:r>
            <a:r>
              <a:rPr lang="uk-UA" sz="2000" dirty="0">
                <a:latin typeface="Georgia" pitchFamily="18" charset="0"/>
              </a:rPr>
              <a:t> рослин, </a:t>
            </a:r>
            <a:r>
              <a:rPr lang="uk-UA" sz="2000" b="1" dirty="0" smtClean="0">
                <a:latin typeface="Georgia" pitchFamily="18" charset="0"/>
              </a:rPr>
              <a:t>виготовляти колекції </a:t>
            </a:r>
            <a:r>
              <a:rPr lang="uk-UA" sz="2000" dirty="0" smtClean="0">
                <a:latin typeface="Georgia" pitchFamily="18" charset="0"/>
              </a:rPr>
              <a:t>корисних копалин</a:t>
            </a:r>
            <a:r>
              <a:rPr lang="uk-UA" sz="2000" dirty="0">
                <a:latin typeface="Georgia" pitchFamily="18" charset="0"/>
              </a:rPr>
              <a:t>, гірських порід, ґрунтів, комах; </a:t>
            </a:r>
            <a:r>
              <a:rPr lang="uk-UA" sz="2000" b="1" dirty="0">
                <a:latin typeface="Georgia" pitchFamily="18" charset="0"/>
              </a:rPr>
              <a:t>проводити досліди з рослинами</a:t>
            </a:r>
            <a:r>
              <a:rPr lang="uk-UA" sz="2000" dirty="0">
                <a:latin typeface="Georgia" pitchFamily="18" charset="0"/>
              </a:rPr>
              <a:t>, тваринами, правильно планувати й обробляти пришкільну ділянку, </a:t>
            </a:r>
            <a:r>
              <a:rPr lang="uk-UA" sz="2000" b="1" dirty="0">
                <a:latin typeface="Georgia" pitchFamily="18" charset="0"/>
              </a:rPr>
              <a:t>організовувати догляд за тваринами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Позакласна робота з біології проводиться в 3 </a:t>
            </a:r>
            <a:r>
              <a:rPr lang="uk-UA" sz="3200" b="1" dirty="0" smtClean="0">
                <a:latin typeface="Georgia" pitchFamily="18" charset="0"/>
              </a:rPr>
              <a:t>формах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Види індивідуальної позакласної роботи з біології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28662" y="1600200"/>
          <a:ext cx="692948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Групова позакласна робота з біологі</a:t>
            </a:r>
            <a:r>
              <a:rPr lang="uk-UA" sz="3600" b="1" dirty="0" smtClean="0">
                <a:latin typeface="Georgia" pitchFamily="18" charset="0"/>
              </a:rPr>
              <a:t>ї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42148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i="1" cap="small" dirty="0">
                <a:latin typeface="Georgia" pitchFamily="18" charset="0"/>
              </a:rPr>
              <a:t>Гурткова робота</a:t>
            </a:r>
            <a:r>
              <a:rPr lang="uk-UA" sz="2400" cap="small" dirty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спрямована на формування стійкого </a:t>
            </a:r>
            <a:r>
              <a:rPr lang="uk-UA" sz="2400" b="1" dirty="0">
                <a:latin typeface="Georgia" pitchFamily="18" charset="0"/>
              </a:rPr>
              <a:t>пізнавального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інтересу</a:t>
            </a:r>
            <a:r>
              <a:rPr lang="uk-UA" sz="2400" dirty="0">
                <a:latin typeface="Georgia" pitchFamily="18" charset="0"/>
              </a:rPr>
              <a:t> до вивчення біології, </a:t>
            </a:r>
            <a:r>
              <a:rPr lang="uk-UA" sz="2400" b="1" dirty="0">
                <a:latin typeface="Georgia" pitchFamily="18" charset="0"/>
              </a:rPr>
              <a:t>наукового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світогляду</a:t>
            </a:r>
            <a:r>
              <a:rPr lang="uk-UA" sz="2400" dirty="0">
                <a:latin typeface="Georgia" pitchFamily="18" charset="0"/>
              </a:rPr>
              <a:t> учнів, </a:t>
            </a:r>
            <a:r>
              <a:rPr lang="uk-UA" sz="2400" b="1" dirty="0">
                <a:latin typeface="Georgia" pitchFamily="18" charset="0"/>
              </a:rPr>
              <a:t>поглиблення</a:t>
            </a:r>
            <a:r>
              <a:rPr lang="uk-UA" sz="2400" dirty="0">
                <a:latin typeface="Georgia" pitchFamily="18" charset="0"/>
              </a:rPr>
              <a:t> та </a:t>
            </a:r>
            <a:r>
              <a:rPr lang="uk-UA" sz="2400" b="1" dirty="0">
                <a:latin typeface="Georgia" pitchFamily="18" charset="0"/>
              </a:rPr>
              <a:t>усвідомлення</a:t>
            </a:r>
            <a:r>
              <a:rPr lang="uk-UA" sz="2400" dirty="0">
                <a:latin typeface="Georgia" pitchFamily="18" charset="0"/>
              </a:rPr>
              <a:t> теоретичних </a:t>
            </a:r>
            <a:r>
              <a:rPr lang="uk-UA" sz="2400" b="1" dirty="0">
                <a:latin typeface="Georgia" pitchFamily="18" charset="0"/>
              </a:rPr>
              <a:t>знань</a:t>
            </a:r>
            <a:r>
              <a:rPr lang="uk-UA" sz="2400" dirty="0">
                <a:latin typeface="Georgia" pitchFamily="18" charset="0"/>
              </a:rPr>
              <a:t>, виробку в них навичок </a:t>
            </a:r>
            <a:r>
              <a:rPr lang="uk-UA" sz="2400" b="1" dirty="0">
                <a:latin typeface="Georgia" pitchFamily="18" charset="0"/>
              </a:rPr>
              <a:t>спостереження</a:t>
            </a:r>
            <a:r>
              <a:rPr lang="uk-UA" sz="2400" dirty="0">
                <a:latin typeface="Georgia" pitchFamily="18" charset="0"/>
              </a:rPr>
              <a:t>, проведення </a:t>
            </a:r>
            <a:r>
              <a:rPr lang="uk-UA" sz="2400" b="1" dirty="0">
                <a:latin typeface="Georgia" pitchFamily="18" charset="0"/>
              </a:rPr>
              <a:t>експерименту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підготовку</a:t>
            </a:r>
            <a:r>
              <a:rPr lang="uk-UA" sz="2400" dirty="0">
                <a:latin typeface="Georgia" pitchFamily="18" charset="0"/>
              </a:rPr>
              <a:t> їх до </a:t>
            </a:r>
            <a:r>
              <a:rPr lang="uk-UA" sz="2400" b="1" dirty="0">
                <a:latin typeface="Georgia" pitchFamily="18" charset="0"/>
              </a:rPr>
              <a:t>майбутньої трудової </a:t>
            </a:r>
            <a:r>
              <a:rPr lang="uk-UA" sz="2400" b="1" dirty="0" smtClean="0">
                <a:latin typeface="Georgia" pitchFamily="18" charset="0"/>
              </a:rPr>
              <a:t>діяльності</a:t>
            </a:r>
            <a:r>
              <a:rPr lang="uk-UA" sz="2400" b="1" dirty="0" smtClean="0">
                <a:latin typeface="Georgia" pitchFamily="18" charset="0"/>
              </a:rPr>
              <a:t>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Групова позакласна робота з </a:t>
            </a:r>
            <a:r>
              <a:rPr lang="uk-UA" sz="3200" dirty="0" smtClean="0">
                <a:latin typeface="Georgia" pitchFamily="18" charset="0"/>
              </a:rPr>
              <a:t>біологі</a:t>
            </a:r>
            <a:r>
              <a:rPr lang="uk-UA" sz="3200" dirty="0" smtClean="0">
                <a:latin typeface="Georgia" pitchFamily="18" charset="0"/>
              </a:rPr>
              <a:t>ї</a:t>
            </a:r>
            <a:endParaRPr lang="ru-RU" sz="32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latin typeface="Georgia" pitchFamily="18" charset="0"/>
              </a:rPr>
              <a:t>У різних ЗСО функціонують різноманітні гуртки, як-то: </a:t>
            </a:r>
            <a:r>
              <a:rPr lang="uk-UA" sz="2400" b="1" i="1" dirty="0" smtClean="0">
                <a:latin typeface="Georgia" pitchFamily="18" charset="0"/>
              </a:rPr>
              <a:t>юних натуралістів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квітникарів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садівників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зоологів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агрохіміків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«асистентів» кабінету біології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тощо.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972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СИСТЕМА ОРГАНІЗАЦІЙНИХ ФОРМ НАВЧАННЯ БІОЛОГІЇ</vt:lpstr>
      <vt:lpstr>Слайд 2</vt:lpstr>
      <vt:lpstr>Слайд 3</vt:lpstr>
      <vt:lpstr>Основними цілями  позакласної роботи є:</vt:lpstr>
      <vt:lpstr>Найголовнішою умовою організації позакласної роботи є керівна роль учителя. </vt:lpstr>
      <vt:lpstr>Позакласна робота з біології проводиться в 3 формах</vt:lpstr>
      <vt:lpstr>Види індивідуальної позакласної роботи з біології</vt:lpstr>
      <vt:lpstr>Групова позакласна робота з біології</vt:lpstr>
      <vt:lpstr>Групова позакласна робота з біології</vt:lpstr>
      <vt:lpstr>Групова позакласна робота з біології</vt:lpstr>
      <vt:lpstr>Групова позакласна робота з біології</vt:lpstr>
      <vt:lpstr>Масова позакласна робота з біології</vt:lpstr>
      <vt:lpstr>День птахів</vt:lpstr>
      <vt:lpstr>Позаурочна робота з біології</vt:lpstr>
      <vt:lpstr>Позаурочна робота з біології</vt:lpstr>
      <vt:lpstr>Домашня навчальна робота </vt:lpstr>
      <vt:lpstr>Класифікація домашніх завдань</vt:lpstr>
      <vt:lpstr>Домашня навчальна робота </vt:lpstr>
      <vt:lpstr>Факультативи і курси за вибором</vt:lpstr>
      <vt:lpstr>Головні завдання факультативів і курсів за вибором:</vt:lpstr>
      <vt:lpstr>Головні завдання факультативів і курсів за вибором:</vt:lpstr>
      <vt:lpstr>Факультативи і курси за вибором</vt:lpstr>
      <vt:lpstr>Факультативи і курси за вибором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ОРГАНІЗАЦІЙНИХ ФОРМ НАВЧАННЯ БІОЛОГІЇ</dc:title>
  <dc:creator>User</dc:creator>
  <cp:lastModifiedBy>User</cp:lastModifiedBy>
  <cp:revision>59</cp:revision>
  <dcterms:created xsi:type="dcterms:W3CDTF">2019-04-21T19:17:25Z</dcterms:created>
  <dcterms:modified xsi:type="dcterms:W3CDTF">2021-04-20T12:29:13Z</dcterms:modified>
</cp:coreProperties>
</file>