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6" r:id="rId7"/>
    <p:sldId id="260" r:id="rId8"/>
    <p:sldId id="261" r:id="rId9"/>
    <p:sldId id="263" r:id="rId10"/>
    <p:sldId id="264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A66B1-3A87-4F9A-894F-05B3E3621978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8124F2D-FF0F-4C93-97DE-1950453BB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866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A66B1-3A87-4F9A-894F-05B3E3621978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8124F2D-FF0F-4C93-97DE-1950453BB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886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A66B1-3A87-4F9A-894F-05B3E3621978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8124F2D-FF0F-4C93-97DE-1950453BBCD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7827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A66B1-3A87-4F9A-894F-05B3E3621978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8124F2D-FF0F-4C93-97DE-1950453BB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409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A66B1-3A87-4F9A-894F-05B3E3621978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8124F2D-FF0F-4C93-97DE-1950453BBCDE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01331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A66B1-3A87-4F9A-894F-05B3E3621978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8124F2D-FF0F-4C93-97DE-1950453BB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8490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A66B1-3A87-4F9A-894F-05B3E3621978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24F2D-FF0F-4C93-97DE-1950453BB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9163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A66B1-3A87-4F9A-894F-05B3E3621978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24F2D-FF0F-4C93-97DE-1950453BB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919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A66B1-3A87-4F9A-894F-05B3E3621978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24F2D-FF0F-4C93-97DE-1950453BB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229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A66B1-3A87-4F9A-894F-05B3E3621978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8124F2D-FF0F-4C93-97DE-1950453BB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850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A66B1-3A87-4F9A-894F-05B3E3621978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8124F2D-FF0F-4C93-97DE-1950453BB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996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A66B1-3A87-4F9A-894F-05B3E3621978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8124F2D-FF0F-4C93-97DE-1950453BB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830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A66B1-3A87-4F9A-894F-05B3E3621978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24F2D-FF0F-4C93-97DE-1950453BB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455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A66B1-3A87-4F9A-894F-05B3E3621978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24F2D-FF0F-4C93-97DE-1950453BB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736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A66B1-3A87-4F9A-894F-05B3E3621978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24F2D-FF0F-4C93-97DE-1950453BB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206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A66B1-3A87-4F9A-894F-05B3E3621978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8124F2D-FF0F-4C93-97DE-1950453BB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894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A66B1-3A87-4F9A-894F-05B3E3621978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8124F2D-FF0F-4C93-97DE-1950453BB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236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2111718" y="767254"/>
            <a:ext cx="8204912" cy="1077740"/>
          </a:xfrm>
        </p:spPr>
        <p:txBody>
          <a:bodyPr>
            <a:noAutofit/>
          </a:bodyPr>
          <a:lstStyle/>
          <a:p>
            <a:r>
              <a:rPr lang="ru-RU" sz="7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Суть </a:t>
            </a:r>
            <a:r>
              <a:rPr lang="uk-UA" sz="7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концепції </a:t>
            </a:r>
            <a:r>
              <a:rPr lang="en-US" sz="7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TQM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2076" y="2198963"/>
            <a:ext cx="5260292" cy="393937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272368" y="5676672"/>
            <a:ext cx="37829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ru-RU" b="1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17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76249" y="1109202"/>
            <a:ext cx="9743089" cy="4516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Переваги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TQM</a:t>
            </a:r>
            <a:endParaRPr lang="uk-UA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30000"/>
              </a:lnSpc>
              <a:buFont typeface="Times New Roman" panose="02020603050405020304" pitchFamily="18" charset="0"/>
              <a:buChar char="₊"/>
            </a:pP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ступеня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задоволеності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клієнтів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продуктами та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послугами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30000"/>
              </a:lnSpc>
              <a:buFont typeface="Times New Roman" panose="02020603050405020304" pitchFamily="18" charset="0"/>
              <a:buChar char="₊"/>
            </a:pP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Посилення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іміджу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репутації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фірми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30000"/>
              </a:lnSpc>
              <a:buFont typeface="Times New Roman" panose="02020603050405020304" pitchFamily="18" charset="0"/>
              <a:buChar char="₊"/>
            </a:pP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лояльності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клієнта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30000"/>
              </a:lnSpc>
              <a:buFont typeface="Times New Roman" panose="02020603050405020304" pitchFamily="18" charset="0"/>
              <a:buChar char="₊"/>
            </a:pP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продуктивності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endParaRPr lang="uk-UA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30000"/>
              </a:lnSpc>
              <a:buFont typeface="Times New Roman" panose="02020603050405020304" pitchFamily="18" charset="0"/>
              <a:buChar char="₊"/>
            </a:pP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моралі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endParaRPr lang="uk-UA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30000"/>
              </a:lnSpc>
              <a:buFont typeface="Times New Roman" panose="02020603050405020304" pitchFamily="18" charset="0"/>
              <a:buChar char="₊"/>
            </a:pP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0811" y="3367512"/>
            <a:ext cx="3068527" cy="3068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6411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1795" y="2852303"/>
            <a:ext cx="8911687" cy="1280890"/>
          </a:xfrm>
        </p:spPr>
        <p:txBody>
          <a:bodyPr/>
          <a:lstStyle/>
          <a:p>
            <a:pPr algn="ctr"/>
            <a:r>
              <a:rPr lang="uk-UA" dirty="0">
                <a:latin typeface="Days" panose="02000505000000020004" pitchFamily="50" charset="0"/>
              </a:rPr>
              <a:t>Дякую за увагу ;-)</a:t>
            </a:r>
            <a:endParaRPr lang="en-US" dirty="0">
              <a:latin typeface="Days" panose="0200050500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843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92467" y="4510490"/>
            <a:ext cx="10352691" cy="1823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000" algn="just">
              <a:lnSpc>
                <a:spcPct val="150000"/>
              </a:lnSpc>
            </a:pPr>
            <a:r>
              <a:rPr lang="ru-RU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Загальне</a:t>
            </a: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якістю</a:t>
            </a: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(англ. 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Quality Management, TQM)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uk-UA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агальноорганізаційний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безперервного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організаційних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6741" y="378372"/>
            <a:ext cx="6858417" cy="3764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853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860329" y="313773"/>
            <a:ext cx="9827173" cy="65442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000" algn="just">
              <a:lnSpc>
                <a:spcPct val="130000"/>
              </a:lnSpc>
            </a:pP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TQM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філософія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загального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якістю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успішно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стартувала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тому в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Японії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США з практики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присудження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нагород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компаніям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досягли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вищої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виробленої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540000" algn="just">
              <a:lnSpc>
                <a:spcPct val="130000"/>
              </a:lnSpc>
            </a:pP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40000" algn="just">
              <a:lnSpc>
                <a:spcPct val="130000"/>
              </a:lnSpc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Головна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ідея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TQM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тому,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компанія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повинна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працювати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над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якістю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і над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якістю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компанії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включаючи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роботу персоналу.</a:t>
            </a:r>
          </a:p>
          <a:p>
            <a:pPr indent="540000" algn="just">
              <a:lnSpc>
                <a:spcPct val="130000"/>
              </a:lnSpc>
            </a:pP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40000" algn="just">
              <a:lnSpc>
                <a:spcPct val="130000"/>
              </a:lnSpc>
            </a:pP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Постійне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паралельне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удосконалення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3-х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складових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30000"/>
              </a:lnSpc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кваліфікації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персоналу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161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28192" y="1517411"/>
            <a:ext cx="9490842" cy="2873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000" algn="just">
              <a:lnSpc>
                <a:spcPct val="130000"/>
              </a:lnSpc>
            </a:pP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Загальне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якістю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систематичний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інтегрований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організований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стиль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спрямований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безперервне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поліпшення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540000" algn="just">
              <a:lnSpc>
                <a:spcPct val="130000"/>
              </a:lnSpc>
            </a:pP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40000" algn="just">
              <a:lnSpc>
                <a:spcPct val="130000"/>
              </a:lnSpc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TQM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лежать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30000"/>
              </a:lnSpc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532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649" y="73572"/>
            <a:ext cx="11783857" cy="6695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834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615559" y="1102595"/>
            <a:ext cx="52341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399393" y="1994394"/>
            <a:ext cx="6432331" cy="2049517"/>
          </a:xfrm>
          <a:prstGeom prst="round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</a:t>
            </a:r>
            <a:r>
              <a:rPr lang="ru-RU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підтримує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необхідний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компанією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гарантій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дають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клієнтові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впевненість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даного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товару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5454868" y="4515296"/>
            <a:ext cx="6432331" cy="2049517"/>
          </a:xfrm>
          <a:prstGeom prst="round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припускає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підтримувати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і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підвищувати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піднімаючи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гарантій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498427" y="341385"/>
            <a:ext cx="6138042" cy="1051035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TQM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включає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механізми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cxnSp>
        <p:nvCxnSpPr>
          <p:cNvPr id="9" name="Прямая со стрелкой 8"/>
          <p:cNvCxnSpPr>
            <a:stCxn id="7" idx="2"/>
            <a:endCxn id="5" idx="3"/>
          </p:cNvCxnSpPr>
          <p:nvPr/>
        </p:nvCxnSpPr>
        <p:spPr>
          <a:xfrm flipH="1">
            <a:off x="3615559" y="1392420"/>
            <a:ext cx="3951889" cy="6019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7" idx="2"/>
            <a:endCxn id="6" idx="3"/>
          </p:cNvCxnSpPr>
          <p:nvPr/>
        </p:nvCxnSpPr>
        <p:spPr>
          <a:xfrm>
            <a:off x="7567448" y="1392420"/>
            <a:ext cx="1103586" cy="31228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4886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490953" y="304800"/>
            <a:ext cx="98166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універсальних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принципів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Едварда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Демінга</a:t>
            </a:r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82264" y="1379577"/>
            <a:ext cx="10657489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Встановіть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відповідність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планом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Прийміть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нову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філософію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Покладіть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кінець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негативної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залежності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занадто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частих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інспекцій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аудиту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Припиніть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практику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вибору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постачальників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грунтуючись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виключно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Визначте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працюйте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безперервно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поліпшити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систему контролю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Заснувати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Навчіть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заснував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керівництво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257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61525" y="602951"/>
            <a:ext cx="10115166" cy="459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Викорінити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страх на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Усуньте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бар'єри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підрозділами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Уникайте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порожніх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гасел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робочих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місцях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Мінімізуйте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оптимізуйте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робочі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кількісні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виробництві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Дайте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співробітникам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пишатися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своєю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майстерністю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Заохочуйте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стимулюйте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розгорнуті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перекваліфікації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кваліфікації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Перетворюйте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61525" y="5605431"/>
            <a:ext cx="1026230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000" algn="just"/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14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принципів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утворюють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основу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Загального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якістю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Вони є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ліками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смертельних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хвороб,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знищити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компанію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648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39614" y="579782"/>
            <a:ext cx="10174014" cy="5855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смертельних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хвороб</a:t>
            </a: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40000" algn="just"/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Існує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смертельних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хвороб,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ліквідовані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успішної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TQM.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ліквідувати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смертельних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хвороб, вони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перешкодити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застосуванню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TQM,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й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поступово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знищити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організацію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540000" algn="just"/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40000" algn="just"/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Ось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хвороби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dirty="0"/>
          </a:p>
          <a:p>
            <a:pPr marL="285750" indent="-285750" algn="just">
              <a:lnSpc>
                <a:spcPct val="130000"/>
              </a:lnSpc>
              <a:buFont typeface="Wingdings" panose="05000000000000000000" pitchFamily="2" charset="2"/>
              <a:buChar char="v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головною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лінією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30000"/>
              </a:lnSpc>
              <a:buFont typeface="Wingdings" panose="05000000000000000000" pitchFamily="2" charset="2"/>
              <a:buChar char="v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Оцінка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кількісних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показників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 algn="just">
              <a:lnSpc>
                <a:spcPct val="130000"/>
              </a:lnSpc>
              <a:buFont typeface="Wingdings" panose="05000000000000000000" pitchFamily="2" charset="2"/>
              <a:buChar char="v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Акцент на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отриманні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короткострокових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вигод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30000"/>
              </a:lnSpc>
              <a:buFont typeface="Wingdings" panose="05000000000000000000" pitchFamily="2" charset="2"/>
              <a:buChar char="v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Відсутність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стратегії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30000"/>
              </a:lnSpc>
              <a:buFont typeface="Wingdings" panose="05000000000000000000" pitchFamily="2" charset="2"/>
              <a:buChar char="v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Текучка </a:t>
            </a:r>
            <a:r>
              <a:rPr lang="ru-RU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кадрів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558984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69</TotalTime>
  <Words>406</Words>
  <Application>Microsoft Office PowerPoint</Application>
  <PresentationFormat>Широкоэкранный</PresentationFormat>
  <Paragraphs>54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Century Gothic</vt:lpstr>
      <vt:lpstr>Days</vt:lpstr>
      <vt:lpstr>Times New Roman</vt:lpstr>
      <vt:lpstr>Wingdings</vt:lpstr>
      <vt:lpstr>Wingdings 3</vt:lpstr>
      <vt:lpstr>Легкий дым</vt:lpstr>
      <vt:lpstr>Суть концепції TQM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 ;-)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Суть концепції TQM</dc:title>
  <dc:creator>Asus</dc:creator>
  <cp:lastModifiedBy>Inna</cp:lastModifiedBy>
  <cp:revision>11</cp:revision>
  <dcterms:created xsi:type="dcterms:W3CDTF">2020-03-04T17:13:58Z</dcterms:created>
  <dcterms:modified xsi:type="dcterms:W3CDTF">2020-04-02T13:07:02Z</dcterms:modified>
</cp:coreProperties>
</file>