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9504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sz="6000" b="1" dirty="0" smtClean="0">
                <a:latin typeface="Bahnschrift Light" panose="020B0502040204020203" pitchFamily="34" charset="0"/>
              </a:rPr>
              <a:t>організація роботи анімаційної служби </a:t>
            </a:r>
            <a:endParaRPr lang="uk-UA" sz="6000" b="1" dirty="0"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Практична робота </a:t>
            </a:r>
            <a:r>
              <a:rPr lang="ru-RU" sz="3600" b="1" dirty="0" smtClean="0"/>
              <a:t>3</a:t>
            </a:r>
            <a:r>
              <a:rPr lang="ru-RU" sz="3600" b="1" dirty="0" smtClean="0"/>
              <a:t>-4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7195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Bahnschrift Light" panose="020B0502040204020203" pitchFamily="34" charset="0"/>
              </a:rPr>
              <a:t>Завдання</a:t>
            </a:r>
            <a:r>
              <a:rPr lang="ru-RU" b="1" dirty="0">
                <a:latin typeface="Bahnschrift Light" panose="020B0502040204020203" pitchFamily="34" charset="0"/>
              </a:rPr>
              <a:t> до </a:t>
            </a:r>
            <a:r>
              <a:rPr lang="ru-RU" b="1" dirty="0" err="1">
                <a:latin typeface="Bahnschrift Light" panose="020B0502040204020203" pitchFamily="34" charset="0"/>
              </a:rPr>
              <a:t>виконання</a:t>
            </a:r>
            <a:r>
              <a:rPr lang="ru-RU" b="1" dirty="0">
                <a:latin typeface="Bahnschrift Light" panose="020B0502040204020203" pitchFamily="34" charset="0"/>
              </a:rPr>
              <a:t> (робота в </a:t>
            </a:r>
            <a:r>
              <a:rPr lang="ru-RU" b="1" dirty="0" err="1">
                <a:latin typeface="Bahnschrift Light" panose="020B0502040204020203" pitchFamily="34" charset="0"/>
              </a:rPr>
              <a:t>групах</a:t>
            </a:r>
            <a:r>
              <a:rPr lang="ru-RU" b="1" dirty="0">
                <a:latin typeface="Bahnschrift Light" panose="020B0502040204020203" pitchFamily="34" charset="0"/>
              </a:rPr>
              <a:t>):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1</a:t>
            </a:r>
            <a:r>
              <a:rPr lang="ru-RU" sz="3200" b="1" dirty="0"/>
              <a:t>.	</a:t>
            </a:r>
            <a:r>
              <a:rPr lang="ru-RU" sz="3200" dirty="0" err="1"/>
              <a:t>Виконати</a:t>
            </a:r>
            <a:r>
              <a:rPr lang="ru-RU" sz="3200" dirty="0"/>
              <a:t> </a:t>
            </a:r>
            <a:r>
              <a:rPr lang="ru-RU" sz="3200" dirty="0" err="1"/>
              <a:t>особистісний</a:t>
            </a:r>
            <a:r>
              <a:rPr lang="ru-RU" sz="3200" dirty="0"/>
              <a:t> </a:t>
            </a:r>
            <a:r>
              <a:rPr lang="ru-RU" sz="3200" dirty="0" err="1"/>
              <a:t>розподіл</a:t>
            </a:r>
            <a:r>
              <a:rPr lang="ru-RU" sz="3200" dirty="0"/>
              <a:t> посад </a:t>
            </a:r>
            <a:r>
              <a:rPr lang="ru-RU" sz="3200" dirty="0" err="1"/>
              <a:t>анімаційної</a:t>
            </a:r>
            <a:r>
              <a:rPr lang="ru-RU" sz="3200" dirty="0"/>
              <a:t> </a:t>
            </a:r>
            <a:r>
              <a:rPr lang="ru-RU" sz="3200" dirty="0" err="1"/>
              <a:t>служби</a:t>
            </a:r>
            <a:r>
              <a:rPr lang="ru-RU" sz="3200" dirty="0"/>
              <a:t>.</a:t>
            </a:r>
          </a:p>
          <a:p>
            <a:r>
              <a:rPr lang="ru-RU" sz="3200" dirty="0"/>
              <a:t>2.	</a:t>
            </a:r>
            <a:r>
              <a:rPr lang="ru-RU" sz="3200" dirty="0" err="1"/>
              <a:t>Скласти</a:t>
            </a:r>
            <a:r>
              <a:rPr lang="ru-RU" sz="3200" dirty="0"/>
              <a:t> </a:t>
            </a:r>
            <a:r>
              <a:rPr lang="ru-RU" sz="3200" dirty="0" err="1"/>
              <a:t>власну</a:t>
            </a:r>
            <a:r>
              <a:rPr lang="ru-RU" sz="3200" dirty="0"/>
              <a:t> структуру </a:t>
            </a:r>
            <a:r>
              <a:rPr lang="ru-RU" sz="3200" dirty="0" err="1"/>
              <a:t>анімаційної</a:t>
            </a:r>
            <a:r>
              <a:rPr lang="ru-RU" sz="3200" dirty="0"/>
              <a:t> </a:t>
            </a:r>
            <a:r>
              <a:rPr lang="ru-RU" sz="3200" dirty="0" err="1"/>
              <a:t>служби</a:t>
            </a:r>
            <a:r>
              <a:rPr lang="ru-RU" sz="3200" dirty="0"/>
              <a:t> (</a:t>
            </a:r>
            <a:r>
              <a:rPr lang="ru-RU" sz="3200" dirty="0" err="1"/>
              <a:t>вказати</a:t>
            </a:r>
            <a:r>
              <a:rPr lang="ru-RU" sz="3200" dirty="0"/>
              <a:t> </a:t>
            </a:r>
            <a:r>
              <a:rPr lang="ru-RU" sz="3200" dirty="0" err="1"/>
              <a:t>прізвища</a:t>
            </a:r>
            <a:r>
              <a:rPr lang="ru-RU" sz="3200" dirty="0"/>
              <a:t>).</a:t>
            </a:r>
          </a:p>
          <a:p>
            <a:r>
              <a:rPr lang="ru-RU" sz="3200" dirty="0"/>
              <a:t>3.	Кожному </a:t>
            </a:r>
            <a:r>
              <a:rPr lang="ru-RU" sz="3200" dirty="0" err="1"/>
              <a:t>визначити</a:t>
            </a:r>
            <a:r>
              <a:rPr lang="ru-RU" sz="3200" dirty="0"/>
              <a:t> </a:t>
            </a:r>
            <a:r>
              <a:rPr lang="ru-RU" sz="3200" dirty="0" err="1"/>
              <a:t>вимоги</a:t>
            </a:r>
            <a:r>
              <a:rPr lang="ru-RU" sz="3200" dirty="0"/>
              <a:t> та </a:t>
            </a:r>
            <a:r>
              <a:rPr lang="ru-RU" sz="3200" dirty="0" err="1"/>
              <a:t>посадові</a:t>
            </a:r>
            <a:r>
              <a:rPr lang="ru-RU" sz="3200" dirty="0"/>
              <a:t> </a:t>
            </a:r>
            <a:r>
              <a:rPr lang="ru-RU" sz="3200" dirty="0" err="1"/>
              <a:t>обов’язки</a:t>
            </a:r>
            <a:r>
              <a:rPr lang="ru-RU" sz="3200" dirty="0"/>
              <a:t> до </a:t>
            </a:r>
            <a:r>
              <a:rPr lang="ru-RU" sz="3200" dirty="0" err="1"/>
              <a:t>своєї</a:t>
            </a:r>
            <a:r>
              <a:rPr lang="ru-RU" sz="3200" dirty="0"/>
              <a:t> </a:t>
            </a:r>
            <a:r>
              <a:rPr lang="ru-RU" sz="3200" dirty="0" err="1"/>
              <a:t>складової</a:t>
            </a:r>
            <a:r>
              <a:rPr lang="ru-RU" sz="3200" dirty="0"/>
              <a:t> посади.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59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168226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4.	</a:t>
            </a:r>
            <a:r>
              <a:rPr lang="ru-RU" sz="3200" dirty="0" err="1"/>
              <a:t>Скласти</a:t>
            </a:r>
            <a:r>
              <a:rPr lang="ru-RU" sz="3200" dirty="0"/>
              <a:t> </a:t>
            </a:r>
            <a:r>
              <a:rPr lang="ru-RU" sz="3200" dirty="0" err="1"/>
              <a:t>таблицю</a:t>
            </a:r>
            <a:r>
              <a:rPr lang="ru-RU" sz="3200" dirty="0"/>
              <a:t> </a:t>
            </a:r>
            <a:r>
              <a:rPr lang="ru-RU" sz="3200" dirty="0" err="1"/>
              <a:t>власної</a:t>
            </a:r>
            <a:r>
              <a:rPr lang="ru-RU" sz="3200" dirty="0"/>
              <a:t> </a:t>
            </a:r>
            <a:r>
              <a:rPr lang="ru-RU" sz="3200" dirty="0" err="1"/>
              <a:t>моделі</a:t>
            </a:r>
            <a:r>
              <a:rPr lang="ru-RU" sz="3200" dirty="0"/>
              <a:t> </a:t>
            </a:r>
            <a:r>
              <a:rPr lang="ru-RU" sz="3200" dirty="0" err="1"/>
              <a:t>фахівця-аніматора</a:t>
            </a:r>
            <a:r>
              <a:rPr lang="ru-RU" sz="3200" dirty="0"/>
              <a:t> (кожному </a:t>
            </a:r>
            <a:r>
              <a:rPr lang="ru-RU" sz="3200" dirty="0" err="1"/>
              <a:t>згідно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посадовим</a:t>
            </a:r>
            <a:r>
              <a:rPr lang="ru-RU" sz="3200" dirty="0"/>
              <a:t> </a:t>
            </a:r>
            <a:r>
              <a:rPr lang="ru-RU" sz="3200" dirty="0" err="1"/>
              <a:t>вимогам</a:t>
            </a:r>
            <a:r>
              <a:rPr lang="ru-RU" sz="3200" dirty="0"/>
              <a:t>). «Менеджер </a:t>
            </a:r>
            <a:r>
              <a:rPr lang="ru-RU" sz="3200" dirty="0" err="1"/>
              <a:t>анім.служби</a:t>
            </a:r>
            <a:r>
              <a:rPr lang="ru-RU" sz="3200" dirty="0"/>
              <a:t>» </a:t>
            </a:r>
            <a:r>
              <a:rPr lang="ru-RU" sz="3200" dirty="0" err="1"/>
              <a:t>складає</a:t>
            </a:r>
            <a:r>
              <a:rPr lang="ru-RU" sz="3200" dirty="0"/>
              <a:t> модель на кожного </a:t>
            </a:r>
            <a:r>
              <a:rPr lang="ru-RU" sz="3200" dirty="0" err="1"/>
              <a:t>зі</a:t>
            </a:r>
            <a:r>
              <a:rPr lang="ru-RU" sz="3200" dirty="0"/>
              <a:t> </a:t>
            </a:r>
            <a:r>
              <a:rPr lang="ru-RU" sz="3200" dirty="0" err="1"/>
              <a:t>сформованої</a:t>
            </a:r>
            <a:r>
              <a:rPr lang="ru-RU" sz="3200" dirty="0"/>
              <a:t> </a:t>
            </a:r>
            <a:r>
              <a:rPr lang="ru-RU" sz="3200" dirty="0" err="1"/>
              <a:t>структури</a:t>
            </a:r>
            <a:r>
              <a:rPr lang="ru-RU" sz="3200" dirty="0"/>
              <a:t> </a:t>
            </a:r>
            <a:r>
              <a:rPr lang="ru-RU" sz="3200" dirty="0" err="1"/>
              <a:t>анімаційної</a:t>
            </a:r>
            <a:r>
              <a:rPr lang="ru-RU" sz="3200" dirty="0"/>
              <a:t> </a:t>
            </a:r>
            <a:r>
              <a:rPr lang="ru-RU" sz="3200" dirty="0" err="1" smtClean="0"/>
              <a:t>служби</a:t>
            </a:r>
            <a:r>
              <a:rPr lang="ru-RU" sz="3200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72357414"/>
              </p:ext>
            </p:extLst>
          </p:nvPr>
        </p:nvGraphicFramePr>
        <p:xfrm>
          <a:off x="1494971" y="2989945"/>
          <a:ext cx="9783254" cy="3193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7733">
                  <a:extLst>
                    <a:ext uri="{9D8B030D-6E8A-4147-A177-3AD203B41FA5}">
                      <a16:colId xmlns:a16="http://schemas.microsoft.com/office/drawing/2014/main" val="2274210347"/>
                    </a:ext>
                  </a:extLst>
                </a:gridCol>
                <a:gridCol w="2034917">
                  <a:extLst>
                    <a:ext uri="{9D8B030D-6E8A-4147-A177-3AD203B41FA5}">
                      <a16:colId xmlns:a16="http://schemas.microsoft.com/office/drawing/2014/main" val="1918958017"/>
                    </a:ext>
                  </a:extLst>
                </a:gridCol>
                <a:gridCol w="1911279">
                  <a:extLst>
                    <a:ext uri="{9D8B030D-6E8A-4147-A177-3AD203B41FA5}">
                      <a16:colId xmlns:a16="http://schemas.microsoft.com/office/drawing/2014/main" val="3138446607"/>
                    </a:ext>
                  </a:extLst>
                </a:gridCol>
                <a:gridCol w="1911279">
                  <a:extLst>
                    <a:ext uri="{9D8B030D-6E8A-4147-A177-3AD203B41FA5}">
                      <a16:colId xmlns:a16="http://schemas.microsoft.com/office/drawing/2014/main" val="2913121833"/>
                    </a:ext>
                  </a:extLst>
                </a:gridCol>
                <a:gridCol w="2188046">
                  <a:extLst>
                    <a:ext uri="{9D8B030D-6E8A-4147-A177-3AD203B41FA5}">
                      <a16:colId xmlns:a16="http://schemas.microsoft.com/office/drawing/2014/main" val="1288069778"/>
                    </a:ext>
                  </a:extLst>
                </a:gridCol>
              </a:tblGrid>
              <a:tr h="1064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Посада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Особистісні якості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Необхідні знання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Необхідні вміння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Освіта (рівень, спеціальність)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087507"/>
                  </a:ext>
                </a:extLst>
              </a:tr>
              <a:tr h="532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0232313"/>
                  </a:ext>
                </a:extLst>
              </a:tr>
              <a:tr h="532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0876721"/>
                  </a:ext>
                </a:extLst>
              </a:tr>
              <a:tr h="532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0927632"/>
                  </a:ext>
                </a:extLst>
              </a:tr>
              <a:tr h="532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1842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92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3" y="154059"/>
            <a:ext cx="10364451" cy="1596177"/>
          </a:xfrm>
        </p:spPr>
        <p:txBody>
          <a:bodyPr/>
          <a:lstStyle/>
          <a:p>
            <a:pPr algn="l"/>
            <a:r>
              <a:rPr lang="ru-RU" b="1" dirty="0">
                <a:latin typeface="Bahnschrift Light" panose="020B0502040204020203" pitchFamily="34" charset="0"/>
              </a:rPr>
              <a:t>5.	</a:t>
            </a:r>
            <a:r>
              <a:rPr lang="ru-RU" b="1" dirty="0" err="1">
                <a:latin typeface="Bahnschrift Light" panose="020B0502040204020203" pitchFamily="34" charset="0"/>
              </a:rPr>
              <a:t>Скласти</a:t>
            </a:r>
            <a:r>
              <a:rPr lang="ru-RU" b="1" dirty="0">
                <a:latin typeface="Bahnschrift Light" panose="020B0502040204020203" pitchFamily="34" charset="0"/>
              </a:rPr>
              <a:t> </a:t>
            </a:r>
            <a:r>
              <a:rPr lang="ru-RU" b="1" dirty="0" err="1">
                <a:latin typeface="Bahnschrift Light" panose="020B0502040204020203" pitchFamily="34" charset="0"/>
              </a:rPr>
              <a:t>матрицю</a:t>
            </a:r>
            <a:r>
              <a:rPr lang="ru-RU" b="1" dirty="0">
                <a:latin typeface="Bahnschrift Light" panose="020B0502040204020203" pitchFamily="34" charset="0"/>
              </a:rPr>
              <a:t> </a:t>
            </a:r>
            <a:r>
              <a:rPr lang="ru-RU" b="1" dirty="0" err="1">
                <a:latin typeface="Bahnschrift Light" panose="020B0502040204020203" pitchFamily="34" charset="0"/>
              </a:rPr>
              <a:t>взаємодії</a:t>
            </a:r>
            <a:r>
              <a:rPr lang="ru-RU" b="1" dirty="0">
                <a:latin typeface="Bahnschrift Light" panose="020B0502040204020203" pitchFamily="34" charset="0"/>
              </a:rPr>
              <a:t> </a:t>
            </a:r>
            <a:r>
              <a:rPr lang="ru-RU" b="1" dirty="0" err="1">
                <a:latin typeface="Bahnschrift Light" panose="020B0502040204020203" pitchFamily="34" charset="0"/>
              </a:rPr>
              <a:t>всіх</a:t>
            </a:r>
            <a:r>
              <a:rPr lang="ru-RU" b="1" dirty="0">
                <a:latin typeface="Bahnschrift Light" panose="020B0502040204020203" pitchFamily="34" charset="0"/>
              </a:rPr>
              <a:t> </a:t>
            </a:r>
            <a:r>
              <a:rPr lang="ru-RU" b="1" dirty="0" err="1">
                <a:latin typeface="Bahnschrift Light" panose="020B0502040204020203" pitchFamily="34" charset="0"/>
              </a:rPr>
              <a:t>підрозділів</a:t>
            </a:r>
            <a:r>
              <a:rPr lang="ru-RU" b="1" dirty="0">
                <a:latin typeface="Bahnschrift Light" panose="020B0502040204020203" pitchFamily="34" charset="0"/>
              </a:rPr>
              <a:t> </a:t>
            </a:r>
            <a:r>
              <a:rPr lang="ru-RU" b="1" dirty="0" err="1">
                <a:latin typeface="Bahnschrift Light" panose="020B0502040204020203" pitchFamily="34" charset="0"/>
              </a:rPr>
              <a:t>анімаційної</a:t>
            </a:r>
            <a:r>
              <a:rPr lang="ru-RU" b="1" dirty="0">
                <a:latin typeface="Bahnschrift Light" panose="020B0502040204020203" pitchFamily="34" charset="0"/>
              </a:rPr>
              <a:t> </a:t>
            </a:r>
            <a:r>
              <a:rPr lang="ru-RU" b="1" dirty="0" err="1">
                <a:latin typeface="Bahnschrift Light" panose="020B0502040204020203" pitchFamily="34" charset="0"/>
              </a:rPr>
              <a:t>служби</a:t>
            </a:r>
            <a:r>
              <a:rPr lang="ru-RU" b="1" dirty="0">
                <a:latin typeface="Bahnschrift Light" panose="020B0502040204020203" pitchFamily="34" charset="0"/>
              </a:rPr>
              <a:t>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79445" y="1576065"/>
            <a:ext cx="11146497" cy="314107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6057" y="4938819"/>
            <a:ext cx="110598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6.	</a:t>
            </a:r>
            <a:r>
              <a:rPr lang="ru-RU" sz="3600" b="1" cap="all" dirty="0" err="1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Зробити</a:t>
            </a:r>
            <a:r>
              <a:rPr lang="ru-RU" sz="3600" b="1" cap="all" dirty="0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 </a:t>
            </a:r>
            <a:r>
              <a:rPr lang="ru-RU" sz="3600" b="1" cap="all" dirty="0" err="1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висновки</a:t>
            </a:r>
            <a:r>
              <a:rPr lang="ru-RU" sz="3600" b="1" cap="all" dirty="0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 </a:t>
            </a:r>
            <a:r>
              <a:rPr lang="ru-RU" sz="3600" b="1" cap="all" dirty="0" err="1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щодо</a:t>
            </a:r>
            <a:r>
              <a:rPr lang="ru-RU" sz="3600" b="1" cap="all" dirty="0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 </a:t>
            </a:r>
            <a:r>
              <a:rPr lang="ru-RU" sz="3600" b="1" cap="all" dirty="0" err="1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роботи</a:t>
            </a:r>
            <a:r>
              <a:rPr lang="ru-RU" sz="3600" b="1" cap="all" dirty="0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 кожного </a:t>
            </a:r>
            <a:r>
              <a:rPr lang="ru-RU" sz="3600" b="1" cap="all" dirty="0" err="1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підрозділу</a:t>
            </a:r>
            <a:r>
              <a:rPr lang="ru-RU" sz="3600" b="1" cap="all" dirty="0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 </a:t>
            </a:r>
            <a:r>
              <a:rPr lang="ru-RU" sz="3600" b="1" cap="all" dirty="0" err="1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анімаційної</a:t>
            </a:r>
            <a:r>
              <a:rPr lang="ru-RU" sz="3600" b="1" cap="all" dirty="0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 </a:t>
            </a:r>
            <a:r>
              <a:rPr lang="ru-RU" sz="3600" b="1" cap="all" dirty="0" err="1" smtClean="0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служби</a:t>
            </a:r>
            <a:r>
              <a:rPr lang="ru-RU" sz="3600" b="1" cap="all" dirty="0" smtClean="0">
                <a:solidFill>
                  <a:prstClr val="black"/>
                </a:solidFill>
                <a:latin typeface="Bahnschrift Light" panose="020B0502040204020203" pitchFamily="34" charset="0"/>
                <a:ea typeface="+mj-ea"/>
                <a:cs typeface="+mj-cs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38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18517"/>
            <a:ext cx="10781401" cy="2947643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/>
              <a:t>7</a:t>
            </a:r>
            <a:r>
              <a:rPr lang="uk-UA" dirty="0" smtClean="0"/>
              <a:t>. Створити «Власний образ». Для цього </a:t>
            </a:r>
            <a:r>
              <a:rPr lang="ru-RU" dirty="0" smtClean="0"/>
              <a:t>кожному на </a:t>
            </a:r>
            <a:r>
              <a:rPr lang="ru-RU" dirty="0" err="1" smtClean="0"/>
              <a:t>аркуші</a:t>
            </a:r>
            <a:r>
              <a:rPr lang="ru-RU" dirty="0" smtClean="0"/>
              <a:t> А4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написати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намалювати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образ,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себе </a:t>
            </a:r>
            <a:r>
              <a:rPr lang="ru-RU" dirty="0" err="1" smtClean="0"/>
              <a:t>бачите</a:t>
            </a:r>
            <a:r>
              <a:rPr lang="ru-RU" dirty="0" smtClean="0"/>
              <a:t> (</a:t>
            </a:r>
            <a:r>
              <a:rPr lang="ru-RU" dirty="0" err="1" smtClean="0"/>
              <a:t>відчуваєте</a:t>
            </a:r>
            <a:r>
              <a:rPr lang="ru-RU" dirty="0" smtClean="0"/>
              <a:t>) в </a:t>
            </a:r>
            <a:r>
              <a:rPr lang="ru-RU" dirty="0" err="1" smtClean="0"/>
              <a:t>роботі</a:t>
            </a:r>
            <a:r>
              <a:rPr lang="ru-RU" dirty="0" smtClean="0"/>
              <a:t> з командою </a:t>
            </a:r>
            <a:r>
              <a:rPr lang="ru-RU" dirty="0"/>
              <a:t>(ним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певний</a:t>
            </a:r>
            <a:r>
              <a:rPr lang="ru-RU" dirty="0"/>
              <a:t> символ, предмет — </a:t>
            </a:r>
            <a:r>
              <a:rPr lang="ru-RU" dirty="0" smtClean="0"/>
              <a:t>будь-</a:t>
            </a:r>
            <a:r>
              <a:rPr lang="ru-RU" dirty="0" err="1" smtClean="0"/>
              <a:t>що</a:t>
            </a:r>
            <a:r>
              <a:rPr lang="ru-RU" dirty="0" smtClean="0"/>
              <a:t>). </a:t>
            </a:r>
            <a:r>
              <a:rPr lang="ru-RU" dirty="0" err="1" smtClean="0"/>
              <a:t>Створити</a:t>
            </a:r>
            <a:r>
              <a:rPr lang="ru-RU" dirty="0" smtClean="0"/>
              <a:t> «образ»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сусіда</a:t>
            </a:r>
            <a:r>
              <a:rPr lang="ru-RU" dirty="0" smtClean="0"/>
              <a:t> за партою. </a:t>
            </a:r>
            <a:r>
              <a:rPr lang="ru-RU" dirty="0" err="1" smtClean="0"/>
              <a:t>Представити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27362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32</TotalTime>
  <Words>88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Bahnschrift Light</vt:lpstr>
      <vt:lpstr>Times New Roman</vt:lpstr>
      <vt:lpstr>Tw Cen MT</vt:lpstr>
      <vt:lpstr>Капля</vt:lpstr>
      <vt:lpstr>  організація роботи анімаційної служби </vt:lpstr>
      <vt:lpstr>Завдання до виконання (робота в групах):</vt:lpstr>
      <vt:lpstr>4. Скласти таблицю власної моделі фахівця-аніматора (кожному згідно його посадовим вимогам). «Менеджер анім.служби» складає модель на кожного зі сформованої структури анімаційної служби.</vt:lpstr>
      <vt:lpstr>5. Скласти матрицю взаємодії всіх підрозділів анімаційної служби. </vt:lpstr>
      <vt:lpstr>7. Створити «Власний образ». Для цього кожному на аркуші А4 потрібно написати своє ім’я і намалювати власний образ, яким ви себе бачите (відчуваєте) в роботі з командою (ним може бути певний символ, предмет — будь-що). Створити «образ» свого сусіда за партою. Представити їх.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роботи анімаційної служби</dc:title>
  <dc:creator>user</dc:creator>
  <cp:lastModifiedBy>user</cp:lastModifiedBy>
  <cp:revision>6</cp:revision>
  <dcterms:created xsi:type="dcterms:W3CDTF">2020-02-19T19:04:35Z</dcterms:created>
  <dcterms:modified xsi:type="dcterms:W3CDTF">2020-05-23T13:31:13Z</dcterms:modified>
</cp:coreProperties>
</file>