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0" r:id="rId4"/>
    <p:sldId id="271" r:id="rId5"/>
    <p:sldId id="272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7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3" d="100"/>
          <a:sy n="63" d="100"/>
        </p:scale>
        <p:origin x="-126" y="-2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74014-2FF2-4350-98A3-69280CB9FAFD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8F863-B733-4DAD-BF9F-FE7E37FA7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9593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74014-2FF2-4350-98A3-69280CB9FAFD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8F863-B733-4DAD-BF9F-FE7E37FA7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634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74014-2FF2-4350-98A3-69280CB9FAFD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8F863-B733-4DAD-BF9F-FE7E37FA7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290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74014-2FF2-4350-98A3-69280CB9FAFD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8F863-B733-4DAD-BF9F-FE7E37FA7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574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74014-2FF2-4350-98A3-69280CB9FAFD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8F863-B733-4DAD-BF9F-FE7E37FA7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7982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74014-2FF2-4350-98A3-69280CB9FAFD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8F863-B733-4DAD-BF9F-FE7E37FA7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84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74014-2FF2-4350-98A3-69280CB9FAFD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8F863-B733-4DAD-BF9F-FE7E37FA718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144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74014-2FF2-4350-98A3-69280CB9FAFD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8F863-B733-4DAD-BF9F-FE7E37FA7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131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74014-2FF2-4350-98A3-69280CB9FAFD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8F863-B733-4DAD-BF9F-FE7E37FA7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745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74014-2FF2-4350-98A3-69280CB9FAFD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8F863-B733-4DAD-BF9F-FE7E37FA7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123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85874014-2FF2-4350-98A3-69280CB9FAFD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8F863-B733-4DAD-BF9F-FE7E37FA7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188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85874014-2FF2-4350-98A3-69280CB9FAFD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0548F863-B733-4DAD-BF9F-FE7E37FA7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7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Ортези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79649" y="4638872"/>
            <a:ext cx="1812151" cy="1239894"/>
          </a:xfrm>
        </p:spPr>
        <p:txBody>
          <a:bodyPr>
            <a:noAutofit/>
          </a:bodyPr>
          <a:lstStyle/>
          <a:p>
            <a:pPr algn="l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3795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5636" y="360219"/>
            <a:ext cx="99383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Ankle Foot Orthoses (AFO)</a:t>
            </a:r>
          </a:p>
          <a:p>
            <a:pPr algn="just"/>
            <a:endParaRPr lang="en-US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Основна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функція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AFO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полягає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в тому,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щоби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підтримувати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опору на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повну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стопу.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Це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забезпечує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стабільну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підтримку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, яка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полегшує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функцію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, а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також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зменшує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тонус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під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час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повсякденної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активності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(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наприклад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ходьбі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). Даний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ортез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використовується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як вдень, так і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під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час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нічного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сну.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Це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збільшує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ефективність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його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використання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AFO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є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основним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та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найбільш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поширеним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ортезом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для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дітей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із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церебральним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паралічем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6519" y="2606988"/>
            <a:ext cx="4605481" cy="4344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67142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4218" y="3771175"/>
            <a:ext cx="73059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Dynamic AFO (DAFO)</a:t>
            </a:r>
          </a:p>
          <a:p>
            <a:pPr algn="just"/>
            <a:endParaRPr lang="en-US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Динамічний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AFO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дозволяє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виконувати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активний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рух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у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гомілковостопних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суглобах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Це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відбувається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з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допомогою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відповідних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рухливих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елементів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(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шарнірів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),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чи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спеціальної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конструкції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ортезу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який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не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обмежує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рухливості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суглобу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Ефективний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для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дітей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зі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спастичністю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які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самостійно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пересуваються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що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дозволяє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коригувати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рух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у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гомілковостопному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суглобі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481" y="231339"/>
            <a:ext cx="55626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880835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8836" y="2120887"/>
            <a:ext cx="637309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Knee AFO (KAFO)</a:t>
            </a:r>
          </a:p>
          <a:p>
            <a:pPr algn="just"/>
            <a:endParaRPr lang="en-US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Такі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ортези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стабілізують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гомілковостопний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суглоб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, а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також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охоплюють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коліно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. Вони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більш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жорсткі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й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забезпечують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кращу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підтримку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гомілковостопного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та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колінного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суглобів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на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ранній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після-операційній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фазі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, та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ефективні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у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разі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захворювань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м’язів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та спинного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мозку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7715" y="1339272"/>
            <a:ext cx="46101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375576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49455" y="4223572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Hip Knee AFO (HKAFO)</a:t>
            </a:r>
          </a:p>
          <a:p>
            <a:pPr algn="just"/>
            <a:endParaRPr lang="en-US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Ортез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що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охоплює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поперековий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відділ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хребта,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кульшовий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колінний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гомілковостопний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суглоби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та стопу.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Найбільш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ефективний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у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разі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нервово-м’язових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захворювань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" y="785336"/>
            <a:ext cx="504825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37659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46400" y="2016128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Ще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є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багато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модифікацій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ортезів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, але тип та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конструкція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ортезів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можуть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періодично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змінюватися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залежно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від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динаміки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змін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стану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пацієнта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Важливо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щоби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використання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ортезів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не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викликало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в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дитини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негативних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емоцій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та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відчуттів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, тому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звикання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дитини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до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ортезів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повинно бути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поступовим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0794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63040" y="278628"/>
            <a:ext cx="826008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</a:t>
            </a:r>
          </a:p>
          <a:p>
            <a:pPr algn="just"/>
            <a:endParaRPr lang="en-US" sz="2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en-US" sz="24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en-US" sz="2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en-US" sz="24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en-US" sz="2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</a:t>
            </a:r>
            <a:r>
              <a:rPr lang="uk-UA" sz="4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</a:t>
            </a:r>
            <a:r>
              <a:rPr lang="uk-UA" sz="4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увагу!</a:t>
            </a:r>
            <a:endParaRPr lang="en-US" sz="4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141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85091" y="1739083"/>
            <a:ext cx="575425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Ортези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–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це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ортопедичні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вироби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які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використовують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для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стабілізації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іммобілізації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і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підтримки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тіла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або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уражених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кінцівок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їх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нормального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функціонування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. Вони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допомагають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запобігати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та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виправляти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неправильне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положення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кінцівок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, а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також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невірномірний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розподіл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ваги.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Відновлюють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втрачені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функції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запобігають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і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зменшують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біль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під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час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руху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3757" y="446282"/>
            <a:ext cx="3982461" cy="5970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356327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69527" y="2062417"/>
            <a:ext cx="5892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Для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виготовлення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ортезів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використовують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різні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матеріали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, в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залежності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від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призначення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виробу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Це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можуть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бути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термопласти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етилвінілацетат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вуглецеве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волокно, метал,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шкіра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еластичні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і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жорсткі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тканини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072" y="445655"/>
            <a:ext cx="4572000" cy="60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004530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8290" y="1843949"/>
            <a:ext cx="6096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ru-RU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Жорсткі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іммобілізуючі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Максимально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фіксують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пошкоджений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відділ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хребта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або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суглоб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обмежуючи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його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рухливість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. Таким чином,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запобігає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зміщенню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і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викликані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цим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зрушенням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хворобливі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відчуття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. Основа таких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ортезів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виготовляється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з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еластичної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тканини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і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доповнюється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металевими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ребрами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жорсткості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пластиковими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елементами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шарнірами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і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гільзами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Використовуються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в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разі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серйозних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травм і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деформацій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опорно-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рухового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апарату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4258" y="996372"/>
            <a:ext cx="3648941" cy="4865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215795" y="596262"/>
            <a:ext cx="59561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ступенем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жорсткості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виділяють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два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типи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ортезів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0159095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05920" y="1591593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М’які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підтримуючі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Їх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виготовляють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з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м’яких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дихаючих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тканин,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які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володіють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мікромассажним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компресійним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іноді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ще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й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зігріваючим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ефектами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Їх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застосовують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при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незначних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пошкодженнях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суглобів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, а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також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для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профілактики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травм.</a:t>
            </a:r>
          </a:p>
          <a:p>
            <a:pPr algn="just"/>
            <a:endParaRPr lang="ru-RU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Рідше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зустрічаються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вироби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з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напівжорсткою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фіксацією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які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використовуються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для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реабілітації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після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різних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пошкоджень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Еластична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основа, в таких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випадках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ущільнюється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пластиковими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ребрами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жорсткості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додатковими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стяжками і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знімними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пелотами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316" y="865044"/>
            <a:ext cx="5238750" cy="523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962319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4327" y="593911"/>
            <a:ext cx="6096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Основними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функціями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ортезів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є:</a:t>
            </a:r>
          </a:p>
          <a:p>
            <a:pPr algn="just"/>
            <a:endParaRPr lang="ru-RU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endParaRPr lang="ru-RU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endParaRPr lang="ru-RU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виправлення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або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запобігання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деформацій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та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обмежень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руху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в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суглобах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;</a:t>
            </a:r>
          </a:p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полегшення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здобуття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навичок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та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покращення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функціональних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вмінь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дитини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;</a:t>
            </a:r>
          </a:p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підвищення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ефективності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ходьби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зменшення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енергозатрат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для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руху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та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утримання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положення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;</a:t>
            </a:r>
          </a:p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- контроль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м’язового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дисбалансу та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зменшення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прояву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високого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тонусу (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спастичності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).</a:t>
            </a: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6037" y="1239982"/>
            <a:ext cx="4488872" cy="4488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158941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22982" y="4463765"/>
            <a:ext cx="631767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Комбіноване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використання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ортезів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та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взуття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в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повсякденному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житті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дозволяє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досягнути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позитивного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впливу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на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розвиток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дитини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. Тому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ортез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повинен бути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зручним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, не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викликати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будь-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якого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дискомфорту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чи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больових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відчуттів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, легкий у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своїй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вазі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користуванні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та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ніяким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чином не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обмежувати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функцію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дитини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32" y="348321"/>
            <a:ext cx="60579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092445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7926" y="5174427"/>
            <a:ext cx="563418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Foot Orthoses (FO)</a:t>
            </a:r>
          </a:p>
          <a:p>
            <a:pPr algn="just"/>
            <a:endParaRPr lang="en-US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Ортез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для правильного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позиціонування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склепінь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стопи.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Він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ефективний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за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плоскої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стопи.</a:t>
            </a: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8702" y="1686067"/>
            <a:ext cx="5886450" cy="3562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667538" y="436618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За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міжнародною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стандартною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термінологією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ортези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класифікуються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за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абревіатурою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що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описує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анатомічні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суглоби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які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вони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охоплюють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Наприклад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:</a:t>
            </a:r>
          </a:p>
          <a:p>
            <a:pPr algn="just"/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6890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05746" y="1877536"/>
            <a:ext cx="533687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</a:rPr>
              <a:t>Supramalleoler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 Orthosis (SMO)</a:t>
            </a:r>
          </a:p>
          <a:p>
            <a:pPr algn="just"/>
            <a:endParaRPr lang="en-US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Ортез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що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охоплює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гомілковостопний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суглоб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та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забезпечує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корекцію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неправильних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положень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стоп (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плосковальгусна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та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варусна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деформація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стоп).</a:t>
            </a: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294" y="719082"/>
            <a:ext cx="5490111" cy="4255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138237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Посылка</Template>
  <TotalTime>54</TotalTime>
  <Words>620</Words>
  <Application>Microsoft Office PowerPoint</Application>
  <PresentationFormat>Произвольный</PresentationFormat>
  <Paragraphs>46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Parcel</vt:lpstr>
      <vt:lpstr>Ортези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Ортези</dc:title>
  <dc:creator>Acer</dc:creator>
  <cp:lastModifiedBy>Admin</cp:lastModifiedBy>
  <cp:revision>16</cp:revision>
  <dcterms:created xsi:type="dcterms:W3CDTF">2020-04-07T23:00:48Z</dcterms:created>
  <dcterms:modified xsi:type="dcterms:W3CDTF">2020-08-26T08:46:28Z</dcterms:modified>
</cp:coreProperties>
</file>