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0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Тема - </a:t>
            </a:r>
            <a:r>
              <a:rPr lang="uk-UA" i="1" dirty="0">
                <a:effectLst/>
                <a:latin typeface="Times New Roman" pitchFamily="18" charset="0"/>
                <a:cs typeface="Times New Roman" pitchFamily="18" charset="0"/>
              </a:rPr>
              <a:t>Політичні технології: поняття, особливості, типологія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03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620688"/>
            <a:ext cx="7543800" cy="1656184"/>
          </a:xfrm>
        </p:spPr>
        <p:txBody>
          <a:bodyPr/>
          <a:lstStyle/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1. Поняття та причини виникнення політичних технологій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2. Основні типи політичних технологій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780928"/>
            <a:ext cx="7056784" cy="3456384"/>
          </a:xfrm>
        </p:spPr>
      </p:pic>
    </p:spTree>
    <p:extLst>
      <p:ext uri="{BB962C8B-B14F-4D97-AF65-F5344CB8AC3E}">
        <p14:creationId xmlns:p14="http://schemas.microsoft.com/office/powerpoint/2010/main" val="60072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Pictures\Downloads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7560840" cy="51125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Pictures\Downloads\unname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429001"/>
            <a:ext cx="432048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362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Downloads\2012-2-728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704856" cy="548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982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543800" cy="720080"/>
          </a:xfrm>
        </p:spPr>
        <p:txBody>
          <a:bodyPr/>
          <a:lstStyle/>
          <a:p>
            <a:pPr algn="ctr"/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Причини виникнення політичних технологій: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88840"/>
            <a:ext cx="7416824" cy="3657599"/>
          </a:xfrm>
        </p:spPr>
        <p:txBody>
          <a:bodyPr>
            <a:noAutofit/>
          </a:bodyPr>
          <a:lstStyle/>
          <a:p>
            <a:pPr marL="18288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i="1" dirty="0" smtClean="0">
                <a:effectLst/>
                <a:latin typeface="Times New Roman" pitchFamily="18" charset="0"/>
                <a:cs typeface="Times New Roman" pitchFamily="18" charset="0"/>
              </a:rPr>
              <a:t>зниження непередбачуваності взаємодій у владних відносинах та прогнозування ситуацій невизначеності;</a:t>
            </a:r>
          </a:p>
          <a:p>
            <a:endParaRPr lang="uk-UA" sz="1800" b="1" i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b="1" i="1" dirty="0" smtClean="0">
                <a:effectLst/>
                <a:latin typeface="Times New Roman" pitchFamily="18" charset="0"/>
                <a:cs typeface="Times New Roman" pitchFamily="18" charset="0"/>
              </a:rPr>
              <a:t>потреба ефективного використання ресурсів політичної діяльності для досягнення поставлених цілей;</a:t>
            </a:r>
          </a:p>
          <a:p>
            <a:endParaRPr lang="uk-UA" sz="1800" b="1" i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b="1" i="1" dirty="0"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1800" b="1" i="1" dirty="0" smtClean="0">
                <a:effectLst/>
                <a:latin typeface="Times New Roman" pitchFamily="18" charset="0"/>
                <a:cs typeface="Times New Roman" pitchFamily="18" charset="0"/>
              </a:rPr>
              <a:t>еобхідність формування процедур взаємодії у сфері професійної політичної діяльності</a:t>
            </a: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706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720280"/>
            <a:ext cx="7032104" cy="2951544"/>
          </a:xfrm>
        </p:spPr>
        <p:txBody>
          <a:bodyPr/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Виборчі технології;</a:t>
            </a: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Технології іміджмейкінгу;</a:t>
            </a: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Технології політичного консультування;</a:t>
            </a: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Технології управління політичними конфліктами;</a:t>
            </a: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Лобістські технології;</a:t>
            </a: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Технології переговорного процесу;</a:t>
            </a: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Технології прийняття державно-політичних рішень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620688"/>
            <a:ext cx="7543800" cy="914400"/>
          </a:xfrm>
        </p:spPr>
        <p:txBody>
          <a:bodyPr/>
          <a:lstStyle/>
          <a:p>
            <a:pPr algn="ctr"/>
            <a:r>
              <a:rPr lang="uk-UA" sz="3200" b="1" i="1" dirty="0" smtClean="0">
                <a:effectLst/>
                <a:latin typeface="Times New Roman" pitchFamily="18" charset="0"/>
                <a:cs typeface="Times New Roman" pitchFamily="18" charset="0"/>
              </a:rPr>
              <a:t>Основні типи політичних технологій</a:t>
            </a:r>
            <a:endParaRPr lang="ru-RU" sz="3200" b="1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Новітні тенденції застосування політичних технологій в Україні та світі |  Відкрит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653136"/>
            <a:ext cx="5856585" cy="207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215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548680"/>
            <a:ext cx="7543800" cy="914400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7624" y="2204864"/>
            <a:ext cx="7200800" cy="3945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PR у політичній сфері ” Доктор політичних наук, професор Л. Кочубей —  презентация на Slide-Share.ru 🎓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PR у політичній сфері ” Доктор політичних наук, професор Л. Кочубей —  презентация на Slide-Share.ru 🎓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865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35</TotalTime>
  <Words>83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Базовая</vt:lpstr>
      <vt:lpstr>Тема - Політичні технології: поняття, особливості, типологія</vt:lpstr>
      <vt:lpstr>План 1. Поняття та причини виникнення політичних технологій 2. Основні типи політичних технологій</vt:lpstr>
      <vt:lpstr>Презентация PowerPoint</vt:lpstr>
      <vt:lpstr>Презентация PowerPoint</vt:lpstr>
      <vt:lpstr>Причини виникнення політичних технологій:</vt:lpstr>
      <vt:lpstr>Основні типи політичних технологій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- Політичні технології: поняття, особливості, типологія</dc:title>
  <dc:creator>user</dc:creator>
  <cp:lastModifiedBy>user</cp:lastModifiedBy>
  <cp:revision>5</cp:revision>
  <dcterms:created xsi:type="dcterms:W3CDTF">2020-08-27T07:00:10Z</dcterms:created>
  <dcterms:modified xsi:type="dcterms:W3CDTF">2020-08-27T07:46:17Z</dcterms:modified>
</cp:coreProperties>
</file>