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i="1" dirty="0" smtClean="0">
                <a:effectLst/>
                <a:latin typeface="Times New Roman" pitchFamily="18" charset="0"/>
                <a:cs typeface="Times New Roman" pitchFamily="18" charset="0"/>
              </a:rPr>
              <a:t>Особливості використання виборчих технологій</a:t>
            </a:r>
            <a:endParaRPr lang="uk-UA" sz="48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Лекція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ВР призначила позачергові вибори у трьох районах Черкащини | Про все -  Черкаські новини. Життя міста Черкаси та Черкаської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6696744" cy="29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400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Поняття виборчих технологій</a:t>
            </a:r>
          </a:p>
          <a:p>
            <a:r>
              <a:rPr lang="uk-UA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Основні види виборчих технологій</a:t>
            </a:r>
            <a:endParaRPr lang="ru-RU" sz="32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6624736" cy="261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26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7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виборчі техн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6895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3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2776" y="3934716"/>
            <a:ext cx="4113656" cy="35838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705678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49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21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Особливості використання виборчих технологій</vt:lpstr>
      <vt:lpstr>План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використання виборчих технологій</dc:title>
  <dc:creator>user</dc:creator>
  <cp:lastModifiedBy>user</cp:lastModifiedBy>
  <cp:revision>2</cp:revision>
  <dcterms:created xsi:type="dcterms:W3CDTF">2020-08-27T07:56:13Z</dcterms:created>
  <dcterms:modified xsi:type="dcterms:W3CDTF">2020-08-27T08:11:41Z</dcterms:modified>
</cp:coreProperties>
</file>