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8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D0157A-1AA9-4E45-B6CF-EC2D7B4A1A3A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A12C8B2-B581-40CD-A131-AC51E714580D}">
      <dgm:prSet phldrT="[Текст]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i="1" dirty="0" smtClean="0"/>
            <a:t>Предмет-  </a:t>
          </a:r>
          <a:r>
            <a:rPr lang="ru-RU" dirty="0" err="1" smtClean="0"/>
            <a:t>тільки</a:t>
          </a:r>
          <a:r>
            <a:rPr lang="ru-RU" dirty="0" smtClean="0"/>
            <a:t> </a:t>
          </a:r>
          <a:r>
            <a:rPr lang="ru-RU" dirty="0" err="1" smtClean="0"/>
            <a:t>чуже</a:t>
          </a:r>
          <a:r>
            <a:rPr lang="ru-RU" dirty="0" smtClean="0"/>
            <a:t> </a:t>
          </a:r>
          <a:r>
            <a:rPr lang="ru-RU" dirty="0" err="1" smtClean="0"/>
            <a:t>майно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скарб,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мають</a:t>
          </a:r>
          <a:r>
            <a:rPr lang="ru-RU" dirty="0" smtClean="0"/>
            <a:t> </a:t>
          </a:r>
          <a:r>
            <a:rPr lang="ru-RU" dirty="0" err="1" smtClean="0"/>
            <a:t>особливу</a:t>
          </a:r>
          <a:r>
            <a:rPr lang="ru-RU" dirty="0" smtClean="0"/>
            <a:t> </a:t>
          </a:r>
          <a:r>
            <a:rPr lang="ru-RU" dirty="0" err="1" smtClean="0"/>
            <a:t>історичну</a:t>
          </a:r>
          <a:r>
            <a:rPr lang="ru-RU" dirty="0" smtClean="0"/>
            <a:t>, </a:t>
          </a:r>
          <a:r>
            <a:rPr lang="ru-RU" dirty="0" err="1" smtClean="0"/>
            <a:t>наукову</a:t>
          </a:r>
          <a:r>
            <a:rPr lang="ru-RU" dirty="0" smtClean="0"/>
            <a:t>, </a:t>
          </a:r>
          <a:r>
            <a:rPr lang="ru-RU" dirty="0" err="1" smtClean="0"/>
            <a:t>художню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культурну</a:t>
          </a:r>
          <a:r>
            <a:rPr lang="ru-RU" dirty="0" smtClean="0"/>
            <a:t> </a:t>
          </a:r>
          <a:r>
            <a:rPr lang="ru-RU" dirty="0" err="1" smtClean="0"/>
            <a:t>цінність</a:t>
          </a:r>
          <a:endParaRPr lang="ru-RU" dirty="0"/>
        </a:p>
      </dgm:t>
    </dgm:pt>
    <dgm:pt modelId="{40E06B1B-AA4E-42C4-B41F-721FF99DFD19}" type="parTrans" cxnId="{91813B34-ED36-4010-8C58-3B7B74ACF74B}">
      <dgm:prSet/>
      <dgm:spPr/>
      <dgm:t>
        <a:bodyPr/>
        <a:lstStyle/>
        <a:p>
          <a:endParaRPr lang="ru-RU"/>
        </a:p>
      </dgm:t>
    </dgm:pt>
    <dgm:pt modelId="{F7C5F351-6C83-439C-83B5-3EEC1A71A608}" type="sibTrans" cxnId="{91813B34-ED36-4010-8C58-3B7B74ACF74B}">
      <dgm:prSet/>
      <dgm:spPr/>
      <dgm:t>
        <a:bodyPr/>
        <a:lstStyle/>
        <a:p>
          <a:endParaRPr lang="ru-RU"/>
        </a:p>
      </dgm:t>
    </dgm:pt>
    <dgm:pt modelId="{8B8A899A-DD6A-4333-AE68-7E5F6523A924}" type="asst">
      <dgm:prSet phldrT="[Текст]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uk-UA" dirty="0" smtClean="0"/>
            <a:t>Знайдене майно (річ)</a:t>
          </a:r>
          <a:endParaRPr lang="ru-RU" dirty="0"/>
        </a:p>
      </dgm:t>
    </dgm:pt>
    <dgm:pt modelId="{83E27ABC-11BA-4DFC-9E1F-27D133B51800}" type="parTrans" cxnId="{73BD1D48-7520-42F7-BDA2-FD31BEC85FE0}">
      <dgm:prSet/>
      <dgm:spPr/>
      <dgm:t>
        <a:bodyPr/>
        <a:lstStyle/>
        <a:p>
          <a:endParaRPr lang="ru-RU"/>
        </a:p>
      </dgm:t>
    </dgm:pt>
    <dgm:pt modelId="{69689338-7EFE-476C-A792-9AA56C3D1324}" type="sibTrans" cxnId="{73BD1D48-7520-42F7-BDA2-FD31BEC85FE0}">
      <dgm:prSet/>
      <dgm:spPr/>
      <dgm:t>
        <a:bodyPr/>
        <a:lstStyle/>
        <a:p>
          <a:endParaRPr lang="ru-RU"/>
        </a:p>
      </dgm:t>
    </dgm:pt>
    <dgm:pt modelId="{E2780C0F-700B-4F41-8FB5-8A65AA80B7B8}" type="asst">
      <dgm:prSet phldrT="[Текст]"/>
      <dgm:spPr>
        <a:ln>
          <a:noFill/>
        </a:ln>
        <a:effectLst>
          <a:outerShdw blurRad="107950" dist="12700" dir="5400000" algn="ctr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gm:spPr>
      <dgm:t>
        <a:bodyPr/>
        <a:lstStyle/>
        <a:p>
          <a:r>
            <a:rPr lang="ru-RU" dirty="0" err="1" smtClean="0"/>
            <a:t>Майно</a:t>
          </a:r>
          <a:r>
            <a:rPr lang="ru-RU" dirty="0" smtClean="0"/>
            <a:t> (</a:t>
          </a:r>
          <a:r>
            <a:rPr lang="ru-RU" dirty="0" err="1" smtClean="0"/>
            <a:t>річ</a:t>
          </a:r>
          <a:r>
            <a:rPr lang="ru-RU" dirty="0" smtClean="0"/>
            <a:t>), </a:t>
          </a:r>
          <a:r>
            <a:rPr lang="ru-RU" dirty="0" err="1" smtClean="0"/>
            <a:t>які</a:t>
          </a:r>
          <a:r>
            <a:rPr lang="ru-RU" dirty="0" smtClean="0"/>
            <a:t> </a:t>
          </a:r>
          <a:r>
            <a:rPr lang="ru-RU" dirty="0" err="1" smtClean="0"/>
            <a:t>випадково</a:t>
          </a:r>
          <a:r>
            <a:rPr lang="ru-RU" dirty="0" smtClean="0"/>
            <a:t> </a:t>
          </a:r>
          <a:r>
            <a:rPr lang="ru-RU" dirty="0" err="1" smtClean="0"/>
            <a:t>опинилися</a:t>
          </a:r>
          <a:r>
            <a:rPr lang="ru-RU" dirty="0" smtClean="0"/>
            <a:t> у </a:t>
          </a:r>
          <a:r>
            <a:rPr lang="ru-RU" dirty="0" err="1" smtClean="0"/>
            <a:t>винної</a:t>
          </a:r>
          <a:r>
            <a:rPr lang="ru-RU" dirty="0" smtClean="0"/>
            <a:t> особи</a:t>
          </a:r>
          <a:endParaRPr lang="ru-RU" dirty="0"/>
        </a:p>
      </dgm:t>
    </dgm:pt>
    <dgm:pt modelId="{07D0E562-A601-44E3-8F04-55B81782B99E}" type="parTrans" cxnId="{6F11D994-6F99-4F67-8E33-8491B102949D}">
      <dgm:prSet/>
      <dgm:spPr/>
      <dgm:t>
        <a:bodyPr/>
        <a:lstStyle/>
        <a:p>
          <a:endParaRPr lang="ru-RU"/>
        </a:p>
      </dgm:t>
    </dgm:pt>
    <dgm:pt modelId="{67E83963-59F5-4E70-BDB6-9F6A92BC2EBF}" type="sibTrans" cxnId="{6F11D994-6F99-4F67-8E33-8491B102949D}">
      <dgm:prSet/>
      <dgm:spPr/>
      <dgm:t>
        <a:bodyPr/>
        <a:lstStyle/>
        <a:p>
          <a:endParaRPr lang="ru-RU"/>
        </a:p>
      </dgm:t>
    </dgm:pt>
    <dgm:pt modelId="{3EA691E1-C784-4DF3-B5BA-8DB12680D70D}" type="pres">
      <dgm:prSet presAssocID="{F7D0157A-1AA9-4E45-B6CF-EC2D7B4A1A3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F2EF2C7-7235-4BC5-A167-F93651D5F867}" type="pres">
      <dgm:prSet presAssocID="{DA12C8B2-B581-40CD-A131-AC51E714580D}" presName="hierRoot1" presStyleCnt="0">
        <dgm:presLayoutVars>
          <dgm:hierBranch val="init"/>
        </dgm:presLayoutVars>
      </dgm:prSet>
      <dgm:spPr/>
    </dgm:pt>
    <dgm:pt modelId="{39F01DB1-D2F9-4B4E-9166-21BFC99A54FE}" type="pres">
      <dgm:prSet presAssocID="{DA12C8B2-B581-40CD-A131-AC51E714580D}" presName="rootComposite1" presStyleCnt="0"/>
      <dgm:spPr/>
    </dgm:pt>
    <dgm:pt modelId="{9AAD692B-84A4-4662-8706-410B859EC598}" type="pres">
      <dgm:prSet presAssocID="{DA12C8B2-B581-40CD-A131-AC51E714580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7E3FB3-F54E-4538-A8EA-3E5004E9935A}" type="pres">
      <dgm:prSet presAssocID="{DA12C8B2-B581-40CD-A131-AC51E714580D}" presName="rootConnector1" presStyleLbl="node1" presStyleIdx="0" presStyleCnt="0"/>
      <dgm:spPr/>
      <dgm:t>
        <a:bodyPr/>
        <a:lstStyle/>
        <a:p>
          <a:endParaRPr lang="ru-RU"/>
        </a:p>
      </dgm:t>
    </dgm:pt>
    <dgm:pt modelId="{E339E098-FE9D-4700-ABEC-F68E4634D6AE}" type="pres">
      <dgm:prSet presAssocID="{DA12C8B2-B581-40CD-A131-AC51E714580D}" presName="hierChild2" presStyleCnt="0"/>
      <dgm:spPr/>
    </dgm:pt>
    <dgm:pt modelId="{0DE001C7-57E9-4516-86B9-C64413F2532D}" type="pres">
      <dgm:prSet presAssocID="{DA12C8B2-B581-40CD-A131-AC51E714580D}" presName="hierChild3" presStyleCnt="0"/>
      <dgm:spPr/>
    </dgm:pt>
    <dgm:pt modelId="{25D38F8B-22B9-46F5-A657-9CE7D8BC05CD}" type="pres">
      <dgm:prSet presAssocID="{83E27ABC-11BA-4DFC-9E1F-27D133B51800}" presName="Name111" presStyleLbl="parChTrans1D2" presStyleIdx="0" presStyleCnt="2"/>
      <dgm:spPr/>
      <dgm:t>
        <a:bodyPr/>
        <a:lstStyle/>
        <a:p>
          <a:endParaRPr lang="ru-RU"/>
        </a:p>
      </dgm:t>
    </dgm:pt>
    <dgm:pt modelId="{57A989CB-7E6C-4EDA-A84D-EF20BB01F44D}" type="pres">
      <dgm:prSet presAssocID="{8B8A899A-DD6A-4333-AE68-7E5F6523A924}" presName="hierRoot3" presStyleCnt="0">
        <dgm:presLayoutVars>
          <dgm:hierBranch val="init"/>
        </dgm:presLayoutVars>
      </dgm:prSet>
      <dgm:spPr/>
    </dgm:pt>
    <dgm:pt modelId="{5A70F9B6-D915-4CE2-8275-6BE9C39CDD43}" type="pres">
      <dgm:prSet presAssocID="{8B8A899A-DD6A-4333-AE68-7E5F6523A924}" presName="rootComposite3" presStyleCnt="0"/>
      <dgm:spPr/>
    </dgm:pt>
    <dgm:pt modelId="{4CCB7468-1F3B-4163-AB08-9082FAC744A8}" type="pres">
      <dgm:prSet presAssocID="{8B8A899A-DD6A-4333-AE68-7E5F6523A924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8937D8-5995-41E6-980F-91EFE04E9A73}" type="pres">
      <dgm:prSet presAssocID="{8B8A899A-DD6A-4333-AE68-7E5F6523A924}" presName="rootConnector3" presStyleLbl="asst1" presStyleIdx="0" presStyleCnt="2"/>
      <dgm:spPr/>
      <dgm:t>
        <a:bodyPr/>
        <a:lstStyle/>
        <a:p>
          <a:endParaRPr lang="ru-RU"/>
        </a:p>
      </dgm:t>
    </dgm:pt>
    <dgm:pt modelId="{B0DD5D49-0D40-4DEF-A1D2-ECC47ED1CA21}" type="pres">
      <dgm:prSet presAssocID="{8B8A899A-DD6A-4333-AE68-7E5F6523A924}" presName="hierChild6" presStyleCnt="0"/>
      <dgm:spPr/>
    </dgm:pt>
    <dgm:pt modelId="{3AACE3DA-232F-4796-AC35-0A4BB365F633}" type="pres">
      <dgm:prSet presAssocID="{8B8A899A-DD6A-4333-AE68-7E5F6523A924}" presName="hierChild7" presStyleCnt="0"/>
      <dgm:spPr/>
    </dgm:pt>
    <dgm:pt modelId="{8C7E19F1-3861-438C-92D7-A0488FC9528D}" type="pres">
      <dgm:prSet presAssocID="{07D0E562-A601-44E3-8F04-55B81782B99E}" presName="Name111" presStyleLbl="parChTrans1D2" presStyleIdx="1" presStyleCnt="2"/>
      <dgm:spPr/>
      <dgm:t>
        <a:bodyPr/>
        <a:lstStyle/>
        <a:p>
          <a:endParaRPr lang="ru-RU"/>
        </a:p>
      </dgm:t>
    </dgm:pt>
    <dgm:pt modelId="{4E618319-E47C-4941-AB21-6E0467F1F9C9}" type="pres">
      <dgm:prSet presAssocID="{E2780C0F-700B-4F41-8FB5-8A65AA80B7B8}" presName="hierRoot3" presStyleCnt="0">
        <dgm:presLayoutVars>
          <dgm:hierBranch val="init"/>
        </dgm:presLayoutVars>
      </dgm:prSet>
      <dgm:spPr/>
    </dgm:pt>
    <dgm:pt modelId="{C0F7F95B-0C39-4E10-B045-05949BA73618}" type="pres">
      <dgm:prSet presAssocID="{E2780C0F-700B-4F41-8FB5-8A65AA80B7B8}" presName="rootComposite3" presStyleCnt="0"/>
      <dgm:spPr/>
    </dgm:pt>
    <dgm:pt modelId="{46FCE5A4-F8EB-469D-93DD-113B37ED6ECF}" type="pres">
      <dgm:prSet presAssocID="{E2780C0F-700B-4F41-8FB5-8A65AA80B7B8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DD784B-B181-4BAD-99A5-1C61D888F96A}" type="pres">
      <dgm:prSet presAssocID="{E2780C0F-700B-4F41-8FB5-8A65AA80B7B8}" presName="rootConnector3" presStyleLbl="asst1" presStyleIdx="1" presStyleCnt="2"/>
      <dgm:spPr/>
      <dgm:t>
        <a:bodyPr/>
        <a:lstStyle/>
        <a:p>
          <a:endParaRPr lang="ru-RU"/>
        </a:p>
      </dgm:t>
    </dgm:pt>
    <dgm:pt modelId="{9B1FD5E8-EDED-477B-A416-DC69008DDCFC}" type="pres">
      <dgm:prSet presAssocID="{E2780C0F-700B-4F41-8FB5-8A65AA80B7B8}" presName="hierChild6" presStyleCnt="0"/>
      <dgm:spPr/>
    </dgm:pt>
    <dgm:pt modelId="{08156D3C-0630-4C2F-9D1B-2AA9E2D02E0C}" type="pres">
      <dgm:prSet presAssocID="{E2780C0F-700B-4F41-8FB5-8A65AA80B7B8}" presName="hierChild7" presStyleCnt="0"/>
      <dgm:spPr/>
    </dgm:pt>
  </dgm:ptLst>
  <dgm:cxnLst>
    <dgm:cxn modelId="{631DF4B3-B7E6-4BC3-A102-7AFED36FDCAF}" type="presOf" srcId="{8B8A899A-DD6A-4333-AE68-7E5F6523A924}" destId="{4CCB7468-1F3B-4163-AB08-9082FAC744A8}" srcOrd="0" destOrd="0" presId="urn:microsoft.com/office/officeart/2005/8/layout/orgChart1"/>
    <dgm:cxn modelId="{0BE3CEA6-25FD-443E-B309-99DD12404AE1}" type="presOf" srcId="{E2780C0F-700B-4F41-8FB5-8A65AA80B7B8}" destId="{52DD784B-B181-4BAD-99A5-1C61D888F96A}" srcOrd="1" destOrd="0" presId="urn:microsoft.com/office/officeart/2005/8/layout/orgChart1"/>
    <dgm:cxn modelId="{6F11D994-6F99-4F67-8E33-8491B102949D}" srcId="{DA12C8B2-B581-40CD-A131-AC51E714580D}" destId="{E2780C0F-700B-4F41-8FB5-8A65AA80B7B8}" srcOrd="1" destOrd="0" parTransId="{07D0E562-A601-44E3-8F04-55B81782B99E}" sibTransId="{67E83963-59F5-4E70-BDB6-9F6A92BC2EBF}"/>
    <dgm:cxn modelId="{8CC4BB7E-9844-48F7-9246-76CE374C7531}" type="presOf" srcId="{DA12C8B2-B581-40CD-A131-AC51E714580D}" destId="{F97E3FB3-F54E-4538-A8EA-3E5004E9935A}" srcOrd="1" destOrd="0" presId="urn:microsoft.com/office/officeart/2005/8/layout/orgChart1"/>
    <dgm:cxn modelId="{F58E9D59-B925-4E0D-BBFB-829E44B08EC8}" type="presOf" srcId="{E2780C0F-700B-4F41-8FB5-8A65AA80B7B8}" destId="{46FCE5A4-F8EB-469D-93DD-113B37ED6ECF}" srcOrd="0" destOrd="0" presId="urn:microsoft.com/office/officeart/2005/8/layout/orgChart1"/>
    <dgm:cxn modelId="{0CFBC9B9-C346-4A37-8F7A-5AA4D9156227}" type="presOf" srcId="{DA12C8B2-B581-40CD-A131-AC51E714580D}" destId="{9AAD692B-84A4-4662-8706-410B859EC598}" srcOrd="0" destOrd="0" presId="urn:microsoft.com/office/officeart/2005/8/layout/orgChart1"/>
    <dgm:cxn modelId="{1C7C4C41-4A0C-43EB-9612-11C29ABF3A9F}" type="presOf" srcId="{8B8A899A-DD6A-4333-AE68-7E5F6523A924}" destId="{FC8937D8-5995-41E6-980F-91EFE04E9A73}" srcOrd="1" destOrd="0" presId="urn:microsoft.com/office/officeart/2005/8/layout/orgChart1"/>
    <dgm:cxn modelId="{985D8550-07E6-41B5-9A2A-A2C060929144}" type="presOf" srcId="{83E27ABC-11BA-4DFC-9E1F-27D133B51800}" destId="{25D38F8B-22B9-46F5-A657-9CE7D8BC05CD}" srcOrd="0" destOrd="0" presId="urn:microsoft.com/office/officeart/2005/8/layout/orgChart1"/>
    <dgm:cxn modelId="{39000908-4DA6-46D5-90F0-4C4CE40E1B83}" type="presOf" srcId="{07D0E562-A601-44E3-8F04-55B81782B99E}" destId="{8C7E19F1-3861-438C-92D7-A0488FC9528D}" srcOrd="0" destOrd="0" presId="urn:microsoft.com/office/officeart/2005/8/layout/orgChart1"/>
    <dgm:cxn modelId="{73BD1D48-7520-42F7-BDA2-FD31BEC85FE0}" srcId="{DA12C8B2-B581-40CD-A131-AC51E714580D}" destId="{8B8A899A-DD6A-4333-AE68-7E5F6523A924}" srcOrd="0" destOrd="0" parTransId="{83E27ABC-11BA-4DFC-9E1F-27D133B51800}" sibTransId="{69689338-7EFE-476C-A792-9AA56C3D1324}"/>
    <dgm:cxn modelId="{91813B34-ED36-4010-8C58-3B7B74ACF74B}" srcId="{F7D0157A-1AA9-4E45-B6CF-EC2D7B4A1A3A}" destId="{DA12C8B2-B581-40CD-A131-AC51E714580D}" srcOrd="0" destOrd="0" parTransId="{40E06B1B-AA4E-42C4-B41F-721FF99DFD19}" sibTransId="{F7C5F351-6C83-439C-83B5-3EEC1A71A608}"/>
    <dgm:cxn modelId="{817ADBE8-BF75-4CFB-BE7E-9C043B78D964}" type="presOf" srcId="{F7D0157A-1AA9-4E45-B6CF-EC2D7B4A1A3A}" destId="{3EA691E1-C784-4DF3-B5BA-8DB12680D70D}" srcOrd="0" destOrd="0" presId="urn:microsoft.com/office/officeart/2005/8/layout/orgChart1"/>
    <dgm:cxn modelId="{FFD932D8-627F-4552-8195-A8CC8C82F086}" type="presParOf" srcId="{3EA691E1-C784-4DF3-B5BA-8DB12680D70D}" destId="{5F2EF2C7-7235-4BC5-A167-F93651D5F867}" srcOrd="0" destOrd="0" presId="urn:microsoft.com/office/officeart/2005/8/layout/orgChart1"/>
    <dgm:cxn modelId="{223EECB8-3B8D-48A8-BFD3-C7FCB59E59C9}" type="presParOf" srcId="{5F2EF2C7-7235-4BC5-A167-F93651D5F867}" destId="{39F01DB1-D2F9-4B4E-9166-21BFC99A54FE}" srcOrd="0" destOrd="0" presId="urn:microsoft.com/office/officeart/2005/8/layout/orgChart1"/>
    <dgm:cxn modelId="{2038E6E7-3F9B-4160-ACB1-8A8937CB1779}" type="presParOf" srcId="{39F01DB1-D2F9-4B4E-9166-21BFC99A54FE}" destId="{9AAD692B-84A4-4662-8706-410B859EC598}" srcOrd="0" destOrd="0" presId="urn:microsoft.com/office/officeart/2005/8/layout/orgChart1"/>
    <dgm:cxn modelId="{4AB99711-DB33-469E-B983-17B1F12FEFCE}" type="presParOf" srcId="{39F01DB1-D2F9-4B4E-9166-21BFC99A54FE}" destId="{F97E3FB3-F54E-4538-A8EA-3E5004E9935A}" srcOrd="1" destOrd="0" presId="urn:microsoft.com/office/officeart/2005/8/layout/orgChart1"/>
    <dgm:cxn modelId="{ADEC2AC1-A0CB-4B9C-A718-8FA995B945F9}" type="presParOf" srcId="{5F2EF2C7-7235-4BC5-A167-F93651D5F867}" destId="{E339E098-FE9D-4700-ABEC-F68E4634D6AE}" srcOrd="1" destOrd="0" presId="urn:microsoft.com/office/officeart/2005/8/layout/orgChart1"/>
    <dgm:cxn modelId="{35D2A25D-03D5-4D19-9A24-B08365A10986}" type="presParOf" srcId="{5F2EF2C7-7235-4BC5-A167-F93651D5F867}" destId="{0DE001C7-57E9-4516-86B9-C64413F2532D}" srcOrd="2" destOrd="0" presId="urn:microsoft.com/office/officeart/2005/8/layout/orgChart1"/>
    <dgm:cxn modelId="{B25D333A-0197-43FB-B990-02F0A801F9D4}" type="presParOf" srcId="{0DE001C7-57E9-4516-86B9-C64413F2532D}" destId="{25D38F8B-22B9-46F5-A657-9CE7D8BC05CD}" srcOrd="0" destOrd="0" presId="urn:microsoft.com/office/officeart/2005/8/layout/orgChart1"/>
    <dgm:cxn modelId="{917CB018-239B-4931-BE9D-3AAA8C40FAE8}" type="presParOf" srcId="{0DE001C7-57E9-4516-86B9-C64413F2532D}" destId="{57A989CB-7E6C-4EDA-A84D-EF20BB01F44D}" srcOrd="1" destOrd="0" presId="urn:microsoft.com/office/officeart/2005/8/layout/orgChart1"/>
    <dgm:cxn modelId="{41831526-BE20-45F9-92A4-FE36E6666664}" type="presParOf" srcId="{57A989CB-7E6C-4EDA-A84D-EF20BB01F44D}" destId="{5A70F9B6-D915-4CE2-8275-6BE9C39CDD43}" srcOrd="0" destOrd="0" presId="urn:microsoft.com/office/officeart/2005/8/layout/orgChart1"/>
    <dgm:cxn modelId="{94359316-03CC-47F1-8F10-FFD6C97FFB0C}" type="presParOf" srcId="{5A70F9B6-D915-4CE2-8275-6BE9C39CDD43}" destId="{4CCB7468-1F3B-4163-AB08-9082FAC744A8}" srcOrd="0" destOrd="0" presId="urn:microsoft.com/office/officeart/2005/8/layout/orgChart1"/>
    <dgm:cxn modelId="{134BA610-AFC0-4DFB-AD00-AAD9DA583A28}" type="presParOf" srcId="{5A70F9B6-D915-4CE2-8275-6BE9C39CDD43}" destId="{FC8937D8-5995-41E6-980F-91EFE04E9A73}" srcOrd="1" destOrd="0" presId="urn:microsoft.com/office/officeart/2005/8/layout/orgChart1"/>
    <dgm:cxn modelId="{114708C4-520C-4E66-A08C-C2A3575DA70B}" type="presParOf" srcId="{57A989CB-7E6C-4EDA-A84D-EF20BB01F44D}" destId="{B0DD5D49-0D40-4DEF-A1D2-ECC47ED1CA21}" srcOrd="1" destOrd="0" presId="urn:microsoft.com/office/officeart/2005/8/layout/orgChart1"/>
    <dgm:cxn modelId="{B15BE807-3254-4033-83F1-358ECBB7FE8C}" type="presParOf" srcId="{57A989CB-7E6C-4EDA-A84D-EF20BB01F44D}" destId="{3AACE3DA-232F-4796-AC35-0A4BB365F633}" srcOrd="2" destOrd="0" presId="urn:microsoft.com/office/officeart/2005/8/layout/orgChart1"/>
    <dgm:cxn modelId="{F23F80AF-F126-4182-9753-09B6BED4EF9F}" type="presParOf" srcId="{0DE001C7-57E9-4516-86B9-C64413F2532D}" destId="{8C7E19F1-3861-438C-92D7-A0488FC9528D}" srcOrd="2" destOrd="0" presId="urn:microsoft.com/office/officeart/2005/8/layout/orgChart1"/>
    <dgm:cxn modelId="{63961281-8CFD-417F-84AF-5E3B3479685F}" type="presParOf" srcId="{0DE001C7-57E9-4516-86B9-C64413F2532D}" destId="{4E618319-E47C-4941-AB21-6E0467F1F9C9}" srcOrd="3" destOrd="0" presId="urn:microsoft.com/office/officeart/2005/8/layout/orgChart1"/>
    <dgm:cxn modelId="{9F2E8070-58B9-4CC0-B35E-FE1689804080}" type="presParOf" srcId="{4E618319-E47C-4941-AB21-6E0467F1F9C9}" destId="{C0F7F95B-0C39-4E10-B045-05949BA73618}" srcOrd="0" destOrd="0" presId="urn:microsoft.com/office/officeart/2005/8/layout/orgChart1"/>
    <dgm:cxn modelId="{CF9A937E-5675-443E-B897-D66407DF8BA7}" type="presParOf" srcId="{C0F7F95B-0C39-4E10-B045-05949BA73618}" destId="{46FCE5A4-F8EB-469D-93DD-113B37ED6ECF}" srcOrd="0" destOrd="0" presId="urn:microsoft.com/office/officeart/2005/8/layout/orgChart1"/>
    <dgm:cxn modelId="{23DB62B5-F9F9-4DE7-83E2-95048FF5F833}" type="presParOf" srcId="{C0F7F95B-0C39-4E10-B045-05949BA73618}" destId="{52DD784B-B181-4BAD-99A5-1C61D888F96A}" srcOrd="1" destOrd="0" presId="urn:microsoft.com/office/officeart/2005/8/layout/orgChart1"/>
    <dgm:cxn modelId="{05C3945A-49AC-428B-A832-956C212ADA1C}" type="presParOf" srcId="{4E618319-E47C-4941-AB21-6E0467F1F9C9}" destId="{9B1FD5E8-EDED-477B-A416-DC69008DDCFC}" srcOrd="1" destOrd="0" presId="urn:microsoft.com/office/officeart/2005/8/layout/orgChart1"/>
    <dgm:cxn modelId="{D31D005F-D939-4123-BB64-E7BCB26D0291}" type="presParOf" srcId="{4E618319-E47C-4941-AB21-6E0467F1F9C9}" destId="{08156D3C-0630-4C2F-9D1B-2AA9E2D02E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71D30C-B1E6-4477-B424-5230D6AD0C99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677595-9A01-4EB8-B20D-63736A10F1C1}">
      <dgm:prSet phldrT="[Текст]"/>
      <dgm:spPr/>
      <dgm:t>
        <a:bodyPr/>
        <a:lstStyle/>
        <a:p>
          <a:r>
            <a:rPr lang="ru-RU" dirty="0" smtClean="0"/>
            <a:t>Загублена </a:t>
          </a:r>
          <a:r>
            <a:rPr lang="ru-RU" dirty="0" err="1" smtClean="0"/>
            <a:t>річ</a:t>
          </a:r>
          <a:r>
            <a:rPr lang="ru-RU" dirty="0" smtClean="0"/>
            <a:t> (</a:t>
          </a:r>
          <a:r>
            <a:rPr lang="ru-RU" dirty="0" err="1" smtClean="0"/>
            <a:t>майно</a:t>
          </a:r>
          <a:r>
            <a:rPr lang="ru-RU" dirty="0" smtClean="0"/>
            <a:t>)</a:t>
          </a:r>
          <a:endParaRPr lang="ru-RU" dirty="0"/>
        </a:p>
      </dgm:t>
    </dgm:pt>
    <dgm:pt modelId="{0FE015E6-400B-49E0-870E-5CF1147184FD}" type="parTrans" cxnId="{93E421AB-EA9C-43F5-B229-BED6B21E04D6}">
      <dgm:prSet/>
      <dgm:spPr/>
      <dgm:t>
        <a:bodyPr/>
        <a:lstStyle/>
        <a:p>
          <a:endParaRPr lang="ru-RU"/>
        </a:p>
      </dgm:t>
    </dgm:pt>
    <dgm:pt modelId="{D5C7C805-1A19-4723-BF62-D115556F1160}" type="sibTrans" cxnId="{93E421AB-EA9C-43F5-B229-BED6B21E04D6}">
      <dgm:prSet/>
      <dgm:spPr/>
      <dgm:t>
        <a:bodyPr/>
        <a:lstStyle/>
        <a:p>
          <a:endParaRPr lang="ru-RU"/>
        </a:p>
      </dgm:t>
    </dgm:pt>
    <dgm:pt modelId="{02679EE3-3AA0-4FEF-AAD3-9FADBBA11E15}">
      <dgm:prSet/>
      <dgm:spPr/>
      <dgm:t>
        <a:bodyPr/>
        <a:lstStyle/>
        <a:p>
          <a:r>
            <a:rPr lang="ru-RU" dirty="0" smtClean="0"/>
            <a:t>2) </a:t>
          </a:r>
          <a:r>
            <a:rPr lang="ru-RU" dirty="0" err="1" smtClean="0"/>
            <a:t>річ</a:t>
          </a:r>
          <a:r>
            <a:rPr lang="ru-RU" dirty="0" smtClean="0"/>
            <a:t> </a:t>
          </a:r>
          <a:r>
            <a:rPr lang="ru-RU" dirty="0" err="1" smtClean="0"/>
            <a:t>вибула</a:t>
          </a:r>
          <a:r>
            <a:rPr lang="ru-RU" dirty="0" smtClean="0"/>
            <a:t> </a:t>
          </a:r>
          <a:r>
            <a:rPr lang="ru-RU" dirty="0" err="1" smtClean="0"/>
            <a:t>із</a:t>
          </a:r>
          <a:r>
            <a:rPr lang="ru-RU" dirty="0" smtClean="0"/>
            <a:t> </a:t>
          </a:r>
          <a:r>
            <a:rPr lang="ru-RU" dirty="0" err="1" smtClean="0"/>
            <a:t>володіння</a:t>
          </a:r>
          <a:r>
            <a:rPr lang="ru-RU" dirty="0" smtClean="0"/>
            <a:t> </a:t>
          </a:r>
          <a:r>
            <a:rPr lang="ru-RU" dirty="0" err="1" smtClean="0"/>
            <a:t>власника</a:t>
          </a:r>
          <a:r>
            <a:rPr lang="ru-RU" dirty="0" smtClean="0"/>
            <a:t>, </a:t>
          </a:r>
          <a:r>
            <a:rPr lang="ru-RU" dirty="0" err="1" smtClean="0"/>
            <a:t>охоронця</a:t>
          </a:r>
          <a:r>
            <a:rPr lang="ru-RU" dirty="0" smtClean="0"/>
            <a:t> </a:t>
          </a:r>
          <a:r>
            <a:rPr lang="ru-RU" dirty="0" err="1" smtClean="0"/>
            <a:t>або</a:t>
          </a:r>
          <a:r>
            <a:rPr lang="ru-RU" dirty="0" smtClean="0"/>
            <a:t> особи, </a:t>
          </a:r>
          <a:r>
            <a:rPr lang="ru-RU" dirty="0" err="1" smtClean="0"/>
            <a:t>якій</a:t>
          </a:r>
          <a:r>
            <a:rPr lang="ru-RU" dirty="0" smtClean="0"/>
            <a:t> вона </a:t>
          </a:r>
          <a:r>
            <a:rPr lang="ru-RU" dirty="0" err="1" smtClean="0"/>
            <a:t>була</a:t>
          </a:r>
          <a:r>
            <a:rPr lang="ru-RU" dirty="0" smtClean="0"/>
            <a:t> </a:t>
          </a:r>
          <a:r>
            <a:rPr lang="ru-RU" dirty="0" err="1" smtClean="0"/>
            <a:t>доручена</a:t>
          </a:r>
          <a:endParaRPr lang="ru-RU" dirty="0"/>
        </a:p>
      </dgm:t>
    </dgm:pt>
    <dgm:pt modelId="{D7E38E59-5374-48F1-8E53-3526592E01DF}" type="parTrans" cxnId="{4183B8E9-E537-46E2-AD19-F24E07827F3F}">
      <dgm:prSet/>
      <dgm:spPr/>
      <dgm:t>
        <a:bodyPr/>
        <a:lstStyle/>
        <a:p>
          <a:endParaRPr lang="ru-RU"/>
        </a:p>
      </dgm:t>
    </dgm:pt>
    <dgm:pt modelId="{54E83E80-10F2-4435-AAB7-3653BFC32999}" type="sibTrans" cxnId="{4183B8E9-E537-46E2-AD19-F24E07827F3F}">
      <dgm:prSet/>
      <dgm:spPr/>
      <dgm:t>
        <a:bodyPr/>
        <a:lstStyle/>
        <a:p>
          <a:endParaRPr lang="ru-RU"/>
        </a:p>
      </dgm:t>
    </dgm:pt>
    <dgm:pt modelId="{BA4EA986-75C7-42AB-B2C5-589AC2E6FDEB}">
      <dgm:prSet/>
      <dgm:spPr/>
      <dgm:t>
        <a:bodyPr/>
        <a:lstStyle/>
        <a:p>
          <a:r>
            <a:rPr lang="ru-RU" dirty="0" smtClean="0"/>
            <a:t>1) </a:t>
          </a:r>
          <a:r>
            <a:rPr lang="ru-RU" dirty="0" err="1" smtClean="0"/>
            <a:t>знаходиться</a:t>
          </a:r>
          <a:r>
            <a:rPr lang="ru-RU" dirty="0" smtClean="0"/>
            <a:t> у </a:t>
          </a:r>
          <a:r>
            <a:rPr lang="ru-RU" dirty="0" err="1" smtClean="0"/>
            <a:t>випадковому</a:t>
          </a:r>
          <a:r>
            <a:rPr lang="ru-RU" dirty="0" smtClean="0"/>
            <a:t> </a:t>
          </a:r>
          <a:r>
            <a:rPr lang="ru-RU" dirty="0" err="1" smtClean="0"/>
            <a:t>місці</a:t>
          </a:r>
          <a:r>
            <a:rPr lang="ru-RU" dirty="0" smtClean="0"/>
            <a:t>, там, де вона </a:t>
          </a:r>
          <a:r>
            <a:rPr lang="ru-RU" dirty="0" err="1" smtClean="0"/>
            <a:t>звичайно</a:t>
          </a:r>
          <a:r>
            <a:rPr lang="ru-RU" dirty="0" smtClean="0"/>
            <a:t> не </a:t>
          </a:r>
          <a:r>
            <a:rPr lang="ru-RU" dirty="0" err="1" smtClean="0"/>
            <a:t>лежить</a:t>
          </a:r>
          <a:r>
            <a:rPr lang="ru-RU" dirty="0" smtClean="0"/>
            <a:t>, </a:t>
          </a:r>
          <a:r>
            <a:rPr lang="ru-RU" dirty="0" err="1" smtClean="0"/>
            <a:t>не</a:t>
          </a:r>
          <a:r>
            <a:rPr lang="ru-RU" dirty="0" smtClean="0"/>
            <a:t> на </a:t>
          </a:r>
          <a:r>
            <a:rPr lang="ru-RU" dirty="0" err="1" smtClean="0"/>
            <a:t>місці</a:t>
          </a:r>
          <a:r>
            <a:rPr lang="ru-RU" dirty="0" smtClean="0"/>
            <a:t> </a:t>
          </a:r>
          <a:r>
            <a:rPr lang="ru-RU" dirty="0" err="1" smtClean="0"/>
            <a:t>свого</a:t>
          </a:r>
          <a:r>
            <a:rPr lang="ru-RU" dirty="0" smtClean="0"/>
            <a:t> </a:t>
          </a:r>
          <a:r>
            <a:rPr lang="ru-RU" dirty="0" err="1" smtClean="0"/>
            <a:t>постійного</a:t>
          </a:r>
          <a:r>
            <a:rPr lang="ru-RU" dirty="0" smtClean="0"/>
            <a:t> </a:t>
          </a:r>
          <a:r>
            <a:rPr lang="ru-RU" dirty="0" err="1" smtClean="0"/>
            <a:t>чи</a:t>
          </a:r>
          <a:r>
            <a:rPr lang="ru-RU" dirty="0" smtClean="0"/>
            <a:t> </a:t>
          </a:r>
          <a:r>
            <a:rPr lang="ru-RU" dirty="0" err="1" smtClean="0"/>
            <a:t>звичайного</a:t>
          </a:r>
          <a:r>
            <a:rPr lang="ru-RU" dirty="0" smtClean="0"/>
            <a:t> </a:t>
          </a:r>
          <a:r>
            <a:rPr lang="ru-RU" dirty="0" err="1" smtClean="0"/>
            <a:t>знаходження</a:t>
          </a:r>
          <a:r>
            <a:rPr lang="ru-RU" dirty="0" smtClean="0"/>
            <a:t> </a:t>
          </a:r>
          <a:endParaRPr lang="ru-RU" dirty="0"/>
        </a:p>
      </dgm:t>
    </dgm:pt>
    <dgm:pt modelId="{2A0FB97E-9C8A-4C4B-ABE1-25C08720C2B8}" type="parTrans" cxnId="{72B16897-F459-4383-A3A7-68B6D9E75348}">
      <dgm:prSet/>
      <dgm:spPr/>
      <dgm:t>
        <a:bodyPr/>
        <a:lstStyle/>
        <a:p>
          <a:endParaRPr lang="ru-RU"/>
        </a:p>
      </dgm:t>
    </dgm:pt>
    <dgm:pt modelId="{4130A7AB-768F-4E4F-BCF6-362D9F3BA10E}" type="sibTrans" cxnId="{72B16897-F459-4383-A3A7-68B6D9E75348}">
      <dgm:prSet/>
      <dgm:spPr/>
      <dgm:t>
        <a:bodyPr/>
        <a:lstStyle/>
        <a:p>
          <a:endParaRPr lang="ru-RU"/>
        </a:p>
      </dgm:t>
    </dgm:pt>
    <dgm:pt modelId="{5F7DE14D-2036-40B4-9027-DEF7BF44FA25}" type="pres">
      <dgm:prSet presAssocID="{DC71D30C-B1E6-4477-B424-5230D6AD0C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F26AF97-BDDF-4378-8CEB-4270E32F431B}" type="pres">
      <dgm:prSet presAssocID="{84677595-9A01-4EB8-B20D-63736A10F1C1}" presName="hierRoot1" presStyleCnt="0">
        <dgm:presLayoutVars>
          <dgm:hierBranch val="init"/>
        </dgm:presLayoutVars>
      </dgm:prSet>
      <dgm:spPr/>
    </dgm:pt>
    <dgm:pt modelId="{56C2DAE3-BD0F-4BBC-909C-057494F696E7}" type="pres">
      <dgm:prSet presAssocID="{84677595-9A01-4EB8-B20D-63736A10F1C1}" presName="rootComposite1" presStyleCnt="0"/>
      <dgm:spPr/>
    </dgm:pt>
    <dgm:pt modelId="{F7BB29B0-B969-4F18-AFCC-551131A10A87}" type="pres">
      <dgm:prSet presAssocID="{84677595-9A01-4EB8-B20D-63736A10F1C1}" presName="rootText1" presStyleLbl="node0" presStyleIdx="0" presStyleCnt="1" custLinFactNeighborX="259" custLinFactNeighborY="7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31FBE4-5BA2-4E5A-A81D-8957A9B95ED8}" type="pres">
      <dgm:prSet presAssocID="{84677595-9A01-4EB8-B20D-63736A10F1C1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9DDB192-C57C-4B37-819D-84D50EBC8D4F}" type="pres">
      <dgm:prSet presAssocID="{84677595-9A01-4EB8-B20D-63736A10F1C1}" presName="hierChild2" presStyleCnt="0"/>
      <dgm:spPr/>
    </dgm:pt>
    <dgm:pt modelId="{6A627A49-3EA9-41FF-834C-931FB549621E}" type="pres">
      <dgm:prSet presAssocID="{2A0FB97E-9C8A-4C4B-ABE1-25C08720C2B8}" presName="Name37" presStyleLbl="parChTrans1D2" presStyleIdx="0" presStyleCnt="2"/>
      <dgm:spPr/>
      <dgm:t>
        <a:bodyPr/>
        <a:lstStyle/>
        <a:p>
          <a:endParaRPr lang="ru-RU"/>
        </a:p>
      </dgm:t>
    </dgm:pt>
    <dgm:pt modelId="{EBC898F7-A64D-4332-B61D-E791FB016518}" type="pres">
      <dgm:prSet presAssocID="{BA4EA986-75C7-42AB-B2C5-589AC2E6FDEB}" presName="hierRoot2" presStyleCnt="0">
        <dgm:presLayoutVars>
          <dgm:hierBranch val="init"/>
        </dgm:presLayoutVars>
      </dgm:prSet>
      <dgm:spPr/>
    </dgm:pt>
    <dgm:pt modelId="{2E297926-84DA-437E-8FB7-FDAB595FDEAD}" type="pres">
      <dgm:prSet presAssocID="{BA4EA986-75C7-42AB-B2C5-589AC2E6FDEB}" presName="rootComposite" presStyleCnt="0"/>
      <dgm:spPr/>
    </dgm:pt>
    <dgm:pt modelId="{00AC9C09-2189-4BA2-8F4E-935CB23B14CF}" type="pres">
      <dgm:prSet presAssocID="{BA4EA986-75C7-42AB-B2C5-589AC2E6FDEB}" presName="rootText" presStyleLbl="node2" presStyleIdx="0" presStyleCnt="2" custScaleY="157915" custLinFactNeighborX="1807" custLinFactNeighborY="97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9C6CFD6-1F0A-4DE7-A842-226AAC42696C}" type="pres">
      <dgm:prSet presAssocID="{BA4EA986-75C7-42AB-B2C5-589AC2E6FDEB}" presName="rootConnector" presStyleLbl="node2" presStyleIdx="0" presStyleCnt="2"/>
      <dgm:spPr/>
      <dgm:t>
        <a:bodyPr/>
        <a:lstStyle/>
        <a:p>
          <a:endParaRPr lang="ru-RU"/>
        </a:p>
      </dgm:t>
    </dgm:pt>
    <dgm:pt modelId="{189A2CFF-7A46-4FBA-B852-CCABFE226A3D}" type="pres">
      <dgm:prSet presAssocID="{BA4EA986-75C7-42AB-B2C5-589AC2E6FDEB}" presName="hierChild4" presStyleCnt="0"/>
      <dgm:spPr/>
    </dgm:pt>
    <dgm:pt modelId="{48924463-75EC-431C-BFC3-14F5FEDBE5E1}" type="pres">
      <dgm:prSet presAssocID="{BA4EA986-75C7-42AB-B2C5-589AC2E6FDEB}" presName="hierChild5" presStyleCnt="0"/>
      <dgm:spPr/>
    </dgm:pt>
    <dgm:pt modelId="{3658D5F3-5536-46F6-BE5D-2A0B8B058509}" type="pres">
      <dgm:prSet presAssocID="{D7E38E59-5374-48F1-8E53-3526592E01DF}" presName="Name37" presStyleLbl="parChTrans1D2" presStyleIdx="1" presStyleCnt="2"/>
      <dgm:spPr/>
      <dgm:t>
        <a:bodyPr/>
        <a:lstStyle/>
        <a:p>
          <a:endParaRPr lang="ru-RU"/>
        </a:p>
      </dgm:t>
    </dgm:pt>
    <dgm:pt modelId="{1218C8F1-D589-444B-8D67-D1E097665957}" type="pres">
      <dgm:prSet presAssocID="{02679EE3-3AA0-4FEF-AAD3-9FADBBA11E15}" presName="hierRoot2" presStyleCnt="0">
        <dgm:presLayoutVars>
          <dgm:hierBranch val="init"/>
        </dgm:presLayoutVars>
      </dgm:prSet>
      <dgm:spPr/>
    </dgm:pt>
    <dgm:pt modelId="{697C3BED-470C-47F1-9F36-B3D02D1ACE75}" type="pres">
      <dgm:prSet presAssocID="{02679EE3-3AA0-4FEF-AAD3-9FADBBA11E15}" presName="rootComposite" presStyleCnt="0"/>
      <dgm:spPr/>
    </dgm:pt>
    <dgm:pt modelId="{435A0BB0-510C-4A10-A323-303A4A6E746B}" type="pres">
      <dgm:prSet presAssocID="{02679EE3-3AA0-4FEF-AAD3-9FADBBA11E15}" presName="rootText" presStyleLbl="node2" presStyleIdx="1" presStyleCnt="2" custScaleY="158953" custLinFactNeighborX="-1289" custLinFactNeighborY="978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C9841D-EB13-4908-BB7D-305C719F3077}" type="pres">
      <dgm:prSet presAssocID="{02679EE3-3AA0-4FEF-AAD3-9FADBBA11E15}" presName="rootConnector" presStyleLbl="node2" presStyleIdx="1" presStyleCnt="2"/>
      <dgm:spPr/>
      <dgm:t>
        <a:bodyPr/>
        <a:lstStyle/>
        <a:p>
          <a:endParaRPr lang="ru-RU"/>
        </a:p>
      </dgm:t>
    </dgm:pt>
    <dgm:pt modelId="{AB812305-7C05-4B35-B07D-222A9933FEF5}" type="pres">
      <dgm:prSet presAssocID="{02679EE3-3AA0-4FEF-AAD3-9FADBBA11E15}" presName="hierChild4" presStyleCnt="0"/>
      <dgm:spPr/>
    </dgm:pt>
    <dgm:pt modelId="{EA0A4988-2593-4690-9464-41FE140BD7B2}" type="pres">
      <dgm:prSet presAssocID="{02679EE3-3AA0-4FEF-AAD3-9FADBBA11E15}" presName="hierChild5" presStyleCnt="0"/>
      <dgm:spPr/>
    </dgm:pt>
    <dgm:pt modelId="{F28FC62C-21F7-4C96-AAC5-7251C80950C5}" type="pres">
      <dgm:prSet presAssocID="{84677595-9A01-4EB8-B20D-63736A10F1C1}" presName="hierChild3" presStyleCnt="0"/>
      <dgm:spPr/>
    </dgm:pt>
  </dgm:ptLst>
  <dgm:cxnLst>
    <dgm:cxn modelId="{5A245327-7571-488A-8975-C0DF5FE90C81}" type="presOf" srcId="{BA4EA986-75C7-42AB-B2C5-589AC2E6FDEB}" destId="{00AC9C09-2189-4BA2-8F4E-935CB23B14CF}" srcOrd="0" destOrd="0" presId="urn:microsoft.com/office/officeart/2005/8/layout/orgChart1"/>
    <dgm:cxn modelId="{5A54A9A1-D539-4353-BC55-1DE0A06EC20F}" type="presOf" srcId="{D7E38E59-5374-48F1-8E53-3526592E01DF}" destId="{3658D5F3-5536-46F6-BE5D-2A0B8B058509}" srcOrd="0" destOrd="0" presId="urn:microsoft.com/office/officeart/2005/8/layout/orgChart1"/>
    <dgm:cxn modelId="{72B16897-F459-4383-A3A7-68B6D9E75348}" srcId="{84677595-9A01-4EB8-B20D-63736A10F1C1}" destId="{BA4EA986-75C7-42AB-B2C5-589AC2E6FDEB}" srcOrd="0" destOrd="0" parTransId="{2A0FB97E-9C8A-4C4B-ABE1-25C08720C2B8}" sibTransId="{4130A7AB-768F-4E4F-BCF6-362D9F3BA10E}"/>
    <dgm:cxn modelId="{0B958797-DA67-4614-B50E-2469F1D011BC}" type="presOf" srcId="{84677595-9A01-4EB8-B20D-63736A10F1C1}" destId="{F7BB29B0-B969-4F18-AFCC-551131A10A87}" srcOrd="0" destOrd="0" presId="urn:microsoft.com/office/officeart/2005/8/layout/orgChart1"/>
    <dgm:cxn modelId="{4183B8E9-E537-46E2-AD19-F24E07827F3F}" srcId="{84677595-9A01-4EB8-B20D-63736A10F1C1}" destId="{02679EE3-3AA0-4FEF-AAD3-9FADBBA11E15}" srcOrd="1" destOrd="0" parTransId="{D7E38E59-5374-48F1-8E53-3526592E01DF}" sibTransId="{54E83E80-10F2-4435-AAB7-3653BFC32999}"/>
    <dgm:cxn modelId="{A3F115F4-597C-449A-97D8-8AB8EA6AADFD}" type="presOf" srcId="{2A0FB97E-9C8A-4C4B-ABE1-25C08720C2B8}" destId="{6A627A49-3EA9-41FF-834C-931FB549621E}" srcOrd="0" destOrd="0" presId="urn:microsoft.com/office/officeart/2005/8/layout/orgChart1"/>
    <dgm:cxn modelId="{676C0F85-C816-4C82-9EB5-26DF9D0D6875}" type="presOf" srcId="{02679EE3-3AA0-4FEF-AAD3-9FADBBA11E15}" destId="{435A0BB0-510C-4A10-A323-303A4A6E746B}" srcOrd="0" destOrd="0" presId="urn:microsoft.com/office/officeart/2005/8/layout/orgChart1"/>
    <dgm:cxn modelId="{B4C7EC10-B261-4C68-AB41-43B74C71C353}" type="presOf" srcId="{BA4EA986-75C7-42AB-B2C5-589AC2E6FDEB}" destId="{79C6CFD6-1F0A-4DE7-A842-226AAC42696C}" srcOrd="1" destOrd="0" presId="urn:microsoft.com/office/officeart/2005/8/layout/orgChart1"/>
    <dgm:cxn modelId="{93E421AB-EA9C-43F5-B229-BED6B21E04D6}" srcId="{DC71D30C-B1E6-4477-B424-5230D6AD0C99}" destId="{84677595-9A01-4EB8-B20D-63736A10F1C1}" srcOrd="0" destOrd="0" parTransId="{0FE015E6-400B-49E0-870E-5CF1147184FD}" sibTransId="{D5C7C805-1A19-4723-BF62-D115556F1160}"/>
    <dgm:cxn modelId="{B7D4DBC9-CAA5-48F5-A0AD-5EBC59230445}" type="presOf" srcId="{02679EE3-3AA0-4FEF-AAD3-9FADBBA11E15}" destId="{B3C9841D-EB13-4908-BB7D-305C719F3077}" srcOrd="1" destOrd="0" presId="urn:microsoft.com/office/officeart/2005/8/layout/orgChart1"/>
    <dgm:cxn modelId="{A8E801D4-57C3-4E82-A3C4-214C75C8C59E}" type="presOf" srcId="{84677595-9A01-4EB8-B20D-63736A10F1C1}" destId="{FC31FBE4-5BA2-4E5A-A81D-8957A9B95ED8}" srcOrd="1" destOrd="0" presId="urn:microsoft.com/office/officeart/2005/8/layout/orgChart1"/>
    <dgm:cxn modelId="{BC8A1DEF-8338-477C-A8CB-8B9F012511DF}" type="presOf" srcId="{DC71D30C-B1E6-4477-B424-5230D6AD0C99}" destId="{5F7DE14D-2036-40B4-9027-DEF7BF44FA25}" srcOrd="0" destOrd="0" presId="urn:microsoft.com/office/officeart/2005/8/layout/orgChart1"/>
    <dgm:cxn modelId="{736B4EEF-344D-4F20-B25A-A3B4035D1A95}" type="presParOf" srcId="{5F7DE14D-2036-40B4-9027-DEF7BF44FA25}" destId="{BF26AF97-BDDF-4378-8CEB-4270E32F431B}" srcOrd="0" destOrd="0" presId="urn:microsoft.com/office/officeart/2005/8/layout/orgChart1"/>
    <dgm:cxn modelId="{6AB5641E-DE7B-4725-9E58-87007AE7A05B}" type="presParOf" srcId="{BF26AF97-BDDF-4378-8CEB-4270E32F431B}" destId="{56C2DAE3-BD0F-4BBC-909C-057494F696E7}" srcOrd="0" destOrd="0" presId="urn:microsoft.com/office/officeart/2005/8/layout/orgChart1"/>
    <dgm:cxn modelId="{8DB493D2-8020-4599-B214-2364AB486ABB}" type="presParOf" srcId="{56C2DAE3-BD0F-4BBC-909C-057494F696E7}" destId="{F7BB29B0-B969-4F18-AFCC-551131A10A87}" srcOrd="0" destOrd="0" presId="urn:microsoft.com/office/officeart/2005/8/layout/orgChart1"/>
    <dgm:cxn modelId="{45840B09-3013-4A60-9DCB-2C6BBD750BA7}" type="presParOf" srcId="{56C2DAE3-BD0F-4BBC-909C-057494F696E7}" destId="{FC31FBE4-5BA2-4E5A-A81D-8957A9B95ED8}" srcOrd="1" destOrd="0" presId="urn:microsoft.com/office/officeart/2005/8/layout/orgChart1"/>
    <dgm:cxn modelId="{031D383A-7BFC-447C-B296-851CF3F265D6}" type="presParOf" srcId="{BF26AF97-BDDF-4378-8CEB-4270E32F431B}" destId="{D9DDB192-C57C-4B37-819D-84D50EBC8D4F}" srcOrd="1" destOrd="0" presId="urn:microsoft.com/office/officeart/2005/8/layout/orgChart1"/>
    <dgm:cxn modelId="{A80D53AF-1B50-4BDB-9817-F9268CF42096}" type="presParOf" srcId="{D9DDB192-C57C-4B37-819D-84D50EBC8D4F}" destId="{6A627A49-3EA9-41FF-834C-931FB549621E}" srcOrd="0" destOrd="0" presId="urn:microsoft.com/office/officeart/2005/8/layout/orgChart1"/>
    <dgm:cxn modelId="{C667736B-8A6A-4A9A-9205-3681A4565FE1}" type="presParOf" srcId="{D9DDB192-C57C-4B37-819D-84D50EBC8D4F}" destId="{EBC898F7-A64D-4332-B61D-E791FB016518}" srcOrd="1" destOrd="0" presId="urn:microsoft.com/office/officeart/2005/8/layout/orgChart1"/>
    <dgm:cxn modelId="{5C6F27ED-0E61-49ED-9BA8-37F575A93490}" type="presParOf" srcId="{EBC898F7-A64D-4332-B61D-E791FB016518}" destId="{2E297926-84DA-437E-8FB7-FDAB595FDEAD}" srcOrd="0" destOrd="0" presId="urn:microsoft.com/office/officeart/2005/8/layout/orgChart1"/>
    <dgm:cxn modelId="{4555F0CD-F213-4E55-8CC1-2EC8B81303B3}" type="presParOf" srcId="{2E297926-84DA-437E-8FB7-FDAB595FDEAD}" destId="{00AC9C09-2189-4BA2-8F4E-935CB23B14CF}" srcOrd="0" destOrd="0" presId="urn:microsoft.com/office/officeart/2005/8/layout/orgChart1"/>
    <dgm:cxn modelId="{3A9E0EF9-2465-40EB-A8E0-3E2C1A0A9A69}" type="presParOf" srcId="{2E297926-84DA-437E-8FB7-FDAB595FDEAD}" destId="{79C6CFD6-1F0A-4DE7-A842-226AAC42696C}" srcOrd="1" destOrd="0" presId="urn:microsoft.com/office/officeart/2005/8/layout/orgChart1"/>
    <dgm:cxn modelId="{3522722B-DFA8-4C41-A853-6E5CA4766C24}" type="presParOf" srcId="{EBC898F7-A64D-4332-B61D-E791FB016518}" destId="{189A2CFF-7A46-4FBA-B852-CCABFE226A3D}" srcOrd="1" destOrd="0" presId="urn:microsoft.com/office/officeart/2005/8/layout/orgChart1"/>
    <dgm:cxn modelId="{12C66849-FF4E-4494-81A3-0D3588EFC367}" type="presParOf" srcId="{EBC898F7-A64D-4332-B61D-E791FB016518}" destId="{48924463-75EC-431C-BFC3-14F5FEDBE5E1}" srcOrd="2" destOrd="0" presId="urn:microsoft.com/office/officeart/2005/8/layout/orgChart1"/>
    <dgm:cxn modelId="{97A5FD2F-602B-4C19-A6F4-A70F308CCC52}" type="presParOf" srcId="{D9DDB192-C57C-4B37-819D-84D50EBC8D4F}" destId="{3658D5F3-5536-46F6-BE5D-2A0B8B058509}" srcOrd="2" destOrd="0" presId="urn:microsoft.com/office/officeart/2005/8/layout/orgChart1"/>
    <dgm:cxn modelId="{7A26DEB3-8DD0-428A-8F0F-3336C804301F}" type="presParOf" srcId="{D9DDB192-C57C-4B37-819D-84D50EBC8D4F}" destId="{1218C8F1-D589-444B-8D67-D1E097665957}" srcOrd="3" destOrd="0" presId="urn:microsoft.com/office/officeart/2005/8/layout/orgChart1"/>
    <dgm:cxn modelId="{F1BA2F32-DD9A-4FCD-8B86-10847E53695E}" type="presParOf" srcId="{1218C8F1-D589-444B-8D67-D1E097665957}" destId="{697C3BED-470C-47F1-9F36-B3D02D1ACE75}" srcOrd="0" destOrd="0" presId="urn:microsoft.com/office/officeart/2005/8/layout/orgChart1"/>
    <dgm:cxn modelId="{F0F660C6-1825-4374-B4CB-F124F66590D6}" type="presParOf" srcId="{697C3BED-470C-47F1-9F36-B3D02D1ACE75}" destId="{435A0BB0-510C-4A10-A323-303A4A6E746B}" srcOrd="0" destOrd="0" presId="urn:microsoft.com/office/officeart/2005/8/layout/orgChart1"/>
    <dgm:cxn modelId="{4AE82264-6620-492C-B7CB-37E986F4A413}" type="presParOf" srcId="{697C3BED-470C-47F1-9F36-B3D02D1ACE75}" destId="{B3C9841D-EB13-4908-BB7D-305C719F3077}" srcOrd="1" destOrd="0" presId="urn:microsoft.com/office/officeart/2005/8/layout/orgChart1"/>
    <dgm:cxn modelId="{BC444A76-F46A-4CD2-BE9A-8F8F212C39E8}" type="presParOf" srcId="{1218C8F1-D589-444B-8D67-D1E097665957}" destId="{AB812305-7C05-4B35-B07D-222A9933FEF5}" srcOrd="1" destOrd="0" presId="urn:microsoft.com/office/officeart/2005/8/layout/orgChart1"/>
    <dgm:cxn modelId="{D83C4366-D11C-42A1-8051-61B8A15FB1D2}" type="presParOf" srcId="{1218C8F1-D589-444B-8D67-D1E097665957}" destId="{EA0A4988-2593-4690-9464-41FE140BD7B2}" srcOrd="2" destOrd="0" presId="urn:microsoft.com/office/officeart/2005/8/layout/orgChart1"/>
    <dgm:cxn modelId="{DB086112-2E83-4D46-B92D-08999D75B29D}" type="presParOf" srcId="{BF26AF97-BDDF-4378-8CEB-4270E32F431B}" destId="{F28FC62C-21F7-4C96-AAC5-7251C80950C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7E19F1-3861-438C-92D7-A0488FC9528D}">
      <dsp:nvSpPr>
        <dsp:cNvPr id="0" name=""/>
        <dsp:cNvSpPr/>
      </dsp:nvSpPr>
      <dsp:spPr>
        <a:xfrm>
          <a:off x="4392612" y="2787172"/>
          <a:ext cx="417196" cy="18277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7717"/>
              </a:lnTo>
              <a:lnTo>
                <a:pt x="417196" y="1827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D38F8B-22B9-46F5-A657-9CE7D8BC05CD}">
      <dsp:nvSpPr>
        <dsp:cNvPr id="0" name=""/>
        <dsp:cNvSpPr/>
      </dsp:nvSpPr>
      <dsp:spPr>
        <a:xfrm>
          <a:off x="3975416" y="2787172"/>
          <a:ext cx="417196" cy="1827717"/>
        </a:xfrm>
        <a:custGeom>
          <a:avLst/>
          <a:gdLst/>
          <a:ahLst/>
          <a:cxnLst/>
          <a:rect l="0" t="0" r="0" b="0"/>
          <a:pathLst>
            <a:path>
              <a:moveTo>
                <a:pt x="417196" y="0"/>
              </a:moveTo>
              <a:lnTo>
                <a:pt x="417196" y="1827717"/>
              </a:lnTo>
              <a:lnTo>
                <a:pt x="0" y="182771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AD692B-84A4-4662-8706-410B859EC598}">
      <dsp:nvSpPr>
        <dsp:cNvPr id="0" name=""/>
        <dsp:cNvSpPr/>
      </dsp:nvSpPr>
      <dsp:spPr>
        <a:xfrm>
          <a:off x="2405963" y="800523"/>
          <a:ext cx="3973298" cy="198664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i="1" kern="1200" dirty="0" smtClean="0"/>
            <a:t>Предмет-  </a:t>
          </a:r>
          <a:r>
            <a:rPr lang="ru-RU" sz="2500" kern="1200" dirty="0" err="1" smtClean="0"/>
            <a:t>тільки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чуже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майно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або</a:t>
          </a:r>
          <a:r>
            <a:rPr lang="ru-RU" sz="2500" kern="1200" dirty="0" smtClean="0"/>
            <a:t> скарб, </a:t>
          </a:r>
          <a:r>
            <a:rPr lang="ru-RU" sz="2500" kern="1200" dirty="0" err="1" smtClean="0"/>
            <a:t>які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мають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особливу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історичну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наукову</a:t>
          </a:r>
          <a:r>
            <a:rPr lang="ru-RU" sz="2500" kern="1200" dirty="0" smtClean="0"/>
            <a:t>, </a:t>
          </a:r>
          <a:r>
            <a:rPr lang="ru-RU" sz="2500" kern="1200" dirty="0" err="1" smtClean="0"/>
            <a:t>художню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чи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культурну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цінність</a:t>
          </a:r>
          <a:endParaRPr lang="ru-RU" sz="2500" kern="1200" dirty="0"/>
        </a:p>
      </dsp:txBody>
      <dsp:txXfrm>
        <a:off x="2405963" y="800523"/>
        <a:ext cx="3973298" cy="1986649"/>
      </dsp:txXfrm>
    </dsp:sp>
    <dsp:sp modelId="{4CCB7468-1F3B-4163-AB08-9082FAC744A8}">
      <dsp:nvSpPr>
        <dsp:cNvPr id="0" name=""/>
        <dsp:cNvSpPr/>
      </dsp:nvSpPr>
      <dsp:spPr>
        <a:xfrm>
          <a:off x="2118" y="3621564"/>
          <a:ext cx="3973298" cy="198664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500" kern="1200" dirty="0" smtClean="0"/>
            <a:t>Знайдене майно (річ)</a:t>
          </a:r>
          <a:endParaRPr lang="ru-RU" sz="2500" kern="1200" dirty="0"/>
        </a:p>
      </dsp:txBody>
      <dsp:txXfrm>
        <a:off x="2118" y="3621564"/>
        <a:ext cx="3973298" cy="1986649"/>
      </dsp:txXfrm>
    </dsp:sp>
    <dsp:sp modelId="{46FCE5A4-F8EB-469D-93DD-113B37ED6ECF}">
      <dsp:nvSpPr>
        <dsp:cNvPr id="0" name=""/>
        <dsp:cNvSpPr/>
      </dsp:nvSpPr>
      <dsp:spPr>
        <a:xfrm>
          <a:off x="4809808" y="3621564"/>
          <a:ext cx="3973298" cy="198664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107950" dist="12700" dir="5400000" algn="ctr" rotWithShape="0">
            <a:srgbClr val="000000"/>
          </a:outerShdw>
        </a:effectLst>
        <a:scene3d>
          <a:camera prst="orthographicFront">
            <a:rot lat="0" lon="0" rev="0"/>
          </a:camera>
          <a:lightRig rig="soft" dir="t">
            <a:rot lat="0" lon="0" rev="0"/>
          </a:lightRig>
        </a:scene3d>
        <a:sp3d contourW="44450" prstMaterial="matte">
          <a:bevelT w="63500" h="63500" prst="artDeco"/>
          <a:contourClr>
            <a:srgbClr val="FFFFFF"/>
          </a:contourClr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err="1" smtClean="0"/>
            <a:t>Майно</a:t>
          </a:r>
          <a:r>
            <a:rPr lang="ru-RU" sz="2500" kern="1200" dirty="0" smtClean="0"/>
            <a:t> (</a:t>
          </a:r>
          <a:r>
            <a:rPr lang="ru-RU" sz="2500" kern="1200" dirty="0" err="1" smtClean="0"/>
            <a:t>річ</a:t>
          </a:r>
          <a:r>
            <a:rPr lang="ru-RU" sz="2500" kern="1200" dirty="0" smtClean="0"/>
            <a:t>), </a:t>
          </a:r>
          <a:r>
            <a:rPr lang="ru-RU" sz="2500" kern="1200" dirty="0" err="1" smtClean="0"/>
            <a:t>які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випадково</a:t>
          </a:r>
          <a:r>
            <a:rPr lang="ru-RU" sz="2500" kern="1200" dirty="0" smtClean="0"/>
            <a:t> </a:t>
          </a:r>
          <a:r>
            <a:rPr lang="ru-RU" sz="2500" kern="1200" dirty="0" err="1" smtClean="0"/>
            <a:t>опинилися</a:t>
          </a:r>
          <a:r>
            <a:rPr lang="ru-RU" sz="2500" kern="1200" dirty="0" smtClean="0"/>
            <a:t> у </a:t>
          </a:r>
          <a:r>
            <a:rPr lang="ru-RU" sz="2500" kern="1200" dirty="0" err="1" smtClean="0"/>
            <a:t>винної</a:t>
          </a:r>
          <a:r>
            <a:rPr lang="ru-RU" sz="2500" kern="1200" dirty="0" smtClean="0"/>
            <a:t> особи</a:t>
          </a:r>
          <a:endParaRPr lang="ru-RU" sz="2500" kern="1200" dirty="0"/>
        </a:p>
      </dsp:txBody>
      <dsp:txXfrm>
        <a:off x="4809808" y="3621564"/>
        <a:ext cx="3973298" cy="19866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58D5F3-5536-46F6-BE5D-2A0B8B058509}">
      <dsp:nvSpPr>
        <dsp:cNvPr id="0" name=""/>
        <dsp:cNvSpPr/>
      </dsp:nvSpPr>
      <dsp:spPr>
        <a:xfrm>
          <a:off x="4331298" y="2231957"/>
          <a:ext cx="2304245" cy="9979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7572"/>
              </a:lnTo>
              <a:lnTo>
                <a:pt x="2304245" y="587572"/>
              </a:lnTo>
              <a:lnTo>
                <a:pt x="2304245" y="997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627A49-3EA9-41FF-834C-931FB549621E}">
      <dsp:nvSpPr>
        <dsp:cNvPr id="0" name=""/>
        <dsp:cNvSpPr/>
      </dsp:nvSpPr>
      <dsp:spPr>
        <a:xfrm>
          <a:off x="2027053" y="2231957"/>
          <a:ext cx="2304245" cy="997983"/>
        </a:xfrm>
        <a:custGeom>
          <a:avLst/>
          <a:gdLst/>
          <a:ahLst/>
          <a:cxnLst/>
          <a:rect l="0" t="0" r="0" b="0"/>
          <a:pathLst>
            <a:path>
              <a:moveTo>
                <a:pt x="2304245" y="0"/>
              </a:moveTo>
              <a:lnTo>
                <a:pt x="2304245" y="587572"/>
              </a:lnTo>
              <a:lnTo>
                <a:pt x="0" y="587572"/>
              </a:lnTo>
              <a:lnTo>
                <a:pt x="0" y="99798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BB29B0-B969-4F18-AFCC-551131A10A87}">
      <dsp:nvSpPr>
        <dsp:cNvPr id="0" name=""/>
        <dsp:cNvSpPr/>
      </dsp:nvSpPr>
      <dsp:spPr>
        <a:xfrm>
          <a:off x="2376958" y="277617"/>
          <a:ext cx="3908680" cy="195434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Загублена </a:t>
          </a:r>
          <a:r>
            <a:rPr lang="ru-RU" sz="3000" kern="1200" dirty="0" err="1" smtClean="0"/>
            <a:t>річ</a:t>
          </a:r>
          <a:r>
            <a:rPr lang="ru-RU" sz="3000" kern="1200" dirty="0" smtClean="0"/>
            <a:t> (</a:t>
          </a:r>
          <a:r>
            <a:rPr lang="ru-RU" sz="3000" kern="1200" dirty="0" err="1" smtClean="0"/>
            <a:t>майно</a:t>
          </a:r>
          <a:r>
            <a:rPr lang="ru-RU" sz="3000" kern="1200" dirty="0" smtClean="0"/>
            <a:t>)</a:t>
          </a:r>
          <a:endParaRPr lang="ru-RU" sz="3000" kern="1200" dirty="0"/>
        </a:p>
      </dsp:txBody>
      <dsp:txXfrm>
        <a:off x="2376958" y="277617"/>
        <a:ext cx="3908680" cy="1954340"/>
      </dsp:txXfrm>
    </dsp:sp>
    <dsp:sp modelId="{00AC9C09-2189-4BA2-8F4E-935CB23B14CF}">
      <dsp:nvSpPr>
        <dsp:cNvPr id="0" name=""/>
        <dsp:cNvSpPr/>
      </dsp:nvSpPr>
      <dsp:spPr>
        <a:xfrm>
          <a:off x="72713" y="3229941"/>
          <a:ext cx="3908680" cy="3086196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1) </a:t>
          </a:r>
          <a:r>
            <a:rPr lang="ru-RU" sz="3000" kern="1200" dirty="0" err="1" smtClean="0"/>
            <a:t>знаходиться</a:t>
          </a:r>
          <a:r>
            <a:rPr lang="ru-RU" sz="3000" kern="1200" dirty="0" smtClean="0"/>
            <a:t> у </a:t>
          </a:r>
          <a:r>
            <a:rPr lang="ru-RU" sz="3000" kern="1200" dirty="0" err="1" smtClean="0"/>
            <a:t>випадковому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місці</a:t>
          </a:r>
          <a:r>
            <a:rPr lang="ru-RU" sz="3000" kern="1200" dirty="0" smtClean="0"/>
            <a:t>, там, де вона </a:t>
          </a:r>
          <a:r>
            <a:rPr lang="ru-RU" sz="3000" kern="1200" dirty="0" err="1" smtClean="0"/>
            <a:t>звичайно</a:t>
          </a:r>
          <a:r>
            <a:rPr lang="ru-RU" sz="3000" kern="1200" dirty="0" smtClean="0"/>
            <a:t> не </a:t>
          </a:r>
          <a:r>
            <a:rPr lang="ru-RU" sz="3000" kern="1200" dirty="0" err="1" smtClean="0"/>
            <a:t>лежить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не</a:t>
          </a:r>
          <a:r>
            <a:rPr lang="ru-RU" sz="3000" kern="1200" dirty="0" smtClean="0"/>
            <a:t> на </a:t>
          </a:r>
          <a:r>
            <a:rPr lang="ru-RU" sz="3000" kern="1200" dirty="0" err="1" smtClean="0"/>
            <a:t>місці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свого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постійного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чи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звичайного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знаходження</a:t>
          </a:r>
          <a:r>
            <a:rPr lang="ru-RU" sz="3000" kern="1200" dirty="0" smtClean="0"/>
            <a:t> </a:t>
          </a:r>
          <a:endParaRPr lang="ru-RU" sz="3000" kern="1200" dirty="0"/>
        </a:p>
      </dsp:txBody>
      <dsp:txXfrm>
        <a:off x="72713" y="3229941"/>
        <a:ext cx="3908680" cy="3086196"/>
      </dsp:txXfrm>
    </dsp:sp>
    <dsp:sp modelId="{435A0BB0-510C-4A10-A323-303A4A6E746B}">
      <dsp:nvSpPr>
        <dsp:cNvPr id="0" name=""/>
        <dsp:cNvSpPr/>
      </dsp:nvSpPr>
      <dsp:spPr>
        <a:xfrm>
          <a:off x="4681203" y="3229941"/>
          <a:ext cx="3908680" cy="310648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tint val="30000"/>
                <a:satMod val="300000"/>
              </a:schemeClr>
              <a:schemeClr val="accent1">
                <a:hueOff val="0"/>
                <a:satOff val="0"/>
                <a:lumOff val="0"/>
                <a:alphaOff val="0"/>
                <a:tint val="40000"/>
                <a:satMod val="200000"/>
              </a:schemeClr>
            </a:duotone>
          </a:blip>
          <a:tile tx="0" ty="0" sx="70000" sy="70000" flip="none" algn="ctr"/>
        </a:blipFill>
        <a:ln>
          <a:noFill/>
        </a:ln>
        <a:effectLst>
          <a:outerShdw blurRad="38100" dist="25400" dir="5400000" algn="t" rotWithShape="0">
            <a:srgbClr val="000000">
              <a:alpha val="5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2) </a:t>
          </a:r>
          <a:r>
            <a:rPr lang="ru-RU" sz="3000" kern="1200" dirty="0" err="1" smtClean="0"/>
            <a:t>річ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вибула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із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володіння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власника</a:t>
          </a:r>
          <a:r>
            <a:rPr lang="ru-RU" sz="3000" kern="1200" dirty="0" smtClean="0"/>
            <a:t>, </a:t>
          </a:r>
          <a:r>
            <a:rPr lang="ru-RU" sz="3000" kern="1200" dirty="0" err="1" smtClean="0"/>
            <a:t>охоронця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або</a:t>
          </a:r>
          <a:r>
            <a:rPr lang="ru-RU" sz="3000" kern="1200" dirty="0" smtClean="0"/>
            <a:t> особи, </a:t>
          </a:r>
          <a:r>
            <a:rPr lang="ru-RU" sz="3000" kern="1200" dirty="0" err="1" smtClean="0"/>
            <a:t>якій</a:t>
          </a:r>
          <a:r>
            <a:rPr lang="ru-RU" sz="3000" kern="1200" dirty="0" smtClean="0"/>
            <a:t> вона </a:t>
          </a:r>
          <a:r>
            <a:rPr lang="ru-RU" sz="3000" kern="1200" dirty="0" err="1" smtClean="0"/>
            <a:t>була</a:t>
          </a:r>
          <a:r>
            <a:rPr lang="ru-RU" sz="3000" kern="1200" dirty="0" smtClean="0"/>
            <a:t> </a:t>
          </a:r>
          <a:r>
            <a:rPr lang="ru-RU" sz="3000" kern="1200" dirty="0" err="1" smtClean="0"/>
            <a:t>доручена</a:t>
          </a:r>
          <a:endParaRPr lang="ru-RU" sz="3000" kern="1200" dirty="0"/>
        </a:p>
      </dsp:txBody>
      <dsp:txXfrm>
        <a:off x="4681203" y="3229941"/>
        <a:ext cx="3908680" cy="3106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.rada.gov.ua/laws/show/2518-17" TargetMode="External"/><Relationship Id="rId2" Type="http://schemas.openxmlformats.org/officeDocument/2006/relationships/hyperlink" Target="http://zakon.rada.gov.ua/laws/show/270-1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.rada.gov.ua/laws/show/721-18" TargetMode="External"/><Relationship Id="rId2" Type="http://schemas.openxmlformats.org/officeDocument/2006/relationships/hyperlink" Target="http://zakon.rada.gov.ua/laws/show/270-17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akon.rada.gov.ua/laws/show/767-18" TargetMode="External"/><Relationship Id="rId4" Type="http://schemas.openxmlformats.org/officeDocument/2006/relationships/hyperlink" Target="http://zakon.rada.gov.ua/laws/show/732-18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70-17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zakon.rada.gov.ua/laws/show/270-17" TargetMode="External"/><Relationship Id="rId2" Type="http://schemas.openxmlformats.org/officeDocument/2006/relationships/hyperlink" Target="http://zakon.rada.gov.ua/laws/show/2598-1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70-17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70-1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303691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ЗЛОЧИНИ ПРОТИ </a:t>
            </a:r>
            <a:r>
              <a:rPr lang="uk-UA" sz="3600" b="1" dirty="0" smtClean="0">
                <a:solidFill>
                  <a:schemeClr val="tx1"/>
                </a:solidFill>
              </a:rPr>
              <a:t>ВЛАСНОСТІ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484784"/>
            <a:ext cx="8229600" cy="1470025"/>
          </a:xfrm>
        </p:spPr>
        <p:txBody>
          <a:bodyPr>
            <a:normAutofit/>
          </a:bodyPr>
          <a:lstStyle/>
          <a:p>
            <a:r>
              <a:rPr lang="uk-UA" b="1" dirty="0" smtClean="0"/>
              <a:t>   ТЕМА 7</a:t>
            </a:r>
            <a:endParaRPr lang="ru-RU" dirty="0"/>
          </a:p>
        </p:txBody>
      </p:sp>
      <p:pic>
        <p:nvPicPr>
          <p:cNvPr id="28674" name="Picture 2" descr="ÐÐ°ÑÑÐ¸Ð½ÐºÐ¸ Ð¿Ð¾ Ð·Ð°Ð¿ÑÐ¾ÑÑ ÑÐ¾Ð·Ð±ÑÐ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4437112"/>
            <a:ext cx="3401520" cy="2232248"/>
          </a:xfrm>
          <a:prstGeom prst="rect">
            <a:avLst/>
          </a:prstGeom>
          <a:noFill/>
        </p:spPr>
      </p:pic>
      <p:pic>
        <p:nvPicPr>
          <p:cNvPr id="28676" name="Picture 4" descr="ÐÐ°ÑÑÐ¸Ð½ÐºÐ¸ Ð¿Ð¾ Ð·Ð°Ð¿ÑÐ¾ÑÑ ÐºÑÐ°Ð´ÑÐ¶ÐºÐ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88640"/>
            <a:ext cx="2520278" cy="1512167"/>
          </a:xfrm>
          <a:prstGeom prst="rect">
            <a:avLst/>
          </a:prstGeom>
          <a:noFill/>
        </p:spPr>
      </p:pic>
      <p:pic>
        <p:nvPicPr>
          <p:cNvPr id="28678" name="Picture 6" descr="ÐÐ°ÑÑÐ¸Ð½ÐºÐ¸ Ð¿Ð¾ Ð·Ð°Ð¿ÑÐ¾ÑÑ ÑÐ°Ð·Ð±Ð¾Ð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365104"/>
            <a:ext cx="2951733" cy="22322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</p:spPr>
        <p:txBody>
          <a:bodyPr/>
          <a:lstStyle/>
          <a:p>
            <a:pPr marL="0" lvl="0" indent="447675">
              <a:buNone/>
            </a:pPr>
            <a:r>
              <a:rPr lang="ru-RU" b="1" dirty="0" smtClean="0"/>
              <a:t>6. </a:t>
            </a:r>
            <a:r>
              <a:rPr lang="ru-RU" b="1" dirty="0" err="1" smtClean="0"/>
              <a:t>Придбання</a:t>
            </a:r>
            <a:r>
              <a:rPr lang="ru-RU" b="1" dirty="0" smtClean="0"/>
              <a:t>, </a:t>
            </a:r>
            <a:r>
              <a:rPr lang="ru-RU" b="1" dirty="0" err="1" smtClean="0"/>
              <a:t>отримання</a:t>
            </a:r>
            <a:r>
              <a:rPr lang="ru-RU" b="1" dirty="0" smtClean="0"/>
              <a:t> </a:t>
            </a:r>
            <a:r>
              <a:rPr lang="ru-RU" b="1" dirty="0" err="1" smtClean="0"/>
              <a:t>зберігання</a:t>
            </a:r>
            <a:r>
              <a:rPr lang="ru-RU" b="1" dirty="0" smtClean="0"/>
              <a:t> </a:t>
            </a:r>
            <a:r>
              <a:rPr lang="ru-RU" b="1" dirty="0" err="1" smtClean="0"/>
              <a:t>чи</a:t>
            </a:r>
            <a:r>
              <a:rPr lang="ru-RU" b="1" dirty="0" smtClean="0"/>
              <a:t> </a:t>
            </a:r>
            <a:r>
              <a:rPr lang="ru-RU" b="1" dirty="0" err="1" smtClean="0"/>
              <a:t>збут</a:t>
            </a:r>
            <a:r>
              <a:rPr lang="ru-RU" b="1" dirty="0" smtClean="0"/>
              <a:t> майна, одержанного </a:t>
            </a:r>
            <a:r>
              <a:rPr lang="ru-RU" b="1" dirty="0" err="1" smtClean="0"/>
              <a:t>злочинним</a:t>
            </a:r>
            <a:r>
              <a:rPr lang="ru-RU" b="1" dirty="0" smtClean="0"/>
              <a:t> шляхом (ст. 198 КК </a:t>
            </a:r>
            <a:r>
              <a:rPr lang="ru-RU" b="1" dirty="0" err="1" smtClean="0"/>
              <a:t>України</a:t>
            </a:r>
            <a:r>
              <a:rPr lang="ru-RU" b="1" dirty="0" smtClean="0"/>
              <a:t>)</a:t>
            </a:r>
            <a:r>
              <a:rPr lang="uk-UA" b="1" dirty="0" smtClean="0"/>
              <a:t> </a:t>
            </a:r>
            <a:endParaRPr lang="ru-RU" dirty="0" smtClean="0"/>
          </a:p>
          <a:p>
            <a:pPr marL="0" indent="447675" algn="just">
              <a:buNone/>
            </a:pPr>
            <a:r>
              <a:rPr lang="uk-UA" i="1" dirty="0" smtClean="0"/>
              <a:t>Заздалегідь не обіцяне придбання або отримання, зберігання чи збут майна, завідомо одержаного злочинним шляхом за відсутності ознак легалізації (відмивання) доходів, одержаних злочинним шляхом, -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</a:t>
            </a:r>
            <a:r>
              <a:rPr lang="ru-RU" i="1" dirty="0" err="1" smtClean="0"/>
              <a:t>арештом</a:t>
            </a:r>
            <a:r>
              <a:rPr lang="ru-RU" i="1" dirty="0" smtClean="0"/>
              <a:t> на строк до шести </a:t>
            </a:r>
            <a:r>
              <a:rPr lang="ru-RU" i="1" dirty="0" err="1" smtClean="0"/>
              <a:t>місяців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обмеженням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до </a:t>
            </a:r>
            <a:r>
              <a:rPr lang="ru-RU" i="1" dirty="0" err="1" smtClean="0"/>
              <a:t>трьох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той </a:t>
            </a:r>
            <a:r>
              <a:rPr lang="ru-RU" i="1" dirty="0" err="1" smtClean="0"/>
              <a:t>самий</a:t>
            </a:r>
            <a:r>
              <a:rPr lang="ru-RU" i="1" dirty="0" smtClean="0"/>
              <a:t> строк.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C:\Users\lenvo\Desktop\preview-21747NOGxzlYV2Z_00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476672"/>
            <a:ext cx="8892480" cy="63813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err="1" smtClean="0">
                <a:solidFill>
                  <a:schemeClr val="bg1"/>
                </a:solidFill>
              </a:rPr>
              <a:t>Дякую</a:t>
            </a:r>
            <a:r>
              <a:rPr lang="ru-RU" sz="3600" b="1" dirty="0" smtClean="0">
                <a:solidFill>
                  <a:schemeClr val="bg1"/>
                </a:solidFill>
              </a:rPr>
              <a:t> за </a:t>
            </a:r>
            <a:r>
              <a:rPr lang="ru-RU" sz="3600" b="1" dirty="0" err="1" smtClean="0">
                <a:solidFill>
                  <a:schemeClr val="bg1"/>
                </a:solidFill>
              </a:rPr>
              <a:t>увагу</a:t>
            </a:r>
            <a:endParaRPr lang="ru-RU" sz="36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ct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r">
              <a:buNone/>
            </a:pPr>
            <a:endParaRPr lang="ru-RU" sz="3600" b="1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Лектор:</a:t>
            </a:r>
          </a:p>
          <a:p>
            <a:pPr algn="r">
              <a:buNone/>
            </a:pPr>
            <a:r>
              <a:rPr lang="ru-RU" sz="3600" b="1" dirty="0" smtClean="0">
                <a:solidFill>
                  <a:schemeClr val="bg1"/>
                </a:solidFill>
              </a:rPr>
              <a:t>Плутицька К.М.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264696"/>
          </a:xfrm>
        </p:spPr>
        <p:txBody>
          <a:bodyPr>
            <a:normAutofit lnSpcReduction="10000"/>
          </a:bodyPr>
          <a:lstStyle/>
          <a:p>
            <a:pPr marL="0" lvl="0" indent="447675" algn="just">
              <a:buNone/>
            </a:pPr>
            <a:r>
              <a:rPr lang="ru-RU" b="1" dirty="0" smtClean="0"/>
              <a:t>1. </a:t>
            </a:r>
            <a:r>
              <a:rPr lang="ru-RU" b="1" dirty="0" err="1" smtClean="0"/>
              <a:t>Незаконне</a:t>
            </a:r>
            <a:r>
              <a:rPr lang="ru-RU" b="1" dirty="0" smtClean="0"/>
              <a:t> </a:t>
            </a:r>
            <a:r>
              <a:rPr lang="ru-RU" b="1" dirty="0" err="1" smtClean="0"/>
              <a:t>привласнення</a:t>
            </a:r>
            <a:r>
              <a:rPr lang="ru-RU" b="1" dirty="0" smtClean="0"/>
              <a:t> особою </a:t>
            </a:r>
            <a:r>
              <a:rPr lang="ru-RU" b="1" dirty="0" err="1" smtClean="0"/>
              <a:t>знайденого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чужого майна,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випадково</a:t>
            </a:r>
            <a:r>
              <a:rPr lang="ru-RU" b="1" dirty="0" smtClean="0"/>
              <a:t> </a:t>
            </a:r>
            <a:r>
              <a:rPr lang="ru-RU" b="1" dirty="0" err="1" smtClean="0"/>
              <a:t>опинилося</a:t>
            </a:r>
            <a:r>
              <a:rPr lang="ru-RU" b="1" dirty="0" smtClean="0"/>
              <a:t> у </a:t>
            </a:r>
            <a:r>
              <a:rPr lang="ru-RU" b="1" dirty="0" err="1" smtClean="0"/>
              <a:t>неї</a:t>
            </a:r>
            <a:r>
              <a:rPr lang="ru-RU" b="1" dirty="0" smtClean="0"/>
              <a:t> (ст. 193 КК</a:t>
            </a:r>
            <a:r>
              <a:rPr lang="uk-UA" b="1" dirty="0" smtClean="0"/>
              <a:t> України</a:t>
            </a:r>
            <a:r>
              <a:rPr lang="ru-RU" b="1" dirty="0" smtClean="0"/>
              <a:t>)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smtClean="0"/>
              <a:t>1. </a:t>
            </a:r>
            <a:r>
              <a:rPr lang="ru-RU" i="1" dirty="0" err="1" smtClean="0"/>
              <a:t>Незаконне</a:t>
            </a:r>
            <a:r>
              <a:rPr lang="ru-RU" i="1" dirty="0" smtClean="0"/>
              <a:t> </a:t>
            </a:r>
            <a:r>
              <a:rPr lang="ru-RU" i="1" dirty="0" err="1" smtClean="0"/>
              <a:t>привласнення</a:t>
            </a:r>
            <a:r>
              <a:rPr lang="ru-RU" i="1" dirty="0" smtClean="0"/>
              <a:t> особою </a:t>
            </a:r>
            <a:r>
              <a:rPr lang="ru-RU" i="1" dirty="0" err="1" smtClean="0"/>
              <a:t>знайденого</a:t>
            </a:r>
            <a:r>
              <a:rPr lang="ru-RU" i="1" dirty="0" smtClean="0"/>
              <a:t> </a:t>
            </a:r>
            <a:r>
              <a:rPr lang="ru-RU" i="1" dirty="0" err="1" smtClean="0"/>
              <a:t>чи</a:t>
            </a:r>
            <a:r>
              <a:rPr lang="ru-RU" i="1" dirty="0" smtClean="0"/>
              <a:t> такого,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випадково</a:t>
            </a:r>
            <a:r>
              <a:rPr lang="ru-RU" i="1" dirty="0" smtClean="0"/>
              <a:t> </a:t>
            </a:r>
            <a:r>
              <a:rPr lang="ru-RU" i="1" dirty="0" err="1" smtClean="0"/>
              <a:t>опинилося</a:t>
            </a:r>
            <a:r>
              <a:rPr lang="ru-RU" i="1" dirty="0" smtClean="0"/>
              <a:t> у </a:t>
            </a:r>
            <a:r>
              <a:rPr lang="ru-RU" i="1" dirty="0" err="1" smtClean="0"/>
              <a:t>неї</a:t>
            </a:r>
            <a:r>
              <a:rPr lang="ru-RU" i="1" dirty="0" smtClean="0"/>
              <a:t>, чужого майна </a:t>
            </a:r>
            <a:r>
              <a:rPr lang="ru-RU" i="1" dirty="0" err="1" smtClean="0"/>
              <a:t>або</a:t>
            </a:r>
            <a:r>
              <a:rPr lang="ru-RU" i="1" dirty="0" smtClean="0"/>
              <a:t> скарбу, </a:t>
            </a:r>
            <a:r>
              <a:rPr lang="ru-RU" i="1" dirty="0" err="1" smtClean="0"/>
              <a:t>які</a:t>
            </a:r>
            <a:r>
              <a:rPr lang="ru-RU" i="1" dirty="0" smtClean="0"/>
              <a:t> </a:t>
            </a:r>
            <a:r>
              <a:rPr lang="ru-RU" i="1" dirty="0" err="1" smtClean="0"/>
              <a:t>мають</a:t>
            </a:r>
            <a:r>
              <a:rPr lang="ru-RU" i="1" dirty="0" smtClean="0"/>
              <a:t> </a:t>
            </a:r>
            <a:r>
              <a:rPr lang="ru-RU" i="1" dirty="0" err="1" smtClean="0"/>
              <a:t>особливу</a:t>
            </a:r>
            <a:r>
              <a:rPr lang="ru-RU" i="1" dirty="0" smtClean="0"/>
              <a:t> </a:t>
            </a:r>
            <a:r>
              <a:rPr lang="ru-RU" i="1" dirty="0" err="1" smtClean="0"/>
              <a:t>історичну</a:t>
            </a:r>
            <a:r>
              <a:rPr lang="ru-RU" i="1" dirty="0" smtClean="0"/>
              <a:t>, </a:t>
            </a:r>
            <a:r>
              <a:rPr lang="ru-RU" i="1" dirty="0" err="1" smtClean="0"/>
              <a:t>наукову</a:t>
            </a:r>
            <a:r>
              <a:rPr lang="ru-RU" i="1" dirty="0" smtClean="0"/>
              <a:t>, </a:t>
            </a:r>
            <a:r>
              <a:rPr lang="ru-RU" i="1" dirty="0" err="1" smtClean="0"/>
              <a:t>художню</a:t>
            </a:r>
            <a:r>
              <a:rPr lang="ru-RU" i="1" dirty="0" smtClean="0"/>
              <a:t> </a:t>
            </a:r>
            <a:r>
              <a:rPr lang="ru-RU" i="1" dirty="0" err="1" smtClean="0"/>
              <a:t>чи</a:t>
            </a:r>
            <a:r>
              <a:rPr lang="ru-RU" i="1" dirty="0" smtClean="0"/>
              <a:t> </a:t>
            </a:r>
            <a:r>
              <a:rPr lang="ru-RU" i="1" dirty="0" err="1" smtClean="0"/>
              <a:t>культурну</a:t>
            </a:r>
            <a:r>
              <a:rPr lang="ru-RU" i="1" dirty="0" smtClean="0"/>
              <a:t> </a:t>
            </a:r>
            <a:r>
              <a:rPr lang="ru-RU" i="1" dirty="0" err="1" smtClean="0"/>
              <a:t>цінність</a:t>
            </a:r>
            <a:r>
              <a:rPr lang="ru-RU" i="1" dirty="0" smtClean="0"/>
              <a:t>, -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штрафом від ста до ста </a:t>
            </a:r>
            <a:r>
              <a:rPr lang="ru-RU" i="1" dirty="0" err="1" smtClean="0"/>
              <a:t>п'ятдесяти</a:t>
            </a:r>
            <a:r>
              <a:rPr lang="ru-RU" i="1" dirty="0" smtClean="0"/>
              <a:t> </a:t>
            </a:r>
            <a:r>
              <a:rPr lang="ru-RU" i="1" dirty="0" err="1" smtClean="0"/>
              <a:t>неоподатковуваних</a:t>
            </a:r>
            <a:r>
              <a:rPr lang="ru-RU" i="1" dirty="0" smtClean="0"/>
              <a:t> </a:t>
            </a:r>
            <a:r>
              <a:rPr lang="ru-RU" i="1" dirty="0" err="1" smtClean="0"/>
              <a:t>мінімумів</a:t>
            </a:r>
            <a:r>
              <a:rPr lang="ru-RU" i="1" dirty="0" smtClean="0"/>
              <a:t> </a:t>
            </a:r>
            <a:r>
              <a:rPr lang="ru-RU" i="1" dirty="0" err="1" smtClean="0"/>
              <a:t>доходів</a:t>
            </a:r>
            <a:r>
              <a:rPr lang="ru-RU" i="1" dirty="0" smtClean="0"/>
              <a:t> </a:t>
            </a:r>
            <a:r>
              <a:rPr lang="ru-RU" i="1" dirty="0" err="1" smtClean="0"/>
              <a:t>громадян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громадськими</a:t>
            </a:r>
            <a:r>
              <a:rPr lang="ru-RU" i="1" dirty="0" smtClean="0"/>
              <a:t> роботами на строк до </a:t>
            </a:r>
            <a:r>
              <a:rPr lang="ru-RU" i="1" dirty="0" err="1" smtClean="0"/>
              <a:t>двохсот</a:t>
            </a:r>
            <a:r>
              <a:rPr lang="ru-RU" i="1" dirty="0" smtClean="0"/>
              <a:t> сорока годин,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виправними</a:t>
            </a:r>
            <a:r>
              <a:rPr lang="ru-RU" i="1" dirty="0" smtClean="0"/>
              <a:t> роботами на строк до </a:t>
            </a:r>
            <a:r>
              <a:rPr lang="ru-RU" i="1" dirty="0" err="1" smtClean="0"/>
              <a:t>двох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арештом</a:t>
            </a:r>
            <a:r>
              <a:rPr lang="ru-RU" i="1" dirty="0" smtClean="0"/>
              <a:t> на строк до шести </a:t>
            </a:r>
            <a:r>
              <a:rPr lang="ru-RU" i="1" dirty="0" err="1" smtClean="0"/>
              <a:t>місяців</a:t>
            </a:r>
            <a:r>
              <a:rPr lang="ru-RU" i="1" dirty="0" smtClean="0"/>
              <a:t>.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smtClean="0"/>
              <a:t>{</a:t>
            </a:r>
            <a:r>
              <a:rPr lang="ru-RU" i="1" dirty="0" err="1" smtClean="0"/>
              <a:t>Стаття</a:t>
            </a:r>
            <a:r>
              <a:rPr lang="ru-RU" i="1" dirty="0" smtClean="0"/>
              <a:t> 193 в </a:t>
            </a:r>
            <a:r>
              <a:rPr lang="ru-RU" i="1" dirty="0" err="1" smtClean="0"/>
              <a:t>редакції</a:t>
            </a:r>
            <a:r>
              <a:rPr lang="ru-RU" i="1" dirty="0" smtClean="0"/>
              <a:t> Закону </a:t>
            </a:r>
            <a:r>
              <a:rPr lang="ru-RU" i="1" u="sng" dirty="0" smtClean="0">
                <a:hlinkClick r:id="rId2"/>
              </a:rPr>
              <a:t>№ 270-VI від 15.04.2008</a:t>
            </a:r>
            <a:r>
              <a:rPr lang="ru-RU" i="1" dirty="0" smtClean="0"/>
              <a:t>;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3"/>
              </a:rPr>
              <a:t>№ 2518-VI від 09.09.2010</a:t>
            </a:r>
            <a:r>
              <a:rPr lang="ru-RU" i="1" dirty="0" smtClean="0"/>
              <a:t>}</a:t>
            </a:r>
            <a:endParaRPr lang="ru-RU" dirty="0" smtClean="0"/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79388" y="188913"/>
          <a:ext cx="8785225" cy="6408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50825" y="188913"/>
          <a:ext cx="8642350" cy="64087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smtClean="0"/>
              <a:t>2. </a:t>
            </a:r>
            <a:r>
              <a:rPr lang="ru-RU" b="1" dirty="0" err="1" smtClean="0"/>
              <a:t>Знищення</a:t>
            </a:r>
            <a:r>
              <a:rPr lang="ru-RU" b="1" dirty="0" smtClean="0"/>
              <a:t> </a:t>
            </a:r>
            <a:r>
              <a:rPr lang="ru-RU" b="1" dirty="0" err="1" smtClean="0"/>
              <a:t>або</a:t>
            </a:r>
            <a:r>
              <a:rPr lang="ru-RU" b="1" dirty="0" smtClean="0"/>
              <a:t> </a:t>
            </a:r>
            <a:r>
              <a:rPr lang="ru-RU" b="1" dirty="0" err="1" smtClean="0"/>
              <a:t>пошкодження</a:t>
            </a:r>
            <a:r>
              <a:rPr lang="ru-RU" b="1" dirty="0" smtClean="0"/>
              <a:t> чужого майна (ст. 194, ст. 196 КК  </a:t>
            </a:r>
            <a:r>
              <a:rPr lang="ru-RU" b="1" dirty="0" err="1" smtClean="0"/>
              <a:t>України</a:t>
            </a:r>
            <a:r>
              <a:rPr lang="ru-RU" b="1" dirty="0" smtClean="0"/>
              <a:t>)</a:t>
            </a:r>
          </a:p>
          <a:p>
            <a:pPr marL="0" indent="0">
              <a:buNone/>
            </a:pPr>
            <a:r>
              <a:rPr lang="ru-RU" b="1" dirty="0" smtClean="0"/>
              <a:t> </a:t>
            </a:r>
            <a:r>
              <a:rPr lang="ru-RU" b="1" i="1" dirty="0" err="1" smtClean="0"/>
              <a:t>Стаття</a:t>
            </a:r>
            <a:r>
              <a:rPr lang="ru-RU" b="1" i="1" dirty="0" smtClean="0"/>
              <a:t> 194.</a:t>
            </a:r>
            <a:r>
              <a:rPr lang="ru-RU" i="1" dirty="0" smtClean="0"/>
              <a:t> </a:t>
            </a:r>
            <a:r>
              <a:rPr lang="ru-RU" i="1" dirty="0" err="1" smtClean="0"/>
              <a:t>Умисне</a:t>
            </a:r>
            <a:r>
              <a:rPr lang="ru-RU" i="1" dirty="0" smtClean="0"/>
              <a:t> </a:t>
            </a:r>
            <a:r>
              <a:rPr lang="ru-RU" i="1" dirty="0" err="1" smtClean="0"/>
              <a:t>знищення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пошкодження</a:t>
            </a:r>
            <a:r>
              <a:rPr lang="ru-RU" i="1" dirty="0" smtClean="0"/>
              <a:t> майна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1. </a:t>
            </a:r>
            <a:r>
              <a:rPr lang="ru-RU" i="1" dirty="0" err="1" smtClean="0"/>
              <a:t>Умисне</a:t>
            </a:r>
            <a:r>
              <a:rPr lang="ru-RU" i="1" dirty="0" smtClean="0"/>
              <a:t> </a:t>
            </a:r>
            <a:r>
              <a:rPr lang="ru-RU" i="1" dirty="0" err="1" smtClean="0"/>
              <a:t>знищення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пошкодження</a:t>
            </a:r>
            <a:r>
              <a:rPr lang="ru-RU" i="1" dirty="0" smtClean="0"/>
              <a:t> чужого майна,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заподіяло</a:t>
            </a:r>
            <a:r>
              <a:rPr lang="ru-RU" i="1" dirty="0" smtClean="0"/>
              <a:t> шкоду у великих </a:t>
            </a:r>
            <a:r>
              <a:rPr lang="ru-RU" i="1" dirty="0" err="1" smtClean="0"/>
              <a:t>розмірах</a:t>
            </a:r>
            <a:r>
              <a:rPr lang="ru-RU" i="1" dirty="0" smtClean="0"/>
              <a:t>, -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штрафом до </a:t>
            </a:r>
            <a:r>
              <a:rPr lang="ru-RU" i="1" dirty="0" err="1" smtClean="0"/>
              <a:t>п’ятдесяти</a:t>
            </a:r>
            <a:r>
              <a:rPr lang="ru-RU" i="1" dirty="0" smtClean="0"/>
              <a:t> </a:t>
            </a:r>
            <a:r>
              <a:rPr lang="ru-RU" i="1" dirty="0" err="1" smtClean="0"/>
              <a:t>неоподатковуваних</a:t>
            </a:r>
            <a:r>
              <a:rPr lang="ru-RU" i="1" dirty="0" smtClean="0"/>
              <a:t> </a:t>
            </a:r>
            <a:r>
              <a:rPr lang="ru-RU" i="1" dirty="0" err="1" smtClean="0"/>
              <a:t>мінімумів</a:t>
            </a:r>
            <a:r>
              <a:rPr lang="ru-RU" i="1" dirty="0" smtClean="0"/>
              <a:t> </a:t>
            </a:r>
            <a:r>
              <a:rPr lang="ru-RU" i="1" dirty="0" err="1" smtClean="0"/>
              <a:t>доходів</a:t>
            </a:r>
            <a:r>
              <a:rPr lang="ru-RU" i="1" dirty="0" smtClean="0"/>
              <a:t> </a:t>
            </a:r>
            <a:r>
              <a:rPr lang="ru-RU" i="1" dirty="0" err="1" smtClean="0"/>
              <a:t>громадян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громадськими</a:t>
            </a:r>
            <a:r>
              <a:rPr lang="ru-RU" i="1" dirty="0" smtClean="0"/>
              <a:t> роботами на строк від ста </a:t>
            </a:r>
            <a:r>
              <a:rPr lang="ru-RU" i="1" dirty="0" err="1" smtClean="0"/>
              <a:t>двадцяти</a:t>
            </a:r>
            <a:r>
              <a:rPr lang="ru-RU" i="1" dirty="0" smtClean="0"/>
              <a:t> до </a:t>
            </a:r>
            <a:r>
              <a:rPr lang="ru-RU" i="1" dirty="0" err="1" smtClean="0"/>
              <a:t>двохсот</a:t>
            </a:r>
            <a:r>
              <a:rPr lang="ru-RU" i="1" dirty="0" smtClean="0"/>
              <a:t> сорока годин,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виправними</a:t>
            </a:r>
            <a:r>
              <a:rPr lang="ru-RU" i="1" dirty="0" smtClean="0"/>
              <a:t> роботами на строк до </a:t>
            </a:r>
            <a:r>
              <a:rPr lang="ru-RU" i="1" dirty="0" err="1" smtClean="0"/>
              <a:t>двох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обмеженням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до </a:t>
            </a:r>
            <a:r>
              <a:rPr lang="ru-RU" i="1" dirty="0" err="1" smtClean="0"/>
              <a:t>трьох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той </a:t>
            </a:r>
            <a:r>
              <a:rPr lang="ru-RU" i="1" dirty="0" err="1" smtClean="0"/>
              <a:t>самий</a:t>
            </a:r>
            <a:r>
              <a:rPr lang="ru-RU" i="1" dirty="0" smtClean="0"/>
              <a:t> строк.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2. Те </a:t>
            </a:r>
            <a:r>
              <a:rPr lang="ru-RU" i="1" dirty="0" err="1" smtClean="0"/>
              <a:t>саме</a:t>
            </a:r>
            <a:r>
              <a:rPr lang="ru-RU" i="1" dirty="0" smtClean="0"/>
              <a:t> </a:t>
            </a:r>
            <a:r>
              <a:rPr lang="ru-RU" i="1" dirty="0" err="1" smtClean="0"/>
              <a:t>діяння</a:t>
            </a:r>
            <a:r>
              <a:rPr lang="ru-RU" i="1" dirty="0" smtClean="0"/>
              <a:t>, </a:t>
            </a:r>
            <a:r>
              <a:rPr lang="ru-RU" i="1" dirty="0" err="1" smtClean="0"/>
              <a:t>вчинене</a:t>
            </a:r>
            <a:r>
              <a:rPr lang="ru-RU" i="1" dirty="0" smtClean="0"/>
              <a:t> шляхом </a:t>
            </a:r>
            <a:r>
              <a:rPr lang="ru-RU" i="1" dirty="0" err="1" smtClean="0"/>
              <a:t>підпалу</a:t>
            </a:r>
            <a:r>
              <a:rPr lang="ru-RU" i="1" dirty="0" smtClean="0"/>
              <a:t>, </a:t>
            </a:r>
            <a:r>
              <a:rPr lang="ru-RU" i="1" dirty="0" err="1" smtClean="0"/>
              <a:t>вибуху</a:t>
            </a:r>
            <a:r>
              <a:rPr lang="ru-RU" i="1" dirty="0" smtClean="0"/>
              <a:t> </a:t>
            </a:r>
            <a:r>
              <a:rPr lang="ru-RU" i="1" dirty="0" err="1" smtClean="0"/>
              <a:t>чи</a:t>
            </a:r>
            <a:r>
              <a:rPr lang="ru-RU" i="1" dirty="0" smtClean="0"/>
              <a:t> </a:t>
            </a:r>
            <a:r>
              <a:rPr lang="ru-RU" i="1" dirty="0" err="1" smtClean="0"/>
              <a:t>іншим</a:t>
            </a:r>
            <a:r>
              <a:rPr lang="ru-RU" i="1" dirty="0" smtClean="0"/>
              <a:t> </a:t>
            </a:r>
            <a:r>
              <a:rPr lang="ru-RU" i="1" dirty="0" err="1" smtClean="0"/>
              <a:t>загальнонебезпечним</a:t>
            </a:r>
            <a:r>
              <a:rPr lang="ru-RU" i="1" dirty="0" smtClean="0"/>
              <a:t> способом,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заподіяло</a:t>
            </a:r>
            <a:r>
              <a:rPr lang="ru-RU" i="1" dirty="0" smtClean="0"/>
              <a:t> </a:t>
            </a:r>
            <a:r>
              <a:rPr lang="ru-RU" i="1" dirty="0" err="1" smtClean="0"/>
              <a:t>майнову</a:t>
            </a:r>
            <a:r>
              <a:rPr lang="ru-RU" i="1" dirty="0" smtClean="0"/>
              <a:t> шкоду в особливо великих </a:t>
            </a:r>
            <a:r>
              <a:rPr lang="ru-RU" i="1" dirty="0" err="1" smtClean="0"/>
              <a:t>розмірах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спричинило</a:t>
            </a:r>
            <a:r>
              <a:rPr lang="ru-RU" i="1" dirty="0" smtClean="0"/>
              <a:t> </a:t>
            </a:r>
            <a:r>
              <a:rPr lang="ru-RU" i="1" dirty="0" err="1" smtClean="0"/>
              <a:t>загибель</a:t>
            </a:r>
            <a:r>
              <a:rPr lang="ru-RU" i="1" dirty="0" smtClean="0"/>
              <a:t> людей </a:t>
            </a:r>
            <a:r>
              <a:rPr lang="ru-RU" i="1" dirty="0" err="1" smtClean="0"/>
              <a:t>чи</a:t>
            </a:r>
            <a:r>
              <a:rPr lang="ru-RU" i="1" dirty="0" smtClean="0"/>
              <a:t> </a:t>
            </a:r>
            <a:r>
              <a:rPr lang="ru-RU" i="1" dirty="0" err="1" smtClean="0"/>
              <a:t>інші</a:t>
            </a:r>
            <a:r>
              <a:rPr lang="ru-RU" i="1" dirty="0" smtClean="0"/>
              <a:t> </a:t>
            </a:r>
            <a:r>
              <a:rPr lang="ru-RU" i="1" dirty="0" err="1" smtClean="0"/>
              <a:t>тяжкі</a:t>
            </a:r>
            <a:r>
              <a:rPr lang="ru-RU" i="1" dirty="0" smtClean="0"/>
              <a:t> </a:t>
            </a:r>
            <a:r>
              <a:rPr lang="ru-RU" i="1" dirty="0" err="1" smtClean="0"/>
              <a:t>наслідки</a:t>
            </a:r>
            <a:r>
              <a:rPr lang="ru-RU" i="1" dirty="0" smtClean="0"/>
              <a:t>, -</a:t>
            </a:r>
            <a:endParaRPr lang="ru-RU" dirty="0" smtClean="0"/>
          </a:p>
          <a:p>
            <a:pPr marL="0" indent="0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від </a:t>
            </a:r>
            <a:r>
              <a:rPr lang="ru-RU" i="1" dirty="0" err="1" smtClean="0"/>
              <a:t>трьох</a:t>
            </a:r>
            <a:r>
              <a:rPr lang="ru-RU" i="1" dirty="0" smtClean="0"/>
              <a:t> до десяти </a:t>
            </a:r>
            <a:r>
              <a:rPr lang="ru-RU" i="1" dirty="0" err="1" smtClean="0"/>
              <a:t>років</a:t>
            </a:r>
            <a:r>
              <a:rPr lang="ru-RU" i="1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{</a:t>
            </a:r>
            <a:r>
              <a:rPr lang="ru-RU" i="1" dirty="0" err="1" smtClean="0"/>
              <a:t>Стаття</a:t>
            </a:r>
            <a:r>
              <a:rPr lang="ru-RU" i="1" dirty="0" smtClean="0"/>
              <a:t> 194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Законами </a:t>
            </a:r>
            <a:r>
              <a:rPr lang="ru-RU" i="1" u="sng" dirty="0" smtClean="0">
                <a:hlinkClick r:id="rId2"/>
              </a:rPr>
              <a:t>№ 270-VI від 15.04.2008</a:t>
            </a:r>
            <a:r>
              <a:rPr lang="ru-RU" i="1" dirty="0" smtClean="0"/>
              <a:t>, </a:t>
            </a:r>
            <a:r>
              <a:rPr lang="ru-RU" i="1" u="sng" dirty="0" smtClean="0">
                <a:hlinkClick r:id="rId3"/>
              </a:rPr>
              <a:t>№ 721-VII від 16.01.2014</a:t>
            </a:r>
            <a:r>
              <a:rPr lang="ru-RU" i="1" dirty="0" smtClean="0"/>
              <a:t> - </a:t>
            </a:r>
            <a:r>
              <a:rPr lang="ru-RU" i="1" dirty="0" err="1" smtClean="0"/>
              <a:t>втратив</a:t>
            </a:r>
            <a:r>
              <a:rPr lang="ru-RU" i="1" dirty="0" smtClean="0"/>
              <a:t> </a:t>
            </a:r>
            <a:r>
              <a:rPr lang="ru-RU" i="1" dirty="0" err="1" smtClean="0"/>
              <a:t>чинність</a:t>
            </a:r>
            <a:r>
              <a:rPr lang="ru-RU" i="1" dirty="0" smtClean="0"/>
              <a:t> на </a:t>
            </a:r>
            <a:r>
              <a:rPr lang="ru-RU" i="1" dirty="0" err="1" smtClean="0"/>
              <a:t>підставі</a:t>
            </a:r>
            <a:r>
              <a:rPr lang="ru-RU" i="1" dirty="0" smtClean="0"/>
              <a:t> Закону </a:t>
            </a:r>
            <a:r>
              <a:rPr lang="ru-RU" i="1" u="sng" dirty="0" smtClean="0">
                <a:hlinkClick r:id="rId4"/>
              </a:rPr>
              <a:t>№ 732-VII від 28.01.2014</a:t>
            </a:r>
            <a:r>
              <a:rPr lang="ru-RU" i="1" dirty="0" smtClean="0"/>
              <a:t>;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5"/>
              </a:rPr>
              <a:t>№ 767-VII від 23.02.2014</a:t>
            </a:r>
            <a:r>
              <a:rPr lang="ru-RU" i="1" dirty="0" smtClean="0"/>
              <a:t>}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336704"/>
          </a:xfrm>
        </p:spPr>
        <p:txBody>
          <a:bodyPr>
            <a:normAutofit/>
          </a:bodyPr>
          <a:lstStyle/>
          <a:p>
            <a:pPr marL="0" indent="447675" algn="just">
              <a:buNone/>
            </a:pPr>
            <a:r>
              <a:rPr lang="ru-RU" b="1" i="1" dirty="0" err="1" smtClean="0"/>
              <a:t>Стаття</a:t>
            </a:r>
            <a:r>
              <a:rPr lang="ru-RU" b="1" i="1" dirty="0" smtClean="0"/>
              <a:t> 196.</a:t>
            </a:r>
            <a:r>
              <a:rPr lang="ru-RU" i="1" dirty="0" smtClean="0"/>
              <a:t> </a:t>
            </a:r>
            <a:r>
              <a:rPr lang="ru-RU" i="1" dirty="0" err="1" smtClean="0"/>
              <a:t>Необережне</a:t>
            </a:r>
            <a:r>
              <a:rPr lang="ru-RU" i="1" dirty="0" smtClean="0"/>
              <a:t> </a:t>
            </a:r>
            <a:r>
              <a:rPr lang="ru-RU" i="1" dirty="0" err="1" smtClean="0"/>
              <a:t>знищення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пошкодження</a:t>
            </a:r>
            <a:r>
              <a:rPr lang="ru-RU" i="1" dirty="0" smtClean="0"/>
              <a:t> майна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err="1" smtClean="0"/>
              <a:t>Необережне</a:t>
            </a:r>
            <a:r>
              <a:rPr lang="ru-RU" i="1" dirty="0" smtClean="0"/>
              <a:t> </a:t>
            </a:r>
            <a:r>
              <a:rPr lang="ru-RU" i="1" dirty="0" err="1" smtClean="0"/>
              <a:t>знищення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пошкодження</a:t>
            </a:r>
            <a:r>
              <a:rPr lang="ru-RU" i="1" dirty="0" smtClean="0"/>
              <a:t> чужого майна, </a:t>
            </a:r>
            <a:r>
              <a:rPr lang="ru-RU" i="1" dirty="0" err="1" smtClean="0"/>
              <a:t>що</a:t>
            </a:r>
            <a:r>
              <a:rPr lang="ru-RU" i="1" dirty="0" smtClean="0"/>
              <a:t> </a:t>
            </a:r>
            <a:r>
              <a:rPr lang="ru-RU" i="1" dirty="0" err="1" smtClean="0"/>
              <a:t>спричинило</a:t>
            </a:r>
            <a:r>
              <a:rPr lang="ru-RU" i="1" dirty="0" smtClean="0"/>
              <a:t> </a:t>
            </a:r>
            <a:r>
              <a:rPr lang="ru-RU" i="1" dirty="0" err="1" smtClean="0"/>
              <a:t>тяжкі</a:t>
            </a:r>
            <a:r>
              <a:rPr lang="ru-RU" i="1" dirty="0" smtClean="0"/>
              <a:t> </a:t>
            </a:r>
            <a:r>
              <a:rPr lang="ru-RU" i="1" dirty="0" err="1" smtClean="0"/>
              <a:t>тілесні</a:t>
            </a:r>
            <a:r>
              <a:rPr lang="ru-RU" i="1" dirty="0" smtClean="0"/>
              <a:t> </a:t>
            </a:r>
            <a:r>
              <a:rPr lang="ru-RU" i="1" dirty="0" err="1" smtClean="0"/>
              <a:t>ушкодження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загибель</a:t>
            </a:r>
            <a:r>
              <a:rPr lang="ru-RU" i="1" dirty="0" smtClean="0"/>
              <a:t> людей, -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</a:t>
            </a:r>
            <a:r>
              <a:rPr lang="ru-RU" i="1" dirty="0" err="1" smtClean="0"/>
              <a:t>виправними</a:t>
            </a:r>
            <a:r>
              <a:rPr lang="ru-RU" i="1" dirty="0" smtClean="0"/>
              <a:t> роботами на строк до </a:t>
            </a:r>
            <a:r>
              <a:rPr lang="ru-RU" i="1" dirty="0" err="1" smtClean="0"/>
              <a:t>двох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обмеженням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до </a:t>
            </a:r>
            <a:r>
              <a:rPr lang="ru-RU" i="1" dirty="0" err="1" smtClean="0"/>
              <a:t>трьох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той </a:t>
            </a:r>
            <a:r>
              <a:rPr lang="ru-RU" i="1" dirty="0" err="1" smtClean="0"/>
              <a:t>самий</a:t>
            </a:r>
            <a:r>
              <a:rPr lang="ru-RU" i="1" dirty="0" smtClean="0"/>
              <a:t> строк.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smtClean="0"/>
              <a:t>{</a:t>
            </a:r>
            <a:r>
              <a:rPr lang="ru-RU" i="1" dirty="0" err="1" smtClean="0"/>
              <a:t>Стаття</a:t>
            </a:r>
            <a:r>
              <a:rPr lang="ru-RU" i="1" dirty="0" smtClean="0"/>
              <a:t> 196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2"/>
              </a:rPr>
              <a:t>№ 270-VI від 15.04.2008</a:t>
            </a:r>
            <a:r>
              <a:rPr lang="ru-RU" i="1" dirty="0" smtClean="0"/>
              <a:t>}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88640"/>
            <a:ext cx="8640960" cy="6480720"/>
          </a:xfrm>
        </p:spPr>
        <p:txBody>
          <a:bodyPr>
            <a:normAutofit fontScale="77500" lnSpcReduction="20000"/>
          </a:bodyPr>
          <a:lstStyle/>
          <a:p>
            <a:pPr marL="0" lvl="0" indent="358775">
              <a:buNone/>
            </a:pPr>
            <a:r>
              <a:rPr lang="ru-RU" b="1" dirty="0" smtClean="0"/>
              <a:t>3. </a:t>
            </a:r>
            <a:r>
              <a:rPr lang="ru-RU" b="1" dirty="0" err="1" smtClean="0"/>
              <a:t>Умисне</a:t>
            </a:r>
            <a:r>
              <a:rPr lang="ru-RU" b="1" dirty="0" smtClean="0"/>
              <a:t> </a:t>
            </a:r>
            <a:r>
              <a:rPr lang="ru-RU" b="1" dirty="0" err="1" smtClean="0"/>
              <a:t>пошкодження</a:t>
            </a:r>
            <a:r>
              <a:rPr lang="ru-RU" b="1" dirty="0" smtClean="0"/>
              <a:t> </a:t>
            </a:r>
            <a:r>
              <a:rPr lang="ru-RU" b="1" dirty="0" err="1" smtClean="0"/>
              <a:t>об’єктів</a:t>
            </a:r>
            <a:r>
              <a:rPr lang="ru-RU" b="1" dirty="0" smtClean="0"/>
              <a:t> </a:t>
            </a:r>
            <a:r>
              <a:rPr lang="ru-RU" b="1" dirty="0" err="1" smtClean="0"/>
              <a:t>електроенергетики</a:t>
            </a:r>
            <a:r>
              <a:rPr lang="ru-RU" b="1" dirty="0" smtClean="0"/>
              <a:t> (ст. 194-1</a:t>
            </a:r>
            <a:r>
              <a:rPr lang="uk-UA" b="1" dirty="0" smtClean="0"/>
              <a:t> КК України</a:t>
            </a:r>
            <a:r>
              <a:rPr lang="ru-RU" b="1" dirty="0" smtClean="0"/>
              <a:t>)</a:t>
            </a:r>
            <a:endParaRPr lang="ru-RU" dirty="0" smtClean="0"/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1. </a:t>
            </a:r>
            <a:r>
              <a:rPr lang="ru-RU" i="1" dirty="0" err="1" smtClean="0"/>
              <a:t>Умисне</a:t>
            </a:r>
            <a:r>
              <a:rPr lang="ru-RU" i="1" dirty="0" smtClean="0"/>
              <a:t> </a:t>
            </a:r>
            <a:r>
              <a:rPr lang="ru-RU" i="1" dirty="0" err="1" smtClean="0"/>
              <a:t>пошкодження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руйнування</a:t>
            </a:r>
            <a:r>
              <a:rPr lang="ru-RU" i="1" dirty="0" smtClean="0"/>
              <a:t> </a:t>
            </a:r>
            <a:r>
              <a:rPr lang="ru-RU" i="1" dirty="0" err="1" smtClean="0"/>
              <a:t>об'єктів</a:t>
            </a:r>
            <a:r>
              <a:rPr lang="ru-RU" i="1" dirty="0" smtClean="0"/>
              <a:t> </a:t>
            </a:r>
            <a:r>
              <a:rPr lang="ru-RU" i="1" dirty="0" err="1" smtClean="0"/>
              <a:t>електроенергетики</a:t>
            </a:r>
            <a:r>
              <a:rPr lang="ru-RU" i="1" dirty="0" smtClean="0"/>
              <a:t>, 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ці</a:t>
            </a:r>
            <a:r>
              <a:rPr lang="ru-RU" i="1" dirty="0" smtClean="0"/>
              <a:t> </a:t>
            </a:r>
            <a:r>
              <a:rPr lang="ru-RU" i="1" dirty="0" err="1" smtClean="0"/>
              <a:t>дії</a:t>
            </a:r>
            <a:r>
              <a:rPr lang="ru-RU" i="1" dirty="0" smtClean="0"/>
              <a:t> </a:t>
            </a:r>
            <a:r>
              <a:rPr lang="ru-RU" i="1" dirty="0" err="1" smtClean="0"/>
              <a:t>призвели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могли </a:t>
            </a:r>
            <a:r>
              <a:rPr lang="ru-RU" i="1" dirty="0" err="1" smtClean="0"/>
              <a:t>призвести</a:t>
            </a:r>
            <a:r>
              <a:rPr lang="ru-RU" i="1" dirty="0" smtClean="0"/>
              <a:t> до </a:t>
            </a:r>
            <a:r>
              <a:rPr lang="ru-RU" i="1" dirty="0" err="1" smtClean="0"/>
              <a:t>порушення</a:t>
            </a:r>
            <a:r>
              <a:rPr lang="ru-RU" i="1" dirty="0" smtClean="0"/>
              <a:t> </a:t>
            </a:r>
            <a:r>
              <a:rPr lang="ru-RU" i="1" dirty="0" err="1" smtClean="0"/>
              <a:t>нормальної</a:t>
            </a:r>
            <a:r>
              <a:rPr lang="ru-RU" i="1" dirty="0" smtClean="0"/>
              <a:t> </a:t>
            </a:r>
            <a:r>
              <a:rPr lang="ru-RU" i="1" dirty="0" err="1" smtClean="0"/>
              <a:t>роботи</a:t>
            </a:r>
            <a:r>
              <a:rPr lang="ru-RU" i="1" dirty="0" smtClean="0"/>
              <a:t> </a:t>
            </a:r>
            <a:r>
              <a:rPr lang="ru-RU" i="1" dirty="0" err="1" smtClean="0"/>
              <a:t>цих</a:t>
            </a:r>
            <a:r>
              <a:rPr lang="ru-RU" i="1" dirty="0" smtClean="0"/>
              <a:t> </a:t>
            </a:r>
            <a:r>
              <a:rPr lang="ru-RU" i="1" dirty="0" err="1" smtClean="0"/>
              <a:t>об'єктів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спричинило</a:t>
            </a:r>
            <a:r>
              <a:rPr lang="ru-RU" i="1" dirty="0" smtClean="0"/>
              <a:t> </a:t>
            </a:r>
            <a:r>
              <a:rPr lang="ru-RU" i="1" dirty="0" err="1" smtClean="0"/>
              <a:t>небезпеку</a:t>
            </a:r>
            <a:r>
              <a:rPr lang="ru-RU" i="1" dirty="0" smtClean="0"/>
              <a:t> для </a:t>
            </a:r>
            <a:r>
              <a:rPr lang="ru-RU" i="1" dirty="0" err="1" smtClean="0"/>
              <a:t>життя</a:t>
            </a:r>
            <a:r>
              <a:rPr lang="ru-RU" i="1" dirty="0" smtClean="0"/>
              <a:t> людей, -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штрафом від ста до </a:t>
            </a:r>
            <a:r>
              <a:rPr lang="ru-RU" i="1" dirty="0" err="1" smtClean="0"/>
              <a:t>двохсот</a:t>
            </a:r>
            <a:r>
              <a:rPr lang="ru-RU" i="1" dirty="0" smtClean="0"/>
              <a:t> </a:t>
            </a:r>
            <a:r>
              <a:rPr lang="ru-RU" i="1" dirty="0" err="1" smtClean="0"/>
              <a:t>неоподатковуваних</a:t>
            </a:r>
            <a:r>
              <a:rPr lang="ru-RU" i="1" dirty="0" smtClean="0"/>
              <a:t> </a:t>
            </a:r>
            <a:r>
              <a:rPr lang="ru-RU" i="1" dirty="0" err="1" smtClean="0"/>
              <a:t>мінімумів</a:t>
            </a:r>
            <a:r>
              <a:rPr lang="ru-RU" i="1" dirty="0" smtClean="0"/>
              <a:t> </a:t>
            </a:r>
            <a:r>
              <a:rPr lang="ru-RU" i="1" dirty="0" err="1" smtClean="0"/>
              <a:t>доходів</a:t>
            </a:r>
            <a:r>
              <a:rPr lang="ru-RU" i="1" dirty="0" smtClean="0"/>
              <a:t> </a:t>
            </a:r>
            <a:r>
              <a:rPr lang="ru-RU" i="1" dirty="0" err="1" smtClean="0"/>
              <a:t>громадян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виправними</a:t>
            </a:r>
            <a:r>
              <a:rPr lang="ru-RU" i="1" dirty="0" smtClean="0"/>
              <a:t> роботами на строк до </a:t>
            </a:r>
            <a:r>
              <a:rPr lang="ru-RU" i="1" dirty="0" err="1" smtClean="0"/>
              <a:t>двох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обмеженням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до </a:t>
            </a:r>
            <a:r>
              <a:rPr lang="ru-RU" i="1" dirty="0" err="1" smtClean="0"/>
              <a:t>трьох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той </a:t>
            </a:r>
            <a:r>
              <a:rPr lang="ru-RU" i="1" dirty="0" err="1" smtClean="0"/>
              <a:t>самий</a:t>
            </a:r>
            <a:r>
              <a:rPr lang="ru-RU" i="1" dirty="0" smtClean="0"/>
              <a:t> строк.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2. </a:t>
            </a:r>
            <a:r>
              <a:rPr lang="ru-RU" i="1" dirty="0" err="1" smtClean="0"/>
              <a:t>Ті</a:t>
            </a:r>
            <a:r>
              <a:rPr lang="ru-RU" i="1" dirty="0" smtClean="0"/>
              <a:t> </a:t>
            </a:r>
            <a:r>
              <a:rPr lang="ru-RU" i="1" dirty="0" err="1" smtClean="0"/>
              <a:t>самі</a:t>
            </a:r>
            <a:r>
              <a:rPr lang="ru-RU" i="1" dirty="0" smtClean="0"/>
              <a:t> </a:t>
            </a:r>
            <a:r>
              <a:rPr lang="ru-RU" i="1" dirty="0" err="1" smtClean="0"/>
              <a:t>дії</a:t>
            </a:r>
            <a:r>
              <a:rPr lang="ru-RU" i="1" dirty="0" smtClean="0"/>
              <a:t>, </a:t>
            </a:r>
            <a:r>
              <a:rPr lang="ru-RU" i="1" dirty="0" err="1" smtClean="0"/>
              <a:t>вчинені</a:t>
            </a:r>
            <a:r>
              <a:rPr lang="ru-RU" i="1" dirty="0" smtClean="0"/>
              <a:t> повторно </a:t>
            </a:r>
            <a:r>
              <a:rPr lang="ru-RU" i="1" dirty="0" err="1" smtClean="0"/>
              <a:t>або</a:t>
            </a:r>
            <a:r>
              <a:rPr lang="ru-RU" i="1" dirty="0" smtClean="0"/>
              <a:t> за </a:t>
            </a:r>
            <a:r>
              <a:rPr lang="ru-RU" i="1" dirty="0" err="1" smtClean="0"/>
              <a:t>попередньою</a:t>
            </a:r>
            <a:r>
              <a:rPr lang="ru-RU" i="1" dirty="0" smtClean="0"/>
              <a:t> </a:t>
            </a:r>
            <a:r>
              <a:rPr lang="ru-RU" i="1" dirty="0" err="1" smtClean="0"/>
              <a:t>змовою</a:t>
            </a:r>
            <a:r>
              <a:rPr lang="ru-RU" i="1" dirty="0" smtClean="0"/>
              <a:t> </a:t>
            </a:r>
            <a:r>
              <a:rPr lang="ru-RU" i="1" dirty="0" err="1" smtClean="0"/>
              <a:t>групою</a:t>
            </a:r>
            <a:r>
              <a:rPr lang="ru-RU" i="1" dirty="0" smtClean="0"/>
              <a:t> </a:t>
            </a:r>
            <a:r>
              <a:rPr lang="ru-RU" i="1" dirty="0" err="1" smtClean="0"/>
              <a:t>осіб</a:t>
            </a:r>
            <a:r>
              <a:rPr lang="ru-RU" i="1" dirty="0" smtClean="0"/>
              <a:t>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загальнонебезпечним</a:t>
            </a:r>
            <a:r>
              <a:rPr lang="ru-RU" i="1" dirty="0" smtClean="0"/>
              <a:t> способом, -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/>
              <a:t>караються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від </a:t>
            </a:r>
            <a:r>
              <a:rPr lang="ru-RU" i="1" dirty="0" err="1" smtClean="0"/>
              <a:t>трьох</a:t>
            </a:r>
            <a:r>
              <a:rPr lang="ru-RU" i="1" dirty="0" smtClean="0"/>
              <a:t> до десяти </a:t>
            </a:r>
            <a:r>
              <a:rPr lang="ru-RU" i="1" dirty="0" err="1" smtClean="0"/>
              <a:t>років</a:t>
            </a:r>
            <a:r>
              <a:rPr lang="ru-RU" i="1" dirty="0" smtClean="0"/>
              <a:t>.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3. </a:t>
            </a:r>
            <a:r>
              <a:rPr lang="ru-RU" i="1" dirty="0" err="1" smtClean="0"/>
              <a:t>Дії</a:t>
            </a:r>
            <a:r>
              <a:rPr lang="ru-RU" i="1" dirty="0" smtClean="0"/>
              <a:t>, </a:t>
            </a:r>
            <a:r>
              <a:rPr lang="ru-RU" i="1" dirty="0" err="1" smtClean="0"/>
              <a:t>передбачені</a:t>
            </a:r>
            <a:r>
              <a:rPr lang="ru-RU" i="1" dirty="0" smtClean="0"/>
              <a:t> </a:t>
            </a:r>
            <a:r>
              <a:rPr lang="ru-RU" i="1" dirty="0" err="1" smtClean="0"/>
              <a:t>частинами</a:t>
            </a:r>
            <a:r>
              <a:rPr lang="ru-RU" i="1" dirty="0" smtClean="0"/>
              <a:t> </a:t>
            </a:r>
            <a:r>
              <a:rPr lang="ru-RU" i="1" dirty="0" err="1" smtClean="0"/>
              <a:t>першою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другою </a:t>
            </a:r>
            <a:r>
              <a:rPr lang="ru-RU" i="1" dirty="0" err="1" smtClean="0"/>
              <a:t>цієї</a:t>
            </a:r>
            <a:r>
              <a:rPr lang="ru-RU" i="1" dirty="0" smtClean="0"/>
              <a:t> </a:t>
            </a:r>
            <a:r>
              <a:rPr lang="ru-RU" i="1" dirty="0" err="1" smtClean="0"/>
              <a:t>статті</a:t>
            </a:r>
            <a:r>
              <a:rPr lang="ru-RU" i="1" dirty="0" smtClean="0"/>
              <a:t>, </a:t>
            </a:r>
            <a:r>
              <a:rPr lang="ru-RU" i="1" dirty="0" err="1" smtClean="0"/>
              <a:t>якщо</a:t>
            </a:r>
            <a:r>
              <a:rPr lang="ru-RU" i="1" dirty="0" smtClean="0"/>
              <a:t> вони </a:t>
            </a:r>
            <a:r>
              <a:rPr lang="ru-RU" i="1" dirty="0" err="1" smtClean="0"/>
              <a:t>спричинили</a:t>
            </a:r>
            <a:r>
              <a:rPr lang="ru-RU" i="1" dirty="0" smtClean="0"/>
              <a:t> </a:t>
            </a:r>
            <a:r>
              <a:rPr lang="ru-RU" i="1" dirty="0" err="1" smtClean="0"/>
              <a:t>загибель</a:t>
            </a:r>
            <a:r>
              <a:rPr lang="ru-RU" i="1" dirty="0" smtClean="0"/>
              <a:t> людей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інші</a:t>
            </a:r>
            <a:r>
              <a:rPr lang="ru-RU" i="1" dirty="0" smtClean="0"/>
              <a:t> </a:t>
            </a:r>
            <a:r>
              <a:rPr lang="ru-RU" i="1" dirty="0" err="1" smtClean="0"/>
              <a:t>тяжкі</a:t>
            </a:r>
            <a:r>
              <a:rPr lang="ru-RU" i="1" dirty="0" smtClean="0"/>
              <a:t> </a:t>
            </a:r>
            <a:r>
              <a:rPr lang="ru-RU" i="1" dirty="0" err="1" smtClean="0"/>
              <a:t>наслідки</a:t>
            </a:r>
            <a:r>
              <a:rPr lang="ru-RU" i="1" dirty="0" smtClean="0"/>
              <a:t>, -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err="1" smtClean="0"/>
              <a:t>караються</a:t>
            </a:r>
            <a:r>
              <a:rPr lang="ru-RU" i="1" dirty="0" smtClean="0"/>
              <a:t> </a:t>
            </a:r>
            <a:r>
              <a:rPr lang="ru-RU" i="1" dirty="0" err="1" smtClean="0"/>
              <a:t>позбавленням</a:t>
            </a:r>
            <a:r>
              <a:rPr lang="ru-RU" i="1" dirty="0" smtClean="0"/>
              <a:t> </a:t>
            </a:r>
            <a:r>
              <a:rPr lang="ru-RU" i="1" dirty="0" err="1" smtClean="0"/>
              <a:t>волі</a:t>
            </a:r>
            <a:r>
              <a:rPr lang="ru-RU" i="1" dirty="0" smtClean="0"/>
              <a:t> на строк від восьми до </a:t>
            </a:r>
            <a:r>
              <a:rPr lang="ru-RU" i="1" dirty="0" err="1" smtClean="0"/>
              <a:t>п'ятнадцяти</a:t>
            </a:r>
            <a:r>
              <a:rPr lang="ru-RU" i="1" dirty="0" smtClean="0"/>
              <a:t> </a:t>
            </a:r>
            <a:r>
              <a:rPr lang="ru-RU" i="1" dirty="0" err="1" smtClean="0"/>
              <a:t>років</a:t>
            </a:r>
            <a:r>
              <a:rPr lang="ru-RU" i="1" dirty="0" smtClean="0"/>
              <a:t>.</a:t>
            </a:r>
          </a:p>
          <a:p>
            <a:pPr marL="0" indent="358775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{Кодекс </a:t>
            </a:r>
            <a:r>
              <a:rPr lang="ru-RU" i="1" dirty="0" err="1" smtClean="0"/>
              <a:t>доповнено</a:t>
            </a:r>
            <a:r>
              <a:rPr lang="ru-RU" i="1" dirty="0" smtClean="0"/>
              <a:t> </a:t>
            </a:r>
            <a:r>
              <a:rPr lang="ru-RU" i="1" dirty="0" err="1" smtClean="0"/>
              <a:t>статтею</a:t>
            </a:r>
            <a:r>
              <a:rPr lang="ru-RU" i="1" dirty="0" smtClean="0"/>
              <a:t> 194</a:t>
            </a:r>
            <a:r>
              <a:rPr lang="ru-RU" b="1" i="1" baseline="30000" dirty="0" smtClean="0"/>
              <a:t>-1</a:t>
            </a:r>
            <a:r>
              <a:rPr lang="ru-RU" i="1" dirty="0" smtClean="0"/>
              <a:t> 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2"/>
              </a:rPr>
              <a:t>№ 2598-</a:t>
            </a:r>
            <a:r>
              <a:rPr lang="sv-SE" i="1" u="sng" dirty="0" smtClean="0">
                <a:hlinkClick r:id="rId2"/>
              </a:rPr>
              <a:t>IV </a:t>
            </a:r>
            <a:r>
              <a:rPr lang="ru-RU" i="1" u="sng" dirty="0" smtClean="0">
                <a:hlinkClick r:id="rId2"/>
              </a:rPr>
              <a:t>від 31.05.2005</a:t>
            </a:r>
            <a:r>
              <a:rPr lang="ru-RU" i="1" dirty="0" smtClean="0"/>
              <a:t>;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3"/>
              </a:rPr>
              <a:t>№ 270-</a:t>
            </a:r>
            <a:r>
              <a:rPr lang="sv-SE" i="1" u="sng" dirty="0" smtClean="0">
                <a:hlinkClick r:id="rId3"/>
              </a:rPr>
              <a:t>VI </a:t>
            </a:r>
            <a:r>
              <a:rPr lang="ru-RU" i="1" u="sng" dirty="0" smtClean="0">
                <a:hlinkClick r:id="rId3"/>
              </a:rPr>
              <a:t>від 15.04.2008</a:t>
            </a:r>
            <a:r>
              <a:rPr lang="ru-RU" i="1" dirty="0" smtClean="0"/>
              <a:t>}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116632"/>
            <a:ext cx="8640960" cy="6480720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4. </a:t>
            </a:r>
            <a:r>
              <a:rPr lang="ru-RU" b="1" dirty="0" err="1" smtClean="0"/>
              <a:t>Погроза</a:t>
            </a:r>
            <a:r>
              <a:rPr lang="ru-RU" b="1" dirty="0" smtClean="0"/>
              <a:t> </a:t>
            </a:r>
            <a:r>
              <a:rPr lang="ru-RU" b="1" dirty="0" err="1" smtClean="0"/>
              <a:t>знищення</a:t>
            </a:r>
            <a:r>
              <a:rPr lang="ru-RU" b="1" dirty="0" smtClean="0"/>
              <a:t> майна (ст. 195 КК</a:t>
            </a:r>
            <a:r>
              <a:rPr lang="uk-UA" b="1" dirty="0" smtClean="0"/>
              <a:t> України</a:t>
            </a:r>
            <a:r>
              <a:rPr lang="ru-RU" b="1" dirty="0" smtClean="0"/>
              <a:t>)</a:t>
            </a:r>
            <a:endParaRPr lang="ru-RU" dirty="0" smtClean="0"/>
          </a:p>
          <a:p>
            <a:pPr marL="0" indent="447675" algn="just">
              <a:buNone/>
            </a:pPr>
            <a:r>
              <a:rPr lang="ru-RU" i="1" dirty="0" err="1" smtClean="0"/>
              <a:t>Погроза</a:t>
            </a:r>
            <a:r>
              <a:rPr lang="ru-RU" i="1" dirty="0" smtClean="0"/>
              <a:t> </a:t>
            </a:r>
            <a:r>
              <a:rPr lang="ru-RU" i="1" dirty="0" err="1" smtClean="0"/>
              <a:t>знищення</a:t>
            </a:r>
            <a:r>
              <a:rPr lang="ru-RU" i="1" dirty="0" smtClean="0"/>
              <a:t> чужого майна шляхом </a:t>
            </a:r>
            <a:r>
              <a:rPr lang="ru-RU" i="1" dirty="0" err="1" smtClean="0"/>
              <a:t>підпалу</a:t>
            </a:r>
            <a:r>
              <a:rPr lang="ru-RU" i="1" dirty="0" smtClean="0"/>
              <a:t>, </a:t>
            </a:r>
            <a:r>
              <a:rPr lang="ru-RU" i="1" dirty="0" err="1" smtClean="0"/>
              <a:t>вибуху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іншим</a:t>
            </a:r>
            <a:r>
              <a:rPr lang="ru-RU" i="1" dirty="0" smtClean="0"/>
              <a:t> </a:t>
            </a:r>
            <a:r>
              <a:rPr lang="ru-RU" i="1" dirty="0" err="1" smtClean="0"/>
              <a:t>загальнонебезпечним</a:t>
            </a:r>
            <a:r>
              <a:rPr lang="ru-RU" i="1" dirty="0" smtClean="0"/>
              <a:t> способом, </a:t>
            </a:r>
            <a:r>
              <a:rPr lang="ru-RU" i="1" dirty="0" err="1" smtClean="0"/>
              <a:t>якщо</a:t>
            </a:r>
            <a:r>
              <a:rPr lang="ru-RU" i="1" dirty="0" smtClean="0"/>
              <a:t> </a:t>
            </a:r>
            <a:r>
              <a:rPr lang="ru-RU" i="1" dirty="0" err="1" smtClean="0"/>
              <a:t>були</a:t>
            </a:r>
            <a:r>
              <a:rPr lang="ru-RU" i="1" dirty="0" smtClean="0"/>
              <a:t> </a:t>
            </a:r>
            <a:r>
              <a:rPr lang="ru-RU" i="1" dirty="0" err="1" smtClean="0"/>
              <a:t>реальні</a:t>
            </a:r>
            <a:r>
              <a:rPr lang="ru-RU" i="1" dirty="0" smtClean="0"/>
              <a:t> </a:t>
            </a:r>
            <a:r>
              <a:rPr lang="ru-RU" i="1" dirty="0" err="1" smtClean="0"/>
              <a:t>підстави</a:t>
            </a:r>
            <a:r>
              <a:rPr lang="ru-RU" i="1" dirty="0" smtClean="0"/>
              <a:t> </a:t>
            </a:r>
            <a:r>
              <a:rPr lang="ru-RU" i="1" dirty="0" err="1" smtClean="0"/>
              <a:t>побоюватися</a:t>
            </a:r>
            <a:r>
              <a:rPr lang="ru-RU" i="1" dirty="0" smtClean="0"/>
              <a:t> </a:t>
            </a:r>
            <a:r>
              <a:rPr lang="ru-RU" i="1" dirty="0" err="1" smtClean="0"/>
              <a:t>здійснення</a:t>
            </a:r>
            <a:r>
              <a:rPr lang="ru-RU" i="1" dirty="0" smtClean="0"/>
              <a:t> </a:t>
            </a:r>
            <a:r>
              <a:rPr lang="ru-RU" i="1" dirty="0" err="1" smtClean="0"/>
              <a:t>цієї</a:t>
            </a:r>
            <a:r>
              <a:rPr lang="ru-RU" i="1" dirty="0" smtClean="0"/>
              <a:t> погрози, -</a:t>
            </a:r>
          </a:p>
          <a:p>
            <a:pPr marL="0" indent="447675" algn="just">
              <a:buNone/>
            </a:pPr>
            <a:r>
              <a:rPr lang="ru-RU" i="1" dirty="0" err="1" smtClean="0"/>
              <a:t>карається</a:t>
            </a:r>
            <a:r>
              <a:rPr lang="ru-RU" i="1" dirty="0" smtClean="0"/>
              <a:t> штрафом до </a:t>
            </a:r>
            <a:r>
              <a:rPr lang="ru-RU" i="1" dirty="0" err="1" smtClean="0"/>
              <a:t>п'ятдесяти</a:t>
            </a:r>
            <a:r>
              <a:rPr lang="ru-RU" i="1" dirty="0" smtClean="0"/>
              <a:t> </a:t>
            </a:r>
            <a:r>
              <a:rPr lang="ru-RU" i="1" dirty="0" err="1" smtClean="0"/>
              <a:t>неоподатковуваних</a:t>
            </a:r>
            <a:r>
              <a:rPr lang="ru-RU" i="1" dirty="0" smtClean="0"/>
              <a:t> </a:t>
            </a:r>
            <a:r>
              <a:rPr lang="ru-RU" i="1" dirty="0" err="1" smtClean="0"/>
              <a:t>мінімумів</a:t>
            </a:r>
            <a:r>
              <a:rPr lang="ru-RU" i="1" dirty="0" smtClean="0"/>
              <a:t> </a:t>
            </a:r>
            <a:r>
              <a:rPr lang="ru-RU" i="1" dirty="0" err="1" smtClean="0"/>
              <a:t>доходів</a:t>
            </a:r>
            <a:r>
              <a:rPr lang="ru-RU" i="1" dirty="0" smtClean="0"/>
              <a:t> </a:t>
            </a:r>
            <a:r>
              <a:rPr lang="ru-RU" i="1" dirty="0" err="1" smtClean="0"/>
              <a:t>громадян</a:t>
            </a:r>
            <a:r>
              <a:rPr lang="ru-RU" i="1" dirty="0" smtClean="0"/>
              <a:t>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громадськими</a:t>
            </a:r>
            <a:r>
              <a:rPr lang="ru-RU" i="1" dirty="0" smtClean="0"/>
              <a:t> роботами на строк від </a:t>
            </a:r>
            <a:r>
              <a:rPr lang="ru-RU" i="1" dirty="0" err="1" smtClean="0"/>
              <a:t>шістдесяти</a:t>
            </a:r>
            <a:r>
              <a:rPr lang="ru-RU" i="1" dirty="0" smtClean="0"/>
              <a:t> до ста </a:t>
            </a:r>
            <a:r>
              <a:rPr lang="ru-RU" i="1" dirty="0" err="1" smtClean="0"/>
              <a:t>двадцяти</a:t>
            </a:r>
            <a:r>
              <a:rPr lang="ru-RU" i="1" dirty="0" smtClean="0"/>
              <a:t> годин,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виправними</a:t>
            </a:r>
            <a:r>
              <a:rPr lang="ru-RU" i="1" dirty="0" smtClean="0"/>
              <a:t> роботами на строк до одного року, </a:t>
            </a:r>
            <a:r>
              <a:rPr lang="ru-RU" i="1" dirty="0" err="1" smtClean="0"/>
              <a:t>або</a:t>
            </a:r>
            <a:r>
              <a:rPr lang="ru-RU" i="1" dirty="0" smtClean="0"/>
              <a:t> </a:t>
            </a:r>
            <a:r>
              <a:rPr lang="ru-RU" i="1" dirty="0" err="1" smtClean="0"/>
              <a:t>арештом</a:t>
            </a:r>
            <a:r>
              <a:rPr lang="ru-RU" i="1" dirty="0" smtClean="0"/>
              <a:t> на строк до шести </a:t>
            </a:r>
            <a:r>
              <a:rPr lang="ru-RU" i="1" dirty="0" err="1" smtClean="0"/>
              <a:t>місяців</a:t>
            </a:r>
            <a:r>
              <a:rPr lang="ru-RU" i="1" dirty="0" smtClean="0"/>
              <a:t>.</a:t>
            </a:r>
          </a:p>
          <a:p>
            <a:pPr marL="0" indent="447675" algn="just">
              <a:buNone/>
            </a:pPr>
            <a:r>
              <a:rPr lang="ru-RU" i="1" dirty="0" smtClean="0"/>
              <a:t>{</a:t>
            </a:r>
            <a:r>
              <a:rPr lang="ru-RU" i="1" dirty="0" err="1" smtClean="0"/>
              <a:t>Стаття</a:t>
            </a:r>
            <a:r>
              <a:rPr lang="ru-RU" i="1" dirty="0" smtClean="0"/>
              <a:t> 195 </a:t>
            </a:r>
            <a:r>
              <a:rPr lang="ru-RU" i="1" dirty="0" err="1" smtClean="0"/>
              <a:t>із</a:t>
            </a:r>
            <a:r>
              <a:rPr lang="ru-RU" i="1" dirty="0" smtClean="0"/>
              <a:t> </a:t>
            </a:r>
            <a:r>
              <a:rPr lang="ru-RU" i="1" dirty="0" err="1" smtClean="0"/>
              <a:t>змінами</a:t>
            </a:r>
            <a:r>
              <a:rPr lang="ru-RU" i="1" dirty="0" smtClean="0"/>
              <a:t>, </a:t>
            </a:r>
            <a:r>
              <a:rPr lang="ru-RU" i="1" dirty="0" err="1" smtClean="0"/>
              <a:t>внесеними</a:t>
            </a:r>
            <a:r>
              <a:rPr lang="ru-RU" i="1" dirty="0" smtClean="0"/>
              <a:t> </a:t>
            </a:r>
            <a:r>
              <a:rPr lang="ru-RU" i="1" dirty="0" err="1" smtClean="0"/>
              <a:t>згідно</a:t>
            </a:r>
            <a:r>
              <a:rPr lang="ru-RU" i="1" dirty="0" smtClean="0"/>
              <a:t> </a:t>
            </a:r>
            <a:r>
              <a:rPr lang="ru-RU" i="1" dirty="0" err="1" smtClean="0"/>
              <a:t>із</a:t>
            </a:r>
            <a:r>
              <a:rPr lang="ru-RU" i="1" dirty="0" smtClean="0"/>
              <a:t> Законом </a:t>
            </a:r>
            <a:r>
              <a:rPr lang="ru-RU" i="1" u="sng" dirty="0" smtClean="0">
                <a:hlinkClick r:id="rId2"/>
              </a:rPr>
              <a:t>№ 270-</a:t>
            </a:r>
            <a:r>
              <a:rPr lang="sv-SE" i="1" u="sng" dirty="0" smtClean="0">
                <a:hlinkClick r:id="rId2"/>
              </a:rPr>
              <a:t>VI </a:t>
            </a:r>
            <a:r>
              <a:rPr lang="ru-RU" i="1" u="sng" dirty="0" smtClean="0">
                <a:hlinkClick r:id="rId2"/>
              </a:rPr>
              <a:t>від 15.04.2008</a:t>
            </a:r>
            <a:r>
              <a:rPr lang="ru-RU" i="1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640960" cy="6408712"/>
          </a:xfrm>
        </p:spPr>
        <p:txBody>
          <a:bodyPr/>
          <a:lstStyle/>
          <a:p>
            <a:pPr marL="0" lvl="0" indent="447675" algn="just">
              <a:buNone/>
            </a:pPr>
            <a:r>
              <a:rPr lang="ru-RU" b="1" dirty="0" smtClean="0"/>
              <a:t>5. </a:t>
            </a:r>
            <a:r>
              <a:rPr lang="ru-RU" b="1" dirty="0" err="1" smtClean="0"/>
              <a:t>Порушення</a:t>
            </a:r>
            <a:r>
              <a:rPr lang="ru-RU" b="1" dirty="0" smtClean="0"/>
              <a:t> </a:t>
            </a:r>
            <a:r>
              <a:rPr lang="ru-RU" b="1" dirty="0" err="1" smtClean="0"/>
              <a:t>обов’язків</a:t>
            </a:r>
            <a:r>
              <a:rPr lang="ru-RU" b="1" dirty="0" smtClean="0"/>
              <a:t> </a:t>
            </a:r>
            <a:r>
              <a:rPr lang="ru-RU" b="1" dirty="0" err="1" smtClean="0"/>
              <a:t>щодо</a:t>
            </a:r>
            <a:r>
              <a:rPr lang="ru-RU" b="1" dirty="0" smtClean="0"/>
              <a:t> </a:t>
            </a:r>
            <a:r>
              <a:rPr lang="ru-RU" b="1" dirty="0" err="1" smtClean="0"/>
              <a:t>охорони</a:t>
            </a:r>
            <a:r>
              <a:rPr lang="ru-RU" b="1" dirty="0" smtClean="0"/>
              <a:t> майна (ст. 197 КК</a:t>
            </a:r>
            <a:r>
              <a:rPr lang="uk-UA" b="1" dirty="0" smtClean="0"/>
              <a:t> КК України</a:t>
            </a:r>
            <a:r>
              <a:rPr lang="ru-RU" b="1" dirty="0" smtClean="0"/>
              <a:t>)</a:t>
            </a:r>
            <a:endParaRPr lang="ru-RU" dirty="0" smtClean="0"/>
          </a:p>
          <a:p>
            <a:pPr marL="0" indent="447675" algn="just">
              <a:buNone/>
            </a:pPr>
            <a:r>
              <a:rPr lang="ru-RU" sz="2400" i="1" dirty="0" err="1" smtClean="0"/>
              <a:t>Невиконання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або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неналежне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виконання</a:t>
            </a:r>
            <a:r>
              <a:rPr lang="ru-RU" sz="2400" i="1" dirty="0" smtClean="0"/>
              <a:t> особою, </a:t>
            </a:r>
            <a:r>
              <a:rPr lang="ru-RU" sz="2400" i="1" dirty="0" err="1" smtClean="0"/>
              <a:t>якій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доручено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зберігання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чи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охорона</a:t>
            </a:r>
            <a:r>
              <a:rPr lang="ru-RU" sz="2400" i="1" dirty="0" smtClean="0"/>
              <a:t> чужого майна, </a:t>
            </a:r>
            <a:r>
              <a:rPr lang="ru-RU" sz="2400" i="1" dirty="0" err="1" smtClean="0"/>
              <a:t>своїх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обов'язків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якщо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це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спричинило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тяжкі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наслідки</a:t>
            </a:r>
            <a:r>
              <a:rPr lang="ru-RU" sz="2400" i="1" dirty="0" smtClean="0"/>
              <a:t> для </a:t>
            </a:r>
            <a:r>
              <a:rPr lang="ru-RU" sz="2400" i="1" dirty="0" err="1" smtClean="0"/>
              <a:t>власника</a:t>
            </a:r>
            <a:r>
              <a:rPr lang="ru-RU" sz="2400" i="1" dirty="0" smtClean="0"/>
              <a:t> майна, -</a:t>
            </a:r>
          </a:p>
          <a:p>
            <a:pPr marL="0" indent="447675" algn="just">
              <a:buNone/>
            </a:pPr>
            <a:r>
              <a:rPr lang="ru-RU" sz="2400" i="1" dirty="0" err="1" smtClean="0"/>
              <a:t>карається</a:t>
            </a:r>
            <a:r>
              <a:rPr lang="ru-RU" sz="2400" i="1" dirty="0" smtClean="0"/>
              <a:t> штрафом до </a:t>
            </a:r>
            <a:r>
              <a:rPr lang="ru-RU" sz="2400" i="1" dirty="0" err="1" smtClean="0"/>
              <a:t>п'ятдесяти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неоподатковуваних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мінімумів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доходів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громадян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або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громадськими</a:t>
            </a:r>
            <a:r>
              <a:rPr lang="ru-RU" sz="2400" i="1" dirty="0" smtClean="0"/>
              <a:t> роботами на строк від ста </a:t>
            </a:r>
            <a:r>
              <a:rPr lang="ru-RU" sz="2400" i="1" dirty="0" err="1" smtClean="0"/>
              <a:t>двадцяти</a:t>
            </a:r>
            <a:r>
              <a:rPr lang="ru-RU" sz="2400" i="1" dirty="0" smtClean="0"/>
              <a:t> до </a:t>
            </a:r>
            <a:r>
              <a:rPr lang="ru-RU" sz="2400" i="1" dirty="0" err="1" smtClean="0"/>
              <a:t>двохсот</a:t>
            </a:r>
            <a:r>
              <a:rPr lang="ru-RU" sz="2400" i="1" dirty="0" smtClean="0"/>
              <a:t> сорока годин </a:t>
            </a:r>
            <a:r>
              <a:rPr lang="ru-RU" sz="2400" i="1" dirty="0" err="1" smtClean="0"/>
              <a:t>або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виправними</a:t>
            </a:r>
            <a:r>
              <a:rPr lang="ru-RU" sz="2400" i="1" dirty="0" smtClean="0"/>
              <a:t> роботами на строк до </a:t>
            </a:r>
            <a:r>
              <a:rPr lang="ru-RU" sz="2400" i="1" dirty="0" err="1" smtClean="0"/>
              <a:t>двох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років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або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обмеженням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волі</a:t>
            </a:r>
            <a:r>
              <a:rPr lang="ru-RU" sz="2400" i="1" dirty="0" smtClean="0"/>
              <a:t> на той </a:t>
            </a:r>
            <a:r>
              <a:rPr lang="ru-RU" sz="2400" i="1" dirty="0" err="1" smtClean="0"/>
              <a:t>самий</a:t>
            </a:r>
            <a:r>
              <a:rPr lang="ru-RU" sz="2400" i="1" dirty="0" smtClean="0"/>
              <a:t> строк.</a:t>
            </a:r>
          </a:p>
          <a:p>
            <a:pPr marL="0" indent="447675" algn="just">
              <a:buNone/>
            </a:pPr>
            <a:r>
              <a:rPr lang="ru-RU" sz="2400" i="1" dirty="0" smtClean="0"/>
              <a:t>{</a:t>
            </a:r>
            <a:r>
              <a:rPr lang="ru-RU" sz="2400" i="1" dirty="0" err="1" smtClean="0"/>
              <a:t>Стаття</a:t>
            </a:r>
            <a:r>
              <a:rPr lang="ru-RU" sz="2400" i="1" dirty="0" smtClean="0"/>
              <a:t> 197 </a:t>
            </a:r>
            <a:r>
              <a:rPr lang="ru-RU" sz="2400" i="1" dirty="0" err="1" smtClean="0"/>
              <a:t>із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змінами</a:t>
            </a:r>
            <a:r>
              <a:rPr lang="ru-RU" sz="2400" i="1" dirty="0" smtClean="0"/>
              <a:t>, </a:t>
            </a:r>
            <a:r>
              <a:rPr lang="ru-RU" sz="2400" i="1" dirty="0" err="1" smtClean="0"/>
              <a:t>внесеними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згідно</a:t>
            </a:r>
            <a:r>
              <a:rPr lang="ru-RU" sz="2400" i="1" dirty="0" smtClean="0"/>
              <a:t> </a:t>
            </a:r>
            <a:r>
              <a:rPr lang="ru-RU" sz="2400" i="1" dirty="0" err="1" smtClean="0"/>
              <a:t>із</a:t>
            </a:r>
            <a:r>
              <a:rPr lang="ru-RU" sz="2400" i="1" dirty="0" smtClean="0"/>
              <a:t> Законом </a:t>
            </a:r>
            <a:r>
              <a:rPr lang="ru-RU" sz="2400" i="1" u="sng" dirty="0" smtClean="0">
                <a:hlinkClick r:id="rId2"/>
              </a:rPr>
              <a:t>№ 270-VI від 15.04.2008</a:t>
            </a:r>
            <a:r>
              <a:rPr lang="ru-RU" sz="2400" i="1" dirty="0" smtClean="0"/>
              <a:t>}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2951</TotalTime>
  <Words>556</Words>
  <Application>Microsoft Office PowerPoint</Application>
  <PresentationFormat>Экран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Справедливость</vt:lpstr>
      <vt:lpstr>   ТЕМА 7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</dc:title>
  <dc:creator>lenvo</dc:creator>
  <cp:lastModifiedBy>lenvo</cp:lastModifiedBy>
  <cp:revision>300</cp:revision>
  <dcterms:created xsi:type="dcterms:W3CDTF">2018-09-05T14:57:47Z</dcterms:created>
  <dcterms:modified xsi:type="dcterms:W3CDTF">2018-11-02T18:14:38Z</dcterms:modified>
</cp:coreProperties>
</file>