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76" d="100"/>
          <a:sy n="76" d="100"/>
        </p:scale>
        <p:origin x="-1218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CF65-EB24-4D93-A3D7-C906314B1632}" type="datetimeFigureOut">
              <a:rPr lang="ru-RU" smtClean="0"/>
              <a:pPr/>
              <a:t>30.08.2020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AD97-DF56-4FBF-B319-9B3CCDD34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CF65-EB24-4D93-A3D7-C906314B1632}" type="datetimeFigureOut">
              <a:rPr lang="ru-RU" smtClean="0"/>
              <a:pPr/>
              <a:t>30.08.2020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AD97-DF56-4FBF-B319-9B3CCDD34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CF65-EB24-4D93-A3D7-C906314B1632}" type="datetimeFigureOut">
              <a:rPr lang="ru-RU" smtClean="0"/>
              <a:pPr/>
              <a:t>30.08.2020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AD97-DF56-4FBF-B319-9B3CCDD34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CF65-EB24-4D93-A3D7-C906314B1632}" type="datetimeFigureOut">
              <a:rPr lang="ru-RU" smtClean="0"/>
              <a:pPr/>
              <a:t>30.08.2020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AD97-DF56-4FBF-B319-9B3CCDD34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CF65-EB24-4D93-A3D7-C906314B1632}" type="datetimeFigureOut">
              <a:rPr lang="ru-RU" smtClean="0"/>
              <a:pPr/>
              <a:t>30.08.2020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AD97-DF56-4FBF-B319-9B3CCDD34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CF65-EB24-4D93-A3D7-C906314B1632}" type="datetimeFigureOut">
              <a:rPr lang="ru-RU" smtClean="0"/>
              <a:pPr/>
              <a:t>30.08.2020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AD97-DF56-4FBF-B319-9B3CCDD34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CF65-EB24-4D93-A3D7-C906314B1632}" type="datetimeFigureOut">
              <a:rPr lang="ru-RU" smtClean="0"/>
              <a:pPr/>
              <a:t>30.08.2020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AD97-DF56-4FBF-B319-9B3CCDD34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CF65-EB24-4D93-A3D7-C906314B1632}" type="datetimeFigureOut">
              <a:rPr lang="ru-RU" smtClean="0"/>
              <a:pPr/>
              <a:t>30.08.2020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AD97-DF56-4FBF-B319-9B3CCDD34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CF65-EB24-4D93-A3D7-C906314B1632}" type="datetimeFigureOut">
              <a:rPr lang="ru-RU" smtClean="0"/>
              <a:pPr/>
              <a:t>30.08.2020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AD97-DF56-4FBF-B319-9B3CCDD34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CF65-EB24-4D93-A3D7-C906314B1632}" type="datetimeFigureOut">
              <a:rPr lang="ru-RU" smtClean="0"/>
              <a:pPr/>
              <a:t>30.08.2020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AD97-DF56-4FBF-B319-9B3CCDD34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CF65-EB24-4D93-A3D7-C906314B1632}" type="datetimeFigureOut">
              <a:rPr lang="ru-RU" smtClean="0"/>
              <a:pPr/>
              <a:t>30.08.2020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AD97-DF56-4FBF-B319-9B3CCDD34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7CF65-EB24-4D93-A3D7-C906314B1632}" type="datetimeFigureOut">
              <a:rPr lang="ru-RU" smtClean="0"/>
              <a:pPr/>
              <a:t>30.08.2020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CAD97-DF56-4FBF-B319-9B3CCDD34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КОМПАНІЯ </a:t>
            </a:r>
            <a:r>
              <a:rPr lang="en-US" dirty="0" smtClean="0"/>
              <a:t>APPLE</a:t>
            </a:r>
            <a:endParaRPr lang="ru-RU" dirty="0"/>
          </a:p>
        </p:txBody>
      </p:sp>
      <p:pic>
        <p:nvPicPr>
          <p:cNvPr id="1026" name="Picture 2" descr="ÐÐ°ÑÑÐ¸Ð½ÐºÐ¸ Ð¿Ð¾ Ð·Ð°Ð¿ÑÐ¾ÑÑ ÑÐ¿Ð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6656740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APPLE</a:t>
            </a:r>
            <a:endParaRPr lang="ru-RU" sz="8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unnam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600200"/>
            <a:ext cx="4968552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</a:t>
            </a:r>
            <a:r>
              <a:rPr lang="uk-UA" dirty="0" err="1" smtClean="0"/>
              <a:t>сновник</a:t>
            </a:r>
            <a:r>
              <a:rPr lang="uk-UA" dirty="0" smtClean="0"/>
              <a:t> компанії </a:t>
            </a:r>
            <a:r>
              <a:rPr lang="en-US" dirty="0" smtClean="0"/>
              <a:t>Apple</a:t>
            </a:r>
            <a:br>
              <a:rPr lang="en-US" dirty="0" smtClean="0"/>
            </a:br>
            <a:r>
              <a:rPr lang="en-US" dirty="0" smtClean="0"/>
              <a:t>C</a:t>
            </a:r>
            <a:r>
              <a:rPr lang="uk-UA" dirty="0" err="1" smtClean="0"/>
              <a:t>тів</a:t>
            </a:r>
            <a:r>
              <a:rPr lang="uk-UA" dirty="0" smtClean="0"/>
              <a:t> </a:t>
            </a:r>
            <a:r>
              <a:rPr lang="uk-UA" dirty="0" err="1" smtClean="0"/>
              <a:t>Джобс</a:t>
            </a:r>
            <a:r>
              <a:rPr lang="uk-UA" dirty="0" smtClean="0"/>
              <a:t> (24.02.1955- 05.10.2011)</a:t>
            </a:r>
            <a:endParaRPr lang="ru-RU" dirty="0"/>
          </a:p>
        </p:txBody>
      </p:sp>
      <p:pic>
        <p:nvPicPr>
          <p:cNvPr id="4" name="Содержимое 3" descr="e8884224-3094-41b6-9abd-4d6ce17074e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8699" y="1600200"/>
            <a:ext cx="3506602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Засновники компанії </a:t>
            </a:r>
            <a:r>
              <a:rPr lang="en-US" dirty="0" smtClean="0"/>
              <a:t>Apple</a:t>
            </a:r>
            <a:br>
              <a:rPr lang="en-US" dirty="0" smtClean="0"/>
            </a:br>
            <a:r>
              <a:rPr lang="ru-RU" dirty="0" smtClean="0"/>
              <a:t>Стыв Возняк та Рональд </a:t>
            </a:r>
            <a:r>
              <a:rPr lang="ru-RU" dirty="0" err="1" smtClean="0"/>
              <a:t>Вейн</a:t>
            </a:r>
            <a:endParaRPr lang="ru-RU" dirty="0"/>
          </a:p>
        </p:txBody>
      </p:sp>
      <p:pic>
        <p:nvPicPr>
          <p:cNvPr id="4" name="Содержимое 3" descr="Steve_Wozniak,_November_2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988840"/>
            <a:ext cx="3868188" cy="4525963"/>
          </a:xfrm>
        </p:spPr>
      </p:pic>
      <p:pic>
        <p:nvPicPr>
          <p:cNvPr id="1028" name="Picture 4" descr="ÐÐ°ÑÑÐ¸Ð½ÐºÐ¸ Ð¿Ð¾ Ð·Ð°Ð¿ÑÐ¾ÑÑ ÑÐ¾Ð½Ð°Ð»ÑÐ´ Ð²ÐµÐ¹Ð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564904"/>
            <a:ext cx="2867025" cy="3971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Генеральний</a:t>
            </a:r>
            <a:r>
              <a:rPr lang="ru-RU" dirty="0" smtClean="0"/>
              <a:t> директор </a:t>
            </a:r>
            <a:r>
              <a:rPr lang="ru-RU" dirty="0" err="1" smtClean="0"/>
              <a:t>Тім</a:t>
            </a:r>
            <a:r>
              <a:rPr lang="ru-RU" dirty="0" smtClean="0"/>
              <a:t> Кук</a:t>
            </a:r>
            <a:endParaRPr lang="ru-RU" dirty="0"/>
          </a:p>
        </p:txBody>
      </p:sp>
      <p:pic>
        <p:nvPicPr>
          <p:cNvPr id="4" name="Содержимое 3" descr="tim-cook_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3848" y="1700808"/>
            <a:ext cx="2779564" cy="390910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Пристрої компанії</a:t>
            </a:r>
            <a:endParaRPr lang="ru-RU" dirty="0"/>
          </a:p>
        </p:txBody>
      </p:sp>
      <p:pic>
        <p:nvPicPr>
          <p:cNvPr id="4" name="Содержимое 3" descr="4a291054-2ded-4459-9104-b3b97a6ffbc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8220" y="1600200"/>
            <a:ext cx="6807559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Як змінювався чистий прибуток  </a:t>
            </a:r>
            <a:r>
              <a:rPr lang="en-US" dirty="0" smtClean="0"/>
              <a:t>Apple </a:t>
            </a:r>
            <a:r>
              <a:rPr lang="ru-RU" dirty="0" err="1" smtClean="0"/>
              <a:t>п</a:t>
            </a:r>
            <a:r>
              <a:rPr lang="uk-UA" dirty="0" smtClean="0"/>
              <a:t>і</a:t>
            </a:r>
            <a:r>
              <a:rPr lang="ru-RU" dirty="0" err="1" smtClean="0"/>
              <a:t>сля</a:t>
            </a:r>
            <a:r>
              <a:rPr lang="ru-RU" dirty="0" smtClean="0"/>
              <a:t> </a:t>
            </a:r>
            <a:r>
              <a:rPr lang="ru-RU" dirty="0" err="1" smtClean="0"/>
              <a:t>виходу</a:t>
            </a:r>
            <a:r>
              <a:rPr lang="ru-RU" dirty="0" smtClean="0"/>
              <a:t> </a:t>
            </a:r>
            <a:r>
              <a:rPr lang="ru-RU" dirty="0" err="1" smtClean="0"/>
              <a:t>першого</a:t>
            </a:r>
            <a:r>
              <a:rPr lang="ru-RU" dirty="0" smtClean="0"/>
              <a:t> </a:t>
            </a:r>
            <a:r>
              <a:rPr lang="en-US" dirty="0" err="1" smtClean="0"/>
              <a:t>iPhone</a:t>
            </a:r>
            <a:endParaRPr lang="ru-RU" dirty="0"/>
          </a:p>
        </p:txBody>
      </p:sp>
      <p:pic>
        <p:nvPicPr>
          <p:cNvPr id="4" name="Содержимое 3" descr="7545945573054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0625" y="1734344"/>
            <a:ext cx="6762750" cy="425767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ЦІНИ НА ОСТАННІ МОДЕЛІ ТЕЛЕФОНІВ</a:t>
            </a:r>
            <a:r>
              <a:rPr lang="en-US" dirty="0" smtClean="0"/>
              <a:t> APPLE</a:t>
            </a:r>
            <a:endParaRPr lang="ru-RU" dirty="0"/>
          </a:p>
        </p:txBody>
      </p:sp>
      <p:pic>
        <p:nvPicPr>
          <p:cNvPr id="4" name="Содержимое 3" descr="iphone-x-vs-iphone-8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834356"/>
            <a:ext cx="6096000" cy="40576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Штаб-квартира </a:t>
            </a:r>
            <a:r>
              <a:rPr lang="ru-RU" dirty="0"/>
              <a:t>- в </a:t>
            </a:r>
            <a:r>
              <a:rPr lang="ru-RU" dirty="0" err="1"/>
              <a:t>Купертіно</a:t>
            </a:r>
            <a:r>
              <a:rPr lang="ru-RU" dirty="0"/>
              <a:t>, штат </a:t>
            </a:r>
            <a:r>
              <a:rPr lang="ru-RU" dirty="0" err="1"/>
              <a:t>Каліфорнія</a:t>
            </a:r>
            <a:endParaRPr lang="ru-RU" dirty="0"/>
          </a:p>
        </p:txBody>
      </p:sp>
      <p:pic>
        <p:nvPicPr>
          <p:cNvPr id="4" name="Содержимое 3" descr="1200px-Aerial_view_of_Apple_Park_dll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1765" y="1600200"/>
            <a:ext cx="6780469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40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КОМПАНІЯ APPLE</vt:lpstr>
      <vt:lpstr>APPLE</vt:lpstr>
      <vt:lpstr>Засновник компанії Apple Cтів Джобс (24.02.1955- 05.10.2011)</vt:lpstr>
      <vt:lpstr>Засновники компанії Apple Стыв Возняк та Рональд Вейн</vt:lpstr>
      <vt:lpstr>Генеральний директор Тім Кук</vt:lpstr>
      <vt:lpstr>Пристрої компанії</vt:lpstr>
      <vt:lpstr>Як змінювався чистий прибуток  Apple після виходу першого iPhone</vt:lpstr>
      <vt:lpstr>ЦІНИ НА ОСТАННІ МОДЕЛІ ТЕЛЕФОНІВ APPLE</vt:lpstr>
      <vt:lpstr>Штаб-квартира - в Купертіно, штат Каліфорнія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даша</dc:creator>
  <cp:lastModifiedBy>Наташа</cp:lastModifiedBy>
  <cp:revision>10</cp:revision>
  <dcterms:created xsi:type="dcterms:W3CDTF">2019-09-15T18:30:31Z</dcterms:created>
  <dcterms:modified xsi:type="dcterms:W3CDTF">2020-08-30T10:33:34Z</dcterms:modified>
</cp:coreProperties>
</file>