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F157B40-1C18-4FE0-870F-F622BB992B3A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CEB53E2-8932-4BB3-8D91-6E1A455E9027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Історія менеджменту»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1444010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Менеджмент як наука і практика сформувався через століття еволюції управлінських ідей. Курс «Історія менеджменту» дає можливість зрозуміти розвиток управління від давніх цивілізацій до сучасних концепцій.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301135"/>
            <a:ext cx="86439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Знання історії дозволяє глибше розуміти логіку появи сучасних методів управління, правильно оцінювати їхні можливості та впроваджувати найбільш ефективні з них.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1532955"/>
            <a:ext cx="864399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знання етапів становлення менеджменту;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розуміння підходів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Тейлора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Файоля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Мейо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Маслоу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сучасних теоретиків;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аналіз управлінських революцій;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уявлення про еволюцію моделей організації праці;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uk-UA" sz="24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практичні уроки з управлінської історії для сьогодення.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785926"/>
            <a:ext cx="85725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Лекції, аналіз історичних кейсів, робота з джерелами, дискусії.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b="1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формує теоретичну основу для розуміння сучасного управління та поглиблює аналітичне мислення менеджера.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142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1</cp:revision>
  <dcterms:created xsi:type="dcterms:W3CDTF">2025-11-30T07:42:42Z</dcterms:created>
  <dcterms:modified xsi:type="dcterms:W3CDTF">2025-11-30T07:47:04Z</dcterms:modified>
</cp:coreProperties>
</file>