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9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8" autoAdjust="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938CD7-05CD-4E8F-A236-96CCE00305B2}" type="doc">
      <dgm:prSet loTypeId="urn:microsoft.com/office/officeart/2005/8/layout/hProcess4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D05BF7-B6C9-40D9-A013-31EDFBA73A4F}">
      <dgm:prSet phldrT="[Текст]"/>
      <dgm:spPr/>
      <dgm:t>
        <a:bodyPr/>
        <a:lstStyle/>
        <a:p>
          <a:r>
            <a:rPr lang="uk-UA" dirty="0" smtClean="0"/>
            <a:t>Конституція України</a:t>
          </a:r>
          <a:endParaRPr lang="ru-RU" dirty="0"/>
        </a:p>
      </dgm:t>
    </dgm:pt>
    <dgm:pt modelId="{F9758D75-AC13-46BE-9A25-A7A9734D0AF5}" type="parTrans" cxnId="{1628636B-7EDA-4A7C-A654-390C3D14164B}">
      <dgm:prSet/>
      <dgm:spPr/>
      <dgm:t>
        <a:bodyPr/>
        <a:lstStyle/>
        <a:p>
          <a:endParaRPr lang="ru-RU"/>
        </a:p>
      </dgm:t>
    </dgm:pt>
    <dgm:pt modelId="{A1233EB0-B883-476B-A7E5-E773C057E560}" type="sibTrans" cxnId="{1628636B-7EDA-4A7C-A654-390C3D14164B}">
      <dgm:prSet/>
      <dgm:spPr/>
      <dgm:t>
        <a:bodyPr/>
        <a:lstStyle/>
        <a:p>
          <a:endParaRPr lang="ru-RU"/>
        </a:p>
      </dgm:t>
    </dgm:pt>
    <dgm:pt modelId="{42A03140-7C37-497B-9B27-5ECFA715143D}">
      <dgm:prSet phldrT="[Текст]"/>
      <dgm:spPr/>
      <dgm:t>
        <a:bodyPr/>
        <a:lstStyle/>
        <a:p>
          <a:pPr algn="l"/>
          <a:r>
            <a:rPr lang="uk-UA" dirty="0" smtClean="0"/>
            <a:t>Відповідно до ст. 45 кожен, хто працює , має право на відпочинок</a:t>
          </a:r>
          <a:endParaRPr lang="ru-RU" dirty="0"/>
        </a:p>
      </dgm:t>
    </dgm:pt>
    <dgm:pt modelId="{F4DD8F77-5F26-4F98-9A74-E79F3D95EC66}" type="parTrans" cxnId="{F7994958-EA43-4946-A1C1-2FA85E2E45DF}">
      <dgm:prSet/>
      <dgm:spPr/>
      <dgm:t>
        <a:bodyPr/>
        <a:lstStyle/>
        <a:p>
          <a:endParaRPr lang="ru-RU"/>
        </a:p>
      </dgm:t>
    </dgm:pt>
    <dgm:pt modelId="{9D4B0140-1223-4D4B-9506-165EDC1739C6}" type="sibTrans" cxnId="{F7994958-EA43-4946-A1C1-2FA85E2E45DF}">
      <dgm:prSet/>
      <dgm:spPr/>
      <dgm:t>
        <a:bodyPr/>
        <a:lstStyle/>
        <a:p>
          <a:endParaRPr lang="ru-RU"/>
        </a:p>
      </dgm:t>
    </dgm:pt>
    <dgm:pt modelId="{F6B8E9CB-78D6-436B-BC77-D892ABEAB4D8}">
      <dgm:prSet phldrT="[Текст]"/>
      <dgm:spPr/>
      <dgm:t>
        <a:bodyPr/>
        <a:lstStyle/>
        <a:p>
          <a:r>
            <a:rPr lang="uk-UA" dirty="0" err="1" smtClean="0"/>
            <a:t>КЗпП</a:t>
          </a:r>
          <a:r>
            <a:rPr lang="uk-UA" dirty="0" smtClean="0"/>
            <a:t> України</a:t>
          </a:r>
          <a:endParaRPr lang="ru-RU" dirty="0"/>
        </a:p>
      </dgm:t>
    </dgm:pt>
    <dgm:pt modelId="{79D6E947-C642-4FE0-B8F8-3ADC2758B241}" type="parTrans" cxnId="{D0FAC81E-B53E-4209-A21C-8F9821A0437B}">
      <dgm:prSet/>
      <dgm:spPr/>
      <dgm:t>
        <a:bodyPr/>
        <a:lstStyle/>
        <a:p>
          <a:endParaRPr lang="ru-RU"/>
        </a:p>
      </dgm:t>
    </dgm:pt>
    <dgm:pt modelId="{EA94A318-07D8-4A2A-BAF3-69D86E73DFEF}" type="sibTrans" cxnId="{D0FAC81E-B53E-4209-A21C-8F9821A0437B}">
      <dgm:prSet/>
      <dgm:spPr/>
      <dgm:t>
        <a:bodyPr/>
        <a:lstStyle/>
        <a:p>
          <a:endParaRPr lang="ru-RU"/>
        </a:p>
      </dgm:t>
    </dgm:pt>
    <dgm:pt modelId="{1DC07784-37DE-4BA1-9157-6377285B43D2}">
      <dgm:prSet phldrT="[Текст]"/>
      <dgm:spPr/>
      <dgm:t>
        <a:bodyPr/>
        <a:lstStyle/>
        <a:p>
          <a:r>
            <a:rPr lang="uk-UA" dirty="0" smtClean="0"/>
            <a:t>Можливість реалізації цього права визначається законом, зокрема главою </a:t>
          </a:r>
          <a:r>
            <a:rPr lang="en-US" dirty="0" smtClean="0"/>
            <a:t>V </a:t>
          </a:r>
          <a:r>
            <a:rPr lang="uk-UA" dirty="0" err="1" smtClean="0"/>
            <a:t>КЗпП</a:t>
          </a:r>
          <a:r>
            <a:rPr lang="uk-UA" dirty="0" smtClean="0"/>
            <a:t> України</a:t>
          </a:r>
          <a:endParaRPr lang="ru-RU" dirty="0"/>
        </a:p>
      </dgm:t>
    </dgm:pt>
    <dgm:pt modelId="{947C4579-B2EB-4169-8745-915F3A149FC4}" type="parTrans" cxnId="{FFAF832C-FCB8-47F2-BD7D-8FBE1F753CDE}">
      <dgm:prSet/>
      <dgm:spPr/>
      <dgm:t>
        <a:bodyPr/>
        <a:lstStyle/>
        <a:p>
          <a:endParaRPr lang="ru-RU"/>
        </a:p>
      </dgm:t>
    </dgm:pt>
    <dgm:pt modelId="{FD7F0F73-93AF-4442-BE27-8846FFFDFD09}" type="sibTrans" cxnId="{FFAF832C-FCB8-47F2-BD7D-8FBE1F753CDE}">
      <dgm:prSet/>
      <dgm:spPr/>
      <dgm:t>
        <a:bodyPr/>
        <a:lstStyle/>
        <a:p>
          <a:endParaRPr lang="ru-RU"/>
        </a:p>
      </dgm:t>
    </dgm:pt>
    <dgm:pt modelId="{0BDDCD08-B440-4F12-8B64-EEDBB2D66F09}">
      <dgm:prSet phldrT="[Текст]"/>
      <dgm:spPr/>
      <dgm:t>
        <a:bodyPr/>
        <a:lstStyle/>
        <a:p>
          <a:r>
            <a:rPr lang="uk-UA" dirty="0" smtClean="0"/>
            <a:t>Час відпочинку</a:t>
          </a:r>
          <a:endParaRPr lang="ru-RU" dirty="0"/>
        </a:p>
      </dgm:t>
    </dgm:pt>
    <dgm:pt modelId="{54205B5E-6D9A-4458-922C-586C1C691A55}" type="parTrans" cxnId="{ED22B0FB-8087-42A2-9BF0-49E3E6EAFEE7}">
      <dgm:prSet/>
      <dgm:spPr/>
      <dgm:t>
        <a:bodyPr/>
        <a:lstStyle/>
        <a:p>
          <a:endParaRPr lang="ru-RU"/>
        </a:p>
      </dgm:t>
    </dgm:pt>
    <dgm:pt modelId="{CBC7B7EE-2CED-4C8F-B984-BAC1E8DA5D8A}" type="sibTrans" cxnId="{ED22B0FB-8087-42A2-9BF0-49E3E6EAFEE7}">
      <dgm:prSet/>
      <dgm:spPr/>
      <dgm:t>
        <a:bodyPr/>
        <a:lstStyle/>
        <a:p>
          <a:endParaRPr lang="ru-RU"/>
        </a:p>
      </dgm:t>
    </dgm:pt>
    <dgm:pt modelId="{D6DF51F4-C3E3-4419-A9A3-22BCA7437741}">
      <dgm:prSet phldrT="[Текст]"/>
      <dgm:spPr/>
      <dgm:t>
        <a:bodyPr/>
        <a:lstStyle/>
        <a:p>
          <a:r>
            <a:rPr lang="uk-UA" dirty="0" smtClean="0"/>
            <a:t>проміжок часу, протягом якого працівник згідно із законодавством та локальними нормативними актами вільний від виконання трудових </a:t>
          </a:r>
          <a:r>
            <a:rPr lang="uk-UA" dirty="0" err="1" smtClean="0"/>
            <a:t>обов</a:t>
          </a:r>
          <a:r>
            <a:rPr lang="en-US" dirty="0" smtClean="0"/>
            <a:t>’</a:t>
          </a:r>
          <a:r>
            <a:rPr lang="uk-UA" dirty="0" err="1" smtClean="0"/>
            <a:t>язків</a:t>
          </a:r>
          <a:r>
            <a:rPr lang="uk-UA" dirty="0" smtClean="0"/>
            <a:t> і який він має право використовувати на власний розсуд</a:t>
          </a:r>
          <a:endParaRPr lang="ru-RU" dirty="0"/>
        </a:p>
      </dgm:t>
    </dgm:pt>
    <dgm:pt modelId="{F44F55FA-2389-4A33-9DC0-DB507D0C7BE0}" type="parTrans" cxnId="{D0E56E5B-4242-4DFF-8C28-72BB6B2832F4}">
      <dgm:prSet/>
      <dgm:spPr/>
      <dgm:t>
        <a:bodyPr/>
        <a:lstStyle/>
        <a:p>
          <a:endParaRPr lang="ru-RU"/>
        </a:p>
      </dgm:t>
    </dgm:pt>
    <dgm:pt modelId="{E65FB0DB-2911-47BE-9DD1-E433A2686EE7}" type="sibTrans" cxnId="{D0E56E5B-4242-4DFF-8C28-72BB6B2832F4}">
      <dgm:prSet/>
      <dgm:spPr/>
      <dgm:t>
        <a:bodyPr/>
        <a:lstStyle/>
        <a:p>
          <a:endParaRPr lang="ru-RU"/>
        </a:p>
      </dgm:t>
    </dgm:pt>
    <dgm:pt modelId="{1EB63A76-F2FE-4D86-89E3-15B0082B310F}" type="pres">
      <dgm:prSet presAssocID="{B8938CD7-05CD-4E8F-A236-96CCE00305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042CCF6-CAC3-4C38-A74F-DDC18678D0ED}" type="pres">
      <dgm:prSet presAssocID="{B8938CD7-05CD-4E8F-A236-96CCE00305B2}" presName="tSp" presStyleCnt="0"/>
      <dgm:spPr/>
    </dgm:pt>
    <dgm:pt modelId="{A0B52B1C-F59B-4784-9D3C-A296BD3AD431}" type="pres">
      <dgm:prSet presAssocID="{B8938CD7-05CD-4E8F-A236-96CCE00305B2}" presName="bSp" presStyleCnt="0"/>
      <dgm:spPr/>
    </dgm:pt>
    <dgm:pt modelId="{61A8F5FC-3D94-443C-8278-6B7C0C558CE6}" type="pres">
      <dgm:prSet presAssocID="{B8938CD7-05CD-4E8F-A236-96CCE00305B2}" presName="process" presStyleCnt="0"/>
      <dgm:spPr/>
    </dgm:pt>
    <dgm:pt modelId="{D5F2ED57-29D2-4EFA-AAE9-EC3E8C87903F}" type="pres">
      <dgm:prSet presAssocID="{66D05BF7-B6C9-40D9-A013-31EDFBA73A4F}" presName="composite1" presStyleCnt="0"/>
      <dgm:spPr/>
    </dgm:pt>
    <dgm:pt modelId="{321E2E02-7084-4E87-AD4B-0EDA82EC3D17}" type="pres">
      <dgm:prSet presAssocID="{66D05BF7-B6C9-40D9-A013-31EDFBA73A4F}" presName="dummyNode1" presStyleLbl="node1" presStyleIdx="0" presStyleCnt="3"/>
      <dgm:spPr/>
    </dgm:pt>
    <dgm:pt modelId="{CDEE7901-498D-45C4-B1F7-9D4DEC8B3622}" type="pres">
      <dgm:prSet presAssocID="{66D05BF7-B6C9-40D9-A013-31EDFBA73A4F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8778B1-D69C-4BA8-888B-198CF1EC4453}" type="pres">
      <dgm:prSet presAssocID="{66D05BF7-B6C9-40D9-A013-31EDFBA73A4F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7DCE43-D796-498F-A061-1B98D554AEF9}" type="pres">
      <dgm:prSet presAssocID="{66D05BF7-B6C9-40D9-A013-31EDFBA73A4F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BE7D12F-D014-4EFF-B8BF-C026AECB6841}" type="pres">
      <dgm:prSet presAssocID="{66D05BF7-B6C9-40D9-A013-31EDFBA73A4F}" presName="connSite1" presStyleCnt="0"/>
      <dgm:spPr/>
    </dgm:pt>
    <dgm:pt modelId="{BA25A1F1-5A9D-4DC1-9851-6BA3202F3F27}" type="pres">
      <dgm:prSet presAssocID="{A1233EB0-B883-476B-A7E5-E773C057E560}" presName="Name9" presStyleLbl="sibTrans2D1" presStyleIdx="0" presStyleCnt="2"/>
      <dgm:spPr/>
      <dgm:t>
        <a:bodyPr/>
        <a:lstStyle/>
        <a:p>
          <a:endParaRPr lang="uk-UA"/>
        </a:p>
      </dgm:t>
    </dgm:pt>
    <dgm:pt modelId="{7BE5485E-D5B1-41D8-A2CF-60AD78ED8573}" type="pres">
      <dgm:prSet presAssocID="{F6B8E9CB-78D6-436B-BC77-D892ABEAB4D8}" presName="composite2" presStyleCnt="0"/>
      <dgm:spPr/>
    </dgm:pt>
    <dgm:pt modelId="{4D4E1EB3-A9F4-4AD9-89B2-681CC237C4EB}" type="pres">
      <dgm:prSet presAssocID="{F6B8E9CB-78D6-436B-BC77-D892ABEAB4D8}" presName="dummyNode2" presStyleLbl="node1" presStyleIdx="0" presStyleCnt="3"/>
      <dgm:spPr/>
    </dgm:pt>
    <dgm:pt modelId="{6E39E823-ECD3-4D7F-8DE0-D43E6FA86C31}" type="pres">
      <dgm:prSet presAssocID="{F6B8E9CB-78D6-436B-BC77-D892ABEAB4D8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A2B339-C885-4F3D-92BE-710C8C882922}" type="pres">
      <dgm:prSet presAssocID="{F6B8E9CB-78D6-436B-BC77-D892ABEAB4D8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4E8044-69CF-4FAC-AF1A-9E2AA9C08E9C}" type="pres">
      <dgm:prSet presAssocID="{F6B8E9CB-78D6-436B-BC77-D892ABEAB4D8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625889-9166-4881-BEF5-959698B3A6F7}" type="pres">
      <dgm:prSet presAssocID="{F6B8E9CB-78D6-436B-BC77-D892ABEAB4D8}" presName="connSite2" presStyleCnt="0"/>
      <dgm:spPr/>
    </dgm:pt>
    <dgm:pt modelId="{DA0C9C3D-8080-44FD-A3CA-092AC3F72024}" type="pres">
      <dgm:prSet presAssocID="{EA94A318-07D8-4A2A-BAF3-69D86E73DFEF}" presName="Name18" presStyleLbl="sibTrans2D1" presStyleIdx="1" presStyleCnt="2"/>
      <dgm:spPr/>
      <dgm:t>
        <a:bodyPr/>
        <a:lstStyle/>
        <a:p>
          <a:endParaRPr lang="uk-UA"/>
        </a:p>
      </dgm:t>
    </dgm:pt>
    <dgm:pt modelId="{BD24967B-5640-4602-A8F5-10A6589AB50F}" type="pres">
      <dgm:prSet presAssocID="{0BDDCD08-B440-4F12-8B64-EEDBB2D66F09}" presName="composite1" presStyleCnt="0"/>
      <dgm:spPr/>
    </dgm:pt>
    <dgm:pt modelId="{7B887537-DE73-4BB8-8EC1-99841714E7D3}" type="pres">
      <dgm:prSet presAssocID="{0BDDCD08-B440-4F12-8B64-EEDBB2D66F09}" presName="dummyNode1" presStyleLbl="node1" presStyleIdx="1" presStyleCnt="3"/>
      <dgm:spPr/>
    </dgm:pt>
    <dgm:pt modelId="{A472B3D5-6D0D-44DE-B1F8-87D02E05D8C6}" type="pres">
      <dgm:prSet presAssocID="{0BDDCD08-B440-4F12-8B64-EEDBB2D66F09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E9BC85-0DAA-48F0-992C-BE24477A6467}" type="pres">
      <dgm:prSet presAssocID="{0BDDCD08-B440-4F12-8B64-EEDBB2D66F0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62EBE-3E36-4F9A-97F2-59C04A91BDC5}" type="pres">
      <dgm:prSet presAssocID="{0BDDCD08-B440-4F12-8B64-EEDBB2D66F09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1F81BB4-0DFD-4F69-9087-E455D30ADE3D}" type="pres">
      <dgm:prSet presAssocID="{0BDDCD08-B440-4F12-8B64-EEDBB2D66F09}" presName="connSite1" presStyleCnt="0"/>
      <dgm:spPr/>
    </dgm:pt>
  </dgm:ptLst>
  <dgm:cxnLst>
    <dgm:cxn modelId="{713CE836-C90A-4FEB-91D7-DE13CD176F6C}" type="presOf" srcId="{F6B8E9CB-78D6-436B-BC77-D892ABEAB4D8}" destId="{064E8044-69CF-4FAC-AF1A-9E2AA9C08E9C}" srcOrd="0" destOrd="0" presId="urn:microsoft.com/office/officeart/2005/8/layout/hProcess4"/>
    <dgm:cxn modelId="{FD493857-4791-4299-B335-605CBC30BC18}" type="presOf" srcId="{D6DF51F4-C3E3-4419-A9A3-22BCA7437741}" destId="{A472B3D5-6D0D-44DE-B1F8-87D02E05D8C6}" srcOrd="0" destOrd="0" presId="urn:microsoft.com/office/officeart/2005/8/layout/hProcess4"/>
    <dgm:cxn modelId="{3EB1F621-C253-4816-8C52-20469B50C07C}" type="presOf" srcId="{66D05BF7-B6C9-40D9-A013-31EDFBA73A4F}" destId="{437DCE43-D796-498F-A061-1B98D554AEF9}" srcOrd="0" destOrd="0" presId="urn:microsoft.com/office/officeart/2005/8/layout/hProcess4"/>
    <dgm:cxn modelId="{F4614B07-DA35-40B0-9CC0-76027BEF4AA3}" type="presOf" srcId="{EA94A318-07D8-4A2A-BAF3-69D86E73DFEF}" destId="{DA0C9C3D-8080-44FD-A3CA-092AC3F72024}" srcOrd="0" destOrd="0" presId="urn:microsoft.com/office/officeart/2005/8/layout/hProcess4"/>
    <dgm:cxn modelId="{0A1DD799-7FA1-4F50-8BD9-39E91B960F88}" type="presOf" srcId="{B8938CD7-05CD-4E8F-A236-96CCE00305B2}" destId="{1EB63A76-F2FE-4D86-89E3-15B0082B310F}" srcOrd="0" destOrd="0" presId="urn:microsoft.com/office/officeart/2005/8/layout/hProcess4"/>
    <dgm:cxn modelId="{3E8399D1-E6BA-4A04-964E-207FAD2E25F7}" type="presOf" srcId="{42A03140-7C37-497B-9B27-5ECFA715143D}" destId="{E48778B1-D69C-4BA8-888B-198CF1EC4453}" srcOrd="1" destOrd="0" presId="urn:microsoft.com/office/officeart/2005/8/layout/hProcess4"/>
    <dgm:cxn modelId="{1628636B-7EDA-4A7C-A654-390C3D14164B}" srcId="{B8938CD7-05CD-4E8F-A236-96CCE00305B2}" destId="{66D05BF7-B6C9-40D9-A013-31EDFBA73A4F}" srcOrd="0" destOrd="0" parTransId="{F9758D75-AC13-46BE-9A25-A7A9734D0AF5}" sibTransId="{A1233EB0-B883-476B-A7E5-E773C057E560}"/>
    <dgm:cxn modelId="{0EFE464D-B67A-4D03-95F7-5B1F41975415}" type="presOf" srcId="{0BDDCD08-B440-4F12-8B64-EEDBB2D66F09}" destId="{BA662EBE-3E36-4F9A-97F2-59C04A91BDC5}" srcOrd="0" destOrd="0" presId="urn:microsoft.com/office/officeart/2005/8/layout/hProcess4"/>
    <dgm:cxn modelId="{D0E56E5B-4242-4DFF-8C28-72BB6B2832F4}" srcId="{0BDDCD08-B440-4F12-8B64-EEDBB2D66F09}" destId="{D6DF51F4-C3E3-4419-A9A3-22BCA7437741}" srcOrd="0" destOrd="0" parTransId="{F44F55FA-2389-4A33-9DC0-DB507D0C7BE0}" sibTransId="{E65FB0DB-2911-47BE-9DD1-E433A2686EE7}"/>
    <dgm:cxn modelId="{BF33DBC5-73CA-46E4-8011-BE3864F8C347}" type="presOf" srcId="{1DC07784-37DE-4BA1-9157-6377285B43D2}" destId="{6E39E823-ECD3-4D7F-8DE0-D43E6FA86C31}" srcOrd="0" destOrd="0" presId="urn:microsoft.com/office/officeart/2005/8/layout/hProcess4"/>
    <dgm:cxn modelId="{83DD7B08-276C-4892-93BD-71D9D8F8FA17}" type="presOf" srcId="{A1233EB0-B883-476B-A7E5-E773C057E560}" destId="{BA25A1F1-5A9D-4DC1-9851-6BA3202F3F27}" srcOrd="0" destOrd="0" presId="urn:microsoft.com/office/officeart/2005/8/layout/hProcess4"/>
    <dgm:cxn modelId="{ED22B0FB-8087-42A2-9BF0-49E3E6EAFEE7}" srcId="{B8938CD7-05CD-4E8F-A236-96CCE00305B2}" destId="{0BDDCD08-B440-4F12-8B64-EEDBB2D66F09}" srcOrd="2" destOrd="0" parTransId="{54205B5E-6D9A-4458-922C-586C1C691A55}" sibTransId="{CBC7B7EE-2CED-4C8F-B984-BAC1E8DA5D8A}"/>
    <dgm:cxn modelId="{043724D8-D18D-4809-9F1F-8A33A5233358}" type="presOf" srcId="{1DC07784-37DE-4BA1-9157-6377285B43D2}" destId="{A0A2B339-C885-4F3D-92BE-710C8C882922}" srcOrd="1" destOrd="0" presId="urn:microsoft.com/office/officeart/2005/8/layout/hProcess4"/>
    <dgm:cxn modelId="{D99EB172-1A20-4C6A-919F-B937F18659CD}" type="presOf" srcId="{D6DF51F4-C3E3-4419-A9A3-22BCA7437741}" destId="{75E9BC85-0DAA-48F0-992C-BE24477A6467}" srcOrd="1" destOrd="0" presId="urn:microsoft.com/office/officeart/2005/8/layout/hProcess4"/>
    <dgm:cxn modelId="{FFAF832C-FCB8-47F2-BD7D-8FBE1F753CDE}" srcId="{F6B8E9CB-78D6-436B-BC77-D892ABEAB4D8}" destId="{1DC07784-37DE-4BA1-9157-6377285B43D2}" srcOrd="0" destOrd="0" parTransId="{947C4579-B2EB-4169-8745-915F3A149FC4}" sibTransId="{FD7F0F73-93AF-4442-BE27-8846FFFDFD09}"/>
    <dgm:cxn modelId="{31D8E4EB-9DCC-4674-B2F4-A4F70E962197}" type="presOf" srcId="{42A03140-7C37-497B-9B27-5ECFA715143D}" destId="{CDEE7901-498D-45C4-B1F7-9D4DEC8B3622}" srcOrd="0" destOrd="0" presId="urn:microsoft.com/office/officeart/2005/8/layout/hProcess4"/>
    <dgm:cxn modelId="{F7994958-EA43-4946-A1C1-2FA85E2E45DF}" srcId="{66D05BF7-B6C9-40D9-A013-31EDFBA73A4F}" destId="{42A03140-7C37-497B-9B27-5ECFA715143D}" srcOrd="0" destOrd="0" parTransId="{F4DD8F77-5F26-4F98-9A74-E79F3D95EC66}" sibTransId="{9D4B0140-1223-4D4B-9506-165EDC1739C6}"/>
    <dgm:cxn modelId="{D0FAC81E-B53E-4209-A21C-8F9821A0437B}" srcId="{B8938CD7-05CD-4E8F-A236-96CCE00305B2}" destId="{F6B8E9CB-78D6-436B-BC77-D892ABEAB4D8}" srcOrd="1" destOrd="0" parTransId="{79D6E947-C642-4FE0-B8F8-3ADC2758B241}" sibTransId="{EA94A318-07D8-4A2A-BAF3-69D86E73DFEF}"/>
    <dgm:cxn modelId="{F5721F69-322C-4178-8EA5-AC388DCE87D0}" type="presParOf" srcId="{1EB63A76-F2FE-4D86-89E3-15B0082B310F}" destId="{6042CCF6-CAC3-4C38-A74F-DDC18678D0ED}" srcOrd="0" destOrd="0" presId="urn:microsoft.com/office/officeart/2005/8/layout/hProcess4"/>
    <dgm:cxn modelId="{FB1ABC43-9EFD-4552-9EA8-EF1412654535}" type="presParOf" srcId="{1EB63A76-F2FE-4D86-89E3-15B0082B310F}" destId="{A0B52B1C-F59B-4784-9D3C-A296BD3AD431}" srcOrd="1" destOrd="0" presId="urn:microsoft.com/office/officeart/2005/8/layout/hProcess4"/>
    <dgm:cxn modelId="{DE44988F-1F0D-4020-9C86-D108B3B9FE3D}" type="presParOf" srcId="{1EB63A76-F2FE-4D86-89E3-15B0082B310F}" destId="{61A8F5FC-3D94-443C-8278-6B7C0C558CE6}" srcOrd="2" destOrd="0" presId="urn:microsoft.com/office/officeart/2005/8/layout/hProcess4"/>
    <dgm:cxn modelId="{CCD60CB4-0C83-4E96-BE35-D9DA36A2B5F8}" type="presParOf" srcId="{61A8F5FC-3D94-443C-8278-6B7C0C558CE6}" destId="{D5F2ED57-29D2-4EFA-AAE9-EC3E8C87903F}" srcOrd="0" destOrd="0" presId="urn:microsoft.com/office/officeart/2005/8/layout/hProcess4"/>
    <dgm:cxn modelId="{FD25A53A-ADED-4FF4-ABA9-073F1DEDE1E5}" type="presParOf" srcId="{D5F2ED57-29D2-4EFA-AAE9-EC3E8C87903F}" destId="{321E2E02-7084-4E87-AD4B-0EDA82EC3D17}" srcOrd="0" destOrd="0" presId="urn:microsoft.com/office/officeart/2005/8/layout/hProcess4"/>
    <dgm:cxn modelId="{F59E5422-E2E4-435B-BBA3-9B63576CE171}" type="presParOf" srcId="{D5F2ED57-29D2-4EFA-AAE9-EC3E8C87903F}" destId="{CDEE7901-498D-45C4-B1F7-9D4DEC8B3622}" srcOrd="1" destOrd="0" presId="urn:microsoft.com/office/officeart/2005/8/layout/hProcess4"/>
    <dgm:cxn modelId="{099D7E3D-8C2E-487A-AAD3-9177CEA22A19}" type="presParOf" srcId="{D5F2ED57-29D2-4EFA-AAE9-EC3E8C87903F}" destId="{E48778B1-D69C-4BA8-888B-198CF1EC4453}" srcOrd="2" destOrd="0" presId="urn:microsoft.com/office/officeart/2005/8/layout/hProcess4"/>
    <dgm:cxn modelId="{68B28174-B6F2-49E4-8656-43413C6DDE85}" type="presParOf" srcId="{D5F2ED57-29D2-4EFA-AAE9-EC3E8C87903F}" destId="{437DCE43-D796-498F-A061-1B98D554AEF9}" srcOrd="3" destOrd="0" presId="urn:microsoft.com/office/officeart/2005/8/layout/hProcess4"/>
    <dgm:cxn modelId="{D55CF647-DE94-44C1-9C56-7FD24DACE6C2}" type="presParOf" srcId="{D5F2ED57-29D2-4EFA-AAE9-EC3E8C87903F}" destId="{EBE7D12F-D014-4EFF-B8BF-C026AECB6841}" srcOrd="4" destOrd="0" presId="urn:microsoft.com/office/officeart/2005/8/layout/hProcess4"/>
    <dgm:cxn modelId="{A37317BD-3954-4351-897C-884E13226A8E}" type="presParOf" srcId="{61A8F5FC-3D94-443C-8278-6B7C0C558CE6}" destId="{BA25A1F1-5A9D-4DC1-9851-6BA3202F3F27}" srcOrd="1" destOrd="0" presId="urn:microsoft.com/office/officeart/2005/8/layout/hProcess4"/>
    <dgm:cxn modelId="{CD273BFE-E411-4199-9F18-9133A3118FC4}" type="presParOf" srcId="{61A8F5FC-3D94-443C-8278-6B7C0C558CE6}" destId="{7BE5485E-D5B1-41D8-A2CF-60AD78ED8573}" srcOrd="2" destOrd="0" presId="urn:microsoft.com/office/officeart/2005/8/layout/hProcess4"/>
    <dgm:cxn modelId="{0E0E8DDE-7321-41AC-A0FD-F6D08AC10301}" type="presParOf" srcId="{7BE5485E-D5B1-41D8-A2CF-60AD78ED8573}" destId="{4D4E1EB3-A9F4-4AD9-89B2-681CC237C4EB}" srcOrd="0" destOrd="0" presId="urn:microsoft.com/office/officeart/2005/8/layout/hProcess4"/>
    <dgm:cxn modelId="{00F07157-F073-4036-B116-65ACD228271E}" type="presParOf" srcId="{7BE5485E-D5B1-41D8-A2CF-60AD78ED8573}" destId="{6E39E823-ECD3-4D7F-8DE0-D43E6FA86C31}" srcOrd="1" destOrd="0" presId="urn:microsoft.com/office/officeart/2005/8/layout/hProcess4"/>
    <dgm:cxn modelId="{9D840C82-22A6-4458-A8F2-FE26AA0C0D9F}" type="presParOf" srcId="{7BE5485E-D5B1-41D8-A2CF-60AD78ED8573}" destId="{A0A2B339-C885-4F3D-92BE-710C8C882922}" srcOrd="2" destOrd="0" presId="urn:microsoft.com/office/officeart/2005/8/layout/hProcess4"/>
    <dgm:cxn modelId="{D39E83A3-252C-4DAD-9B1A-393D215CE27E}" type="presParOf" srcId="{7BE5485E-D5B1-41D8-A2CF-60AD78ED8573}" destId="{064E8044-69CF-4FAC-AF1A-9E2AA9C08E9C}" srcOrd="3" destOrd="0" presId="urn:microsoft.com/office/officeart/2005/8/layout/hProcess4"/>
    <dgm:cxn modelId="{93F8DAF8-C958-4CA5-B7C4-16A9C9C5ADC9}" type="presParOf" srcId="{7BE5485E-D5B1-41D8-A2CF-60AD78ED8573}" destId="{7E625889-9166-4881-BEF5-959698B3A6F7}" srcOrd="4" destOrd="0" presId="urn:microsoft.com/office/officeart/2005/8/layout/hProcess4"/>
    <dgm:cxn modelId="{1E180266-5743-4226-B832-89154CA70A8E}" type="presParOf" srcId="{61A8F5FC-3D94-443C-8278-6B7C0C558CE6}" destId="{DA0C9C3D-8080-44FD-A3CA-092AC3F72024}" srcOrd="3" destOrd="0" presId="urn:microsoft.com/office/officeart/2005/8/layout/hProcess4"/>
    <dgm:cxn modelId="{3B193F40-D17F-43AA-BA7F-4118B9033A4F}" type="presParOf" srcId="{61A8F5FC-3D94-443C-8278-6B7C0C558CE6}" destId="{BD24967B-5640-4602-A8F5-10A6589AB50F}" srcOrd="4" destOrd="0" presId="urn:microsoft.com/office/officeart/2005/8/layout/hProcess4"/>
    <dgm:cxn modelId="{90243E69-D971-449B-8E82-8CB2521989E2}" type="presParOf" srcId="{BD24967B-5640-4602-A8F5-10A6589AB50F}" destId="{7B887537-DE73-4BB8-8EC1-99841714E7D3}" srcOrd="0" destOrd="0" presId="urn:microsoft.com/office/officeart/2005/8/layout/hProcess4"/>
    <dgm:cxn modelId="{2184BC74-7C28-479D-A19C-482039193AC3}" type="presParOf" srcId="{BD24967B-5640-4602-A8F5-10A6589AB50F}" destId="{A472B3D5-6D0D-44DE-B1F8-87D02E05D8C6}" srcOrd="1" destOrd="0" presId="urn:microsoft.com/office/officeart/2005/8/layout/hProcess4"/>
    <dgm:cxn modelId="{9D2EE900-F861-4444-91E6-3F37BBEBBD85}" type="presParOf" srcId="{BD24967B-5640-4602-A8F5-10A6589AB50F}" destId="{75E9BC85-0DAA-48F0-992C-BE24477A6467}" srcOrd="2" destOrd="0" presId="urn:microsoft.com/office/officeart/2005/8/layout/hProcess4"/>
    <dgm:cxn modelId="{4B598215-AF82-446F-BDE5-B3907D03FC90}" type="presParOf" srcId="{BD24967B-5640-4602-A8F5-10A6589AB50F}" destId="{BA662EBE-3E36-4F9A-97F2-59C04A91BDC5}" srcOrd="3" destOrd="0" presId="urn:microsoft.com/office/officeart/2005/8/layout/hProcess4"/>
    <dgm:cxn modelId="{4F13F8F3-9613-4A38-B02E-4E44E244B835}" type="presParOf" srcId="{BD24967B-5640-4602-A8F5-10A6589AB50F}" destId="{01F81BB4-0DFD-4F69-9087-E455D30ADE3D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F0BA14C-C0F4-4BDD-A144-292B23FE48D7}" type="doc">
      <dgm:prSet loTypeId="urn:microsoft.com/office/officeart/2005/8/layout/hProcess7#1" loCatId="list" qsTypeId="urn:microsoft.com/office/officeart/2005/8/quickstyle/3d2" qsCatId="3D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6E8A7CB6-CD85-4346-B6F5-BDE329354C93}">
      <dgm:prSet phldrT="[Текст]"/>
      <dgm:spPr/>
      <dgm:t>
        <a:bodyPr/>
        <a:lstStyle/>
        <a:p>
          <a:r>
            <a:rPr lang="uk-UA" dirty="0" smtClean="0"/>
            <a:t>Відпустка</a:t>
          </a:r>
          <a:endParaRPr lang="ru-RU" dirty="0"/>
        </a:p>
      </dgm:t>
    </dgm:pt>
    <dgm:pt modelId="{C6207F03-0382-4475-BA4D-F6F291A80B5D}" type="parTrans" cxnId="{07634D4E-2A60-4966-8D7B-60D4965B67ED}">
      <dgm:prSet/>
      <dgm:spPr/>
      <dgm:t>
        <a:bodyPr/>
        <a:lstStyle/>
        <a:p>
          <a:endParaRPr lang="ru-RU"/>
        </a:p>
      </dgm:t>
    </dgm:pt>
    <dgm:pt modelId="{E0D227FA-D46E-4C48-89C2-066BB309AA46}" type="sibTrans" cxnId="{07634D4E-2A60-4966-8D7B-60D4965B67ED}">
      <dgm:prSet/>
      <dgm:spPr/>
      <dgm:t>
        <a:bodyPr/>
        <a:lstStyle/>
        <a:p>
          <a:endParaRPr lang="ru-RU"/>
        </a:p>
      </dgm:t>
    </dgm:pt>
    <dgm:pt modelId="{AD5F0757-83C8-4368-A450-5CBFFFA7CEAA}">
      <dgm:prSet phldrT="[Текст]"/>
      <dgm:spPr/>
      <dgm:t>
        <a:bodyPr/>
        <a:lstStyle/>
        <a:p>
          <a:r>
            <a:rPr lang="uk-UA" dirty="0" smtClean="0"/>
            <a:t>це встановлена законом,  колективним договором або трудовим контрактом певна кількість календарних днів безперервного відпочинку, які надаються працівникові роботодавцем у календарному році з оплатою або без оплати їх із збереженням місця роботи(посади) за працівником на цей час</a:t>
          </a:r>
          <a:endParaRPr lang="ru-RU" dirty="0"/>
        </a:p>
      </dgm:t>
    </dgm:pt>
    <dgm:pt modelId="{EC051924-4B02-489B-A8A5-EFD1254FC52F}" type="parTrans" cxnId="{1967CF8E-84D6-4158-B6AD-69D460E1A4D2}">
      <dgm:prSet/>
      <dgm:spPr/>
      <dgm:t>
        <a:bodyPr/>
        <a:lstStyle/>
        <a:p>
          <a:endParaRPr lang="ru-RU"/>
        </a:p>
      </dgm:t>
    </dgm:pt>
    <dgm:pt modelId="{CC3CC0DB-14AD-4A7B-B5F6-B1BC5D75B612}" type="sibTrans" cxnId="{1967CF8E-84D6-4158-B6AD-69D460E1A4D2}">
      <dgm:prSet/>
      <dgm:spPr/>
      <dgm:t>
        <a:bodyPr/>
        <a:lstStyle/>
        <a:p>
          <a:endParaRPr lang="ru-RU"/>
        </a:p>
      </dgm:t>
    </dgm:pt>
    <dgm:pt modelId="{5F48A744-A1BB-47BF-BFD4-C31F251625FD}">
      <dgm:prSet phldrT="[Текст]"/>
      <dgm:spPr/>
      <dgm:t>
        <a:bodyPr/>
        <a:lstStyle/>
        <a:p>
          <a:r>
            <a:rPr lang="uk-UA" dirty="0" smtClean="0"/>
            <a:t>Право на відпустку(ст.ст.2,9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D04862DC-088E-4C61-85C7-912C52B248B0}" type="parTrans" cxnId="{F97D3417-D14F-4A1A-8781-F7F43A045524}">
      <dgm:prSet/>
      <dgm:spPr/>
      <dgm:t>
        <a:bodyPr/>
        <a:lstStyle/>
        <a:p>
          <a:endParaRPr lang="ru-RU"/>
        </a:p>
      </dgm:t>
    </dgm:pt>
    <dgm:pt modelId="{99A0618C-0CBB-43DB-8B4D-1694F1A4EEE6}" type="sibTrans" cxnId="{F97D3417-D14F-4A1A-8781-F7F43A045524}">
      <dgm:prSet/>
      <dgm:spPr/>
      <dgm:t>
        <a:bodyPr/>
        <a:lstStyle/>
        <a:p>
          <a:endParaRPr lang="ru-RU"/>
        </a:p>
      </dgm:t>
    </dgm:pt>
    <dgm:pt modelId="{5480D920-6906-4EC6-AFEE-9A8786C7168D}">
      <dgm:prSet phldrT="[Текст]"/>
      <dgm:spPr/>
      <dgm:t>
        <a:bodyPr/>
        <a:lstStyle/>
        <a:p>
          <a:r>
            <a:rPr lang="uk-UA" dirty="0" smtClean="0"/>
            <a:t>право на відпустки мають громадяни України, які перебувають у трудових відносинах з підприємством незалежно від форм власності, виду діяльності та галузевої належності, а також працюють за трудовим договором у фізичної особи</a:t>
          </a:r>
          <a:endParaRPr lang="ru-RU" dirty="0"/>
        </a:p>
      </dgm:t>
    </dgm:pt>
    <dgm:pt modelId="{6BA0BBFD-A0B6-4476-9D42-10855E15B072}" type="parTrans" cxnId="{2EC5A682-7689-4BCA-AAA2-586AA924B559}">
      <dgm:prSet/>
      <dgm:spPr/>
      <dgm:t>
        <a:bodyPr/>
        <a:lstStyle/>
        <a:p>
          <a:endParaRPr lang="ru-RU"/>
        </a:p>
      </dgm:t>
    </dgm:pt>
    <dgm:pt modelId="{86B472F7-D5AC-40C9-8441-047C5D45E292}" type="sibTrans" cxnId="{2EC5A682-7689-4BCA-AAA2-586AA924B559}">
      <dgm:prSet/>
      <dgm:spPr/>
      <dgm:t>
        <a:bodyPr/>
        <a:lstStyle/>
        <a:p>
          <a:endParaRPr lang="ru-RU"/>
        </a:p>
      </dgm:t>
    </dgm:pt>
    <dgm:pt modelId="{423684B1-12AF-4D77-8AE9-4C8345F336F4}">
      <dgm:prSet phldrT="[Текст]"/>
      <dgm:spPr/>
      <dgm:t>
        <a:bodyPr/>
        <a:lstStyle/>
        <a:p>
          <a:r>
            <a:rPr lang="uk-UA" dirty="0" smtClean="0"/>
            <a:t>іноземні громадяни та особи без громадянства, які працюють в Україні, мають право на відпустки нарівні з громадянами України</a:t>
          </a:r>
          <a:endParaRPr lang="ru-RU" dirty="0"/>
        </a:p>
      </dgm:t>
    </dgm:pt>
    <dgm:pt modelId="{3FC52F7E-640E-44B2-8245-8B7D712A449E}" type="parTrans" cxnId="{B07D271D-3328-4268-9A11-CA5CBCDFBB4D}">
      <dgm:prSet/>
      <dgm:spPr/>
      <dgm:t>
        <a:bodyPr/>
        <a:lstStyle/>
        <a:p>
          <a:endParaRPr lang="ru-RU"/>
        </a:p>
      </dgm:t>
    </dgm:pt>
    <dgm:pt modelId="{6E2F9B78-66B3-4430-9CB7-32555FF744DF}" type="sibTrans" cxnId="{B07D271D-3328-4268-9A11-CA5CBCDFBB4D}">
      <dgm:prSet/>
      <dgm:spPr/>
      <dgm:t>
        <a:bodyPr/>
        <a:lstStyle/>
        <a:p>
          <a:endParaRPr lang="ru-RU"/>
        </a:p>
      </dgm:t>
    </dgm:pt>
    <dgm:pt modelId="{A60A22E9-1315-4C03-9207-ACF78D49122B}">
      <dgm:prSet phldrT="[Текст]"/>
      <dgm:spPr/>
      <dgm:t>
        <a:bodyPr/>
        <a:lstStyle/>
        <a:p>
          <a:r>
            <a:rPr lang="uk-UA" dirty="0" smtClean="0"/>
            <a:t>Право на відпустки забезпечується:</a:t>
          </a:r>
          <a:endParaRPr lang="ru-RU" dirty="0"/>
        </a:p>
      </dgm:t>
    </dgm:pt>
    <dgm:pt modelId="{9B634C67-6DDF-475A-B120-65F352F3CBC4}" type="parTrans" cxnId="{6D4501E7-7C63-4C4B-86C8-4D7D1EC4654D}">
      <dgm:prSet/>
      <dgm:spPr/>
      <dgm:t>
        <a:bodyPr/>
        <a:lstStyle/>
        <a:p>
          <a:endParaRPr lang="ru-RU"/>
        </a:p>
      </dgm:t>
    </dgm:pt>
    <dgm:pt modelId="{8C4DAB58-17D9-425E-96A7-8BC6026FA70C}" type="sibTrans" cxnId="{6D4501E7-7C63-4C4B-86C8-4D7D1EC4654D}">
      <dgm:prSet/>
      <dgm:spPr/>
      <dgm:t>
        <a:bodyPr/>
        <a:lstStyle/>
        <a:p>
          <a:endParaRPr lang="ru-RU"/>
        </a:p>
      </dgm:t>
    </dgm:pt>
    <dgm:pt modelId="{CCC4CEAD-6142-493F-A2EF-688B9A20C251}">
      <dgm:prSet phldrT="[Текст]"/>
      <dgm:spPr/>
      <dgm:t>
        <a:bodyPr/>
        <a:lstStyle/>
        <a:p>
          <a:r>
            <a:rPr lang="uk-UA" dirty="0" smtClean="0"/>
            <a:t>гарантованим наданням відпустки визначеної тривалості із збереженням на її період місця роботи(посади), заробітної плати(допомоги) у випадках, передбачених Законом</a:t>
          </a:r>
          <a:endParaRPr lang="ru-RU" dirty="0"/>
        </a:p>
      </dgm:t>
    </dgm:pt>
    <dgm:pt modelId="{FD43D872-A1B5-4611-A967-0F17A2FC6EFD}" type="parTrans" cxnId="{1B28863C-C602-4EC5-8C92-1F3D9D38BC16}">
      <dgm:prSet/>
      <dgm:spPr/>
      <dgm:t>
        <a:bodyPr/>
        <a:lstStyle/>
        <a:p>
          <a:endParaRPr lang="ru-RU"/>
        </a:p>
      </dgm:t>
    </dgm:pt>
    <dgm:pt modelId="{3B755D83-4DF1-4CBE-8186-C79325AEA3F0}" type="sibTrans" cxnId="{1B28863C-C602-4EC5-8C92-1F3D9D38BC16}">
      <dgm:prSet/>
      <dgm:spPr/>
      <dgm:t>
        <a:bodyPr/>
        <a:lstStyle/>
        <a:p>
          <a:endParaRPr lang="ru-RU"/>
        </a:p>
      </dgm:t>
    </dgm:pt>
    <dgm:pt modelId="{05B1A0C4-6211-424A-91B4-C95E5D79C089}">
      <dgm:prSet phldrT="[Текст]"/>
      <dgm:spPr/>
      <dgm:t>
        <a:bodyPr/>
        <a:lstStyle/>
        <a:p>
          <a:r>
            <a:rPr lang="uk-UA" dirty="0" smtClean="0"/>
            <a:t>забороною замінити відпустки грошовою компенсацією, крім випадків, передбачених Законом</a:t>
          </a:r>
          <a:endParaRPr lang="ru-RU" dirty="0"/>
        </a:p>
      </dgm:t>
    </dgm:pt>
    <dgm:pt modelId="{E302EE49-3DE6-439B-9D4E-B6C448D8D898}" type="parTrans" cxnId="{D7487CCC-56A6-4EBD-BC11-7A196C866FCD}">
      <dgm:prSet/>
      <dgm:spPr/>
      <dgm:t>
        <a:bodyPr/>
        <a:lstStyle/>
        <a:p>
          <a:endParaRPr lang="ru-RU"/>
        </a:p>
      </dgm:t>
    </dgm:pt>
    <dgm:pt modelId="{CA55FEE0-4214-4C12-8A50-4EA9E5D12FEB}" type="sibTrans" cxnId="{D7487CCC-56A6-4EBD-BC11-7A196C866FCD}">
      <dgm:prSet/>
      <dgm:spPr/>
      <dgm:t>
        <a:bodyPr/>
        <a:lstStyle/>
        <a:p>
          <a:endParaRPr lang="ru-RU"/>
        </a:p>
      </dgm:t>
    </dgm:pt>
    <dgm:pt modelId="{F94F33E8-A2AF-4CFA-87F7-AF6E26086ADE}" type="pres">
      <dgm:prSet presAssocID="{6F0BA14C-C0F4-4BDD-A144-292B23FE48D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A8BE1AA-0295-4E80-A0FC-47678F03464D}" type="pres">
      <dgm:prSet presAssocID="{6E8A7CB6-CD85-4346-B6F5-BDE329354C93}" presName="compositeNode" presStyleCnt="0">
        <dgm:presLayoutVars>
          <dgm:bulletEnabled val="1"/>
        </dgm:presLayoutVars>
      </dgm:prSet>
      <dgm:spPr/>
    </dgm:pt>
    <dgm:pt modelId="{20E9D69F-2B57-4D8B-83B8-B49834844BD4}" type="pres">
      <dgm:prSet presAssocID="{6E8A7CB6-CD85-4346-B6F5-BDE329354C93}" presName="bgRect" presStyleLbl="node1" presStyleIdx="0" presStyleCnt="3"/>
      <dgm:spPr/>
      <dgm:t>
        <a:bodyPr/>
        <a:lstStyle/>
        <a:p>
          <a:endParaRPr lang="uk-UA"/>
        </a:p>
      </dgm:t>
    </dgm:pt>
    <dgm:pt modelId="{96B6E38B-C5FC-4223-B2EA-8BB8DE794064}" type="pres">
      <dgm:prSet presAssocID="{6E8A7CB6-CD85-4346-B6F5-BDE329354C93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8CCAFA2-FD82-47C3-893A-EAEB7B66CEC0}" type="pres">
      <dgm:prSet presAssocID="{6E8A7CB6-CD85-4346-B6F5-BDE329354C93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96B09B0-4DB2-498B-A2BF-84BDFF24D982}" type="pres">
      <dgm:prSet presAssocID="{E0D227FA-D46E-4C48-89C2-066BB309AA46}" presName="hSp" presStyleCnt="0"/>
      <dgm:spPr/>
    </dgm:pt>
    <dgm:pt modelId="{3EAFF199-0A85-40D7-843C-B1678D9E4D93}" type="pres">
      <dgm:prSet presAssocID="{E0D227FA-D46E-4C48-89C2-066BB309AA46}" presName="vProcSp" presStyleCnt="0"/>
      <dgm:spPr/>
    </dgm:pt>
    <dgm:pt modelId="{EBE88F5B-8219-4452-ADCC-58538D99D216}" type="pres">
      <dgm:prSet presAssocID="{E0D227FA-D46E-4C48-89C2-066BB309AA46}" presName="vSp1" presStyleCnt="0"/>
      <dgm:spPr/>
    </dgm:pt>
    <dgm:pt modelId="{4B7CEBF1-F3BB-4D79-80FD-EC21D7DDEEA7}" type="pres">
      <dgm:prSet presAssocID="{E0D227FA-D46E-4C48-89C2-066BB309AA46}" presName="simulatedConn" presStyleLbl="solidFgAcc1" presStyleIdx="0" presStyleCnt="2"/>
      <dgm:spPr/>
    </dgm:pt>
    <dgm:pt modelId="{80F6A901-7B97-4F0B-9F9B-2B0137BDCF38}" type="pres">
      <dgm:prSet presAssocID="{E0D227FA-D46E-4C48-89C2-066BB309AA46}" presName="vSp2" presStyleCnt="0"/>
      <dgm:spPr/>
    </dgm:pt>
    <dgm:pt modelId="{12B4B721-127D-4039-9B57-D00E3EBEFE20}" type="pres">
      <dgm:prSet presAssocID="{E0D227FA-D46E-4C48-89C2-066BB309AA46}" presName="sibTrans" presStyleCnt="0"/>
      <dgm:spPr/>
    </dgm:pt>
    <dgm:pt modelId="{E98B7922-7004-4315-851F-B51343D98C82}" type="pres">
      <dgm:prSet presAssocID="{5F48A744-A1BB-47BF-BFD4-C31F251625FD}" presName="compositeNode" presStyleCnt="0">
        <dgm:presLayoutVars>
          <dgm:bulletEnabled val="1"/>
        </dgm:presLayoutVars>
      </dgm:prSet>
      <dgm:spPr/>
    </dgm:pt>
    <dgm:pt modelId="{7267F572-E68B-4573-903E-3F0D2DA6104B}" type="pres">
      <dgm:prSet presAssocID="{5F48A744-A1BB-47BF-BFD4-C31F251625FD}" presName="bgRect" presStyleLbl="node1" presStyleIdx="1" presStyleCnt="3"/>
      <dgm:spPr/>
      <dgm:t>
        <a:bodyPr/>
        <a:lstStyle/>
        <a:p>
          <a:endParaRPr lang="uk-UA"/>
        </a:p>
      </dgm:t>
    </dgm:pt>
    <dgm:pt modelId="{586FAABB-C9A4-4DA2-A262-F11694319A48}" type="pres">
      <dgm:prSet presAssocID="{5F48A744-A1BB-47BF-BFD4-C31F251625FD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38491CC-5774-4803-9F29-60087653B944}" type="pres">
      <dgm:prSet presAssocID="{5F48A744-A1BB-47BF-BFD4-C31F251625FD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0931A68-860F-489E-A3D4-1ED526B41C77}" type="pres">
      <dgm:prSet presAssocID="{99A0618C-0CBB-43DB-8B4D-1694F1A4EEE6}" presName="hSp" presStyleCnt="0"/>
      <dgm:spPr/>
    </dgm:pt>
    <dgm:pt modelId="{8355D5D5-13D0-4800-9E15-4ED33651E0B5}" type="pres">
      <dgm:prSet presAssocID="{99A0618C-0CBB-43DB-8B4D-1694F1A4EEE6}" presName="vProcSp" presStyleCnt="0"/>
      <dgm:spPr/>
    </dgm:pt>
    <dgm:pt modelId="{0D7CEE99-CDEB-47B9-A004-67ACCC737980}" type="pres">
      <dgm:prSet presAssocID="{99A0618C-0CBB-43DB-8B4D-1694F1A4EEE6}" presName="vSp1" presStyleCnt="0"/>
      <dgm:spPr/>
    </dgm:pt>
    <dgm:pt modelId="{6B16C4F5-DA20-46BD-A238-B4B847694680}" type="pres">
      <dgm:prSet presAssocID="{99A0618C-0CBB-43DB-8B4D-1694F1A4EEE6}" presName="simulatedConn" presStyleLbl="solidFgAcc1" presStyleIdx="1" presStyleCnt="2"/>
      <dgm:spPr/>
    </dgm:pt>
    <dgm:pt modelId="{04C8C807-4AE6-4646-B6BE-1BEDFA4CD2A6}" type="pres">
      <dgm:prSet presAssocID="{99A0618C-0CBB-43DB-8B4D-1694F1A4EEE6}" presName="vSp2" presStyleCnt="0"/>
      <dgm:spPr/>
    </dgm:pt>
    <dgm:pt modelId="{10A6FFE8-C2FF-4C8D-B70E-87DA8A2DB0D3}" type="pres">
      <dgm:prSet presAssocID="{99A0618C-0CBB-43DB-8B4D-1694F1A4EEE6}" presName="sibTrans" presStyleCnt="0"/>
      <dgm:spPr/>
    </dgm:pt>
    <dgm:pt modelId="{A707AD3F-0801-4F99-9D53-F3ADA8B4A328}" type="pres">
      <dgm:prSet presAssocID="{A60A22E9-1315-4C03-9207-ACF78D49122B}" presName="compositeNode" presStyleCnt="0">
        <dgm:presLayoutVars>
          <dgm:bulletEnabled val="1"/>
        </dgm:presLayoutVars>
      </dgm:prSet>
      <dgm:spPr/>
    </dgm:pt>
    <dgm:pt modelId="{BFEC9756-EFC3-42F3-847A-B6676A0AF997}" type="pres">
      <dgm:prSet presAssocID="{A60A22E9-1315-4C03-9207-ACF78D49122B}" presName="bgRect" presStyleLbl="node1" presStyleIdx="2" presStyleCnt="3"/>
      <dgm:spPr/>
      <dgm:t>
        <a:bodyPr/>
        <a:lstStyle/>
        <a:p>
          <a:endParaRPr lang="uk-UA"/>
        </a:p>
      </dgm:t>
    </dgm:pt>
    <dgm:pt modelId="{8E6C1EB2-461A-4A8D-A8B6-7ED49481D30F}" type="pres">
      <dgm:prSet presAssocID="{A60A22E9-1315-4C03-9207-ACF78D49122B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F774FB8-F0E9-4668-88BB-243C0F368321}" type="pres">
      <dgm:prSet presAssocID="{A60A22E9-1315-4C03-9207-ACF78D49122B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01B392D-C919-4CF8-9172-997D0D13BBFD}" type="presOf" srcId="{423684B1-12AF-4D77-8AE9-4C8345F336F4}" destId="{E38491CC-5774-4803-9F29-60087653B944}" srcOrd="0" destOrd="1" presId="urn:microsoft.com/office/officeart/2005/8/layout/hProcess7#1"/>
    <dgm:cxn modelId="{B07D271D-3328-4268-9A11-CA5CBCDFBB4D}" srcId="{5F48A744-A1BB-47BF-BFD4-C31F251625FD}" destId="{423684B1-12AF-4D77-8AE9-4C8345F336F4}" srcOrd="1" destOrd="0" parTransId="{3FC52F7E-640E-44B2-8245-8B7D712A449E}" sibTransId="{6E2F9B78-66B3-4430-9CB7-32555FF744DF}"/>
    <dgm:cxn modelId="{1967CF8E-84D6-4158-B6AD-69D460E1A4D2}" srcId="{6E8A7CB6-CD85-4346-B6F5-BDE329354C93}" destId="{AD5F0757-83C8-4368-A450-5CBFFFA7CEAA}" srcOrd="0" destOrd="0" parTransId="{EC051924-4B02-489B-A8A5-EFD1254FC52F}" sibTransId="{CC3CC0DB-14AD-4A7B-B5F6-B1BC5D75B612}"/>
    <dgm:cxn modelId="{06AE6B51-476A-4EA4-8870-47ADB1B98E0D}" type="presOf" srcId="{5F48A744-A1BB-47BF-BFD4-C31F251625FD}" destId="{586FAABB-C9A4-4DA2-A262-F11694319A48}" srcOrd="1" destOrd="0" presId="urn:microsoft.com/office/officeart/2005/8/layout/hProcess7#1"/>
    <dgm:cxn modelId="{2EC5A682-7689-4BCA-AAA2-586AA924B559}" srcId="{5F48A744-A1BB-47BF-BFD4-C31F251625FD}" destId="{5480D920-6906-4EC6-AFEE-9A8786C7168D}" srcOrd="0" destOrd="0" parTransId="{6BA0BBFD-A0B6-4476-9D42-10855E15B072}" sibTransId="{86B472F7-D5AC-40C9-8441-047C5D45E292}"/>
    <dgm:cxn modelId="{E9A037CB-582A-443D-A1A3-679A11E5E78E}" type="presOf" srcId="{CCC4CEAD-6142-493F-A2EF-688B9A20C251}" destId="{4F774FB8-F0E9-4668-88BB-243C0F368321}" srcOrd="0" destOrd="0" presId="urn:microsoft.com/office/officeart/2005/8/layout/hProcess7#1"/>
    <dgm:cxn modelId="{47144EE2-28BD-47F9-AE21-C05BA2F3F734}" type="presOf" srcId="{AD5F0757-83C8-4368-A450-5CBFFFA7CEAA}" destId="{E8CCAFA2-FD82-47C3-893A-EAEB7B66CEC0}" srcOrd="0" destOrd="0" presId="urn:microsoft.com/office/officeart/2005/8/layout/hProcess7#1"/>
    <dgm:cxn modelId="{1E7FF5D8-9902-487A-B577-988B29B37FC7}" type="presOf" srcId="{5F48A744-A1BB-47BF-BFD4-C31F251625FD}" destId="{7267F572-E68B-4573-903E-3F0D2DA6104B}" srcOrd="0" destOrd="0" presId="urn:microsoft.com/office/officeart/2005/8/layout/hProcess7#1"/>
    <dgm:cxn modelId="{0318820A-EDC2-45DE-8856-1CE4915588DA}" type="presOf" srcId="{A60A22E9-1315-4C03-9207-ACF78D49122B}" destId="{8E6C1EB2-461A-4A8D-A8B6-7ED49481D30F}" srcOrd="1" destOrd="0" presId="urn:microsoft.com/office/officeart/2005/8/layout/hProcess7#1"/>
    <dgm:cxn modelId="{BE7759E8-B4DF-4067-AB66-867B79257AD6}" type="presOf" srcId="{6E8A7CB6-CD85-4346-B6F5-BDE329354C93}" destId="{20E9D69F-2B57-4D8B-83B8-B49834844BD4}" srcOrd="0" destOrd="0" presId="urn:microsoft.com/office/officeart/2005/8/layout/hProcess7#1"/>
    <dgm:cxn modelId="{F97D3417-D14F-4A1A-8781-F7F43A045524}" srcId="{6F0BA14C-C0F4-4BDD-A144-292B23FE48D7}" destId="{5F48A744-A1BB-47BF-BFD4-C31F251625FD}" srcOrd="1" destOrd="0" parTransId="{D04862DC-088E-4C61-85C7-912C52B248B0}" sibTransId="{99A0618C-0CBB-43DB-8B4D-1694F1A4EEE6}"/>
    <dgm:cxn modelId="{B0158942-612B-45A9-AE2A-8C4D0C4D9417}" type="presOf" srcId="{05B1A0C4-6211-424A-91B4-C95E5D79C089}" destId="{4F774FB8-F0E9-4668-88BB-243C0F368321}" srcOrd="0" destOrd="1" presId="urn:microsoft.com/office/officeart/2005/8/layout/hProcess7#1"/>
    <dgm:cxn modelId="{7A56EB48-DADD-4E1B-862B-2018E134DA43}" type="presOf" srcId="{6E8A7CB6-CD85-4346-B6F5-BDE329354C93}" destId="{96B6E38B-C5FC-4223-B2EA-8BB8DE794064}" srcOrd="1" destOrd="0" presId="urn:microsoft.com/office/officeart/2005/8/layout/hProcess7#1"/>
    <dgm:cxn modelId="{F2D4882C-B4E6-4279-B4BB-B46B06EBAF92}" type="presOf" srcId="{6F0BA14C-C0F4-4BDD-A144-292B23FE48D7}" destId="{F94F33E8-A2AF-4CFA-87F7-AF6E26086ADE}" srcOrd="0" destOrd="0" presId="urn:microsoft.com/office/officeart/2005/8/layout/hProcess7#1"/>
    <dgm:cxn modelId="{07634D4E-2A60-4966-8D7B-60D4965B67ED}" srcId="{6F0BA14C-C0F4-4BDD-A144-292B23FE48D7}" destId="{6E8A7CB6-CD85-4346-B6F5-BDE329354C93}" srcOrd="0" destOrd="0" parTransId="{C6207F03-0382-4475-BA4D-F6F291A80B5D}" sibTransId="{E0D227FA-D46E-4C48-89C2-066BB309AA46}"/>
    <dgm:cxn modelId="{D7487CCC-56A6-4EBD-BC11-7A196C866FCD}" srcId="{A60A22E9-1315-4C03-9207-ACF78D49122B}" destId="{05B1A0C4-6211-424A-91B4-C95E5D79C089}" srcOrd="1" destOrd="0" parTransId="{E302EE49-3DE6-439B-9D4E-B6C448D8D898}" sibTransId="{CA55FEE0-4214-4C12-8A50-4EA9E5D12FEB}"/>
    <dgm:cxn modelId="{1B28863C-C602-4EC5-8C92-1F3D9D38BC16}" srcId="{A60A22E9-1315-4C03-9207-ACF78D49122B}" destId="{CCC4CEAD-6142-493F-A2EF-688B9A20C251}" srcOrd="0" destOrd="0" parTransId="{FD43D872-A1B5-4611-A967-0F17A2FC6EFD}" sibTransId="{3B755D83-4DF1-4CBE-8186-C79325AEA3F0}"/>
    <dgm:cxn modelId="{6D4501E7-7C63-4C4B-86C8-4D7D1EC4654D}" srcId="{6F0BA14C-C0F4-4BDD-A144-292B23FE48D7}" destId="{A60A22E9-1315-4C03-9207-ACF78D49122B}" srcOrd="2" destOrd="0" parTransId="{9B634C67-6DDF-475A-B120-65F352F3CBC4}" sibTransId="{8C4DAB58-17D9-425E-96A7-8BC6026FA70C}"/>
    <dgm:cxn modelId="{26EF7C2D-6923-4BEC-B471-93151477FFB8}" type="presOf" srcId="{5480D920-6906-4EC6-AFEE-9A8786C7168D}" destId="{E38491CC-5774-4803-9F29-60087653B944}" srcOrd="0" destOrd="0" presId="urn:microsoft.com/office/officeart/2005/8/layout/hProcess7#1"/>
    <dgm:cxn modelId="{53AFB66F-B1C0-4E84-B210-B3A4481A5C59}" type="presOf" srcId="{A60A22E9-1315-4C03-9207-ACF78D49122B}" destId="{BFEC9756-EFC3-42F3-847A-B6676A0AF997}" srcOrd="0" destOrd="0" presId="urn:microsoft.com/office/officeart/2005/8/layout/hProcess7#1"/>
    <dgm:cxn modelId="{E9014384-9629-4614-B5FB-EE0219B83C2A}" type="presParOf" srcId="{F94F33E8-A2AF-4CFA-87F7-AF6E26086ADE}" destId="{2A8BE1AA-0295-4E80-A0FC-47678F03464D}" srcOrd="0" destOrd="0" presId="urn:microsoft.com/office/officeart/2005/8/layout/hProcess7#1"/>
    <dgm:cxn modelId="{A6E38589-5B42-41C3-9EE3-936E1D471FF5}" type="presParOf" srcId="{2A8BE1AA-0295-4E80-A0FC-47678F03464D}" destId="{20E9D69F-2B57-4D8B-83B8-B49834844BD4}" srcOrd="0" destOrd="0" presId="urn:microsoft.com/office/officeart/2005/8/layout/hProcess7#1"/>
    <dgm:cxn modelId="{8CBBBF94-8350-489D-BAFE-BCB30F3F6421}" type="presParOf" srcId="{2A8BE1AA-0295-4E80-A0FC-47678F03464D}" destId="{96B6E38B-C5FC-4223-B2EA-8BB8DE794064}" srcOrd="1" destOrd="0" presId="urn:microsoft.com/office/officeart/2005/8/layout/hProcess7#1"/>
    <dgm:cxn modelId="{D1628E03-CF4C-4630-8A49-683B71BB6AE7}" type="presParOf" srcId="{2A8BE1AA-0295-4E80-A0FC-47678F03464D}" destId="{E8CCAFA2-FD82-47C3-893A-EAEB7B66CEC0}" srcOrd="2" destOrd="0" presId="urn:microsoft.com/office/officeart/2005/8/layout/hProcess7#1"/>
    <dgm:cxn modelId="{73133F1E-B101-4151-BEF2-FD3C274E7509}" type="presParOf" srcId="{F94F33E8-A2AF-4CFA-87F7-AF6E26086ADE}" destId="{996B09B0-4DB2-498B-A2BF-84BDFF24D982}" srcOrd="1" destOrd="0" presId="urn:microsoft.com/office/officeart/2005/8/layout/hProcess7#1"/>
    <dgm:cxn modelId="{9FEA5950-DD7E-4018-AB5C-CD9957338BB2}" type="presParOf" srcId="{F94F33E8-A2AF-4CFA-87F7-AF6E26086ADE}" destId="{3EAFF199-0A85-40D7-843C-B1678D9E4D93}" srcOrd="2" destOrd="0" presId="urn:microsoft.com/office/officeart/2005/8/layout/hProcess7#1"/>
    <dgm:cxn modelId="{9FF7C246-307D-4FDB-8ED5-258783CBBB2C}" type="presParOf" srcId="{3EAFF199-0A85-40D7-843C-B1678D9E4D93}" destId="{EBE88F5B-8219-4452-ADCC-58538D99D216}" srcOrd="0" destOrd="0" presId="urn:microsoft.com/office/officeart/2005/8/layout/hProcess7#1"/>
    <dgm:cxn modelId="{E5B0F643-1A94-4B2B-8EBC-FD883E63B634}" type="presParOf" srcId="{3EAFF199-0A85-40D7-843C-B1678D9E4D93}" destId="{4B7CEBF1-F3BB-4D79-80FD-EC21D7DDEEA7}" srcOrd="1" destOrd="0" presId="urn:microsoft.com/office/officeart/2005/8/layout/hProcess7#1"/>
    <dgm:cxn modelId="{629C001D-386E-4BF9-BA32-C239347C3F0E}" type="presParOf" srcId="{3EAFF199-0A85-40D7-843C-B1678D9E4D93}" destId="{80F6A901-7B97-4F0B-9F9B-2B0137BDCF38}" srcOrd="2" destOrd="0" presId="urn:microsoft.com/office/officeart/2005/8/layout/hProcess7#1"/>
    <dgm:cxn modelId="{66C0AF70-8F33-46A7-A1B6-731020D04DED}" type="presParOf" srcId="{F94F33E8-A2AF-4CFA-87F7-AF6E26086ADE}" destId="{12B4B721-127D-4039-9B57-D00E3EBEFE20}" srcOrd="3" destOrd="0" presId="urn:microsoft.com/office/officeart/2005/8/layout/hProcess7#1"/>
    <dgm:cxn modelId="{4C9A0391-B07F-4E7F-92A7-D3F834594C1E}" type="presParOf" srcId="{F94F33E8-A2AF-4CFA-87F7-AF6E26086ADE}" destId="{E98B7922-7004-4315-851F-B51343D98C82}" srcOrd="4" destOrd="0" presId="urn:microsoft.com/office/officeart/2005/8/layout/hProcess7#1"/>
    <dgm:cxn modelId="{1584CEB7-B5F8-4018-98DC-27191B292592}" type="presParOf" srcId="{E98B7922-7004-4315-851F-B51343D98C82}" destId="{7267F572-E68B-4573-903E-3F0D2DA6104B}" srcOrd="0" destOrd="0" presId="urn:microsoft.com/office/officeart/2005/8/layout/hProcess7#1"/>
    <dgm:cxn modelId="{3A1CB616-CDD5-4C4F-9B30-5709CCFE20BE}" type="presParOf" srcId="{E98B7922-7004-4315-851F-B51343D98C82}" destId="{586FAABB-C9A4-4DA2-A262-F11694319A48}" srcOrd="1" destOrd="0" presId="urn:microsoft.com/office/officeart/2005/8/layout/hProcess7#1"/>
    <dgm:cxn modelId="{382B7366-F528-48C3-BCE2-B231B50B7902}" type="presParOf" srcId="{E98B7922-7004-4315-851F-B51343D98C82}" destId="{E38491CC-5774-4803-9F29-60087653B944}" srcOrd="2" destOrd="0" presId="urn:microsoft.com/office/officeart/2005/8/layout/hProcess7#1"/>
    <dgm:cxn modelId="{320D842C-78E5-4109-B412-24750CE776F6}" type="presParOf" srcId="{F94F33E8-A2AF-4CFA-87F7-AF6E26086ADE}" destId="{C0931A68-860F-489E-A3D4-1ED526B41C77}" srcOrd="5" destOrd="0" presId="urn:microsoft.com/office/officeart/2005/8/layout/hProcess7#1"/>
    <dgm:cxn modelId="{3C9D36DF-F309-498D-892A-04B37D8632B5}" type="presParOf" srcId="{F94F33E8-A2AF-4CFA-87F7-AF6E26086ADE}" destId="{8355D5D5-13D0-4800-9E15-4ED33651E0B5}" srcOrd="6" destOrd="0" presId="urn:microsoft.com/office/officeart/2005/8/layout/hProcess7#1"/>
    <dgm:cxn modelId="{120A2C63-2561-43CC-9754-CDBA7C8FE4C3}" type="presParOf" srcId="{8355D5D5-13D0-4800-9E15-4ED33651E0B5}" destId="{0D7CEE99-CDEB-47B9-A004-67ACCC737980}" srcOrd="0" destOrd="0" presId="urn:microsoft.com/office/officeart/2005/8/layout/hProcess7#1"/>
    <dgm:cxn modelId="{A6867B11-3432-4381-AD64-A5333CF0EB5B}" type="presParOf" srcId="{8355D5D5-13D0-4800-9E15-4ED33651E0B5}" destId="{6B16C4F5-DA20-46BD-A238-B4B847694680}" srcOrd="1" destOrd="0" presId="urn:microsoft.com/office/officeart/2005/8/layout/hProcess7#1"/>
    <dgm:cxn modelId="{DE582F1E-558D-422E-944B-3624A67111FC}" type="presParOf" srcId="{8355D5D5-13D0-4800-9E15-4ED33651E0B5}" destId="{04C8C807-4AE6-4646-B6BE-1BEDFA4CD2A6}" srcOrd="2" destOrd="0" presId="urn:microsoft.com/office/officeart/2005/8/layout/hProcess7#1"/>
    <dgm:cxn modelId="{DF0F8062-4E28-40F7-BC04-1ACC0E08A778}" type="presParOf" srcId="{F94F33E8-A2AF-4CFA-87F7-AF6E26086ADE}" destId="{10A6FFE8-C2FF-4C8D-B70E-87DA8A2DB0D3}" srcOrd="7" destOrd="0" presId="urn:microsoft.com/office/officeart/2005/8/layout/hProcess7#1"/>
    <dgm:cxn modelId="{A7D019BD-4F48-473F-B5C0-5D8391F5765D}" type="presParOf" srcId="{F94F33E8-A2AF-4CFA-87F7-AF6E26086ADE}" destId="{A707AD3F-0801-4F99-9D53-F3ADA8B4A328}" srcOrd="8" destOrd="0" presId="urn:microsoft.com/office/officeart/2005/8/layout/hProcess7#1"/>
    <dgm:cxn modelId="{7A6E299B-1761-42BD-9E22-FF664D4B540F}" type="presParOf" srcId="{A707AD3F-0801-4F99-9D53-F3ADA8B4A328}" destId="{BFEC9756-EFC3-42F3-847A-B6676A0AF997}" srcOrd="0" destOrd="0" presId="urn:microsoft.com/office/officeart/2005/8/layout/hProcess7#1"/>
    <dgm:cxn modelId="{80AD4691-16EC-4080-B98B-57B7976EE250}" type="presParOf" srcId="{A707AD3F-0801-4F99-9D53-F3ADA8B4A328}" destId="{8E6C1EB2-461A-4A8D-A8B6-7ED49481D30F}" srcOrd="1" destOrd="0" presId="urn:microsoft.com/office/officeart/2005/8/layout/hProcess7#1"/>
    <dgm:cxn modelId="{04F94108-1A27-42B4-8DEA-0C1546F86505}" type="presParOf" srcId="{A707AD3F-0801-4F99-9D53-F3ADA8B4A328}" destId="{4F774FB8-F0E9-4668-88BB-243C0F368321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456825F-58A5-4A89-B056-9C7D07AD3CED}" type="doc">
      <dgm:prSet loTypeId="urn:microsoft.com/office/officeart/2005/8/layout/orgChart1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940014CD-31A0-44C8-A8D4-19C10AE04AEF}">
      <dgm:prSet phldrT="[Текст]"/>
      <dgm:spPr/>
      <dgm:t>
        <a:bodyPr/>
        <a:lstStyle/>
        <a:p>
          <a:r>
            <a:rPr lang="uk-UA" dirty="0" smtClean="0"/>
            <a:t>Види відпусток</a:t>
          </a:r>
          <a:r>
            <a:rPr lang="en-US" dirty="0" smtClean="0"/>
            <a:t>(</a:t>
          </a:r>
          <a:r>
            <a:rPr lang="uk-UA" dirty="0" smtClean="0"/>
            <a:t>ст.</a:t>
          </a:r>
          <a:r>
            <a:rPr lang="en-US" dirty="0" smtClean="0"/>
            <a:t>4</a:t>
          </a:r>
          <a:r>
            <a:rPr lang="uk-UA" dirty="0" smtClean="0"/>
            <a:t>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DD50289B-10D0-44E9-B917-CC0E2458B61A}" type="parTrans" cxnId="{5F3C3AE7-9043-43E3-B346-953ECF1B891B}">
      <dgm:prSet/>
      <dgm:spPr/>
      <dgm:t>
        <a:bodyPr/>
        <a:lstStyle/>
        <a:p>
          <a:endParaRPr lang="ru-RU"/>
        </a:p>
      </dgm:t>
    </dgm:pt>
    <dgm:pt modelId="{B854D3ED-EC46-40CA-81DF-AAE68652F054}" type="sibTrans" cxnId="{5F3C3AE7-9043-43E3-B346-953ECF1B891B}">
      <dgm:prSet/>
      <dgm:spPr/>
      <dgm:t>
        <a:bodyPr/>
        <a:lstStyle/>
        <a:p>
          <a:endParaRPr lang="ru-RU"/>
        </a:p>
      </dgm:t>
    </dgm:pt>
    <dgm:pt modelId="{0BD63D63-CD54-42E5-9222-783CD6894D2E}">
      <dgm:prSet phldrT="[Текст]"/>
      <dgm:spPr/>
      <dgm:t>
        <a:bodyPr/>
        <a:lstStyle/>
        <a:p>
          <a:r>
            <a:rPr lang="uk-UA" dirty="0" smtClean="0"/>
            <a:t>щорічні відпустки</a:t>
          </a:r>
          <a:endParaRPr lang="ru-RU" dirty="0"/>
        </a:p>
      </dgm:t>
    </dgm:pt>
    <dgm:pt modelId="{2FDBC132-35D1-4661-820A-925CDCB12330}" type="parTrans" cxnId="{08A4F709-0CBF-4383-99DD-EDAAB87C80CE}">
      <dgm:prSet/>
      <dgm:spPr/>
      <dgm:t>
        <a:bodyPr/>
        <a:lstStyle/>
        <a:p>
          <a:endParaRPr lang="ru-RU"/>
        </a:p>
      </dgm:t>
    </dgm:pt>
    <dgm:pt modelId="{28DEDF01-C871-4B32-8704-3E82FDED3B5B}" type="sibTrans" cxnId="{08A4F709-0CBF-4383-99DD-EDAAB87C80CE}">
      <dgm:prSet/>
      <dgm:spPr/>
      <dgm:t>
        <a:bodyPr/>
        <a:lstStyle/>
        <a:p>
          <a:endParaRPr lang="ru-RU"/>
        </a:p>
      </dgm:t>
    </dgm:pt>
    <dgm:pt modelId="{9EEB93FE-8AC6-4CB2-8B12-E983E98EA987}">
      <dgm:prSet phldrT="[Текст]"/>
      <dgm:spPr/>
      <dgm:t>
        <a:bodyPr/>
        <a:lstStyle/>
        <a:p>
          <a:r>
            <a:rPr lang="uk-UA" dirty="0" smtClean="0"/>
            <a:t>основна відпустка</a:t>
          </a:r>
          <a:r>
            <a:rPr lang="en-US" dirty="0" smtClean="0"/>
            <a:t>(</a:t>
          </a:r>
          <a:r>
            <a:rPr lang="uk-UA" dirty="0" smtClean="0"/>
            <a:t>ст.6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5F1971D3-C2A1-446B-B3BA-9090C8C0B32F}" type="parTrans" cxnId="{3FE8AEE0-3E0C-4D20-99B7-BF38E0CDA14A}">
      <dgm:prSet/>
      <dgm:spPr/>
      <dgm:t>
        <a:bodyPr/>
        <a:lstStyle/>
        <a:p>
          <a:endParaRPr lang="ru-RU"/>
        </a:p>
      </dgm:t>
    </dgm:pt>
    <dgm:pt modelId="{CFB376A7-8108-4039-A700-CD59888F9799}" type="sibTrans" cxnId="{3FE8AEE0-3E0C-4D20-99B7-BF38E0CDA14A}">
      <dgm:prSet/>
      <dgm:spPr/>
      <dgm:t>
        <a:bodyPr/>
        <a:lstStyle/>
        <a:p>
          <a:endParaRPr lang="ru-RU"/>
        </a:p>
      </dgm:t>
    </dgm:pt>
    <dgm:pt modelId="{509DDC90-C1E2-4887-9E9E-BB00B0B7C128}">
      <dgm:prSet phldrT="[Текст]"/>
      <dgm:spPr/>
      <dgm:t>
        <a:bodyPr/>
        <a:lstStyle/>
        <a:p>
          <a:r>
            <a:rPr lang="uk-UA" dirty="0" smtClean="0"/>
            <a:t>інші додаткові відпустки, передбачені законодавством</a:t>
          </a:r>
          <a:endParaRPr lang="ru-RU" dirty="0"/>
        </a:p>
      </dgm:t>
    </dgm:pt>
    <dgm:pt modelId="{3FAC8EB0-62E2-4121-9B72-7D75BDFDD9E0}" type="parTrans" cxnId="{681F4AED-CBDE-4304-BDCD-E69B85979A54}">
      <dgm:prSet/>
      <dgm:spPr/>
      <dgm:t>
        <a:bodyPr/>
        <a:lstStyle/>
        <a:p>
          <a:endParaRPr lang="ru-RU"/>
        </a:p>
      </dgm:t>
    </dgm:pt>
    <dgm:pt modelId="{73CFBA12-73C9-4EA3-B2AC-202DF9D8F86A}" type="sibTrans" cxnId="{681F4AED-CBDE-4304-BDCD-E69B85979A54}">
      <dgm:prSet/>
      <dgm:spPr/>
      <dgm:t>
        <a:bodyPr/>
        <a:lstStyle/>
        <a:p>
          <a:endParaRPr lang="ru-RU"/>
        </a:p>
      </dgm:t>
    </dgm:pt>
    <dgm:pt modelId="{695ADA7A-FBCC-43B6-96AA-44D4A2748292}">
      <dgm:prSet phldrT="[Текст]"/>
      <dgm:spPr/>
      <dgm:t>
        <a:bodyPr/>
        <a:lstStyle/>
        <a:p>
          <a:r>
            <a:rPr lang="uk-UA" dirty="0" smtClean="0"/>
            <a:t>додаткові відпустки у </a:t>
          </a:r>
          <a:r>
            <a:rPr lang="uk-UA" dirty="0" err="1" smtClean="0"/>
            <a:t>зв</a:t>
          </a:r>
          <a:r>
            <a:rPr lang="en-US" dirty="0" smtClean="0"/>
            <a:t>’</a:t>
          </a:r>
          <a:r>
            <a:rPr lang="uk-UA" dirty="0" err="1" smtClean="0"/>
            <a:t>язку</a:t>
          </a:r>
          <a:r>
            <a:rPr lang="uk-UA" dirty="0" smtClean="0"/>
            <a:t> з навчанням</a:t>
          </a:r>
          <a:r>
            <a:rPr lang="en-US" dirty="0" smtClean="0"/>
            <a:t>(</a:t>
          </a:r>
          <a:r>
            <a:rPr lang="uk-UA" dirty="0" smtClean="0"/>
            <a:t>ст.ст.</a:t>
          </a:r>
          <a:r>
            <a:rPr lang="en-US" dirty="0" smtClean="0"/>
            <a:t>13-15</a:t>
          </a:r>
          <a:r>
            <a:rPr lang="uk-UA" dirty="0" smtClean="0"/>
            <a:t>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DFC1FC3F-B280-4944-9CA7-E0CC1D47547D}" type="parTrans" cxnId="{291B1FFA-BE46-4816-AE16-8DFEF594BA5D}">
      <dgm:prSet/>
      <dgm:spPr/>
      <dgm:t>
        <a:bodyPr/>
        <a:lstStyle/>
        <a:p>
          <a:endParaRPr lang="ru-RU"/>
        </a:p>
      </dgm:t>
    </dgm:pt>
    <dgm:pt modelId="{31446906-1991-4136-8A7B-F01B16493F60}" type="sibTrans" cxnId="{291B1FFA-BE46-4816-AE16-8DFEF594BA5D}">
      <dgm:prSet/>
      <dgm:spPr/>
      <dgm:t>
        <a:bodyPr/>
        <a:lstStyle/>
        <a:p>
          <a:endParaRPr lang="ru-RU"/>
        </a:p>
      </dgm:t>
    </dgm:pt>
    <dgm:pt modelId="{2F7D094A-EAE5-4610-8530-F9E3760CBBBD}">
      <dgm:prSet phldrT="[Текст]"/>
      <dgm:spPr/>
      <dgm:t>
        <a:bodyPr/>
        <a:lstStyle/>
        <a:p>
          <a:r>
            <a:rPr lang="uk-UA" dirty="0" smtClean="0"/>
            <a:t>творча відпустка</a:t>
          </a:r>
          <a:r>
            <a:rPr lang="en-US" dirty="0" smtClean="0"/>
            <a:t>(</a:t>
          </a:r>
          <a:r>
            <a:rPr lang="uk-UA" dirty="0" smtClean="0"/>
            <a:t>ст.</a:t>
          </a:r>
          <a:r>
            <a:rPr lang="en-US" dirty="0" smtClean="0"/>
            <a:t>16</a:t>
          </a:r>
          <a:r>
            <a:rPr lang="uk-UA" dirty="0" smtClean="0"/>
            <a:t>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3E83B430-39C6-4820-88CC-6E1027A8B535}" type="parTrans" cxnId="{17659877-7998-4AB3-9C79-1DD98A21D973}">
      <dgm:prSet/>
      <dgm:spPr/>
      <dgm:t>
        <a:bodyPr/>
        <a:lstStyle/>
        <a:p>
          <a:endParaRPr lang="ru-RU"/>
        </a:p>
      </dgm:t>
    </dgm:pt>
    <dgm:pt modelId="{EC10D996-E93A-4025-81FE-BB786AE1DCDF}" type="sibTrans" cxnId="{17659877-7998-4AB3-9C79-1DD98A21D973}">
      <dgm:prSet/>
      <dgm:spPr/>
      <dgm:t>
        <a:bodyPr/>
        <a:lstStyle/>
        <a:p>
          <a:endParaRPr lang="ru-RU"/>
        </a:p>
      </dgm:t>
    </dgm:pt>
    <dgm:pt modelId="{B249D4EA-7DF4-470A-87B2-D23C985E9942}">
      <dgm:prSet phldrT="[Текст]"/>
      <dgm:spPr/>
      <dgm:t>
        <a:bodyPr/>
        <a:lstStyle/>
        <a:p>
          <a:r>
            <a:rPr lang="uk-UA" dirty="0" smtClean="0"/>
            <a:t>додаткова відпустка за роботу із шкідливими та важкими умовами праці</a:t>
          </a:r>
          <a:r>
            <a:rPr lang="en-US" dirty="0" smtClean="0"/>
            <a:t>(</a:t>
          </a:r>
          <a:r>
            <a:rPr lang="uk-UA" dirty="0" smtClean="0"/>
            <a:t>ст.</a:t>
          </a:r>
          <a:r>
            <a:rPr lang="en-US" dirty="0" smtClean="0"/>
            <a:t>7</a:t>
          </a:r>
          <a:r>
            <a:rPr lang="uk-UA" dirty="0" smtClean="0"/>
            <a:t>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36F263C6-136A-4F9A-9F25-EF3BBA7A2939}" type="parTrans" cxnId="{F12B3EA5-6E80-4794-98D4-5462B343353D}">
      <dgm:prSet/>
      <dgm:spPr/>
      <dgm:t>
        <a:bodyPr/>
        <a:lstStyle/>
        <a:p>
          <a:endParaRPr lang="ru-RU"/>
        </a:p>
      </dgm:t>
    </dgm:pt>
    <dgm:pt modelId="{EBB4CC5B-2F02-4EAD-B6E3-1DFE6F6E6773}" type="sibTrans" cxnId="{F12B3EA5-6E80-4794-98D4-5462B343353D}">
      <dgm:prSet/>
      <dgm:spPr/>
      <dgm:t>
        <a:bodyPr/>
        <a:lstStyle/>
        <a:p>
          <a:endParaRPr lang="ru-RU"/>
        </a:p>
      </dgm:t>
    </dgm:pt>
    <dgm:pt modelId="{0F86C709-9E4D-4C8E-B8BD-1B4C036F5C63}">
      <dgm:prSet phldrT="[Текст]"/>
      <dgm:spPr/>
      <dgm:t>
        <a:bodyPr/>
        <a:lstStyle/>
        <a:p>
          <a:r>
            <a:rPr lang="uk-UA" dirty="0" smtClean="0"/>
            <a:t>додаткова відпустка за особливий характер праці</a:t>
          </a:r>
          <a:r>
            <a:rPr lang="en-US" dirty="0" smtClean="0"/>
            <a:t>(</a:t>
          </a:r>
          <a:r>
            <a:rPr lang="uk-UA" dirty="0" smtClean="0"/>
            <a:t>ст.</a:t>
          </a:r>
          <a:r>
            <a:rPr lang="en-US" dirty="0" smtClean="0"/>
            <a:t>8 </a:t>
          </a:r>
          <a:r>
            <a:rPr lang="uk-UA" dirty="0" smtClean="0"/>
            <a:t>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0B4B22DB-8B8A-4C94-B016-3AD05BEDCE2A}" type="parTrans" cxnId="{B76795FB-090C-4D15-9DE2-B950EFBABC4B}">
      <dgm:prSet/>
      <dgm:spPr/>
      <dgm:t>
        <a:bodyPr/>
        <a:lstStyle/>
        <a:p>
          <a:endParaRPr lang="ru-RU"/>
        </a:p>
      </dgm:t>
    </dgm:pt>
    <dgm:pt modelId="{E75067E4-6F75-4454-A26D-27360448B378}" type="sibTrans" cxnId="{B76795FB-090C-4D15-9DE2-B950EFBABC4B}">
      <dgm:prSet/>
      <dgm:spPr/>
      <dgm:t>
        <a:bodyPr/>
        <a:lstStyle/>
        <a:p>
          <a:endParaRPr lang="ru-RU"/>
        </a:p>
      </dgm:t>
    </dgm:pt>
    <dgm:pt modelId="{6B26182F-5005-4620-B88A-E0069BEAD3BF}">
      <dgm:prSet phldrT="[Текст]"/>
      <dgm:spPr/>
      <dgm:t>
        <a:bodyPr/>
        <a:lstStyle/>
        <a:p>
          <a:r>
            <a:rPr lang="uk-UA" dirty="0" smtClean="0"/>
            <a:t>відпустка для підготовки та участі в змаганнях</a:t>
          </a:r>
          <a:r>
            <a:rPr lang="en-US" dirty="0" smtClean="0"/>
            <a:t>(</a:t>
          </a:r>
          <a:r>
            <a:rPr lang="uk-UA" dirty="0" smtClean="0"/>
            <a:t>ст.</a:t>
          </a:r>
          <a:r>
            <a:rPr lang="en-US" dirty="0" smtClean="0"/>
            <a:t>1</a:t>
          </a:r>
          <a:r>
            <a:rPr lang="uk-UA" dirty="0" smtClean="0"/>
            <a:t>6</a:t>
          </a:r>
          <a:r>
            <a:rPr lang="en-US" dirty="0" smtClean="0"/>
            <a:t>-1</a:t>
          </a:r>
          <a:r>
            <a:rPr lang="uk-UA" dirty="0" smtClean="0"/>
            <a:t>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B7D2A78E-B67F-4338-A060-B5454B9D1EC1}" type="parTrans" cxnId="{4A493B07-41AC-4129-9B6E-B3EA7F317129}">
      <dgm:prSet/>
      <dgm:spPr/>
      <dgm:t>
        <a:bodyPr/>
        <a:lstStyle/>
        <a:p>
          <a:endParaRPr lang="ru-RU"/>
        </a:p>
      </dgm:t>
    </dgm:pt>
    <dgm:pt modelId="{13FE10E3-A14C-4CEA-A600-0FEA3F2FA4FA}" type="sibTrans" cxnId="{4A493B07-41AC-4129-9B6E-B3EA7F317129}">
      <dgm:prSet/>
      <dgm:spPr/>
      <dgm:t>
        <a:bodyPr/>
        <a:lstStyle/>
        <a:p>
          <a:endParaRPr lang="ru-RU"/>
        </a:p>
      </dgm:t>
    </dgm:pt>
    <dgm:pt modelId="{3010C7A3-79C0-46DB-A5A8-6692900F32AA}">
      <dgm:prSet phldrT="[Текст]"/>
      <dgm:spPr/>
      <dgm:t>
        <a:bodyPr/>
        <a:lstStyle/>
        <a:p>
          <a:r>
            <a:rPr lang="uk-UA" dirty="0" smtClean="0"/>
            <a:t>соціальні відпустки</a:t>
          </a:r>
          <a:endParaRPr lang="ru-RU" dirty="0"/>
        </a:p>
      </dgm:t>
    </dgm:pt>
    <dgm:pt modelId="{E2BB569E-46D1-45FC-A3E0-10F70FA0796E}" type="parTrans" cxnId="{2B404336-F41D-4191-A336-82A7B63E115D}">
      <dgm:prSet/>
      <dgm:spPr/>
      <dgm:t>
        <a:bodyPr/>
        <a:lstStyle/>
        <a:p>
          <a:endParaRPr lang="ru-RU"/>
        </a:p>
      </dgm:t>
    </dgm:pt>
    <dgm:pt modelId="{A65DA610-07E9-4521-9137-C3FA7CB894EC}" type="sibTrans" cxnId="{2B404336-F41D-4191-A336-82A7B63E115D}">
      <dgm:prSet/>
      <dgm:spPr/>
      <dgm:t>
        <a:bodyPr/>
        <a:lstStyle/>
        <a:p>
          <a:endParaRPr lang="ru-RU"/>
        </a:p>
      </dgm:t>
    </dgm:pt>
    <dgm:pt modelId="{92DB674B-0BFB-4208-89D9-FE5B098075FB}">
      <dgm:prSet phldrT="[Текст]"/>
      <dgm:spPr/>
      <dgm:t>
        <a:bodyPr/>
        <a:lstStyle/>
        <a:p>
          <a:r>
            <a:rPr lang="uk-UA" dirty="0" smtClean="0"/>
            <a:t>відпустки без збереження заробітної плати(ст.ст.25,26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3F651B3A-4488-4FB1-A434-21CAC3AA5CA8}" type="parTrans" cxnId="{60D1CAF3-1AEC-488A-AA1B-BDB3FA8038B4}">
      <dgm:prSet/>
      <dgm:spPr/>
      <dgm:t>
        <a:bodyPr/>
        <a:lstStyle/>
        <a:p>
          <a:endParaRPr lang="ru-RU"/>
        </a:p>
      </dgm:t>
    </dgm:pt>
    <dgm:pt modelId="{79D9BCAC-9502-4D34-AFD5-A75F4210A84A}" type="sibTrans" cxnId="{60D1CAF3-1AEC-488A-AA1B-BDB3FA8038B4}">
      <dgm:prSet/>
      <dgm:spPr/>
      <dgm:t>
        <a:bodyPr/>
        <a:lstStyle/>
        <a:p>
          <a:endParaRPr lang="ru-RU"/>
        </a:p>
      </dgm:t>
    </dgm:pt>
    <dgm:pt modelId="{303A79BB-A195-4631-8C85-00B1B7F087A2}">
      <dgm:prSet phldrT="[Текст]"/>
      <dgm:spPr/>
      <dgm:t>
        <a:bodyPr/>
        <a:lstStyle/>
        <a:p>
          <a:r>
            <a:rPr lang="uk-UA" dirty="0" smtClean="0"/>
            <a:t>відпустка у </a:t>
          </a:r>
          <a:r>
            <a:rPr lang="uk-UA" dirty="0" err="1" smtClean="0"/>
            <a:t>зв</a:t>
          </a:r>
          <a:r>
            <a:rPr lang="en-US" dirty="0" smtClean="0"/>
            <a:t>’</a:t>
          </a:r>
          <a:r>
            <a:rPr lang="uk-UA" dirty="0" err="1" smtClean="0"/>
            <a:t>язку</a:t>
          </a:r>
          <a:r>
            <a:rPr lang="uk-UA" dirty="0" smtClean="0"/>
            <a:t> з вагітністю і пологами</a:t>
          </a:r>
          <a:r>
            <a:rPr lang="en-US" dirty="0" smtClean="0"/>
            <a:t>(</a:t>
          </a:r>
          <a:r>
            <a:rPr lang="uk-UA" dirty="0" smtClean="0"/>
            <a:t>ст.</a:t>
          </a:r>
          <a:r>
            <a:rPr lang="en-US" dirty="0" smtClean="0"/>
            <a:t>17</a:t>
          </a:r>
          <a:r>
            <a:rPr lang="uk-UA" dirty="0" smtClean="0"/>
            <a:t>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D427D8C0-EB67-489A-A6CA-8B98616DD2BA}" type="parTrans" cxnId="{D7DE46A1-0A1C-44AB-943F-B54EA28A096B}">
      <dgm:prSet/>
      <dgm:spPr/>
      <dgm:t>
        <a:bodyPr/>
        <a:lstStyle/>
        <a:p>
          <a:endParaRPr lang="ru-RU"/>
        </a:p>
      </dgm:t>
    </dgm:pt>
    <dgm:pt modelId="{1FFA8294-AF46-4E08-B302-1E02DF6F1846}" type="sibTrans" cxnId="{D7DE46A1-0A1C-44AB-943F-B54EA28A096B}">
      <dgm:prSet/>
      <dgm:spPr/>
      <dgm:t>
        <a:bodyPr/>
        <a:lstStyle/>
        <a:p>
          <a:endParaRPr lang="ru-RU"/>
        </a:p>
      </dgm:t>
    </dgm:pt>
    <dgm:pt modelId="{2C0CB28A-BFFC-4F6B-8076-D6B70F9327E2}">
      <dgm:prSet phldrT="[Текст]"/>
      <dgm:spPr/>
      <dgm:t>
        <a:bodyPr/>
        <a:lstStyle/>
        <a:p>
          <a:r>
            <a:rPr lang="uk-UA" dirty="0" smtClean="0"/>
            <a:t>відпустка для догляду за дитиною до досягнення нею трирічного віку</a:t>
          </a:r>
          <a:r>
            <a:rPr lang="en-US" dirty="0" smtClean="0"/>
            <a:t>(</a:t>
          </a:r>
          <a:r>
            <a:rPr lang="uk-UA" dirty="0" smtClean="0"/>
            <a:t>ст.</a:t>
          </a:r>
          <a:r>
            <a:rPr lang="en-US" dirty="0" smtClean="0"/>
            <a:t>18</a:t>
          </a:r>
          <a:r>
            <a:rPr lang="uk-UA" dirty="0" smtClean="0"/>
            <a:t>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1D0D8422-52BD-46BC-90B2-C1C2E06FDF83}" type="parTrans" cxnId="{87C25BFC-CF46-4E71-9307-ACB49AA708BA}">
      <dgm:prSet/>
      <dgm:spPr/>
      <dgm:t>
        <a:bodyPr/>
        <a:lstStyle/>
        <a:p>
          <a:endParaRPr lang="ru-RU"/>
        </a:p>
      </dgm:t>
    </dgm:pt>
    <dgm:pt modelId="{D314573C-7DB5-4A84-8AB3-9F71AD93E4FF}" type="sibTrans" cxnId="{87C25BFC-CF46-4E71-9307-ACB49AA708BA}">
      <dgm:prSet/>
      <dgm:spPr/>
      <dgm:t>
        <a:bodyPr/>
        <a:lstStyle/>
        <a:p>
          <a:endParaRPr lang="ru-RU"/>
        </a:p>
      </dgm:t>
    </dgm:pt>
    <dgm:pt modelId="{94D92258-BF90-42A4-B124-03831F8FA2BC}">
      <dgm:prSet phldrT="[Текст]"/>
      <dgm:spPr/>
      <dgm:t>
        <a:bodyPr/>
        <a:lstStyle/>
        <a:p>
          <a:r>
            <a:rPr lang="uk-UA" dirty="0" smtClean="0"/>
            <a:t>відпустка у </a:t>
          </a:r>
          <a:r>
            <a:rPr lang="uk-UA" dirty="0" err="1" smtClean="0"/>
            <a:t>зв</a:t>
          </a:r>
          <a:r>
            <a:rPr lang="en-US" dirty="0" smtClean="0"/>
            <a:t>’</a:t>
          </a:r>
          <a:r>
            <a:rPr lang="uk-UA" dirty="0" err="1" smtClean="0"/>
            <a:t>язку</a:t>
          </a:r>
          <a:r>
            <a:rPr lang="uk-UA" dirty="0" smtClean="0"/>
            <a:t> із всиновленням дитини</a:t>
          </a:r>
          <a:r>
            <a:rPr lang="en-US" dirty="0" smtClean="0"/>
            <a:t>(</a:t>
          </a:r>
          <a:r>
            <a:rPr lang="uk-UA" dirty="0" smtClean="0"/>
            <a:t>ст.</a:t>
          </a:r>
          <a:r>
            <a:rPr lang="en-US" dirty="0" smtClean="0"/>
            <a:t>18-1</a:t>
          </a:r>
          <a:r>
            <a:rPr lang="uk-UA" dirty="0" smtClean="0"/>
            <a:t>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FA943C5C-5A1A-4237-8954-868E7E626856}" type="parTrans" cxnId="{BE550A9E-FF6F-4A5B-A44D-BC7719147473}">
      <dgm:prSet/>
      <dgm:spPr/>
      <dgm:t>
        <a:bodyPr/>
        <a:lstStyle/>
        <a:p>
          <a:endParaRPr lang="ru-RU"/>
        </a:p>
      </dgm:t>
    </dgm:pt>
    <dgm:pt modelId="{DC894626-92D1-43B1-B79F-59AE3D0A2EDC}" type="sibTrans" cxnId="{BE550A9E-FF6F-4A5B-A44D-BC7719147473}">
      <dgm:prSet/>
      <dgm:spPr/>
      <dgm:t>
        <a:bodyPr/>
        <a:lstStyle/>
        <a:p>
          <a:endParaRPr lang="ru-RU"/>
        </a:p>
      </dgm:t>
    </dgm:pt>
    <dgm:pt modelId="{02FE501F-ACD5-4C6C-BC24-80D1B0948354}">
      <dgm:prSet phldrT="[Текст]"/>
      <dgm:spPr/>
      <dgm:t>
        <a:bodyPr/>
        <a:lstStyle/>
        <a:p>
          <a:r>
            <a:rPr lang="uk-UA" dirty="0" smtClean="0"/>
            <a:t>додаткова відпустка працівникам, які мають дітей</a:t>
          </a:r>
          <a:r>
            <a:rPr lang="en-US" dirty="0" smtClean="0"/>
            <a:t>(</a:t>
          </a:r>
          <a:r>
            <a:rPr lang="uk-UA" dirty="0" smtClean="0"/>
            <a:t>ст.</a:t>
          </a:r>
          <a:r>
            <a:rPr lang="en-US" dirty="0" smtClean="0"/>
            <a:t>19</a:t>
          </a:r>
          <a:r>
            <a:rPr lang="uk-UA" dirty="0" smtClean="0"/>
            <a:t> ЗУ </a:t>
          </a:r>
          <a:r>
            <a:rPr lang="en-US" dirty="0" smtClean="0"/>
            <a:t>“</a:t>
          </a:r>
          <a:r>
            <a:rPr lang="uk-UA" dirty="0" smtClean="0"/>
            <a:t>Про відпустки</a:t>
          </a:r>
          <a:r>
            <a:rPr lang="en-US" dirty="0" smtClean="0"/>
            <a:t>”</a:t>
          </a:r>
          <a:r>
            <a:rPr lang="uk-UA" dirty="0" smtClean="0"/>
            <a:t>)</a:t>
          </a:r>
          <a:endParaRPr lang="ru-RU" dirty="0"/>
        </a:p>
      </dgm:t>
    </dgm:pt>
    <dgm:pt modelId="{F12D0324-7350-4E0F-9362-CE700F44C4F5}" type="parTrans" cxnId="{F7BD97A8-806C-4952-9D4A-33AC0DE1EEF1}">
      <dgm:prSet/>
      <dgm:spPr/>
      <dgm:t>
        <a:bodyPr/>
        <a:lstStyle/>
        <a:p>
          <a:endParaRPr lang="ru-RU"/>
        </a:p>
      </dgm:t>
    </dgm:pt>
    <dgm:pt modelId="{D462147D-D5FD-4A51-805B-C35DC9C4F382}" type="sibTrans" cxnId="{F7BD97A8-806C-4952-9D4A-33AC0DE1EEF1}">
      <dgm:prSet/>
      <dgm:spPr/>
      <dgm:t>
        <a:bodyPr/>
        <a:lstStyle/>
        <a:p>
          <a:endParaRPr lang="ru-RU"/>
        </a:p>
      </dgm:t>
    </dgm:pt>
    <dgm:pt modelId="{EB155B70-BC30-40AB-AA6D-D063CEE261C0}" type="pres">
      <dgm:prSet presAssocID="{2456825F-58A5-4A89-B056-9C7D07AD3CE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6EA2F2F4-E098-4E14-9F04-BA378860F155}" type="pres">
      <dgm:prSet presAssocID="{940014CD-31A0-44C8-A8D4-19C10AE04AEF}" presName="hierRoot1" presStyleCnt="0">
        <dgm:presLayoutVars>
          <dgm:hierBranch val="init"/>
        </dgm:presLayoutVars>
      </dgm:prSet>
      <dgm:spPr/>
    </dgm:pt>
    <dgm:pt modelId="{F5E48203-65E5-4E48-8BCB-84C8A10881F5}" type="pres">
      <dgm:prSet presAssocID="{940014CD-31A0-44C8-A8D4-19C10AE04AEF}" presName="rootComposite1" presStyleCnt="0"/>
      <dgm:spPr/>
    </dgm:pt>
    <dgm:pt modelId="{983868C7-4D2C-4D3F-ADCE-40D1F191DAF1}" type="pres">
      <dgm:prSet presAssocID="{940014CD-31A0-44C8-A8D4-19C10AE04AE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F9417F8-8CD3-42A1-8B4C-FD9984CB228D}" type="pres">
      <dgm:prSet presAssocID="{940014CD-31A0-44C8-A8D4-19C10AE04AEF}" presName="rootConnector1" presStyleLbl="node1" presStyleIdx="0" presStyleCnt="0"/>
      <dgm:spPr/>
      <dgm:t>
        <a:bodyPr/>
        <a:lstStyle/>
        <a:p>
          <a:endParaRPr lang="uk-UA"/>
        </a:p>
      </dgm:t>
    </dgm:pt>
    <dgm:pt modelId="{FFC9CF3C-87BA-4A79-87F2-77DE22E3728A}" type="pres">
      <dgm:prSet presAssocID="{940014CD-31A0-44C8-A8D4-19C10AE04AEF}" presName="hierChild2" presStyleCnt="0"/>
      <dgm:spPr/>
    </dgm:pt>
    <dgm:pt modelId="{46D5037C-ED8C-430A-86F3-E838E84FC2E4}" type="pres">
      <dgm:prSet presAssocID="{2FDBC132-35D1-4661-820A-925CDCB12330}" presName="Name37" presStyleLbl="parChTrans1D2" presStyleIdx="0" presStyleCnt="6"/>
      <dgm:spPr/>
      <dgm:t>
        <a:bodyPr/>
        <a:lstStyle/>
        <a:p>
          <a:endParaRPr lang="uk-UA"/>
        </a:p>
      </dgm:t>
    </dgm:pt>
    <dgm:pt modelId="{E3B2582D-418A-4354-B5E3-0066F949236B}" type="pres">
      <dgm:prSet presAssocID="{0BD63D63-CD54-42E5-9222-783CD6894D2E}" presName="hierRoot2" presStyleCnt="0">
        <dgm:presLayoutVars>
          <dgm:hierBranch val="init"/>
        </dgm:presLayoutVars>
      </dgm:prSet>
      <dgm:spPr/>
    </dgm:pt>
    <dgm:pt modelId="{66C9CD6F-4528-4DAD-9265-500B05540DE6}" type="pres">
      <dgm:prSet presAssocID="{0BD63D63-CD54-42E5-9222-783CD6894D2E}" presName="rootComposite" presStyleCnt="0"/>
      <dgm:spPr/>
    </dgm:pt>
    <dgm:pt modelId="{95FE1ECE-FB85-4820-90D8-98DA9A1A7F40}" type="pres">
      <dgm:prSet presAssocID="{0BD63D63-CD54-42E5-9222-783CD6894D2E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E8F72F2-10D4-4EE5-9B45-A1F2D65235BB}" type="pres">
      <dgm:prSet presAssocID="{0BD63D63-CD54-42E5-9222-783CD6894D2E}" presName="rootConnector" presStyleLbl="node2" presStyleIdx="0" presStyleCnt="6"/>
      <dgm:spPr/>
      <dgm:t>
        <a:bodyPr/>
        <a:lstStyle/>
        <a:p>
          <a:endParaRPr lang="uk-UA"/>
        </a:p>
      </dgm:t>
    </dgm:pt>
    <dgm:pt modelId="{30B1C1EA-1787-4D5C-9415-C01A98585202}" type="pres">
      <dgm:prSet presAssocID="{0BD63D63-CD54-42E5-9222-783CD6894D2E}" presName="hierChild4" presStyleCnt="0"/>
      <dgm:spPr/>
    </dgm:pt>
    <dgm:pt modelId="{35DECFDD-2C58-48F9-97CD-3EE785AE5630}" type="pres">
      <dgm:prSet presAssocID="{5F1971D3-C2A1-446B-B3BA-9090C8C0B32F}" presName="Name37" presStyleLbl="parChTrans1D3" presStyleIdx="0" presStyleCnt="8"/>
      <dgm:spPr/>
      <dgm:t>
        <a:bodyPr/>
        <a:lstStyle/>
        <a:p>
          <a:endParaRPr lang="uk-UA"/>
        </a:p>
      </dgm:t>
    </dgm:pt>
    <dgm:pt modelId="{1111C396-4795-4871-923F-83893CE3779C}" type="pres">
      <dgm:prSet presAssocID="{9EEB93FE-8AC6-4CB2-8B12-E983E98EA987}" presName="hierRoot2" presStyleCnt="0">
        <dgm:presLayoutVars>
          <dgm:hierBranch val="init"/>
        </dgm:presLayoutVars>
      </dgm:prSet>
      <dgm:spPr/>
    </dgm:pt>
    <dgm:pt modelId="{408D9802-81F8-4AB9-9307-277FEFC5D20E}" type="pres">
      <dgm:prSet presAssocID="{9EEB93FE-8AC6-4CB2-8B12-E983E98EA987}" presName="rootComposite" presStyleCnt="0"/>
      <dgm:spPr/>
    </dgm:pt>
    <dgm:pt modelId="{19B34B28-937C-4537-AAC9-44AF46DC6B76}" type="pres">
      <dgm:prSet presAssocID="{9EEB93FE-8AC6-4CB2-8B12-E983E98EA987}" presName="rootText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80069BC-EE6C-4C7A-B4CF-12C3447AD210}" type="pres">
      <dgm:prSet presAssocID="{9EEB93FE-8AC6-4CB2-8B12-E983E98EA987}" presName="rootConnector" presStyleLbl="node3" presStyleIdx="0" presStyleCnt="8"/>
      <dgm:spPr/>
      <dgm:t>
        <a:bodyPr/>
        <a:lstStyle/>
        <a:p>
          <a:endParaRPr lang="uk-UA"/>
        </a:p>
      </dgm:t>
    </dgm:pt>
    <dgm:pt modelId="{DCCABF67-62B3-43D3-A540-5F15B8C9A357}" type="pres">
      <dgm:prSet presAssocID="{9EEB93FE-8AC6-4CB2-8B12-E983E98EA987}" presName="hierChild4" presStyleCnt="0"/>
      <dgm:spPr/>
    </dgm:pt>
    <dgm:pt modelId="{33EC74D5-9CFC-43AB-A905-1F1D5130CE20}" type="pres">
      <dgm:prSet presAssocID="{9EEB93FE-8AC6-4CB2-8B12-E983E98EA987}" presName="hierChild5" presStyleCnt="0"/>
      <dgm:spPr/>
    </dgm:pt>
    <dgm:pt modelId="{D8770B73-521D-4043-8E51-A0641D5EB149}" type="pres">
      <dgm:prSet presAssocID="{36F263C6-136A-4F9A-9F25-EF3BBA7A2939}" presName="Name37" presStyleLbl="parChTrans1D3" presStyleIdx="1" presStyleCnt="8"/>
      <dgm:spPr/>
      <dgm:t>
        <a:bodyPr/>
        <a:lstStyle/>
        <a:p>
          <a:endParaRPr lang="uk-UA"/>
        </a:p>
      </dgm:t>
    </dgm:pt>
    <dgm:pt modelId="{B408A5DA-4C3D-43FA-A483-B6863FF2FE06}" type="pres">
      <dgm:prSet presAssocID="{B249D4EA-7DF4-470A-87B2-D23C985E9942}" presName="hierRoot2" presStyleCnt="0">
        <dgm:presLayoutVars>
          <dgm:hierBranch val="init"/>
        </dgm:presLayoutVars>
      </dgm:prSet>
      <dgm:spPr/>
    </dgm:pt>
    <dgm:pt modelId="{E53D1E9D-086B-4725-9AB6-70DFA7293DB7}" type="pres">
      <dgm:prSet presAssocID="{B249D4EA-7DF4-470A-87B2-D23C985E9942}" presName="rootComposite" presStyleCnt="0"/>
      <dgm:spPr/>
    </dgm:pt>
    <dgm:pt modelId="{82F0DC9F-30D4-4623-A235-5CCD279EC8CB}" type="pres">
      <dgm:prSet presAssocID="{B249D4EA-7DF4-470A-87B2-D23C985E9942}" presName="rootText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431B1A2-3836-4F79-8812-04FE0B139CE6}" type="pres">
      <dgm:prSet presAssocID="{B249D4EA-7DF4-470A-87B2-D23C985E9942}" presName="rootConnector" presStyleLbl="node3" presStyleIdx="1" presStyleCnt="8"/>
      <dgm:spPr/>
      <dgm:t>
        <a:bodyPr/>
        <a:lstStyle/>
        <a:p>
          <a:endParaRPr lang="uk-UA"/>
        </a:p>
      </dgm:t>
    </dgm:pt>
    <dgm:pt modelId="{3EE885B4-65BD-41E6-9993-11BD22BA6AB8}" type="pres">
      <dgm:prSet presAssocID="{B249D4EA-7DF4-470A-87B2-D23C985E9942}" presName="hierChild4" presStyleCnt="0"/>
      <dgm:spPr/>
    </dgm:pt>
    <dgm:pt modelId="{1CCFFF37-7B2F-45B6-BF9B-E93562D39442}" type="pres">
      <dgm:prSet presAssocID="{B249D4EA-7DF4-470A-87B2-D23C985E9942}" presName="hierChild5" presStyleCnt="0"/>
      <dgm:spPr/>
    </dgm:pt>
    <dgm:pt modelId="{0152479B-80ED-4989-971E-3E1246E36EE6}" type="pres">
      <dgm:prSet presAssocID="{0B4B22DB-8B8A-4C94-B016-3AD05BEDCE2A}" presName="Name37" presStyleLbl="parChTrans1D3" presStyleIdx="2" presStyleCnt="8"/>
      <dgm:spPr/>
      <dgm:t>
        <a:bodyPr/>
        <a:lstStyle/>
        <a:p>
          <a:endParaRPr lang="uk-UA"/>
        </a:p>
      </dgm:t>
    </dgm:pt>
    <dgm:pt modelId="{654DACF8-A88D-4FCD-B9CC-06F1C18D8423}" type="pres">
      <dgm:prSet presAssocID="{0F86C709-9E4D-4C8E-B8BD-1B4C036F5C63}" presName="hierRoot2" presStyleCnt="0">
        <dgm:presLayoutVars>
          <dgm:hierBranch val="init"/>
        </dgm:presLayoutVars>
      </dgm:prSet>
      <dgm:spPr/>
    </dgm:pt>
    <dgm:pt modelId="{27194D22-160B-43A8-A6BA-1098CD0FB39D}" type="pres">
      <dgm:prSet presAssocID="{0F86C709-9E4D-4C8E-B8BD-1B4C036F5C63}" presName="rootComposite" presStyleCnt="0"/>
      <dgm:spPr/>
    </dgm:pt>
    <dgm:pt modelId="{606582B0-6962-40A7-8272-FAB03C9EB379}" type="pres">
      <dgm:prSet presAssocID="{0F86C709-9E4D-4C8E-B8BD-1B4C036F5C63}" presName="rootText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394A6F5-0DBA-47FD-94BD-85B6C91F27D5}" type="pres">
      <dgm:prSet presAssocID="{0F86C709-9E4D-4C8E-B8BD-1B4C036F5C63}" presName="rootConnector" presStyleLbl="node3" presStyleIdx="2" presStyleCnt="8"/>
      <dgm:spPr/>
      <dgm:t>
        <a:bodyPr/>
        <a:lstStyle/>
        <a:p>
          <a:endParaRPr lang="uk-UA"/>
        </a:p>
      </dgm:t>
    </dgm:pt>
    <dgm:pt modelId="{34CAD3F9-0E5A-4965-B09B-2857E547C51F}" type="pres">
      <dgm:prSet presAssocID="{0F86C709-9E4D-4C8E-B8BD-1B4C036F5C63}" presName="hierChild4" presStyleCnt="0"/>
      <dgm:spPr/>
    </dgm:pt>
    <dgm:pt modelId="{EB733F81-242D-4C50-90E3-FF2FFFD3F00A}" type="pres">
      <dgm:prSet presAssocID="{0F86C709-9E4D-4C8E-B8BD-1B4C036F5C63}" presName="hierChild5" presStyleCnt="0"/>
      <dgm:spPr/>
    </dgm:pt>
    <dgm:pt modelId="{5FA11F45-9D5C-4F6F-82EF-F27F3225E2EA}" type="pres">
      <dgm:prSet presAssocID="{3FAC8EB0-62E2-4121-9B72-7D75BDFDD9E0}" presName="Name37" presStyleLbl="parChTrans1D3" presStyleIdx="3" presStyleCnt="8"/>
      <dgm:spPr/>
      <dgm:t>
        <a:bodyPr/>
        <a:lstStyle/>
        <a:p>
          <a:endParaRPr lang="uk-UA"/>
        </a:p>
      </dgm:t>
    </dgm:pt>
    <dgm:pt modelId="{E6A13304-8BAA-4305-8B5A-230513348DE9}" type="pres">
      <dgm:prSet presAssocID="{509DDC90-C1E2-4887-9E9E-BB00B0B7C128}" presName="hierRoot2" presStyleCnt="0">
        <dgm:presLayoutVars>
          <dgm:hierBranch val="init"/>
        </dgm:presLayoutVars>
      </dgm:prSet>
      <dgm:spPr/>
    </dgm:pt>
    <dgm:pt modelId="{20F1FD98-393D-4027-83A2-235EE39B6757}" type="pres">
      <dgm:prSet presAssocID="{509DDC90-C1E2-4887-9E9E-BB00B0B7C128}" presName="rootComposite" presStyleCnt="0"/>
      <dgm:spPr/>
    </dgm:pt>
    <dgm:pt modelId="{B4681267-071F-45EB-AA2E-4245F2397375}" type="pres">
      <dgm:prSet presAssocID="{509DDC90-C1E2-4887-9E9E-BB00B0B7C128}" presName="rootText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0E2607D-7BD0-482C-8364-93C48E3EF83E}" type="pres">
      <dgm:prSet presAssocID="{509DDC90-C1E2-4887-9E9E-BB00B0B7C128}" presName="rootConnector" presStyleLbl="node3" presStyleIdx="3" presStyleCnt="8"/>
      <dgm:spPr/>
      <dgm:t>
        <a:bodyPr/>
        <a:lstStyle/>
        <a:p>
          <a:endParaRPr lang="uk-UA"/>
        </a:p>
      </dgm:t>
    </dgm:pt>
    <dgm:pt modelId="{EE647291-D4B8-45BC-95EA-49F31B8EDA34}" type="pres">
      <dgm:prSet presAssocID="{509DDC90-C1E2-4887-9E9E-BB00B0B7C128}" presName="hierChild4" presStyleCnt="0"/>
      <dgm:spPr/>
    </dgm:pt>
    <dgm:pt modelId="{BBFD7D94-263D-4F9F-9AAB-27D3CD3C2BFB}" type="pres">
      <dgm:prSet presAssocID="{509DDC90-C1E2-4887-9E9E-BB00B0B7C128}" presName="hierChild5" presStyleCnt="0"/>
      <dgm:spPr/>
    </dgm:pt>
    <dgm:pt modelId="{981D074E-E8AD-44F0-BF98-5895CA05F0A2}" type="pres">
      <dgm:prSet presAssocID="{0BD63D63-CD54-42E5-9222-783CD6894D2E}" presName="hierChild5" presStyleCnt="0"/>
      <dgm:spPr/>
    </dgm:pt>
    <dgm:pt modelId="{76C96654-A271-4983-92AF-FD6CE632490F}" type="pres">
      <dgm:prSet presAssocID="{DFC1FC3F-B280-4944-9CA7-E0CC1D47547D}" presName="Name37" presStyleLbl="parChTrans1D2" presStyleIdx="1" presStyleCnt="6"/>
      <dgm:spPr/>
      <dgm:t>
        <a:bodyPr/>
        <a:lstStyle/>
        <a:p>
          <a:endParaRPr lang="uk-UA"/>
        </a:p>
      </dgm:t>
    </dgm:pt>
    <dgm:pt modelId="{5B4DCB08-B348-4141-906A-63167F714352}" type="pres">
      <dgm:prSet presAssocID="{695ADA7A-FBCC-43B6-96AA-44D4A2748292}" presName="hierRoot2" presStyleCnt="0">
        <dgm:presLayoutVars>
          <dgm:hierBranch val="init"/>
        </dgm:presLayoutVars>
      </dgm:prSet>
      <dgm:spPr/>
    </dgm:pt>
    <dgm:pt modelId="{21605022-0F46-4355-9164-1588039AF509}" type="pres">
      <dgm:prSet presAssocID="{695ADA7A-FBCC-43B6-96AA-44D4A2748292}" presName="rootComposite" presStyleCnt="0"/>
      <dgm:spPr/>
    </dgm:pt>
    <dgm:pt modelId="{CE375AB1-9259-492B-8D37-28DD0BC444E3}" type="pres">
      <dgm:prSet presAssocID="{695ADA7A-FBCC-43B6-96AA-44D4A2748292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1EADC76-179B-461E-8E2C-A0C563BF5E37}" type="pres">
      <dgm:prSet presAssocID="{695ADA7A-FBCC-43B6-96AA-44D4A2748292}" presName="rootConnector" presStyleLbl="node2" presStyleIdx="1" presStyleCnt="6"/>
      <dgm:spPr/>
      <dgm:t>
        <a:bodyPr/>
        <a:lstStyle/>
        <a:p>
          <a:endParaRPr lang="uk-UA"/>
        </a:p>
      </dgm:t>
    </dgm:pt>
    <dgm:pt modelId="{9A78E70A-D8BF-4AA1-BB1F-532E99A77E88}" type="pres">
      <dgm:prSet presAssocID="{695ADA7A-FBCC-43B6-96AA-44D4A2748292}" presName="hierChild4" presStyleCnt="0"/>
      <dgm:spPr/>
    </dgm:pt>
    <dgm:pt modelId="{F8A276D3-5236-46E2-A7A5-2B7868123AEE}" type="pres">
      <dgm:prSet presAssocID="{695ADA7A-FBCC-43B6-96AA-44D4A2748292}" presName="hierChild5" presStyleCnt="0"/>
      <dgm:spPr/>
    </dgm:pt>
    <dgm:pt modelId="{8D2180E2-A8C0-495F-BD18-4FE5EC9CF668}" type="pres">
      <dgm:prSet presAssocID="{3E83B430-39C6-4820-88CC-6E1027A8B535}" presName="Name37" presStyleLbl="parChTrans1D2" presStyleIdx="2" presStyleCnt="6"/>
      <dgm:spPr/>
      <dgm:t>
        <a:bodyPr/>
        <a:lstStyle/>
        <a:p>
          <a:endParaRPr lang="uk-UA"/>
        </a:p>
      </dgm:t>
    </dgm:pt>
    <dgm:pt modelId="{F8C22079-3D96-47F1-A37F-BCB5B65F69BC}" type="pres">
      <dgm:prSet presAssocID="{2F7D094A-EAE5-4610-8530-F9E3760CBBBD}" presName="hierRoot2" presStyleCnt="0">
        <dgm:presLayoutVars>
          <dgm:hierBranch val="init"/>
        </dgm:presLayoutVars>
      </dgm:prSet>
      <dgm:spPr/>
    </dgm:pt>
    <dgm:pt modelId="{69BE63E7-865F-4776-89B6-606B0AE47683}" type="pres">
      <dgm:prSet presAssocID="{2F7D094A-EAE5-4610-8530-F9E3760CBBBD}" presName="rootComposite" presStyleCnt="0"/>
      <dgm:spPr/>
    </dgm:pt>
    <dgm:pt modelId="{BE088945-9B80-43F1-95CC-7E737675AD2C}" type="pres">
      <dgm:prSet presAssocID="{2F7D094A-EAE5-4610-8530-F9E3760CBBBD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76BF554-AF67-4454-89B9-C31F6F0A57F7}" type="pres">
      <dgm:prSet presAssocID="{2F7D094A-EAE5-4610-8530-F9E3760CBBBD}" presName="rootConnector" presStyleLbl="node2" presStyleIdx="2" presStyleCnt="6"/>
      <dgm:spPr/>
      <dgm:t>
        <a:bodyPr/>
        <a:lstStyle/>
        <a:p>
          <a:endParaRPr lang="uk-UA"/>
        </a:p>
      </dgm:t>
    </dgm:pt>
    <dgm:pt modelId="{2BBC8F6F-8634-401A-BCD6-B766B64DF421}" type="pres">
      <dgm:prSet presAssocID="{2F7D094A-EAE5-4610-8530-F9E3760CBBBD}" presName="hierChild4" presStyleCnt="0"/>
      <dgm:spPr/>
    </dgm:pt>
    <dgm:pt modelId="{87375979-079B-4F42-B453-A282C4AEDE51}" type="pres">
      <dgm:prSet presAssocID="{2F7D094A-EAE5-4610-8530-F9E3760CBBBD}" presName="hierChild5" presStyleCnt="0"/>
      <dgm:spPr/>
    </dgm:pt>
    <dgm:pt modelId="{FF658D7E-4F78-459A-A120-26350F072FF5}" type="pres">
      <dgm:prSet presAssocID="{B7D2A78E-B67F-4338-A060-B5454B9D1EC1}" presName="Name37" presStyleLbl="parChTrans1D2" presStyleIdx="3" presStyleCnt="6"/>
      <dgm:spPr/>
      <dgm:t>
        <a:bodyPr/>
        <a:lstStyle/>
        <a:p>
          <a:endParaRPr lang="uk-UA"/>
        </a:p>
      </dgm:t>
    </dgm:pt>
    <dgm:pt modelId="{1A251652-B89F-479E-970A-8AC766CD65AE}" type="pres">
      <dgm:prSet presAssocID="{6B26182F-5005-4620-B88A-E0069BEAD3BF}" presName="hierRoot2" presStyleCnt="0">
        <dgm:presLayoutVars>
          <dgm:hierBranch val="init"/>
        </dgm:presLayoutVars>
      </dgm:prSet>
      <dgm:spPr/>
    </dgm:pt>
    <dgm:pt modelId="{5DCFD1BD-8555-415C-8253-D7BF31F0F58F}" type="pres">
      <dgm:prSet presAssocID="{6B26182F-5005-4620-B88A-E0069BEAD3BF}" presName="rootComposite" presStyleCnt="0"/>
      <dgm:spPr/>
    </dgm:pt>
    <dgm:pt modelId="{CEB68A5C-633C-4544-8599-8AA2FB311C7C}" type="pres">
      <dgm:prSet presAssocID="{6B26182F-5005-4620-B88A-E0069BEAD3BF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E0BA7E2-93E3-4E1C-B550-21125BB20BA8}" type="pres">
      <dgm:prSet presAssocID="{6B26182F-5005-4620-B88A-E0069BEAD3BF}" presName="rootConnector" presStyleLbl="node2" presStyleIdx="3" presStyleCnt="6"/>
      <dgm:spPr/>
      <dgm:t>
        <a:bodyPr/>
        <a:lstStyle/>
        <a:p>
          <a:endParaRPr lang="uk-UA"/>
        </a:p>
      </dgm:t>
    </dgm:pt>
    <dgm:pt modelId="{29790CA5-54BF-498C-AFD7-4B462916A4EF}" type="pres">
      <dgm:prSet presAssocID="{6B26182F-5005-4620-B88A-E0069BEAD3BF}" presName="hierChild4" presStyleCnt="0"/>
      <dgm:spPr/>
    </dgm:pt>
    <dgm:pt modelId="{809E5D07-EDC2-46F4-B6F9-BC3364F02DB4}" type="pres">
      <dgm:prSet presAssocID="{6B26182F-5005-4620-B88A-E0069BEAD3BF}" presName="hierChild5" presStyleCnt="0"/>
      <dgm:spPr/>
    </dgm:pt>
    <dgm:pt modelId="{6B19F47A-3DB4-40C1-8C50-62CEE5E3AF83}" type="pres">
      <dgm:prSet presAssocID="{E2BB569E-46D1-45FC-A3E0-10F70FA0796E}" presName="Name37" presStyleLbl="parChTrans1D2" presStyleIdx="4" presStyleCnt="6"/>
      <dgm:spPr/>
      <dgm:t>
        <a:bodyPr/>
        <a:lstStyle/>
        <a:p>
          <a:endParaRPr lang="uk-UA"/>
        </a:p>
      </dgm:t>
    </dgm:pt>
    <dgm:pt modelId="{76C223F0-55C0-4402-AE96-7B7D2E75C78A}" type="pres">
      <dgm:prSet presAssocID="{3010C7A3-79C0-46DB-A5A8-6692900F32AA}" presName="hierRoot2" presStyleCnt="0">
        <dgm:presLayoutVars>
          <dgm:hierBranch val="init"/>
        </dgm:presLayoutVars>
      </dgm:prSet>
      <dgm:spPr/>
    </dgm:pt>
    <dgm:pt modelId="{7AB24B51-1DB6-4D9E-8387-2E1F19488AC6}" type="pres">
      <dgm:prSet presAssocID="{3010C7A3-79C0-46DB-A5A8-6692900F32AA}" presName="rootComposite" presStyleCnt="0"/>
      <dgm:spPr/>
    </dgm:pt>
    <dgm:pt modelId="{4394FCFB-23AF-4E28-9661-F78C7A94896D}" type="pres">
      <dgm:prSet presAssocID="{3010C7A3-79C0-46DB-A5A8-6692900F32AA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02E9D33-72E4-461D-9EBD-425129E05B86}" type="pres">
      <dgm:prSet presAssocID="{3010C7A3-79C0-46DB-A5A8-6692900F32AA}" presName="rootConnector" presStyleLbl="node2" presStyleIdx="4" presStyleCnt="6"/>
      <dgm:spPr/>
      <dgm:t>
        <a:bodyPr/>
        <a:lstStyle/>
        <a:p>
          <a:endParaRPr lang="uk-UA"/>
        </a:p>
      </dgm:t>
    </dgm:pt>
    <dgm:pt modelId="{2B4D8EE1-7FDD-476A-AB1D-B85046F9AFA2}" type="pres">
      <dgm:prSet presAssocID="{3010C7A3-79C0-46DB-A5A8-6692900F32AA}" presName="hierChild4" presStyleCnt="0"/>
      <dgm:spPr/>
    </dgm:pt>
    <dgm:pt modelId="{D3B1D7E5-9D3C-4A63-8A43-E7F334E06880}" type="pres">
      <dgm:prSet presAssocID="{D427D8C0-EB67-489A-A6CA-8B98616DD2BA}" presName="Name37" presStyleLbl="parChTrans1D3" presStyleIdx="4" presStyleCnt="8"/>
      <dgm:spPr/>
      <dgm:t>
        <a:bodyPr/>
        <a:lstStyle/>
        <a:p>
          <a:endParaRPr lang="uk-UA"/>
        </a:p>
      </dgm:t>
    </dgm:pt>
    <dgm:pt modelId="{CBC0DCAB-DCE6-41ED-808E-76256E21FC86}" type="pres">
      <dgm:prSet presAssocID="{303A79BB-A195-4631-8C85-00B1B7F087A2}" presName="hierRoot2" presStyleCnt="0">
        <dgm:presLayoutVars>
          <dgm:hierBranch val="init"/>
        </dgm:presLayoutVars>
      </dgm:prSet>
      <dgm:spPr/>
    </dgm:pt>
    <dgm:pt modelId="{7E3DCAB3-0308-42E4-8CD2-B8DD6C2A1236}" type="pres">
      <dgm:prSet presAssocID="{303A79BB-A195-4631-8C85-00B1B7F087A2}" presName="rootComposite" presStyleCnt="0"/>
      <dgm:spPr/>
    </dgm:pt>
    <dgm:pt modelId="{7E77A628-39A9-47AB-B53A-CEDA7CA7308F}" type="pres">
      <dgm:prSet presAssocID="{303A79BB-A195-4631-8C85-00B1B7F087A2}" presName="rootText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128A659-E54E-4A03-B142-BF48071445A5}" type="pres">
      <dgm:prSet presAssocID="{303A79BB-A195-4631-8C85-00B1B7F087A2}" presName="rootConnector" presStyleLbl="node3" presStyleIdx="4" presStyleCnt="8"/>
      <dgm:spPr/>
      <dgm:t>
        <a:bodyPr/>
        <a:lstStyle/>
        <a:p>
          <a:endParaRPr lang="uk-UA"/>
        </a:p>
      </dgm:t>
    </dgm:pt>
    <dgm:pt modelId="{BF7C9B71-930D-4985-90C7-6D2D6FB46241}" type="pres">
      <dgm:prSet presAssocID="{303A79BB-A195-4631-8C85-00B1B7F087A2}" presName="hierChild4" presStyleCnt="0"/>
      <dgm:spPr/>
    </dgm:pt>
    <dgm:pt modelId="{2414CFBD-D0E1-4183-9B01-2204FA09176E}" type="pres">
      <dgm:prSet presAssocID="{303A79BB-A195-4631-8C85-00B1B7F087A2}" presName="hierChild5" presStyleCnt="0"/>
      <dgm:spPr/>
    </dgm:pt>
    <dgm:pt modelId="{A1BE6266-A502-446A-AF8A-124F3F78BBEE}" type="pres">
      <dgm:prSet presAssocID="{1D0D8422-52BD-46BC-90B2-C1C2E06FDF83}" presName="Name37" presStyleLbl="parChTrans1D3" presStyleIdx="5" presStyleCnt="8"/>
      <dgm:spPr/>
      <dgm:t>
        <a:bodyPr/>
        <a:lstStyle/>
        <a:p>
          <a:endParaRPr lang="uk-UA"/>
        </a:p>
      </dgm:t>
    </dgm:pt>
    <dgm:pt modelId="{D34FF484-5931-4E77-9133-AFE77201BEA9}" type="pres">
      <dgm:prSet presAssocID="{2C0CB28A-BFFC-4F6B-8076-D6B70F9327E2}" presName="hierRoot2" presStyleCnt="0">
        <dgm:presLayoutVars>
          <dgm:hierBranch val="init"/>
        </dgm:presLayoutVars>
      </dgm:prSet>
      <dgm:spPr/>
    </dgm:pt>
    <dgm:pt modelId="{5DFD687D-33E2-4907-832F-B1E43B90CF3C}" type="pres">
      <dgm:prSet presAssocID="{2C0CB28A-BFFC-4F6B-8076-D6B70F9327E2}" presName="rootComposite" presStyleCnt="0"/>
      <dgm:spPr/>
    </dgm:pt>
    <dgm:pt modelId="{F7538900-651B-4484-AA21-9B32176C7CDD}" type="pres">
      <dgm:prSet presAssocID="{2C0CB28A-BFFC-4F6B-8076-D6B70F9327E2}" presName="rootText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0E50259-39D9-4AEB-9D80-7B9187ECA9C4}" type="pres">
      <dgm:prSet presAssocID="{2C0CB28A-BFFC-4F6B-8076-D6B70F9327E2}" presName="rootConnector" presStyleLbl="node3" presStyleIdx="5" presStyleCnt="8"/>
      <dgm:spPr/>
      <dgm:t>
        <a:bodyPr/>
        <a:lstStyle/>
        <a:p>
          <a:endParaRPr lang="uk-UA"/>
        </a:p>
      </dgm:t>
    </dgm:pt>
    <dgm:pt modelId="{010AC7E4-6592-4BDD-BB8A-FAF02F586832}" type="pres">
      <dgm:prSet presAssocID="{2C0CB28A-BFFC-4F6B-8076-D6B70F9327E2}" presName="hierChild4" presStyleCnt="0"/>
      <dgm:spPr/>
    </dgm:pt>
    <dgm:pt modelId="{07FEEDB8-51D8-40C1-9C1A-5CB83233C6F3}" type="pres">
      <dgm:prSet presAssocID="{2C0CB28A-BFFC-4F6B-8076-D6B70F9327E2}" presName="hierChild5" presStyleCnt="0"/>
      <dgm:spPr/>
    </dgm:pt>
    <dgm:pt modelId="{1FFCC65A-1C87-4168-AC28-07FB270814F8}" type="pres">
      <dgm:prSet presAssocID="{FA943C5C-5A1A-4237-8954-868E7E626856}" presName="Name37" presStyleLbl="parChTrans1D3" presStyleIdx="6" presStyleCnt="8"/>
      <dgm:spPr/>
      <dgm:t>
        <a:bodyPr/>
        <a:lstStyle/>
        <a:p>
          <a:endParaRPr lang="uk-UA"/>
        </a:p>
      </dgm:t>
    </dgm:pt>
    <dgm:pt modelId="{F60A3C08-4470-4132-AFDC-156B02FA5642}" type="pres">
      <dgm:prSet presAssocID="{94D92258-BF90-42A4-B124-03831F8FA2BC}" presName="hierRoot2" presStyleCnt="0">
        <dgm:presLayoutVars>
          <dgm:hierBranch val="init"/>
        </dgm:presLayoutVars>
      </dgm:prSet>
      <dgm:spPr/>
    </dgm:pt>
    <dgm:pt modelId="{34502036-CAC2-4D0A-8CAF-3D5F8F683988}" type="pres">
      <dgm:prSet presAssocID="{94D92258-BF90-42A4-B124-03831F8FA2BC}" presName="rootComposite" presStyleCnt="0"/>
      <dgm:spPr/>
    </dgm:pt>
    <dgm:pt modelId="{A5351422-961E-412F-9BE5-986DC010FF55}" type="pres">
      <dgm:prSet presAssocID="{94D92258-BF90-42A4-B124-03831F8FA2BC}" presName="rootText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F526BF6-04E1-4954-816C-80C75B602930}" type="pres">
      <dgm:prSet presAssocID="{94D92258-BF90-42A4-B124-03831F8FA2BC}" presName="rootConnector" presStyleLbl="node3" presStyleIdx="6" presStyleCnt="8"/>
      <dgm:spPr/>
      <dgm:t>
        <a:bodyPr/>
        <a:lstStyle/>
        <a:p>
          <a:endParaRPr lang="uk-UA"/>
        </a:p>
      </dgm:t>
    </dgm:pt>
    <dgm:pt modelId="{F6F58726-A2C2-4438-BCEF-B8D126F0E1E2}" type="pres">
      <dgm:prSet presAssocID="{94D92258-BF90-42A4-B124-03831F8FA2BC}" presName="hierChild4" presStyleCnt="0"/>
      <dgm:spPr/>
    </dgm:pt>
    <dgm:pt modelId="{14F84B7E-B5E3-45F3-98F1-A9482AEFE58B}" type="pres">
      <dgm:prSet presAssocID="{94D92258-BF90-42A4-B124-03831F8FA2BC}" presName="hierChild5" presStyleCnt="0"/>
      <dgm:spPr/>
    </dgm:pt>
    <dgm:pt modelId="{4D8DAC7B-F40E-49CB-8F19-D340A9876C96}" type="pres">
      <dgm:prSet presAssocID="{F12D0324-7350-4E0F-9362-CE700F44C4F5}" presName="Name37" presStyleLbl="parChTrans1D3" presStyleIdx="7" presStyleCnt="8"/>
      <dgm:spPr/>
      <dgm:t>
        <a:bodyPr/>
        <a:lstStyle/>
        <a:p>
          <a:endParaRPr lang="uk-UA"/>
        </a:p>
      </dgm:t>
    </dgm:pt>
    <dgm:pt modelId="{0BDC8722-BEDD-44FE-A58A-E4BCED12F44B}" type="pres">
      <dgm:prSet presAssocID="{02FE501F-ACD5-4C6C-BC24-80D1B0948354}" presName="hierRoot2" presStyleCnt="0">
        <dgm:presLayoutVars>
          <dgm:hierBranch val="init"/>
        </dgm:presLayoutVars>
      </dgm:prSet>
      <dgm:spPr/>
    </dgm:pt>
    <dgm:pt modelId="{BC312900-C837-4F2F-BEB2-280C387DEB0B}" type="pres">
      <dgm:prSet presAssocID="{02FE501F-ACD5-4C6C-BC24-80D1B0948354}" presName="rootComposite" presStyleCnt="0"/>
      <dgm:spPr/>
    </dgm:pt>
    <dgm:pt modelId="{4626BFF8-D3E0-4BC6-B05C-40A31956E12E}" type="pres">
      <dgm:prSet presAssocID="{02FE501F-ACD5-4C6C-BC24-80D1B0948354}" presName="rootText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699830B-0D9C-4AE1-AB9B-5C49AB115DFA}" type="pres">
      <dgm:prSet presAssocID="{02FE501F-ACD5-4C6C-BC24-80D1B0948354}" presName="rootConnector" presStyleLbl="node3" presStyleIdx="7" presStyleCnt="8"/>
      <dgm:spPr/>
      <dgm:t>
        <a:bodyPr/>
        <a:lstStyle/>
        <a:p>
          <a:endParaRPr lang="uk-UA"/>
        </a:p>
      </dgm:t>
    </dgm:pt>
    <dgm:pt modelId="{52E048FD-06A6-41F2-8EF1-D85413794F50}" type="pres">
      <dgm:prSet presAssocID="{02FE501F-ACD5-4C6C-BC24-80D1B0948354}" presName="hierChild4" presStyleCnt="0"/>
      <dgm:spPr/>
    </dgm:pt>
    <dgm:pt modelId="{EDC993B7-6EBE-4F72-942E-7E5835FD22B1}" type="pres">
      <dgm:prSet presAssocID="{02FE501F-ACD5-4C6C-BC24-80D1B0948354}" presName="hierChild5" presStyleCnt="0"/>
      <dgm:spPr/>
    </dgm:pt>
    <dgm:pt modelId="{C2F885AE-34A4-4F6C-95F2-DCCC0E51DB77}" type="pres">
      <dgm:prSet presAssocID="{3010C7A3-79C0-46DB-A5A8-6692900F32AA}" presName="hierChild5" presStyleCnt="0"/>
      <dgm:spPr/>
    </dgm:pt>
    <dgm:pt modelId="{8535FBA7-F08C-4DB5-895A-0BD40ECE00C8}" type="pres">
      <dgm:prSet presAssocID="{3F651B3A-4488-4FB1-A434-21CAC3AA5CA8}" presName="Name37" presStyleLbl="parChTrans1D2" presStyleIdx="5" presStyleCnt="6"/>
      <dgm:spPr/>
      <dgm:t>
        <a:bodyPr/>
        <a:lstStyle/>
        <a:p>
          <a:endParaRPr lang="uk-UA"/>
        </a:p>
      </dgm:t>
    </dgm:pt>
    <dgm:pt modelId="{B79AD9B2-238C-48DD-A90E-A6D111E32239}" type="pres">
      <dgm:prSet presAssocID="{92DB674B-0BFB-4208-89D9-FE5B098075FB}" presName="hierRoot2" presStyleCnt="0">
        <dgm:presLayoutVars>
          <dgm:hierBranch val="init"/>
        </dgm:presLayoutVars>
      </dgm:prSet>
      <dgm:spPr/>
    </dgm:pt>
    <dgm:pt modelId="{BB3F21D0-87BA-4796-AA0C-7EA62C626F4E}" type="pres">
      <dgm:prSet presAssocID="{92DB674B-0BFB-4208-89D9-FE5B098075FB}" presName="rootComposite" presStyleCnt="0"/>
      <dgm:spPr/>
    </dgm:pt>
    <dgm:pt modelId="{B8E8847E-EB9B-4222-9F29-F0853D9E4CB9}" type="pres">
      <dgm:prSet presAssocID="{92DB674B-0BFB-4208-89D9-FE5B098075FB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69286AA-D089-43BA-AD99-FDAC330B234C}" type="pres">
      <dgm:prSet presAssocID="{92DB674B-0BFB-4208-89D9-FE5B098075FB}" presName="rootConnector" presStyleLbl="node2" presStyleIdx="5" presStyleCnt="6"/>
      <dgm:spPr/>
      <dgm:t>
        <a:bodyPr/>
        <a:lstStyle/>
        <a:p>
          <a:endParaRPr lang="uk-UA"/>
        </a:p>
      </dgm:t>
    </dgm:pt>
    <dgm:pt modelId="{1CD5E960-C6BF-4E80-8122-E975C14D7979}" type="pres">
      <dgm:prSet presAssocID="{92DB674B-0BFB-4208-89D9-FE5B098075FB}" presName="hierChild4" presStyleCnt="0"/>
      <dgm:spPr/>
    </dgm:pt>
    <dgm:pt modelId="{2C56873E-4565-4233-8EB0-5B30EADDA29E}" type="pres">
      <dgm:prSet presAssocID="{92DB674B-0BFB-4208-89D9-FE5B098075FB}" presName="hierChild5" presStyleCnt="0"/>
      <dgm:spPr/>
    </dgm:pt>
    <dgm:pt modelId="{9AD8817F-ECC2-4534-8C36-AAB63E2A8F9B}" type="pres">
      <dgm:prSet presAssocID="{940014CD-31A0-44C8-A8D4-19C10AE04AEF}" presName="hierChild3" presStyleCnt="0"/>
      <dgm:spPr/>
    </dgm:pt>
  </dgm:ptLst>
  <dgm:cxnLst>
    <dgm:cxn modelId="{F94947E9-FFC4-4147-9218-C0F2A7E2B5A7}" type="presOf" srcId="{509DDC90-C1E2-4887-9E9E-BB00B0B7C128}" destId="{B4681267-071F-45EB-AA2E-4245F2397375}" srcOrd="0" destOrd="0" presId="urn:microsoft.com/office/officeart/2005/8/layout/orgChart1"/>
    <dgm:cxn modelId="{6435829D-4586-442C-A11F-8540581F7335}" type="presOf" srcId="{9EEB93FE-8AC6-4CB2-8B12-E983E98EA987}" destId="{19B34B28-937C-4537-AAC9-44AF46DC6B76}" srcOrd="0" destOrd="0" presId="urn:microsoft.com/office/officeart/2005/8/layout/orgChart1"/>
    <dgm:cxn modelId="{6BB6C84A-6A39-4065-B651-EDA9E52708F9}" type="presOf" srcId="{509DDC90-C1E2-4887-9E9E-BB00B0B7C128}" destId="{30E2607D-7BD0-482C-8364-93C48E3EF83E}" srcOrd="1" destOrd="0" presId="urn:microsoft.com/office/officeart/2005/8/layout/orgChart1"/>
    <dgm:cxn modelId="{8C030624-C7C2-4C1C-B004-1B3FD93918B6}" type="presOf" srcId="{B249D4EA-7DF4-470A-87B2-D23C985E9942}" destId="{1431B1A2-3836-4F79-8812-04FE0B139CE6}" srcOrd="1" destOrd="0" presId="urn:microsoft.com/office/officeart/2005/8/layout/orgChart1"/>
    <dgm:cxn modelId="{403D5CAF-EF1E-46D4-9CE9-3127BCFB98B9}" type="presOf" srcId="{36F263C6-136A-4F9A-9F25-EF3BBA7A2939}" destId="{D8770B73-521D-4043-8E51-A0641D5EB149}" srcOrd="0" destOrd="0" presId="urn:microsoft.com/office/officeart/2005/8/layout/orgChart1"/>
    <dgm:cxn modelId="{B76795FB-090C-4D15-9DE2-B950EFBABC4B}" srcId="{0BD63D63-CD54-42E5-9222-783CD6894D2E}" destId="{0F86C709-9E4D-4C8E-B8BD-1B4C036F5C63}" srcOrd="2" destOrd="0" parTransId="{0B4B22DB-8B8A-4C94-B016-3AD05BEDCE2A}" sibTransId="{E75067E4-6F75-4454-A26D-27360448B378}"/>
    <dgm:cxn modelId="{5F3C3AE7-9043-43E3-B346-953ECF1B891B}" srcId="{2456825F-58A5-4A89-B056-9C7D07AD3CED}" destId="{940014CD-31A0-44C8-A8D4-19C10AE04AEF}" srcOrd="0" destOrd="0" parTransId="{DD50289B-10D0-44E9-B917-CC0E2458B61A}" sibTransId="{B854D3ED-EC46-40CA-81DF-AAE68652F054}"/>
    <dgm:cxn modelId="{DB2D193C-38B4-4E90-847C-7C25EF8212F5}" type="presOf" srcId="{3FAC8EB0-62E2-4121-9B72-7D75BDFDD9E0}" destId="{5FA11F45-9D5C-4F6F-82EF-F27F3225E2EA}" srcOrd="0" destOrd="0" presId="urn:microsoft.com/office/officeart/2005/8/layout/orgChart1"/>
    <dgm:cxn modelId="{11DB5C69-0C8B-44E9-B29F-394622D4F892}" type="presOf" srcId="{0BD63D63-CD54-42E5-9222-783CD6894D2E}" destId="{1E8F72F2-10D4-4EE5-9B45-A1F2D65235BB}" srcOrd="1" destOrd="0" presId="urn:microsoft.com/office/officeart/2005/8/layout/orgChart1"/>
    <dgm:cxn modelId="{230A1334-ED97-4E32-9E9A-B5DF28B30EA3}" type="presOf" srcId="{92DB674B-0BFB-4208-89D9-FE5B098075FB}" destId="{B8E8847E-EB9B-4222-9F29-F0853D9E4CB9}" srcOrd="0" destOrd="0" presId="urn:microsoft.com/office/officeart/2005/8/layout/orgChart1"/>
    <dgm:cxn modelId="{54467A78-2DE0-4C04-BFC5-38409493E6C5}" type="presOf" srcId="{0F86C709-9E4D-4C8E-B8BD-1B4C036F5C63}" destId="{606582B0-6962-40A7-8272-FAB03C9EB379}" srcOrd="0" destOrd="0" presId="urn:microsoft.com/office/officeart/2005/8/layout/orgChart1"/>
    <dgm:cxn modelId="{BE550A9E-FF6F-4A5B-A44D-BC7719147473}" srcId="{3010C7A3-79C0-46DB-A5A8-6692900F32AA}" destId="{94D92258-BF90-42A4-B124-03831F8FA2BC}" srcOrd="2" destOrd="0" parTransId="{FA943C5C-5A1A-4237-8954-868E7E626856}" sibTransId="{DC894626-92D1-43B1-B79F-59AE3D0A2EDC}"/>
    <dgm:cxn modelId="{60D1CAF3-1AEC-488A-AA1B-BDB3FA8038B4}" srcId="{940014CD-31A0-44C8-A8D4-19C10AE04AEF}" destId="{92DB674B-0BFB-4208-89D9-FE5B098075FB}" srcOrd="5" destOrd="0" parTransId="{3F651B3A-4488-4FB1-A434-21CAC3AA5CA8}" sibTransId="{79D9BCAC-9502-4D34-AFD5-A75F4210A84A}"/>
    <dgm:cxn modelId="{2B404336-F41D-4191-A336-82A7B63E115D}" srcId="{940014CD-31A0-44C8-A8D4-19C10AE04AEF}" destId="{3010C7A3-79C0-46DB-A5A8-6692900F32AA}" srcOrd="4" destOrd="0" parTransId="{E2BB569E-46D1-45FC-A3E0-10F70FA0796E}" sibTransId="{A65DA610-07E9-4521-9137-C3FA7CB894EC}"/>
    <dgm:cxn modelId="{681F4AED-CBDE-4304-BDCD-E69B85979A54}" srcId="{0BD63D63-CD54-42E5-9222-783CD6894D2E}" destId="{509DDC90-C1E2-4887-9E9E-BB00B0B7C128}" srcOrd="3" destOrd="0" parTransId="{3FAC8EB0-62E2-4121-9B72-7D75BDFDD9E0}" sibTransId="{73CFBA12-73C9-4EA3-B2AC-202DF9D8F86A}"/>
    <dgm:cxn modelId="{5E62515B-DDF5-49BC-B74F-5B6FAF1DC089}" type="presOf" srcId="{303A79BB-A195-4631-8C85-00B1B7F087A2}" destId="{7E77A628-39A9-47AB-B53A-CEDA7CA7308F}" srcOrd="0" destOrd="0" presId="urn:microsoft.com/office/officeart/2005/8/layout/orgChart1"/>
    <dgm:cxn modelId="{3FE8AEE0-3E0C-4D20-99B7-BF38E0CDA14A}" srcId="{0BD63D63-CD54-42E5-9222-783CD6894D2E}" destId="{9EEB93FE-8AC6-4CB2-8B12-E983E98EA987}" srcOrd="0" destOrd="0" parTransId="{5F1971D3-C2A1-446B-B3BA-9090C8C0B32F}" sibTransId="{CFB376A7-8108-4039-A700-CD59888F9799}"/>
    <dgm:cxn modelId="{AD5AF605-1254-426F-B327-00A0B926D22B}" type="presOf" srcId="{2F7D094A-EAE5-4610-8530-F9E3760CBBBD}" destId="{076BF554-AF67-4454-89B9-C31F6F0A57F7}" srcOrd="1" destOrd="0" presId="urn:microsoft.com/office/officeart/2005/8/layout/orgChart1"/>
    <dgm:cxn modelId="{49A2EB43-4A61-4A16-87C9-9C67ED8E42EA}" type="presOf" srcId="{1D0D8422-52BD-46BC-90B2-C1C2E06FDF83}" destId="{A1BE6266-A502-446A-AF8A-124F3F78BBEE}" srcOrd="0" destOrd="0" presId="urn:microsoft.com/office/officeart/2005/8/layout/orgChart1"/>
    <dgm:cxn modelId="{E8CF82C4-A4AC-4D65-A632-F6CA4B2E8DCF}" type="presOf" srcId="{02FE501F-ACD5-4C6C-BC24-80D1B0948354}" destId="{B699830B-0D9C-4AE1-AB9B-5C49AB115DFA}" srcOrd="1" destOrd="0" presId="urn:microsoft.com/office/officeart/2005/8/layout/orgChart1"/>
    <dgm:cxn modelId="{F8ADA0E7-AE1A-43D0-98F1-B0541D004DAB}" type="presOf" srcId="{94D92258-BF90-42A4-B124-03831F8FA2BC}" destId="{A5351422-961E-412F-9BE5-986DC010FF55}" srcOrd="0" destOrd="0" presId="urn:microsoft.com/office/officeart/2005/8/layout/orgChart1"/>
    <dgm:cxn modelId="{5A907DCE-2771-4B37-8C8C-C8F028C7FF6D}" type="presOf" srcId="{2F7D094A-EAE5-4610-8530-F9E3760CBBBD}" destId="{BE088945-9B80-43F1-95CC-7E737675AD2C}" srcOrd="0" destOrd="0" presId="urn:microsoft.com/office/officeart/2005/8/layout/orgChart1"/>
    <dgm:cxn modelId="{FCCE58D1-992F-4D80-B2A8-393BBA78419F}" type="presOf" srcId="{2FDBC132-35D1-4661-820A-925CDCB12330}" destId="{46D5037C-ED8C-430A-86F3-E838E84FC2E4}" srcOrd="0" destOrd="0" presId="urn:microsoft.com/office/officeart/2005/8/layout/orgChart1"/>
    <dgm:cxn modelId="{35ABFBFB-A1EA-47C9-812D-B785BC8B7853}" type="presOf" srcId="{B7D2A78E-B67F-4338-A060-B5454B9D1EC1}" destId="{FF658D7E-4F78-459A-A120-26350F072FF5}" srcOrd="0" destOrd="0" presId="urn:microsoft.com/office/officeart/2005/8/layout/orgChart1"/>
    <dgm:cxn modelId="{0054ACAD-761A-4471-AC2C-B86A0960CAD9}" type="presOf" srcId="{02FE501F-ACD5-4C6C-BC24-80D1B0948354}" destId="{4626BFF8-D3E0-4BC6-B05C-40A31956E12E}" srcOrd="0" destOrd="0" presId="urn:microsoft.com/office/officeart/2005/8/layout/orgChart1"/>
    <dgm:cxn modelId="{D4A6FDEB-C893-4531-A5D3-87A14298438F}" type="presOf" srcId="{2C0CB28A-BFFC-4F6B-8076-D6B70F9327E2}" destId="{F7538900-651B-4484-AA21-9B32176C7CDD}" srcOrd="0" destOrd="0" presId="urn:microsoft.com/office/officeart/2005/8/layout/orgChart1"/>
    <dgm:cxn modelId="{7B1BD46F-2159-456D-AE8C-3ADB01DBA2F4}" type="presOf" srcId="{DFC1FC3F-B280-4944-9CA7-E0CC1D47547D}" destId="{76C96654-A271-4983-92AF-FD6CE632490F}" srcOrd="0" destOrd="0" presId="urn:microsoft.com/office/officeart/2005/8/layout/orgChart1"/>
    <dgm:cxn modelId="{B0533FE1-7BF1-4FA6-A2C3-D4D09FA30973}" type="presOf" srcId="{695ADA7A-FBCC-43B6-96AA-44D4A2748292}" destId="{CE375AB1-9259-492B-8D37-28DD0BC444E3}" srcOrd="0" destOrd="0" presId="urn:microsoft.com/office/officeart/2005/8/layout/orgChart1"/>
    <dgm:cxn modelId="{2A38C1EB-863B-47CB-9D14-9BBF225DE792}" type="presOf" srcId="{2456825F-58A5-4A89-B056-9C7D07AD3CED}" destId="{EB155B70-BC30-40AB-AA6D-D063CEE261C0}" srcOrd="0" destOrd="0" presId="urn:microsoft.com/office/officeart/2005/8/layout/orgChart1"/>
    <dgm:cxn modelId="{1BBB0C60-DC74-46A2-A417-44E0EEE0089E}" type="presOf" srcId="{3010C7A3-79C0-46DB-A5A8-6692900F32AA}" destId="{A02E9D33-72E4-461D-9EBD-425129E05B86}" srcOrd="1" destOrd="0" presId="urn:microsoft.com/office/officeart/2005/8/layout/orgChart1"/>
    <dgm:cxn modelId="{4A493B07-41AC-4129-9B6E-B3EA7F317129}" srcId="{940014CD-31A0-44C8-A8D4-19C10AE04AEF}" destId="{6B26182F-5005-4620-B88A-E0069BEAD3BF}" srcOrd="3" destOrd="0" parTransId="{B7D2A78E-B67F-4338-A060-B5454B9D1EC1}" sibTransId="{13FE10E3-A14C-4CEA-A600-0FEA3F2FA4FA}"/>
    <dgm:cxn modelId="{87C25BFC-CF46-4E71-9307-ACB49AA708BA}" srcId="{3010C7A3-79C0-46DB-A5A8-6692900F32AA}" destId="{2C0CB28A-BFFC-4F6B-8076-D6B70F9327E2}" srcOrd="1" destOrd="0" parTransId="{1D0D8422-52BD-46BC-90B2-C1C2E06FDF83}" sibTransId="{D314573C-7DB5-4A84-8AB3-9F71AD93E4FF}"/>
    <dgm:cxn modelId="{147A5367-49B4-4FE7-8B3F-B55015E43B7E}" type="presOf" srcId="{9EEB93FE-8AC6-4CB2-8B12-E983E98EA987}" destId="{180069BC-EE6C-4C7A-B4CF-12C3447AD210}" srcOrd="1" destOrd="0" presId="urn:microsoft.com/office/officeart/2005/8/layout/orgChart1"/>
    <dgm:cxn modelId="{7837E31A-0582-4AA2-9BFF-95BC7093C434}" type="presOf" srcId="{D427D8C0-EB67-489A-A6CA-8B98616DD2BA}" destId="{D3B1D7E5-9D3C-4A63-8A43-E7F334E06880}" srcOrd="0" destOrd="0" presId="urn:microsoft.com/office/officeart/2005/8/layout/orgChart1"/>
    <dgm:cxn modelId="{405BD6AF-498A-44D6-9CF7-B584914C00C0}" type="presOf" srcId="{0F86C709-9E4D-4C8E-B8BD-1B4C036F5C63}" destId="{3394A6F5-0DBA-47FD-94BD-85B6C91F27D5}" srcOrd="1" destOrd="0" presId="urn:microsoft.com/office/officeart/2005/8/layout/orgChart1"/>
    <dgm:cxn modelId="{2FC95B5B-4925-494F-A447-7213B4E15E73}" type="presOf" srcId="{2C0CB28A-BFFC-4F6B-8076-D6B70F9327E2}" destId="{70E50259-39D9-4AEB-9D80-7B9187ECA9C4}" srcOrd="1" destOrd="0" presId="urn:microsoft.com/office/officeart/2005/8/layout/orgChart1"/>
    <dgm:cxn modelId="{79709DDC-0C31-4DD8-BE03-DB6F311979E0}" type="presOf" srcId="{5F1971D3-C2A1-446B-B3BA-9090C8C0B32F}" destId="{35DECFDD-2C58-48F9-97CD-3EE785AE5630}" srcOrd="0" destOrd="0" presId="urn:microsoft.com/office/officeart/2005/8/layout/orgChart1"/>
    <dgm:cxn modelId="{F12B3EA5-6E80-4794-98D4-5462B343353D}" srcId="{0BD63D63-CD54-42E5-9222-783CD6894D2E}" destId="{B249D4EA-7DF4-470A-87B2-D23C985E9942}" srcOrd="1" destOrd="0" parTransId="{36F263C6-136A-4F9A-9F25-EF3BBA7A2939}" sibTransId="{EBB4CC5B-2F02-4EAD-B6E3-1DFE6F6E6773}"/>
    <dgm:cxn modelId="{1CF17EBA-ECE8-4FD4-B8B1-8D8B3FB841AD}" type="presOf" srcId="{6B26182F-5005-4620-B88A-E0069BEAD3BF}" destId="{AE0BA7E2-93E3-4E1C-B550-21125BB20BA8}" srcOrd="1" destOrd="0" presId="urn:microsoft.com/office/officeart/2005/8/layout/orgChart1"/>
    <dgm:cxn modelId="{6F546FF4-76EC-4ABF-8450-77EF7238A44B}" type="presOf" srcId="{303A79BB-A195-4631-8C85-00B1B7F087A2}" destId="{B128A659-E54E-4A03-B142-BF48071445A5}" srcOrd="1" destOrd="0" presId="urn:microsoft.com/office/officeart/2005/8/layout/orgChart1"/>
    <dgm:cxn modelId="{A06F91A6-6E2C-4948-A3DC-7723F2FFC2EA}" type="presOf" srcId="{6B26182F-5005-4620-B88A-E0069BEAD3BF}" destId="{CEB68A5C-633C-4544-8599-8AA2FB311C7C}" srcOrd="0" destOrd="0" presId="urn:microsoft.com/office/officeart/2005/8/layout/orgChart1"/>
    <dgm:cxn modelId="{D1CCB5B5-CFAF-4698-8359-1C2C3643F8E9}" type="presOf" srcId="{3010C7A3-79C0-46DB-A5A8-6692900F32AA}" destId="{4394FCFB-23AF-4E28-9661-F78C7A94896D}" srcOrd="0" destOrd="0" presId="urn:microsoft.com/office/officeart/2005/8/layout/orgChart1"/>
    <dgm:cxn modelId="{08A4F709-0CBF-4383-99DD-EDAAB87C80CE}" srcId="{940014CD-31A0-44C8-A8D4-19C10AE04AEF}" destId="{0BD63D63-CD54-42E5-9222-783CD6894D2E}" srcOrd="0" destOrd="0" parTransId="{2FDBC132-35D1-4661-820A-925CDCB12330}" sibTransId="{28DEDF01-C871-4B32-8704-3E82FDED3B5B}"/>
    <dgm:cxn modelId="{B1C7F674-BF66-48AD-AF89-AA2DBABC53E7}" type="presOf" srcId="{940014CD-31A0-44C8-A8D4-19C10AE04AEF}" destId="{FF9417F8-8CD3-42A1-8B4C-FD9984CB228D}" srcOrd="1" destOrd="0" presId="urn:microsoft.com/office/officeart/2005/8/layout/orgChart1"/>
    <dgm:cxn modelId="{C9B422E4-3496-457C-BBA8-9D0F4C170369}" type="presOf" srcId="{94D92258-BF90-42A4-B124-03831F8FA2BC}" destId="{6F526BF6-04E1-4954-816C-80C75B602930}" srcOrd="1" destOrd="0" presId="urn:microsoft.com/office/officeart/2005/8/layout/orgChart1"/>
    <dgm:cxn modelId="{9387FBC9-C6FA-4774-855D-460CA4A255A6}" type="presOf" srcId="{0BD63D63-CD54-42E5-9222-783CD6894D2E}" destId="{95FE1ECE-FB85-4820-90D8-98DA9A1A7F40}" srcOrd="0" destOrd="0" presId="urn:microsoft.com/office/officeart/2005/8/layout/orgChart1"/>
    <dgm:cxn modelId="{F7BD97A8-806C-4952-9D4A-33AC0DE1EEF1}" srcId="{3010C7A3-79C0-46DB-A5A8-6692900F32AA}" destId="{02FE501F-ACD5-4C6C-BC24-80D1B0948354}" srcOrd="3" destOrd="0" parTransId="{F12D0324-7350-4E0F-9362-CE700F44C4F5}" sibTransId="{D462147D-D5FD-4A51-805B-C35DC9C4F382}"/>
    <dgm:cxn modelId="{45BA7663-A12C-4A64-B159-45183C992589}" type="presOf" srcId="{E2BB569E-46D1-45FC-A3E0-10F70FA0796E}" destId="{6B19F47A-3DB4-40C1-8C50-62CEE5E3AF83}" srcOrd="0" destOrd="0" presId="urn:microsoft.com/office/officeart/2005/8/layout/orgChart1"/>
    <dgm:cxn modelId="{17659877-7998-4AB3-9C79-1DD98A21D973}" srcId="{940014CD-31A0-44C8-A8D4-19C10AE04AEF}" destId="{2F7D094A-EAE5-4610-8530-F9E3760CBBBD}" srcOrd="2" destOrd="0" parTransId="{3E83B430-39C6-4820-88CC-6E1027A8B535}" sibTransId="{EC10D996-E93A-4025-81FE-BB786AE1DCDF}"/>
    <dgm:cxn modelId="{403E96ED-3F8B-4CAC-9FEA-EBFABA8495C9}" type="presOf" srcId="{3F651B3A-4488-4FB1-A434-21CAC3AA5CA8}" destId="{8535FBA7-F08C-4DB5-895A-0BD40ECE00C8}" srcOrd="0" destOrd="0" presId="urn:microsoft.com/office/officeart/2005/8/layout/orgChart1"/>
    <dgm:cxn modelId="{291B1FFA-BE46-4816-AE16-8DFEF594BA5D}" srcId="{940014CD-31A0-44C8-A8D4-19C10AE04AEF}" destId="{695ADA7A-FBCC-43B6-96AA-44D4A2748292}" srcOrd="1" destOrd="0" parTransId="{DFC1FC3F-B280-4944-9CA7-E0CC1D47547D}" sibTransId="{31446906-1991-4136-8A7B-F01B16493F60}"/>
    <dgm:cxn modelId="{D5EFEDFE-31CC-4AF8-B025-0499C21DBE76}" type="presOf" srcId="{695ADA7A-FBCC-43B6-96AA-44D4A2748292}" destId="{41EADC76-179B-461E-8E2C-A0C563BF5E37}" srcOrd="1" destOrd="0" presId="urn:microsoft.com/office/officeart/2005/8/layout/orgChart1"/>
    <dgm:cxn modelId="{BA2420D6-3380-486F-BDBA-6BAD0D6DD04D}" type="presOf" srcId="{FA943C5C-5A1A-4237-8954-868E7E626856}" destId="{1FFCC65A-1C87-4168-AC28-07FB270814F8}" srcOrd="0" destOrd="0" presId="urn:microsoft.com/office/officeart/2005/8/layout/orgChart1"/>
    <dgm:cxn modelId="{BB8E547B-15E1-42DD-9155-E71927B5849E}" type="presOf" srcId="{940014CD-31A0-44C8-A8D4-19C10AE04AEF}" destId="{983868C7-4D2C-4D3F-ADCE-40D1F191DAF1}" srcOrd="0" destOrd="0" presId="urn:microsoft.com/office/officeart/2005/8/layout/orgChart1"/>
    <dgm:cxn modelId="{58502A90-BB64-477A-ACEF-A4AF9136315A}" type="presOf" srcId="{92DB674B-0BFB-4208-89D9-FE5B098075FB}" destId="{E69286AA-D089-43BA-AD99-FDAC330B234C}" srcOrd="1" destOrd="0" presId="urn:microsoft.com/office/officeart/2005/8/layout/orgChart1"/>
    <dgm:cxn modelId="{8CCAC87E-19E8-4293-BFBB-EE5D6865116B}" type="presOf" srcId="{F12D0324-7350-4E0F-9362-CE700F44C4F5}" destId="{4D8DAC7B-F40E-49CB-8F19-D340A9876C96}" srcOrd="0" destOrd="0" presId="urn:microsoft.com/office/officeart/2005/8/layout/orgChart1"/>
    <dgm:cxn modelId="{1E08EA99-DE23-4EF6-913C-1CCBB75CB0B1}" type="presOf" srcId="{0B4B22DB-8B8A-4C94-B016-3AD05BEDCE2A}" destId="{0152479B-80ED-4989-971E-3E1246E36EE6}" srcOrd="0" destOrd="0" presId="urn:microsoft.com/office/officeart/2005/8/layout/orgChart1"/>
    <dgm:cxn modelId="{AD7E7339-55FD-4A45-BE6E-A6D5C095F02A}" type="presOf" srcId="{3E83B430-39C6-4820-88CC-6E1027A8B535}" destId="{8D2180E2-A8C0-495F-BD18-4FE5EC9CF668}" srcOrd="0" destOrd="0" presId="urn:microsoft.com/office/officeart/2005/8/layout/orgChart1"/>
    <dgm:cxn modelId="{D7DE46A1-0A1C-44AB-943F-B54EA28A096B}" srcId="{3010C7A3-79C0-46DB-A5A8-6692900F32AA}" destId="{303A79BB-A195-4631-8C85-00B1B7F087A2}" srcOrd="0" destOrd="0" parTransId="{D427D8C0-EB67-489A-A6CA-8B98616DD2BA}" sibTransId="{1FFA8294-AF46-4E08-B302-1E02DF6F1846}"/>
    <dgm:cxn modelId="{B5DB4224-5E95-4F75-81D6-E08F6BEAF5EF}" type="presOf" srcId="{B249D4EA-7DF4-470A-87B2-D23C985E9942}" destId="{82F0DC9F-30D4-4623-A235-5CCD279EC8CB}" srcOrd="0" destOrd="0" presId="urn:microsoft.com/office/officeart/2005/8/layout/orgChart1"/>
    <dgm:cxn modelId="{046F39FA-926B-4B65-BEE5-98AB9D676F9C}" type="presParOf" srcId="{EB155B70-BC30-40AB-AA6D-D063CEE261C0}" destId="{6EA2F2F4-E098-4E14-9F04-BA378860F155}" srcOrd="0" destOrd="0" presId="urn:microsoft.com/office/officeart/2005/8/layout/orgChart1"/>
    <dgm:cxn modelId="{B6EA3409-3CEF-475C-AA41-5AFCC1CA4889}" type="presParOf" srcId="{6EA2F2F4-E098-4E14-9F04-BA378860F155}" destId="{F5E48203-65E5-4E48-8BCB-84C8A10881F5}" srcOrd="0" destOrd="0" presId="urn:microsoft.com/office/officeart/2005/8/layout/orgChart1"/>
    <dgm:cxn modelId="{7400F9AE-B35D-441A-B230-278C73D36AE1}" type="presParOf" srcId="{F5E48203-65E5-4E48-8BCB-84C8A10881F5}" destId="{983868C7-4D2C-4D3F-ADCE-40D1F191DAF1}" srcOrd="0" destOrd="0" presId="urn:microsoft.com/office/officeart/2005/8/layout/orgChart1"/>
    <dgm:cxn modelId="{0935A61A-6D23-4718-B193-EB0507A8DD2A}" type="presParOf" srcId="{F5E48203-65E5-4E48-8BCB-84C8A10881F5}" destId="{FF9417F8-8CD3-42A1-8B4C-FD9984CB228D}" srcOrd="1" destOrd="0" presId="urn:microsoft.com/office/officeart/2005/8/layout/orgChart1"/>
    <dgm:cxn modelId="{A951A756-12D7-4325-9246-5620EB805480}" type="presParOf" srcId="{6EA2F2F4-E098-4E14-9F04-BA378860F155}" destId="{FFC9CF3C-87BA-4A79-87F2-77DE22E3728A}" srcOrd="1" destOrd="0" presId="urn:microsoft.com/office/officeart/2005/8/layout/orgChart1"/>
    <dgm:cxn modelId="{9D9AF74A-E052-467B-8306-004A3F51EA44}" type="presParOf" srcId="{FFC9CF3C-87BA-4A79-87F2-77DE22E3728A}" destId="{46D5037C-ED8C-430A-86F3-E838E84FC2E4}" srcOrd="0" destOrd="0" presId="urn:microsoft.com/office/officeart/2005/8/layout/orgChart1"/>
    <dgm:cxn modelId="{779805E2-23A3-41E5-878F-5780CC19B617}" type="presParOf" srcId="{FFC9CF3C-87BA-4A79-87F2-77DE22E3728A}" destId="{E3B2582D-418A-4354-B5E3-0066F949236B}" srcOrd="1" destOrd="0" presId="urn:microsoft.com/office/officeart/2005/8/layout/orgChart1"/>
    <dgm:cxn modelId="{F37CE07A-A0DA-4DE4-87D9-9067AEFAE539}" type="presParOf" srcId="{E3B2582D-418A-4354-B5E3-0066F949236B}" destId="{66C9CD6F-4528-4DAD-9265-500B05540DE6}" srcOrd="0" destOrd="0" presId="urn:microsoft.com/office/officeart/2005/8/layout/orgChart1"/>
    <dgm:cxn modelId="{88CB8ADD-94F5-4394-ACCD-43636ABC8D8D}" type="presParOf" srcId="{66C9CD6F-4528-4DAD-9265-500B05540DE6}" destId="{95FE1ECE-FB85-4820-90D8-98DA9A1A7F40}" srcOrd="0" destOrd="0" presId="urn:microsoft.com/office/officeart/2005/8/layout/orgChart1"/>
    <dgm:cxn modelId="{91517875-E0B4-4FF4-9157-AF1775754F2B}" type="presParOf" srcId="{66C9CD6F-4528-4DAD-9265-500B05540DE6}" destId="{1E8F72F2-10D4-4EE5-9B45-A1F2D65235BB}" srcOrd="1" destOrd="0" presId="urn:microsoft.com/office/officeart/2005/8/layout/orgChart1"/>
    <dgm:cxn modelId="{D45CB551-64C4-4C69-B5D0-FFAB7E8A77E5}" type="presParOf" srcId="{E3B2582D-418A-4354-B5E3-0066F949236B}" destId="{30B1C1EA-1787-4D5C-9415-C01A98585202}" srcOrd="1" destOrd="0" presId="urn:microsoft.com/office/officeart/2005/8/layout/orgChart1"/>
    <dgm:cxn modelId="{CC5E3BCC-30BE-4A8A-8EAB-59B89F953780}" type="presParOf" srcId="{30B1C1EA-1787-4D5C-9415-C01A98585202}" destId="{35DECFDD-2C58-48F9-97CD-3EE785AE5630}" srcOrd="0" destOrd="0" presId="urn:microsoft.com/office/officeart/2005/8/layout/orgChart1"/>
    <dgm:cxn modelId="{B8E66904-0740-4C95-867F-E48ED46DD776}" type="presParOf" srcId="{30B1C1EA-1787-4D5C-9415-C01A98585202}" destId="{1111C396-4795-4871-923F-83893CE3779C}" srcOrd="1" destOrd="0" presId="urn:microsoft.com/office/officeart/2005/8/layout/orgChart1"/>
    <dgm:cxn modelId="{CB90D6DA-B35A-458B-9CF7-5C36A37DA5CE}" type="presParOf" srcId="{1111C396-4795-4871-923F-83893CE3779C}" destId="{408D9802-81F8-4AB9-9307-277FEFC5D20E}" srcOrd="0" destOrd="0" presId="urn:microsoft.com/office/officeart/2005/8/layout/orgChart1"/>
    <dgm:cxn modelId="{EFCB7065-C588-4D36-A0E5-C5F9E1775727}" type="presParOf" srcId="{408D9802-81F8-4AB9-9307-277FEFC5D20E}" destId="{19B34B28-937C-4537-AAC9-44AF46DC6B76}" srcOrd="0" destOrd="0" presId="urn:microsoft.com/office/officeart/2005/8/layout/orgChart1"/>
    <dgm:cxn modelId="{1762CB51-B7AE-4D39-BE1E-A66A2C465071}" type="presParOf" srcId="{408D9802-81F8-4AB9-9307-277FEFC5D20E}" destId="{180069BC-EE6C-4C7A-B4CF-12C3447AD210}" srcOrd="1" destOrd="0" presId="urn:microsoft.com/office/officeart/2005/8/layout/orgChart1"/>
    <dgm:cxn modelId="{7AF383DA-4AD8-4E58-99E5-EB0D21924929}" type="presParOf" srcId="{1111C396-4795-4871-923F-83893CE3779C}" destId="{DCCABF67-62B3-43D3-A540-5F15B8C9A357}" srcOrd="1" destOrd="0" presId="urn:microsoft.com/office/officeart/2005/8/layout/orgChart1"/>
    <dgm:cxn modelId="{59203D7D-D7BE-472D-8F81-B63AFF8F0A54}" type="presParOf" srcId="{1111C396-4795-4871-923F-83893CE3779C}" destId="{33EC74D5-9CFC-43AB-A905-1F1D5130CE20}" srcOrd="2" destOrd="0" presId="urn:microsoft.com/office/officeart/2005/8/layout/orgChart1"/>
    <dgm:cxn modelId="{A769B0ED-941C-4CBB-BE9D-D45EA4C74DDE}" type="presParOf" srcId="{30B1C1EA-1787-4D5C-9415-C01A98585202}" destId="{D8770B73-521D-4043-8E51-A0641D5EB149}" srcOrd="2" destOrd="0" presId="urn:microsoft.com/office/officeart/2005/8/layout/orgChart1"/>
    <dgm:cxn modelId="{AD56A74B-0358-4DF9-B836-444E805997E2}" type="presParOf" srcId="{30B1C1EA-1787-4D5C-9415-C01A98585202}" destId="{B408A5DA-4C3D-43FA-A483-B6863FF2FE06}" srcOrd="3" destOrd="0" presId="urn:microsoft.com/office/officeart/2005/8/layout/orgChart1"/>
    <dgm:cxn modelId="{6F8F3CA9-7971-4E4B-9BDD-0C863A0CFACC}" type="presParOf" srcId="{B408A5DA-4C3D-43FA-A483-B6863FF2FE06}" destId="{E53D1E9D-086B-4725-9AB6-70DFA7293DB7}" srcOrd="0" destOrd="0" presId="urn:microsoft.com/office/officeart/2005/8/layout/orgChart1"/>
    <dgm:cxn modelId="{C24C4EB9-FC2F-4BEB-B4FD-B2B1D97104BD}" type="presParOf" srcId="{E53D1E9D-086B-4725-9AB6-70DFA7293DB7}" destId="{82F0DC9F-30D4-4623-A235-5CCD279EC8CB}" srcOrd="0" destOrd="0" presId="urn:microsoft.com/office/officeart/2005/8/layout/orgChart1"/>
    <dgm:cxn modelId="{A53B4114-F78F-4882-ADBE-9573F4DF73EB}" type="presParOf" srcId="{E53D1E9D-086B-4725-9AB6-70DFA7293DB7}" destId="{1431B1A2-3836-4F79-8812-04FE0B139CE6}" srcOrd="1" destOrd="0" presId="urn:microsoft.com/office/officeart/2005/8/layout/orgChart1"/>
    <dgm:cxn modelId="{94305B53-966F-432C-B924-322F1ECE3920}" type="presParOf" srcId="{B408A5DA-4C3D-43FA-A483-B6863FF2FE06}" destId="{3EE885B4-65BD-41E6-9993-11BD22BA6AB8}" srcOrd="1" destOrd="0" presId="urn:microsoft.com/office/officeart/2005/8/layout/orgChart1"/>
    <dgm:cxn modelId="{E7B1C53A-DF9E-4D7C-B90D-A1604D073AF4}" type="presParOf" srcId="{B408A5DA-4C3D-43FA-A483-B6863FF2FE06}" destId="{1CCFFF37-7B2F-45B6-BF9B-E93562D39442}" srcOrd="2" destOrd="0" presId="urn:microsoft.com/office/officeart/2005/8/layout/orgChart1"/>
    <dgm:cxn modelId="{631A9531-9B81-4EC7-A678-6DDA68596F2A}" type="presParOf" srcId="{30B1C1EA-1787-4D5C-9415-C01A98585202}" destId="{0152479B-80ED-4989-971E-3E1246E36EE6}" srcOrd="4" destOrd="0" presId="urn:microsoft.com/office/officeart/2005/8/layout/orgChart1"/>
    <dgm:cxn modelId="{AD551CAD-9D86-4191-8ED9-3B8CE2C07B31}" type="presParOf" srcId="{30B1C1EA-1787-4D5C-9415-C01A98585202}" destId="{654DACF8-A88D-4FCD-B9CC-06F1C18D8423}" srcOrd="5" destOrd="0" presId="urn:microsoft.com/office/officeart/2005/8/layout/orgChart1"/>
    <dgm:cxn modelId="{B1023E62-2489-4E5A-8184-31789FEF4EB8}" type="presParOf" srcId="{654DACF8-A88D-4FCD-B9CC-06F1C18D8423}" destId="{27194D22-160B-43A8-A6BA-1098CD0FB39D}" srcOrd="0" destOrd="0" presId="urn:microsoft.com/office/officeart/2005/8/layout/orgChart1"/>
    <dgm:cxn modelId="{162FC0B4-85D8-4387-9178-345B87BFB275}" type="presParOf" srcId="{27194D22-160B-43A8-A6BA-1098CD0FB39D}" destId="{606582B0-6962-40A7-8272-FAB03C9EB379}" srcOrd="0" destOrd="0" presId="urn:microsoft.com/office/officeart/2005/8/layout/orgChart1"/>
    <dgm:cxn modelId="{AE89E975-8D1A-4904-B98B-A83020E83CD0}" type="presParOf" srcId="{27194D22-160B-43A8-A6BA-1098CD0FB39D}" destId="{3394A6F5-0DBA-47FD-94BD-85B6C91F27D5}" srcOrd="1" destOrd="0" presId="urn:microsoft.com/office/officeart/2005/8/layout/orgChart1"/>
    <dgm:cxn modelId="{A9E91014-88F2-426C-8D5F-08EF03D78848}" type="presParOf" srcId="{654DACF8-A88D-4FCD-B9CC-06F1C18D8423}" destId="{34CAD3F9-0E5A-4965-B09B-2857E547C51F}" srcOrd="1" destOrd="0" presId="urn:microsoft.com/office/officeart/2005/8/layout/orgChart1"/>
    <dgm:cxn modelId="{77FC57AA-BEFF-4972-A4D4-AFBCF3D04056}" type="presParOf" srcId="{654DACF8-A88D-4FCD-B9CC-06F1C18D8423}" destId="{EB733F81-242D-4C50-90E3-FF2FFFD3F00A}" srcOrd="2" destOrd="0" presId="urn:microsoft.com/office/officeart/2005/8/layout/orgChart1"/>
    <dgm:cxn modelId="{BF5D3FAE-46BA-4E80-8B21-AE67BF66A9F5}" type="presParOf" srcId="{30B1C1EA-1787-4D5C-9415-C01A98585202}" destId="{5FA11F45-9D5C-4F6F-82EF-F27F3225E2EA}" srcOrd="6" destOrd="0" presId="urn:microsoft.com/office/officeart/2005/8/layout/orgChart1"/>
    <dgm:cxn modelId="{6A23BE5D-804C-4DE6-A607-45A898D42C6E}" type="presParOf" srcId="{30B1C1EA-1787-4D5C-9415-C01A98585202}" destId="{E6A13304-8BAA-4305-8B5A-230513348DE9}" srcOrd="7" destOrd="0" presId="urn:microsoft.com/office/officeart/2005/8/layout/orgChart1"/>
    <dgm:cxn modelId="{8815520F-8935-4F7A-AA6F-16DD077EC4F6}" type="presParOf" srcId="{E6A13304-8BAA-4305-8B5A-230513348DE9}" destId="{20F1FD98-393D-4027-83A2-235EE39B6757}" srcOrd="0" destOrd="0" presId="urn:microsoft.com/office/officeart/2005/8/layout/orgChart1"/>
    <dgm:cxn modelId="{E21F859E-D5FD-45A3-BB22-7F724F9D0404}" type="presParOf" srcId="{20F1FD98-393D-4027-83A2-235EE39B6757}" destId="{B4681267-071F-45EB-AA2E-4245F2397375}" srcOrd="0" destOrd="0" presId="urn:microsoft.com/office/officeart/2005/8/layout/orgChart1"/>
    <dgm:cxn modelId="{37E7B5A7-2F1B-4B97-95E1-1ABA9B6A965B}" type="presParOf" srcId="{20F1FD98-393D-4027-83A2-235EE39B6757}" destId="{30E2607D-7BD0-482C-8364-93C48E3EF83E}" srcOrd="1" destOrd="0" presId="urn:microsoft.com/office/officeart/2005/8/layout/orgChart1"/>
    <dgm:cxn modelId="{9D5EEB68-6F5D-4DBA-A6FA-43CEE23D0D8C}" type="presParOf" srcId="{E6A13304-8BAA-4305-8B5A-230513348DE9}" destId="{EE647291-D4B8-45BC-95EA-49F31B8EDA34}" srcOrd="1" destOrd="0" presId="urn:microsoft.com/office/officeart/2005/8/layout/orgChart1"/>
    <dgm:cxn modelId="{3998CA87-FC9E-42DE-B1D4-705B2C443391}" type="presParOf" srcId="{E6A13304-8BAA-4305-8B5A-230513348DE9}" destId="{BBFD7D94-263D-4F9F-9AAB-27D3CD3C2BFB}" srcOrd="2" destOrd="0" presId="urn:microsoft.com/office/officeart/2005/8/layout/orgChart1"/>
    <dgm:cxn modelId="{6EA72893-B369-4E8A-AF4E-E8EA0A0F0BE5}" type="presParOf" srcId="{E3B2582D-418A-4354-B5E3-0066F949236B}" destId="{981D074E-E8AD-44F0-BF98-5895CA05F0A2}" srcOrd="2" destOrd="0" presId="urn:microsoft.com/office/officeart/2005/8/layout/orgChart1"/>
    <dgm:cxn modelId="{99ECF63B-B2D5-458A-B620-BDA06A0EF8A3}" type="presParOf" srcId="{FFC9CF3C-87BA-4A79-87F2-77DE22E3728A}" destId="{76C96654-A271-4983-92AF-FD6CE632490F}" srcOrd="2" destOrd="0" presId="urn:microsoft.com/office/officeart/2005/8/layout/orgChart1"/>
    <dgm:cxn modelId="{FD86F8C5-7E98-457C-96C0-849D41247A6A}" type="presParOf" srcId="{FFC9CF3C-87BA-4A79-87F2-77DE22E3728A}" destId="{5B4DCB08-B348-4141-906A-63167F714352}" srcOrd="3" destOrd="0" presId="urn:microsoft.com/office/officeart/2005/8/layout/orgChart1"/>
    <dgm:cxn modelId="{AEC76B74-B09D-4EB2-A7E5-E4E0A16318A6}" type="presParOf" srcId="{5B4DCB08-B348-4141-906A-63167F714352}" destId="{21605022-0F46-4355-9164-1588039AF509}" srcOrd="0" destOrd="0" presId="urn:microsoft.com/office/officeart/2005/8/layout/orgChart1"/>
    <dgm:cxn modelId="{79F2A2EF-4048-4E8D-84A4-1B76AF9D1BE9}" type="presParOf" srcId="{21605022-0F46-4355-9164-1588039AF509}" destId="{CE375AB1-9259-492B-8D37-28DD0BC444E3}" srcOrd="0" destOrd="0" presId="urn:microsoft.com/office/officeart/2005/8/layout/orgChart1"/>
    <dgm:cxn modelId="{D91246FA-C148-454B-A782-4BC1EAB7A885}" type="presParOf" srcId="{21605022-0F46-4355-9164-1588039AF509}" destId="{41EADC76-179B-461E-8E2C-A0C563BF5E37}" srcOrd="1" destOrd="0" presId="urn:microsoft.com/office/officeart/2005/8/layout/orgChart1"/>
    <dgm:cxn modelId="{A6896565-E0AB-460F-BCA7-8D9162119AF5}" type="presParOf" srcId="{5B4DCB08-B348-4141-906A-63167F714352}" destId="{9A78E70A-D8BF-4AA1-BB1F-532E99A77E88}" srcOrd="1" destOrd="0" presId="urn:microsoft.com/office/officeart/2005/8/layout/orgChart1"/>
    <dgm:cxn modelId="{1C87F2E8-C590-46E6-BCC6-8EF35E1DC9E0}" type="presParOf" srcId="{5B4DCB08-B348-4141-906A-63167F714352}" destId="{F8A276D3-5236-46E2-A7A5-2B7868123AEE}" srcOrd="2" destOrd="0" presId="urn:microsoft.com/office/officeart/2005/8/layout/orgChart1"/>
    <dgm:cxn modelId="{C165A160-BF67-40F8-BD9A-BBADFAEDA9B4}" type="presParOf" srcId="{FFC9CF3C-87BA-4A79-87F2-77DE22E3728A}" destId="{8D2180E2-A8C0-495F-BD18-4FE5EC9CF668}" srcOrd="4" destOrd="0" presId="urn:microsoft.com/office/officeart/2005/8/layout/orgChart1"/>
    <dgm:cxn modelId="{173BB3FE-02FE-4481-9795-777E8BE514F2}" type="presParOf" srcId="{FFC9CF3C-87BA-4A79-87F2-77DE22E3728A}" destId="{F8C22079-3D96-47F1-A37F-BCB5B65F69BC}" srcOrd="5" destOrd="0" presId="urn:microsoft.com/office/officeart/2005/8/layout/orgChart1"/>
    <dgm:cxn modelId="{CE358462-9E9A-4802-ABB9-5A13CD0659F4}" type="presParOf" srcId="{F8C22079-3D96-47F1-A37F-BCB5B65F69BC}" destId="{69BE63E7-865F-4776-89B6-606B0AE47683}" srcOrd="0" destOrd="0" presId="urn:microsoft.com/office/officeart/2005/8/layout/orgChart1"/>
    <dgm:cxn modelId="{85A21AA4-CAAC-49E8-816D-CA596D89C764}" type="presParOf" srcId="{69BE63E7-865F-4776-89B6-606B0AE47683}" destId="{BE088945-9B80-43F1-95CC-7E737675AD2C}" srcOrd="0" destOrd="0" presId="urn:microsoft.com/office/officeart/2005/8/layout/orgChart1"/>
    <dgm:cxn modelId="{E1DD8C8F-54E3-4DEA-9F09-757F080F9CB3}" type="presParOf" srcId="{69BE63E7-865F-4776-89B6-606B0AE47683}" destId="{076BF554-AF67-4454-89B9-C31F6F0A57F7}" srcOrd="1" destOrd="0" presId="urn:microsoft.com/office/officeart/2005/8/layout/orgChart1"/>
    <dgm:cxn modelId="{BC8B7D5E-A359-42F5-B301-10730E648842}" type="presParOf" srcId="{F8C22079-3D96-47F1-A37F-BCB5B65F69BC}" destId="{2BBC8F6F-8634-401A-BCD6-B766B64DF421}" srcOrd="1" destOrd="0" presId="urn:microsoft.com/office/officeart/2005/8/layout/orgChart1"/>
    <dgm:cxn modelId="{056EC8C7-DBD0-4BF7-A5DB-A1D3FEF65FBA}" type="presParOf" srcId="{F8C22079-3D96-47F1-A37F-BCB5B65F69BC}" destId="{87375979-079B-4F42-B453-A282C4AEDE51}" srcOrd="2" destOrd="0" presId="urn:microsoft.com/office/officeart/2005/8/layout/orgChart1"/>
    <dgm:cxn modelId="{59325196-35BE-4AB6-9770-CC535CD5B680}" type="presParOf" srcId="{FFC9CF3C-87BA-4A79-87F2-77DE22E3728A}" destId="{FF658D7E-4F78-459A-A120-26350F072FF5}" srcOrd="6" destOrd="0" presId="urn:microsoft.com/office/officeart/2005/8/layout/orgChart1"/>
    <dgm:cxn modelId="{7D4286B7-D5F2-45B2-A3AC-99BA513A8915}" type="presParOf" srcId="{FFC9CF3C-87BA-4A79-87F2-77DE22E3728A}" destId="{1A251652-B89F-479E-970A-8AC766CD65AE}" srcOrd="7" destOrd="0" presId="urn:microsoft.com/office/officeart/2005/8/layout/orgChart1"/>
    <dgm:cxn modelId="{E3CB5695-E12F-4A20-9A6D-BFD442FF9583}" type="presParOf" srcId="{1A251652-B89F-479E-970A-8AC766CD65AE}" destId="{5DCFD1BD-8555-415C-8253-D7BF31F0F58F}" srcOrd="0" destOrd="0" presId="urn:microsoft.com/office/officeart/2005/8/layout/orgChart1"/>
    <dgm:cxn modelId="{AE8895AD-8F0A-4BC1-9460-B216AC2D2A20}" type="presParOf" srcId="{5DCFD1BD-8555-415C-8253-D7BF31F0F58F}" destId="{CEB68A5C-633C-4544-8599-8AA2FB311C7C}" srcOrd="0" destOrd="0" presId="urn:microsoft.com/office/officeart/2005/8/layout/orgChart1"/>
    <dgm:cxn modelId="{1C8628B9-F889-4AD9-9E07-F76FDD72DB68}" type="presParOf" srcId="{5DCFD1BD-8555-415C-8253-D7BF31F0F58F}" destId="{AE0BA7E2-93E3-4E1C-B550-21125BB20BA8}" srcOrd="1" destOrd="0" presId="urn:microsoft.com/office/officeart/2005/8/layout/orgChart1"/>
    <dgm:cxn modelId="{8D7ECF66-6173-4720-AE24-C85686CBBBF6}" type="presParOf" srcId="{1A251652-B89F-479E-970A-8AC766CD65AE}" destId="{29790CA5-54BF-498C-AFD7-4B462916A4EF}" srcOrd="1" destOrd="0" presId="urn:microsoft.com/office/officeart/2005/8/layout/orgChart1"/>
    <dgm:cxn modelId="{C993958D-AE72-40DE-9250-418FD2B1C512}" type="presParOf" srcId="{1A251652-B89F-479E-970A-8AC766CD65AE}" destId="{809E5D07-EDC2-46F4-B6F9-BC3364F02DB4}" srcOrd="2" destOrd="0" presId="urn:microsoft.com/office/officeart/2005/8/layout/orgChart1"/>
    <dgm:cxn modelId="{55B1C949-42FC-482C-8CE1-DC8FF9DA0F47}" type="presParOf" srcId="{FFC9CF3C-87BA-4A79-87F2-77DE22E3728A}" destId="{6B19F47A-3DB4-40C1-8C50-62CEE5E3AF83}" srcOrd="8" destOrd="0" presId="urn:microsoft.com/office/officeart/2005/8/layout/orgChart1"/>
    <dgm:cxn modelId="{F322E0DE-CC63-4AE8-A526-6391DE65500B}" type="presParOf" srcId="{FFC9CF3C-87BA-4A79-87F2-77DE22E3728A}" destId="{76C223F0-55C0-4402-AE96-7B7D2E75C78A}" srcOrd="9" destOrd="0" presId="urn:microsoft.com/office/officeart/2005/8/layout/orgChart1"/>
    <dgm:cxn modelId="{8DACB529-B551-4C45-A58B-1345F77DFD22}" type="presParOf" srcId="{76C223F0-55C0-4402-AE96-7B7D2E75C78A}" destId="{7AB24B51-1DB6-4D9E-8387-2E1F19488AC6}" srcOrd="0" destOrd="0" presId="urn:microsoft.com/office/officeart/2005/8/layout/orgChart1"/>
    <dgm:cxn modelId="{FD31357C-F49B-4356-B7D5-5B85ED2982C1}" type="presParOf" srcId="{7AB24B51-1DB6-4D9E-8387-2E1F19488AC6}" destId="{4394FCFB-23AF-4E28-9661-F78C7A94896D}" srcOrd="0" destOrd="0" presId="urn:microsoft.com/office/officeart/2005/8/layout/orgChart1"/>
    <dgm:cxn modelId="{4BD2E075-549B-4C87-871D-3E3E21B7DF30}" type="presParOf" srcId="{7AB24B51-1DB6-4D9E-8387-2E1F19488AC6}" destId="{A02E9D33-72E4-461D-9EBD-425129E05B86}" srcOrd="1" destOrd="0" presId="urn:microsoft.com/office/officeart/2005/8/layout/orgChart1"/>
    <dgm:cxn modelId="{B4CD266C-E34F-4132-93B4-680FF7EB7586}" type="presParOf" srcId="{76C223F0-55C0-4402-AE96-7B7D2E75C78A}" destId="{2B4D8EE1-7FDD-476A-AB1D-B85046F9AFA2}" srcOrd="1" destOrd="0" presId="urn:microsoft.com/office/officeart/2005/8/layout/orgChart1"/>
    <dgm:cxn modelId="{E6572E75-287A-497A-A2DD-BF740BF4DACC}" type="presParOf" srcId="{2B4D8EE1-7FDD-476A-AB1D-B85046F9AFA2}" destId="{D3B1D7E5-9D3C-4A63-8A43-E7F334E06880}" srcOrd="0" destOrd="0" presId="urn:microsoft.com/office/officeart/2005/8/layout/orgChart1"/>
    <dgm:cxn modelId="{4DFF3C02-173E-47A7-BC00-9B3DEF558B06}" type="presParOf" srcId="{2B4D8EE1-7FDD-476A-AB1D-B85046F9AFA2}" destId="{CBC0DCAB-DCE6-41ED-808E-76256E21FC86}" srcOrd="1" destOrd="0" presId="urn:microsoft.com/office/officeart/2005/8/layout/orgChart1"/>
    <dgm:cxn modelId="{336DB7BC-49D3-4644-8877-733F5FBE42F6}" type="presParOf" srcId="{CBC0DCAB-DCE6-41ED-808E-76256E21FC86}" destId="{7E3DCAB3-0308-42E4-8CD2-B8DD6C2A1236}" srcOrd="0" destOrd="0" presId="urn:microsoft.com/office/officeart/2005/8/layout/orgChart1"/>
    <dgm:cxn modelId="{42BCA0E6-1BE9-4C06-A4F8-16F19400E6F0}" type="presParOf" srcId="{7E3DCAB3-0308-42E4-8CD2-B8DD6C2A1236}" destId="{7E77A628-39A9-47AB-B53A-CEDA7CA7308F}" srcOrd="0" destOrd="0" presId="urn:microsoft.com/office/officeart/2005/8/layout/orgChart1"/>
    <dgm:cxn modelId="{0BD5A87D-DF72-4CB4-B10F-DE6E4CBB0AF5}" type="presParOf" srcId="{7E3DCAB3-0308-42E4-8CD2-B8DD6C2A1236}" destId="{B128A659-E54E-4A03-B142-BF48071445A5}" srcOrd="1" destOrd="0" presId="urn:microsoft.com/office/officeart/2005/8/layout/orgChart1"/>
    <dgm:cxn modelId="{1F77291D-2619-456D-A70E-B2E173DCBEB1}" type="presParOf" srcId="{CBC0DCAB-DCE6-41ED-808E-76256E21FC86}" destId="{BF7C9B71-930D-4985-90C7-6D2D6FB46241}" srcOrd="1" destOrd="0" presId="urn:microsoft.com/office/officeart/2005/8/layout/orgChart1"/>
    <dgm:cxn modelId="{FFA10806-B68E-4B7A-98A0-787AB2905842}" type="presParOf" srcId="{CBC0DCAB-DCE6-41ED-808E-76256E21FC86}" destId="{2414CFBD-D0E1-4183-9B01-2204FA09176E}" srcOrd="2" destOrd="0" presId="urn:microsoft.com/office/officeart/2005/8/layout/orgChart1"/>
    <dgm:cxn modelId="{240F9EC5-BD43-413E-B602-0C933A880C6F}" type="presParOf" srcId="{2B4D8EE1-7FDD-476A-AB1D-B85046F9AFA2}" destId="{A1BE6266-A502-446A-AF8A-124F3F78BBEE}" srcOrd="2" destOrd="0" presId="urn:microsoft.com/office/officeart/2005/8/layout/orgChart1"/>
    <dgm:cxn modelId="{6DD4C502-C970-417B-B776-34F14860B5B4}" type="presParOf" srcId="{2B4D8EE1-7FDD-476A-AB1D-B85046F9AFA2}" destId="{D34FF484-5931-4E77-9133-AFE77201BEA9}" srcOrd="3" destOrd="0" presId="urn:microsoft.com/office/officeart/2005/8/layout/orgChart1"/>
    <dgm:cxn modelId="{A693929C-0DF9-4716-A810-423305432AD3}" type="presParOf" srcId="{D34FF484-5931-4E77-9133-AFE77201BEA9}" destId="{5DFD687D-33E2-4907-832F-B1E43B90CF3C}" srcOrd="0" destOrd="0" presId="urn:microsoft.com/office/officeart/2005/8/layout/orgChart1"/>
    <dgm:cxn modelId="{206DE43B-CF1C-4DA4-A88B-986F738E5F38}" type="presParOf" srcId="{5DFD687D-33E2-4907-832F-B1E43B90CF3C}" destId="{F7538900-651B-4484-AA21-9B32176C7CDD}" srcOrd="0" destOrd="0" presId="urn:microsoft.com/office/officeart/2005/8/layout/orgChart1"/>
    <dgm:cxn modelId="{D3DBD242-2002-46D3-AA2A-FCDCD90FE66F}" type="presParOf" srcId="{5DFD687D-33E2-4907-832F-B1E43B90CF3C}" destId="{70E50259-39D9-4AEB-9D80-7B9187ECA9C4}" srcOrd="1" destOrd="0" presId="urn:microsoft.com/office/officeart/2005/8/layout/orgChart1"/>
    <dgm:cxn modelId="{B42503F7-02B2-4078-948D-A0F7E5165971}" type="presParOf" srcId="{D34FF484-5931-4E77-9133-AFE77201BEA9}" destId="{010AC7E4-6592-4BDD-BB8A-FAF02F586832}" srcOrd="1" destOrd="0" presId="urn:microsoft.com/office/officeart/2005/8/layout/orgChart1"/>
    <dgm:cxn modelId="{5405177C-7C62-4B74-9233-FDEAE2BB2B96}" type="presParOf" srcId="{D34FF484-5931-4E77-9133-AFE77201BEA9}" destId="{07FEEDB8-51D8-40C1-9C1A-5CB83233C6F3}" srcOrd="2" destOrd="0" presId="urn:microsoft.com/office/officeart/2005/8/layout/orgChart1"/>
    <dgm:cxn modelId="{C465EDD4-4548-49EE-9B4D-811B8F1F9AA9}" type="presParOf" srcId="{2B4D8EE1-7FDD-476A-AB1D-B85046F9AFA2}" destId="{1FFCC65A-1C87-4168-AC28-07FB270814F8}" srcOrd="4" destOrd="0" presId="urn:microsoft.com/office/officeart/2005/8/layout/orgChart1"/>
    <dgm:cxn modelId="{AECA967D-C9B1-40DC-B483-F313810DBBEF}" type="presParOf" srcId="{2B4D8EE1-7FDD-476A-AB1D-B85046F9AFA2}" destId="{F60A3C08-4470-4132-AFDC-156B02FA5642}" srcOrd="5" destOrd="0" presId="urn:microsoft.com/office/officeart/2005/8/layout/orgChart1"/>
    <dgm:cxn modelId="{4E7D0818-C982-4347-9382-7E5CBEBE40D3}" type="presParOf" srcId="{F60A3C08-4470-4132-AFDC-156B02FA5642}" destId="{34502036-CAC2-4D0A-8CAF-3D5F8F683988}" srcOrd="0" destOrd="0" presId="urn:microsoft.com/office/officeart/2005/8/layout/orgChart1"/>
    <dgm:cxn modelId="{B92AC379-A958-42D5-A288-8131760D81C4}" type="presParOf" srcId="{34502036-CAC2-4D0A-8CAF-3D5F8F683988}" destId="{A5351422-961E-412F-9BE5-986DC010FF55}" srcOrd="0" destOrd="0" presId="urn:microsoft.com/office/officeart/2005/8/layout/orgChart1"/>
    <dgm:cxn modelId="{8C9EFE1F-91FF-42B6-867F-8D3164946016}" type="presParOf" srcId="{34502036-CAC2-4D0A-8CAF-3D5F8F683988}" destId="{6F526BF6-04E1-4954-816C-80C75B602930}" srcOrd="1" destOrd="0" presId="urn:microsoft.com/office/officeart/2005/8/layout/orgChart1"/>
    <dgm:cxn modelId="{2566EF91-BA25-47F8-8E04-9F0C07DDD8BF}" type="presParOf" srcId="{F60A3C08-4470-4132-AFDC-156B02FA5642}" destId="{F6F58726-A2C2-4438-BCEF-B8D126F0E1E2}" srcOrd="1" destOrd="0" presId="urn:microsoft.com/office/officeart/2005/8/layout/orgChart1"/>
    <dgm:cxn modelId="{5B689482-D199-4259-AF8B-EC678B4E71CC}" type="presParOf" srcId="{F60A3C08-4470-4132-AFDC-156B02FA5642}" destId="{14F84B7E-B5E3-45F3-98F1-A9482AEFE58B}" srcOrd="2" destOrd="0" presId="urn:microsoft.com/office/officeart/2005/8/layout/orgChart1"/>
    <dgm:cxn modelId="{71C31F73-2CD1-45D0-A20B-36F12C728504}" type="presParOf" srcId="{2B4D8EE1-7FDD-476A-AB1D-B85046F9AFA2}" destId="{4D8DAC7B-F40E-49CB-8F19-D340A9876C96}" srcOrd="6" destOrd="0" presId="urn:microsoft.com/office/officeart/2005/8/layout/orgChart1"/>
    <dgm:cxn modelId="{7DFBB99A-CFCF-4CE6-B187-540135294909}" type="presParOf" srcId="{2B4D8EE1-7FDD-476A-AB1D-B85046F9AFA2}" destId="{0BDC8722-BEDD-44FE-A58A-E4BCED12F44B}" srcOrd="7" destOrd="0" presId="urn:microsoft.com/office/officeart/2005/8/layout/orgChart1"/>
    <dgm:cxn modelId="{A61C7440-F85D-4672-87C4-ACF6FF063B5C}" type="presParOf" srcId="{0BDC8722-BEDD-44FE-A58A-E4BCED12F44B}" destId="{BC312900-C837-4F2F-BEB2-280C387DEB0B}" srcOrd="0" destOrd="0" presId="urn:microsoft.com/office/officeart/2005/8/layout/orgChart1"/>
    <dgm:cxn modelId="{B4D72A4C-7DDC-433A-81D2-2125E4300DEC}" type="presParOf" srcId="{BC312900-C837-4F2F-BEB2-280C387DEB0B}" destId="{4626BFF8-D3E0-4BC6-B05C-40A31956E12E}" srcOrd="0" destOrd="0" presId="urn:microsoft.com/office/officeart/2005/8/layout/orgChart1"/>
    <dgm:cxn modelId="{2085462E-91A9-4BBC-B063-5A43DA7609A5}" type="presParOf" srcId="{BC312900-C837-4F2F-BEB2-280C387DEB0B}" destId="{B699830B-0D9C-4AE1-AB9B-5C49AB115DFA}" srcOrd="1" destOrd="0" presId="urn:microsoft.com/office/officeart/2005/8/layout/orgChart1"/>
    <dgm:cxn modelId="{A458B1C4-6348-4156-B097-8C7D51B187F1}" type="presParOf" srcId="{0BDC8722-BEDD-44FE-A58A-E4BCED12F44B}" destId="{52E048FD-06A6-41F2-8EF1-D85413794F50}" srcOrd="1" destOrd="0" presId="urn:microsoft.com/office/officeart/2005/8/layout/orgChart1"/>
    <dgm:cxn modelId="{0B7F0FDF-173B-4BD7-B281-23DDFC24501D}" type="presParOf" srcId="{0BDC8722-BEDD-44FE-A58A-E4BCED12F44B}" destId="{EDC993B7-6EBE-4F72-942E-7E5835FD22B1}" srcOrd="2" destOrd="0" presId="urn:microsoft.com/office/officeart/2005/8/layout/orgChart1"/>
    <dgm:cxn modelId="{B35E182B-9368-4C5B-9761-37C409F1E222}" type="presParOf" srcId="{76C223F0-55C0-4402-AE96-7B7D2E75C78A}" destId="{C2F885AE-34A4-4F6C-95F2-DCCC0E51DB77}" srcOrd="2" destOrd="0" presId="urn:microsoft.com/office/officeart/2005/8/layout/orgChart1"/>
    <dgm:cxn modelId="{D61114D3-1766-4007-814E-1622AFF1090F}" type="presParOf" srcId="{FFC9CF3C-87BA-4A79-87F2-77DE22E3728A}" destId="{8535FBA7-F08C-4DB5-895A-0BD40ECE00C8}" srcOrd="10" destOrd="0" presId="urn:microsoft.com/office/officeart/2005/8/layout/orgChart1"/>
    <dgm:cxn modelId="{06EC849D-FC4E-4300-A52D-232C78E6E50E}" type="presParOf" srcId="{FFC9CF3C-87BA-4A79-87F2-77DE22E3728A}" destId="{B79AD9B2-238C-48DD-A90E-A6D111E32239}" srcOrd="11" destOrd="0" presId="urn:microsoft.com/office/officeart/2005/8/layout/orgChart1"/>
    <dgm:cxn modelId="{BB7067A2-E84D-4A30-9272-368A08AC909A}" type="presParOf" srcId="{B79AD9B2-238C-48DD-A90E-A6D111E32239}" destId="{BB3F21D0-87BA-4796-AA0C-7EA62C626F4E}" srcOrd="0" destOrd="0" presId="urn:microsoft.com/office/officeart/2005/8/layout/orgChart1"/>
    <dgm:cxn modelId="{DA0E821A-EC52-4858-8522-509E140EAE02}" type="presParOf" srcId="{BB3F21D0-87BA-4796-AA0C-7EA62C626F4E}" destId="{B8E8847E-EB9B-4222-9F29-F0853D9E4CB9}" srcOrd="0" destOrd="0" presId="urn:microsoft.com/office/officeart/2005/8/layout/orgChart1"/>
    <dgm:cxn modelId="{7EA71AEC-D53A-4BA1-98C7-325369CA0A03}" type="presParOf" srcId="{BB3F21D0-87BA-4796-AA0C-7EA62C626F4E}" destId="{E69286AA-D089-43BA-AD99-FDAC330B234C}" srcOrd="1" destOrd="0" presId="urn:microsoft.com/office/officeart/2005/8/layout/orgChart1"/>
    <dgm:cxn modelId="{3561008E-F5A3-4FD3-947C-6339526462E0}" type="presParOf" srcId="{B79AD9B2-238C-48DD-A90E-A6D111E32239}" destId="{1CD5E960-C6BF-4E80-8122-E975C14D7979}" srcOrd="1" destOrd="0" presId="urn:microsoft.com/office/officeart/2005/8/layout/orgChart1"/>
    <dgm:cxn modelId="{C03E39BC-2191-4E48-A3E0-902569237063}" type="presParOf" srcId="{B79AD9B2-238C-48DD-A90E-A6D111E32239}" destId="{2C56873E-4565-4233-8EB0-5B30EADDA29E}" srcOrd="2" destOrd="0" presId="urn:microsoft.com/office/officeart/2005/8/layout/orgChart1"/>
    <dgm:cxn modelId="{904BAFE9-6E87-4001-96D6-B1A959C88F9C}" type="presParOf" srcId="{6EA2F2F4-E098-4E14-9F04-BA378860F155}" destId="{9AD8817F-ECC2-4534-8C36-AAB63E2A8F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BA74537-AE94-4BC4-B4BC-A42E7C6CFB71}" type="doc">
      <dgm:prSet loTypeId="urn:microsoft.com/office/officeart/2005/8/layout/bProcess4" loCatId="process" qsTypeId="urn:microsoft.com/office/officeart/2005/8/quickstyle/3d1" qsCatId="3D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79449EB5-079F-4A62-AC20-1B40185AE2C7}">
      <dgm:prSet phldrT="[Текст]"/>
      <dgm:spPr/>
      <dgm:t>
        <a:bodyPr/>
        <a:lstStyle/>
        <a:p>
          <a:r>
            <a:rPr lang="uk-UA" dirty="0" smtClean="0"/>
            <a:t>щорічна основна відпустка надається тривалістю не менш як 24 календарні дні за відпрацьований рік</a:t>
          </a:r>
          <a:endParaRPr lang="ru-RU" dirty="0"/>
        </a:p>
      </dgm:t>
    </dgm:pt>
    <dgm:pt modelId="{E76367D2-7DFE-4C33-A579-0003A91F672C}" type="parTrans" cxnId="{D33F011A-7B3E-4379-B206-9FCF7C839BA8}">
      <dgm:prSet/>
      <dgm:spPr/>
      <dgm:t>
        <a:bodyPr/>
        <a:lstStyle/>
        <a:p>
          <a:endParaRPr lang="ru-RU"/>
        </a:p>
      </dgm:t>
    </dgm:pt>
    <dgm:pt modelId="{7B57B4EB-876E-412E-8F91-A8A1F1BBFDD8}" type="sibTrans" cxnId="{D33F011A-7B3E-4379-B206-9FCF7C839BA8}">
      <dgm:prSet/>
      <dgm:spPr/>
      <dgm:t>
        <a:bodyPr/>
        <a:lstStyle/>
        <a:p>
          <a:endParaRPr lang="ru-RU"/>
        </a:p>
      </dgm:t>
    </dgm:pt>
    <dgm:pt modelId="{8F30C1C6-6C01-4CAD-B47B-90FB1B35EDE8}">
      <dgm:prSet phldrT="[Текст]"/>
      <dgm:spPr/>
      <dgm:t>
        <a:bodyPr/>
        <a:lstStyle/>
        <a:p>
          <a:r>
            <a:rPr lang="uk-UA" dirty="0" smtClean="0"/>
            <a:t>особам віком до 18 років надається основна щорічна відпустка тривалістю 31 календарний день</a:t>
          </a:r>
          <a:endParaRPr lang="ru-RU" dirty="0"/>
        </a:p>
      </dgm:t>
    </dgm:pt>
    <dgm:pt modelId="{3ECB490F-6D9A-4CDC-B1C1-8DE0E273FE85}" type="parTrans" cxnId="{B80A98D7-CF1D-42AF-9EEC-6963BE5369FC}">
      <dgm:prSet/>
      <dgm:spPr/>
      <dgm:t>
        <a:bodyPr/>
        <a:lstStyle/>
        <a:p>
          <a:endParaRPr lang="ru-RU"/>
        </a:p>
      </dgm:t>
    </dgm:pt>
    <dgm:pt modelId="{88D23BC3-1DEC-42CE-8E08-E944DD8C4B35}" type="sibTrans" cxnId="{B80A98D7-CF1D-42AF-9EEC-6963BE5369FC}">
      <dgm:prSet/>
      <dgm:spPr/>
      <dgm:t>
        <a:bodyPr/>
        <a:lstStyle/>
        <a:p>
          <a:endParaRPr lang="ru-RU"/>
        </a:p>
      </dgm:t>
    </dgm:pt>
    <dgm:pt modelId="{812DF9D0-3647-41A9-A317-98565876D28F}">
      <dgm:prSet phldrT="[Текст]"/>
      <dgm:spPr/>
      <dgm:t>
        <a:bodyPr/>
        <a:lstStyle/>
        <a:p>
          <a:r>
            <a:rPr lang="uk-UA" dirty="0" smtClean="0"/>
            <a:t>щорічні додаткові відпустки надаються працівникам: за роботу із шкідливими і важкими умовами праці; за особливий характер; в інших випадках</a:t>
          </a:r>
          <a:endParaRPr lang="ru-RU" dirty="0"/>
        </a:p>
      </dgm:t>
    </dgm:pt>
    <dgm:pt modelId="{B45457D0-944C-4DCF-B7DD-4C37090BE151}" type="parTrans" cxnId="{46D3D448-BD6F-45C1-B669-97EEF38D0ECB}">
      <dgm:prSet/>
      <dgm:spPr/>
      <dgm:t>
        <a:bodyPr/>
        <a:lstStyle/>
        <a:p>
          <a:endParaRPr lang="ru-RU"/>
        </a:p>
      </dgm:t>
    </dgm:pt>
    <dgm:pt modelId="{5608FA75-B911-4EF7-916E-DDA9078FB11D}" type="sibTrans" cxnId="{46D3D448-BD6F-45C1-B669-97EEF38D0ECB}">
      <dgm:prSet/>
      <dgm:spPr/>
      <dgm:t>
        <a:bodyPr/>
        <a:lstStyle/>
        <a:p>
          <a:endParaRPr lang="ru-RU"/>
        </a:p>
      </dgm:t>
    </dgm:pt>
    <dgm:pt modelId="{B6DEB281-1522-4C9B-BFA2-F584F02C77B9}">
      <dgm:prSet phldrT="[Текст]"/>
      <dgm:spPr/>
      <dgm:t>
        <a:bodyPr/>
        <a:lstStyle/>
        <a:p>
          <a:r>
            <a:rPr lang="uk-UA" dirty="0" smtClean="0"/>
            <a:t>творча відпустка надається працівникам для закінчення дисертаційних робіт, написання підручників та в інших випадках</a:t>
          </a:r>
          <a:endParaRPr lang="ru-RU" dirty="0"/>
        </a:p>
      </dgm:t>
    </dgm:pt>
    <dgm:pt modelId="{81E1367F-DD04-487F-A8EB-0E0A0B9089D7}" type="parTrans" cxnId="{FB20DE08-FC77-4736-A3C6-B636ABE4EE28}">
      <dgm:prSet/>
      <dgm:spPr/>
      <dgm:t>
        <a:bodyPr/>
        <a:lstStyle/>
        <a:p>
          <a:endParaRPr lang="ru-RU"/>
        </a:p>
      </dgm:t>
    </dgm:pt>
    <dgm:pt modelId="{282FA34A-88ED-48C2-8009-12D4323B8E6C}" type="sibTrans" cxnId="{FB20DE08-FC77-4736-A3C6-B636ABE4EE28}">
      <dgm:prSet/>
      <dgm:spPr/>
      <dgm:t>
        <a:bodyPr/>
        <a:lstStyle/>
        <a:p>
          <a:endParaRPr lang="ru-RU"/>
        </a:p>
      </dgm:t>
    </dgm:pt>
    <dgm:pt modelId="{99445B97-89B7-40FB-BECE-9453339A8EA7}">
      <dgm:prSet phldrT="[Текст]"/>
      <dgm:spPr/>
      <dgm:t>
        <a:bodyPr/>
        <a:lstStyle/>
        <a:p>
          <a:r>
            <a:rPr lang="uk-UA" dirty="0" smtClean="0"/>
            <a:t>відпустка для підготовки та участі в змаганнях надається працівникам, які беруть участь у всеукраїнських та міжнародних спортивних змаганнях</a:t>
          </a:r>
          <a:endParaRPr lang="ru-RU" dirty="0"/>
        </a:p>
      </dgm:t>
    </dgm:pt>
    <dgm:pt modelId="{691FDF82-A419-446D-9F55-C860DEF9166F}" type="parTrans" cxnId="{3ECF737A-CA78-481B-8D2B-21AC195F9BFC}">
      <dgm:prSet/>
      <dgm:spPr/>
      <dgm:t>
        <a:bodyPr/>
        <a:lstStyle/>
        <a:p>
          <a:endParaRPr lang="ru-RU"/>
        </a:p>
      </dgm:t>
    </dgm:pt>
    <dgm:pt modelId="{D670E47E-58D4-458D-B19B-CE9E9B4506B1}" type="sibTrans" cxnId="{3ECF737A-CA78-481B-8D2B-21AC195F9BFC}">
      <dgm:prSet/>
      <dgm:spPr/>
      <dgm:t>
        <a:bodyPr/>
        <a:lstStyle/>
        <a:p>
          <a:endParaRPr lang="ru-RU"/>
        </a:p>
      </dgm:t>
    </dgm:pt>
    <dgm:pt modelId="{AFBD197A-490F-4831-830A-454BD6543772}">
      <dgm:prSet phldrT="[Текст]"/>
      <dgm:spPr/>
      <dgm:t>
        <a:bodyPr/>
        <a:lstStyle/>
        <a:p>
          <a:r>
            <a:rPr lang="uk-UA" dirty="0" smtClean="0"/>
            <a:t>за сімейними обставинами та з ін. причин працівнику може надатися відпустка без збереження заробітної плати на термін не більше 15 календарних днів на рік</a:t>
          </a:r>
          <a:endParaRPr lang="ru-RU" dirty="0"/>
        </a:p>
      </dgm:t>
    </dgm:pt>
    <dgm:pt modelId="{1D397EE9-05BB-43C4-9903-A2A4DF35B20B}" type="parTrans" cxnId="{CEF9B404-EA6B-43AF-A3F0-D996DE87A129}">
      <dgm:prSet/>
      <dgm:spPr/>
      <dgm:t>
        <a:bodyPr/>
        <a:lstStyle/>
        <a:p>
          <a:endParaRPr lang="ru-RU"/>
        </a:p>
      </dgm:t>
    </dgm:pt>
    <dgm:pt modelId="{7D69F225-4006-4285-B861-D5AF192AE110}" type="sibTrans" cxnId="{CEF9B404-EA6B-43AF-A3F0-D996DE87A129}">
      <dgm:prSet/>
      <dgm:spPr/>
      <dgm:t>
        <a:bodyPr/>
        <a:lstStyle/>
        <a:p>
          <a:endParaRPr lang="ru-RU"/>
        </a:p>
      </dgm:t>
    </dgm:pt>
    <dgm:pt modelId="{E7AF4C8F-DEFD-45A0-B8C6-11387A67578A}">
      <dgm:prSet phldrT="[Текст]"/>
      <dgm:spPr/>
      <dgm:t>
        <a:bodyPr/>
        <a:lstStyle/>
        <a:p>
          <a:r>
            <a:rPr lang="uk-UA" dirty="0" smtClean="0"/>
            <a:t>на підставі медичного висновку інкам надається оплачувана відпустка к </a:t>
          </a:r>
          <a:r>
            <a:rPr lang="uk-UA" dirty="0" err="1" smtClean="0"/>
            <a:t>зв</a:t>
          </a:r>
          <a:r>
            <a:rPr lang="en-US" dirty="0" smtClean="0"/>
            <a:t>’</a:t>
          </a:r>
          <a:r>
            <a:rPr lang="uk-UA" dirty="0" err="1" smtClean="0"/>
            <a:t>язку</a:t>
          </a:r>
          <a:r>
            <a:rPr lang="uk-UA" dirty="0" smtClean="0"/>
            <a:t> з вагітністю та пологами тривалістю: до пологів – 70 календарних днів; після пологів – 56 календарних днів</a:t>
          </a:r>
          <a:endParaRPr lang="ru-RU" dirty="0"/>
        </a:p>
      </dgm:t>
    </dgm:pt>
    <dgm:pt modelId="{7C3AA68A-4574-460D-B889-58F75A222DF3}" type="parTrans" cxnId="{6280B8B3-C723-49EB-9F3D-6EE725D4C5D3}">
      <dgm:prSet/>
      <dgm:spPr/>
      <dgm:t>
        <a:bodyPr/>
        <a:lstStyle/>
        <a:p>
          <a:endParaRPr lang="ru-RU"/>
        </a:p>
      </dgm:t>
    </dgm:pt>
    <dgm:pt modelId="{2102D398-70EE-42A4-A989-B4A84F0A671B}" type="sibTrans" cxnId="{6280B8B3-C723-49EB-9F3D-6EE725D4C5D3}">
      <dgm:prSet/>
      <dgm:spPr/>
      <dgm:t>
        <a:bodyPr/>
        <a:lstStyle/>
        <a:p>
          <a:endParaRPr lang="ru-RU"/>
        </a:p>
      </dgm:t>
    </dgm:pt>
    <dgm:pt modelId="{0EBF7734-01C3-4E6C-A337-C8121FB5F49F}">
      <dgm:prSet phldrT="[Текст]"/>
      <dgm:spPr/>
      <dgm:t>
        <a:bodyPr/>
        <a:lstStyle/>
        <a:p>
          <a:r>
            <a:rPr lang="uk-UA" dirty="0" smtClean="0"/>
            <a:t>особі, яка усиновила дитину старше трьох років, надається одноразова оплачувана відпустка тривалістю 56 календарних днів</a:t>
          </a:r>
          <a:endParaRPr lang="ru-RU" dirty="0"/>
        </a:p>
      </dgm:t>
    </dgm:pt>
    <dgm:pt modelId="{F238AA1E-251F-4649-9E4B-2E4C3EC13284}" type="parTrans" cxnId="{C96D79A1-BB07-4A5E-9AF8-31020EA983DA}">
      <dgm:prSet/>
      <dgm:spPr/>
      <dgm:t>
        <a:bodyPr/>
        <a:lstStyle/>
        <a:p>
          <a:endParaRPr lang="ru-RU"/>
        </a:p>
      </dgm:t>
    </dgm:pt>
    <dgm:pt modelId="{CB1463A7-C68A-42AF-B5BD-3E984B64EFD2}" type="sibTrans" cxnId="{C96D79A1-BB07-4A5E-9AF8-31020EA983DA}">
      <dgm:prSet/>
      <dgm:spPr/>
      <dgm:t>
        <a:bodyPr/>
        <a:lstStyle/>
        <a:p>
          <a:endParaRPr lang="ru-RU"/>
        </a:p>
      </dgm:t>
    </dgm:pt>
    <dgm:pt modelId="{9F999A77-FD5D-4BB5-9430-5A523B6F182F}">
      <dgm:prSet phldrT="[Текст]"/>
      <dgm:spPr/>
      <dgm:t>
        <a:bodyPr/>
        <a:lstStyle/>
        <a:p>
          <a:r>
            <a:rPr lang="uk-UA" dirty="0" smtClean="0"/>
            <a:t>жінці, яка працює і має двох або більше дітей віком до 15 років ат в інших випадках надається додаткова оплачувана відпустка тривалістю 10 календарних днів але в деяких випадках не більше 17</a:t>
          </a:r>
          <a:endParaRPr lang="ru-RU" dirty="0"/>
        </a:p>
      </dgm:t>
    </dgm:pt>
    <dgm:pt modelId="{394FF969-4059-4E75-B183-8CC3EF7DACE6}" type="parTrans" cxnId="{0B38193D-0082-41AC-B3FB-4EBFF779F2D9}">
      <dgm:prSet/>
      <dgm:spPr/>
      <dgm:t>
        <a:bodyPr/>
        <a:lstStyle/>
        <a:p>
          <a:endParaRPr lang="ru-RU"/>
        </a:p>
      </dgm:t>
    </dgm:pt>
    <dgm:pt modelId="{B9D3D50A-4FE9-49C9-BFDC-CBD9F4166091}" type="sibTrans" cxnId="{0B38193D-0082-41AC-B3FB-4EBFF779F2D9}">
      <dgm:prSet/>
      <dgm:spPr/>
      <dgm:t>
        <a:bodyPr/>
        <a:lstStyle/>
        <a:p>
          <a:endParaRPr lang="ru-RU"/>
        </a:p>
      </dgm:t>
    </dgm:pt>
    <dgm:pt modelId="{B7D5AD13-85B9-4B89-B5AA-8D911F23D950}" type="pres">
      <dgm:prSet presAssocID="{1BA74537-AE94-4BC4-B4BC-A42E7C6CFB71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uk-UA"/>
        </a:p>
      </dgm:t>
    </dgm:pt>
    <dgm:pt modelId="{2580EA7F-48D4-4FC4-B426-A9998C53D59C}" type="pres">
      <dgm:prSet presAssocID="{79449EB5-079F-4A62-AC20-1B40185AE2C7}" presName="compNode" presStyleCnt="0"/>
      <dgm:spPr/>
    </dgm:pt>
    <dgm:pt modelId="{F4065E34-201F-4B98-8108-55FEF6193165}" type="pres">
      <dgm:prSet presAssocID="{79449EB5-079F-4A62-AC20-1B40185AE2C7}" presName="dummyConnPt" presStyleCnt="0"/>
      <dgm:spPr/>
    </dgm:pt>
    <dgm:pt modelId="{17A30235-7023-4996-BD78-5742C5C41C68}" type="pres">
      <dgm:prSet presAssocID="{79449EB5-079F-4A62-AC20-1B40185AE2C7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750940-1985-4BD2-963A-2F028EF943AC}" type="pres">
      <dgm:prSet presAssocID="{7B57B4EB-876E-412E-8F91-A8A1F1BBFDD8}" presName="sibTrans" presStyleLbl="bgSibTrans2D1" presStyleIdx="0" presStyleCnt="8"/>
      <dgm:spPr/>
      <dgm:t>
        <a:bodyPr/>
        <a:lstStyle/>
        <a:p>
          <a:endParaRPr lang="uk-UA"/>
        </a:p>
      </dgm:t>
    </dgm:pt>
    <dgm:pt modelId="{13874202-AA28-4441-A896-898C442ED373}" type="pres">
      <dgm:prSet presAssocID="{8F30C1C6-6C01-4CAD-B47B-90FB1B35EDE8}" presName="compNode" presStyleCnt="0"/>
      <dgm:spPr/>
    </dgm:pt>
    <dgm:pt modelId="{B5471DA6-2FF9-4989-B838-7F6421A4F3BE}" type="pres">
      <dgm:prSet presAssocID="{8F30C1C6-6C01-4CAD-B47B-90FB1B35EDE8}" presName="dummyConnPt" presStyleCnt="0"/>
      <dgm:spPr/>
    </dgm:pt>
    <dgm:pt modelId="{E991382B-82EC-41EF-BD44-4EBF599F62CA}" type="pres">
      <dgm:prSet presAssocID="{8F30C1C6-6C01-4CAD-B47B-90FB1B35EDE8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DB8BFB9-9F44-42BD-B062-152470E28DFC}" type="pres">
      <dgm:prSet presAssocID="{88D23BC3-1DEC-42CE-8E08-E944DD8C4B35}" presName="sibTrans" presStyleLbl="bgSibTrans2D1" presStyleIdx="1" presStyleCnt="8"/>
      <dgm:spPr/>
      <dgm:t>
        <a:bodyPr/>
        <a:lstStyle/>
        <a:p>
          <a:endParaRPr lang="uk-UA"/>
        </a:p>
      </dgm:t>
    </dgm:pt>
    <dgm:pt modelId="{B76FC6BD-9328-419D-984D-F0FD22F38F23}" type="pres">
      <dgm:prSet presAssocID="{812DF9D0-3647-41A9-A317-98565876D28F}" presName="compNode" presStyleCnt="0"/>
      <dgm:spPr/>
    </dgm:pt>
    <dgm:pt modelId="{D57283E5-E2CD-4A5C-B71B-C44FD58A9819}" type="pres">
      <dgm:prSet presAssocID="{812DF9D0-3647-41A9-A317-98565876D28F}" presName="dummyConnPt" presStyleCnt="0"/>
      <dgm:spPr/>
    </dgm:pt>
    <dgm:pt modelId="{3E2F594F-3FB3-4E4C-9F41-95D99AD9F255}" type="pres">
      <dgm:prSet presAssocID="{812DF9D0-3647-41A9-A317-98565876D28F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918F62-5099-4862-A74C-3DCE5718E634}" type="pres">
      <dgm:prSet presAssocID="{5608FA75-B911-4EF7-916E-DDA9078FB11D}" presName="sibTrans" presStyleLbl="bgSibTrans2D1" presStyleIdx="2" presStyleCnt="8"/>
      <dgm:spPr/>
      <dgm:t>
        <a:bodyPr/>
        <a:lstStyle/>
        <a:p>
          <a:endParaRPr lang="uk-UA"/>
        </a:p>
      </dgm:t>
    </dgm:pt>
    <dgm:pt modelId="{2FC472A5-20C3-4FFD-87E6-F69F3D49F9F3}" type="pres">
      <dgm:prSet presAssocID="{B6DEB281-1522-4C9B-BFA2-F584F02C77B9}" presName="compNode" presStyleCnt="0"/>
      <dgm:spPr/>
    </dgm:pt>
    <dgm:pt modelId="{797CB90D-FE7A-4661-A8CC-03B9881BA03D}" type="pres">
      <dgm:prSet presAssocID="{B6DEB281-1522-4C9B-BFA2-F584F02C77B9}" presName="dummyConnPt" presStyleCnt="0"/>
      <dgm:spPr/>
    </dgm:pt>
    <dgm:pt modelId="{25B9114D-528A-4FB9-8167-55B9D66E1C52}" type="pres">
      <dgm:prSet presAssocID="{B6DEB281-1522-4C9B-BFA2-F584F02C77B9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7E2CBDB-56FF-48B8-84D1-3726E80325B3}" type="pres">
      <dgm:prSet presAssocID="{282FA34A-88ED-48C2-8009-12D4323B8E6C}" presName="sibTrans" presStyleLbl="bgSibTrans2D1" presStyleIdx="3" presStyleCnt="8"/>
      <dgm:spPr/>
      <dgm:t>
        <a:bodyPr/>
        <a:lstStyle/>
        <a:p>
          <a:endParaRPr lang="uk-UA"/>
        </a:p>
      </dgm:t>
    </dgm:pt>
    <dgm:pt modelId="{D8B422B6-4652-466D-AAC0-8CE0BEC3BB2F}" type="pres">
      <dgm:prSet presAssocID="{99445B97-89B7-40FB-BECE-9453339A8EA7}" presName="compNode" presStyleCnt="0"/>
      <dgm:spPr/>
    </dgm:pt>
    <dgm:pt modelId="{4EA72189-D584-4FC5-B76D-A14FBF76593B}" type="pres">
      <dgm:prSet presAssocID="{99445B97-89B7-40FB-BECE-9453339A8EA7}" presName="dummyConnPt" presStyleCnt="0"/>
      <dgm:spPr/>
    </dgm:pt>
    <dgm:pt modelId="{F079D6CD-37DD-4BAC-AEBC-7B920302A1E0}" type="pres">
      <dgm:prSet presAssocID="{99445B97-89B7-40FB-BECE-9453339A8EA7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A94CB7-150F-4843-AE7E-D6B53B81EF99}" type="pres">
      <dgm:prSet presAssocID="{D670E47E-58D4-458D-B19B-CE9E9B4506B1}" presName="sibTrans" presStyleLbl="bgSibTrans2D1" presStyleIdx="4" presStyleCnt="8"/>
      <dgm:spPr/>
      <dgm:t>
        <a:bodyPr/>
        <a:lstStyle/>
        <a:p>
          <a:endParaRPr lang="uk-UA"/>
        </a:p>
      </dgm:t>
    </dgm:pt>
    <dgm:pt modelId="{13F22669-C011-4494-9A23-B8B2627D68DB}" type="pres">
      <dgm:prSet presAssocID="{AFBD197A-490F-4831-830A-454BD6543772}" presName="compNode" presStyleCnt="0"/>
      <dgm:spPr/>
    </dgm:pt>
    <dgm:pt modelId="{63529F4C-8A80-440F-9016-F7DB6AE95B15}" type="pres">
      <dgm:prSet presAssocID="{AFBD197A-490F-4831-830A-454BD6543772}" presName="dummyConnPt" presStyleCnt="0"/>
      <dgm:spPr/>
    </dgm:pt>
    <dgm:pt modelId="{49DA07EE-5371-408E-88A7-658238125DF2}" type="pres">
      <dgm:prSet presAssocID="{AFBD197A-490F-4831-830A-454BD6543772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3817CA-1EC1-48D5-B21B-DF6404444BE1}" type="pres">
      <dgm:prSet presAssocID="{7D69F225-4006-4285-B861-D5AF192AE110}" presName="sibTrans" presStyleLbl="bgSibTrans2D1" presStyleIdx="5" presStyleCnt="8"/>
      <dgm:spPr/>
      <dgm:t>
        <a:bodyPr/>
        <a:lstStyle/>
        <a:p>
          <a:endParaRPr lang="uk-UA"/>
        </a:p>
      </dgm:t>
    </dgm:pt>
    <dgm:pt modelId="{E2A26601-AC2A-45D6-B842-E8F74A754C05}" type="pres">
      <dgm:prSet presAssocID="{E7AF4C8F-DEFD-45A0-B8C6-11387A67578A}" presName="compNode" presStyleCnt="0"/>
      <dgm:spPr/>
    </dgm:pt>
    <dgm:pt modelId="{F79B1178-D5DA-4B94-BCD9-30E4AB38F9EC}" type="pres">
      <dgm:prSet presAssocID="{E7AF4C8F-DEFD-45A0-B8C6-11387A67578A}" presName="dummyConnPt" presStyleCnt="0"/>
      <dgm:spPr/>
    </dgm:pt>
    <dgm:pt modelId="{D74E7A1C-14E6-41AF-BAD4-94CDD969FB30}" type="pres">
      <dgm:prSet presAssocID="{E7AF4C8F-DEFD-45A0-B8C6-11387A67578A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250292-12D1-4EBB-90A1-E1962F52E289}" type="pres">
      <dgm:prSet presAssocID="{2102D398-70EE-42A4-A989-B4A84F0A671B}" presName="sibTrans" presStyleLbl="bgSibTrans2D1" presStyleIdx="6" presStyleCnt="8"/>
      <dgm:spPr/>
      <dgm:t>
        <a:bodyPr/>
        <a:lstStyle/>
        <a:p>
          <a:endParaRPr lang="uk-UA"/>
        </a:p>
      </dgm:t>
    </dgm:pt>
    <dgm:pt modelId="{BA59991C-AFA9-413C-978F-2DD616E3AA2B}" type="pres">
      <dgm:prSet presAssocID="{0EBF7734-01C3-4E6C-A337-C8121FB5F49F}" presName="compNode" presStyleCnt="0"/>
      <dgm:spPr/>
    </dgm:pt>
    <dgm:pt modelId="{3123BDFB-F7E8-4CEE-A074-25439A52F47B}" type="pres">
      <dgm:prSet presAssocID="{0EBF7734-01C3-4E6C-A337-C8121FB5F49F}" presName="dummyConnPt" presStyleCnt="0"/>
      <dgm:spPr/>
    </dgm:pt>
    <dgm:pt modelId="{00372CF3-8FF3-4236-8432-453D548407CF}" type="pres">
      <dgm:prSet presAssocID="{0EBF7734-01C3-4E6C-A337-C8121FB5F49F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781F45-2007-42E8-B2B7-BEF5DE1163CF}" type="pres">
      <dgm:prSet presAssocID="{CB1463A7-C68A-42AF-B5BD-3E984B64EFD2}" presName="sibTrans" presStyleLbl="bgSibTrans2D1" presStyleIdx="7" presStyleCnt="8"/>
      <dgm:spPr/>
      <dgm:t>
        <a:bodyPr/>
        <a:lstStyle/>
        <a:p>
          <a:endParaRPr lang="uk-UA"/>
        </a:p>
      </dgm:t>
    </dgm:pt>
    <dgm:pt modelId="{41042F70-9E1A-42DE-AEC2-DE4D1334EA34}" type="pres">
      <dgm:prSet presAssocID="{9F999A77-FD5D-4BB5-9430-5A523B6F182F}" presName="compNode" presStyleCnt="0"/>
      <dgm:spPr/>
    </dgm:pt>
    <dgm:pt modelId="{176E7A21-57E8-4985-80E0-DB8220CFF837}" type="pres">
      <dgm:prSet presAssocID="{9F999A77-FD5D-4BB5-9430-5A523B6F182F}" presName="dummyConnPt" presStyleCnt="0"/>
      <dgm:spPr/>
    </dgm:pt>
    <dgm:pt modelId="{5C309E8B-CCDD-457F-B8C8-77F65E88C24B}" type="pres">
      <dgm:prSet presAssocID="{9F999A77-FD5D-4BB5-9430-5A523B6F182F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80EBBD-D739-41FE-8E68-6192DD4FD058}" type="presOf" srcId="{CB1463A7-C68A-42AF-B5BD-3E984B64EFD2}" destId="{53781F45-2007-42E8-B2B7-BEF5DE1163CF}" srcOrd="0" destOrd="0" presId="urn:microsoft.com/office/officeart/2005/8/layout/bProcess4"/>
    <dgm:cxn modelId="{D33F011A-7B3E-4379-B206-9FCF7C839BA8}" srcId="{1BA74537-AE94-4BC4-B4BC-A42E7C6CFB71}" destId="{79449EB5-079F-4A62-AC20-1B40185AE2C7}" srcOrd="0" destOrd="0" parTransId="{E76367D2-7DFE-4C33-A579-0003A91F672C}" sibTransId="{7B57B4EB-876E-412E-8F91-A8A1F1BBFDD8}"/>
    <dgm:cxn modelId="{4F5AC6DE-5B3C-4FD8-9C96-894248FD1D7D}" type="presOf" srcId="{7D69F225-4006-4285-B861-D5AF192AE110}" destId="{FD3817CA-1EC1-48D5-B21B-DF6404444BE1}" srcOrd="0" destOrd="0" presId="urn:microsoft.com/office/officeart/2005/8/layout/bProcess4"/>
    <dgm:cxn modelId="{D006B7C0-8EBC-4D84-BF50-DC49E715BD69}" type="presOf" srcId="{7B57B4EB-876E-412E-8F91-A8A1F1BBFDD8}" destId="{B2750940-1985-4BD2-963A-2F028EF943AC}" srcOrd="0" destOrd="0" presId="urn:microsoft.com/office/officeart/2005/8/layout/bProcess4"/>
    <dgm:cxn modelId="{0B38193D-0082-41AC-B3FB-4EBFF779F2D9}" srcId="{1BA74537-AE94-4BC4-B4BC-A42E7C6CFB71}" destId="{9F999A77-FD5D-4BB5-9430-5A523B6F182F}" srcOrd="8" destOrd="0" parTransId="{394FF969-4059-4E75-B183-8CC3EF7DACE6}" sibTransId="{B9D3D50A-4FE9-49C9-BFDC-CBD9F4166091}"/>
    <dgm:cxn modelId="{8CF7703B-229C-4941-A48D-232A472C7EF0}" type="presOf" srcId="{0EBF7734-01C3-4E6C-A337-C8121FB5F49F}" destId="{00372CF3-8FF3-4236-8432-453D548407CF}" srcOrd="0" destOrd="0" presId="urn:microsoft.com/office/officeart/2005/8/layout/bProcess4"/>
    <dgm:cxn modelId="{B9BC12B0-6AF1-4AE0-8D72-0B8076B040A4}" type="presOf" srcId="{5608FA75-B911-4EF7-916E-DDA9078FB11D}" destId="{FC918F62-5099-4862-A74C-3DCE5718E634}" srcOrd="0" destOrd="0" presId="urn:microsoft.com/office/officeart/2005/8/layout/bProcess4"/>
    <dgm:cxn modelId="{B80A98D7-CF1D-42AF-9EEC-6963BE5369FC}" srcId="{1BA74537-AE94-4BC4-B4BC-A42E7C6CFB71}" destId="{8F30C1C6-6C01-4CAD-B47B-90FB1B35EDE8}" srcOrd="1" destOrd="0" parTransId="{3ECB490F-6D9A-4CDC-B1C1-8DE0E273FE85}" sibTransId="{88D23BC3-1DEC-42CE-8E08-E944DD8C4B35}"/>
    <dgm:cxn modelId="{46D3D448-BD6F-45C1-B669-97EEF38D0ECB}" srcId="{1BA74537-AE94-4BC4-B4BC-A42E7C6CFB71}" destId="{812DF9D0-3647-41A9-A317-98565876D28F}" srcOrd="2" destOrd="0" parTransId="{B45457D0-944C-4DCF-B7DD-4C37090BE151}" sibTransId="{5608FA75-B911-4EF7-916E-DDA9078FB11D}"/>
    <dgm:cxn modelId="{2002CE21-E5B8-48D1-9AC7-5DF02C95993D}" type="presOf" srcId="{812DF9D0-3647-41A9-A317-98565876D28F}" destId="{3E2F594F-3FB3-4E4C-9F41-95D99AD9F255}" srcOrd="0" destOrd="0" presId="urn:microsoft.com/office/officeart/2005/8/layout/bProcess4"/>
    <dgm:cxn modelId="{385EFA36-8554-4E3E-9FB4-A645ECA1E6BF}" type="presOf" srcId="{282FA34A-88ED-48C2-8009-12D4323B8E6C}" destId="{47E2CBDB-56FF-48B8-84D1-3726E80325B3}" srcOrd="0" destOrd="0" presId="urn:microsoft.com/office/officeart/2005/8/layout/bProcess4"/>
    <dgm:cxn modelId="{3ECF737A-CA78-481B-8D2B-21AC195F9BFC}" srcId="{1BA74537-AE94-4BC4-B4BC-A42E7C6CFB71}" destId="{99445B97-89B7-40FB-BECE-9453339A8EA7}" srcOrd="4" destOrd="0" parTransId="{691FDF82-A419-446D-9F55-C860DEF9166F}" sibTransId="{D670E47E-58D4-458D-B19B-CE9E9B4506B1}"/>
    <dgm:cxn modelId="{6280B8B3-C723-49EB-9F3D-6EE725D4C5D3}" srcId="{1BA74537-AE94-4BC4-B4BC-A42E7C6CFB71}" destId="{E7AF4C8F-DEFD-45A0-B8C6-11387A67578A}" srcOrd="6" destOrd="0" parTransId="{7C3AA68A-4574-460D-B889-58F75A222DF3}" sibTransId="{2102D398-70EE-42A4-A989-B4A84F0A671B}"/>
    <dgm:cxn modelId="{B9DEECC2-A6C7-403F-A448-6C548848F166}" type="presOf" srcId="{B6DEB281-1522-4C9B-BFA2-F584F02C77B9}" destId="{25B9114D-528A-4FB9-8167-55B9D66E1C52}" srcOrd="0" destOrd="0" presId="urn:microsoft.com/office/officeart/2005/8/layout/bProcess4"/>
    <dgm:cxn modelId="{CEF9B404-EA6B-43AF-A3F0-D996DE87A129}" srcId="{1BA74537-AE94-4BC4-B4BC-A42E7C6CFB71}" destId="{AFBD197A-490F-4831-830A-454BD6543772}" srcOrd="5" destOrd="0" parTransId="{1D397EE9-05BB-43C4-9903-A2A4DF35B20B}" sibTransId="{7D69F225-4006-4285-B861-D5AF192AE110}"/>
    <dgm:cxn modelId="{C2A79073-5B3F-4CE2-A781-ABC788FAAE49}" type="presOf" srcId="{79449EB5-079F-4A62-AC20-1B40185AE2C7}" destId="{17A30235-7023-4996-BD78-5742C5C41C68}" srcOrd="0" destOrd="0" presId="urn:microsoft.com/office/officeart/2005/8/layout/bProcess4"/>
    <dgm:cxn modelId="{7C72FF73-F174-4963-9E1E-AD10C221F404}" type="presOf" srcId="{2102D398-70EE-42A4-A989-B4A84F0A671B}" destId="{E8250292-12D1-4EBB-90A1-E1962F52E289}" srcOrd="0" destOrd="0" presId="urn:microsoft.com/office/officeart/2005/8/layout/bProcess4"/>
    <dgm:cxn modelId="{C1C01AB6-1483-4A44-A4C3-7E23C8A373C4}" type="presOf" srcId="{9F999A77-FD5D-4BB5-9430-5A523B6F182F}" destId="{5C309E8B-CCDD-457F-B8C8-77F65E88C24B}" srcOrd="0" destOrd="0" presId="urn:microsoft.com/office/officeart/2005/8/layout/bProcess4"/>
    <dgm:cxn modelId="{80BBE07E-89E7-4AD4-A35B-2FC26AFC9D4D}" type="presOf" srcId="{D670E47E-58D4-458D-B19B-CE9E9B4506B1}" destId="{C1A94CB7-150F-4843-AE7E-D6B53B81EF99}" srcOrd="0" destOrd="0" presId="urn:microsoft.com/office/officeart/2005/8/layout/bProcess4"/>
    <dgm:cxn modelId="{C96D79A1-BB07-4A5E-9AF8-31020EA983DA}" srcId="{1BA74537-AE94-4BC4-B4BC-A42E7C6CFB71}" destId="{0EBF7734-01C3-4E6C-A337-C8121FB5F49F}" srcOrd="7" destOrd="0" parTransId="{F238AA1E-251F-4649-9E4B-2E4C3EC13284}" sibTransId="{CB1463A7-C68A-42AF-B5BD-3E984B64EFD2}"/>
    <dgm:cxn modelId="{6E85BE81-15C5-4EA5-9109-E2DEE110FD92}" type="presOf" srcId="{8F30C1C6-6C01-4CAD-B47B-90FB1B35EDE8}" destId="{E991382B-82EC-41EF-BD44-4EBF599F62CA}" srcOrd="0" destOrd="0" presId="urn:microsoft.com/office/officeart/2005/8/layout/bProcess4"/>
    <dgm:cxn modelId="{7E1D0C07-3CA1-4817-8DE1-FD4D12AD36AF}" type="presOf" srcId="{88D23BC3-1DEC-42CE-8E08-E944DD8C4B35}" destId="{7DB8BFB9-9F44-42BD-B062-152470E28DFC}" srcOrd="0" destOrd="0" presId="urn:microsoft.com/office/officeart/2005/8/layout/bProcess4"/>
    <dgm:cxn modelId="{CCF05696-5F69-4AAC-A936-69FFC1C1FDB0}" type="presOf" srcId="{1BA74537-AE94-4BC4-B4BC-A42E7C6CFB71}" destId="{B7D5AD13-85B9-4B89-B5AA-8D911F23D950}" srcOrd="0" destOrd="0" presId="urn:microsoft.com/office/officeart/2005/8/layout/bProcess4"/>
    <dgm:cxn modelId="{CD6FBB74-77E6-4B09-8AE4-C8D05EAEDD12}" type="presOf" srcId="{99445B97-89B7-40FB-BECE-9453339A8EA7}" destId="{F079D6CD-37DD-4BAC-AEBC-7B920302A1E0}" srcOrd="0" destOrd="0" presId="urn:microsoft.com/office/officeart/2005/8/layout/bProcess4"/>
    <dgm:cxn modelId="{1A122552-51AB-4A17-BA8A-C0063F74CBDE}" type="presOf" srcId="{AFBD197A-490F-4831-830A-454BD6543772}" destId="{49DA07EE-5371-408E-88A7-658238125DF2}" srcOrd="0" destOrd="0" presId="urn:microsoft.com/office/officeart/2005/8/layout/bProcess4"/>
    <dgm:cxn modelId="{B5D2367B-AF7C-4DAF-8CDA-942D363E4792}" type="presOf" srcId="{E7AF4C8F-DEFD-45A0-B8C6-11387A67578A}" destId="{D74E7A1C-14E6-41AF-BAD4-94CDD969FB30}" srcOrd="0" destOrd="0" presId="urn:microsoft.com/office/officeart/2005/8/layout/bProcess4"/>
    <dgm:cxn modelId="{FB20DE08-FC77-4736-A3C6-B636ABE4EE28}" srcId="{1BA74537-AE94-4BC4-B4BC-A42E7C6CFB71}" destId="{B6DEB281-1522-4C9B-BFA2-F584F02C77B9}" srcOrd="3" destOrd="0" parTransId="{81E1367F-DD04-487F-A8EB-0E0A0B9089D7}" sibTransId="{282FA34A-88ED-48C2-8009-12D4323B8E6C}"/>
    <dgm:cxn modelId="{850599A8-B15A-4C43-B33D-8EA171A60F4D}" type="presParOf" srcId="{B7D5AD13-85B9-4B89-B5AA-8D911F23D950}" destId="{2580EA7F-48D4-4FC4-B426-A9998C53D59C}" srcOrd="0" destOrd="0" presId="urn:microsoft.com/office/officeart/2005/8/layout/bProcess4"/>
    <dgm:cxn modelId="{1796D610-1EFA-430C-8C22-5FFCD0EC902F}" type="presParOf" srcId="{2580EA7F-48D4-4FC4-B426-A9998C53D59C}" destId="{F4065E34-201F-4B98-8108-55FEF6193165}" srcOrd="0" destOrd="0" presId="urn:microsoft.com/office/officeart/2005/8/layout/bProcess4"/>
    <dgm:cxn modelId="{F3F1CCFB-D1BD-490E-A272-370AD0E742A3}" type="presParOf" srcId="{2580EA7F-48D4-4FC4-B426-A9998C53D59C}" destId="{17A30235-7023-4996-BD78-5742C5C41C68}" srcOrd="1" destOrd="0" presId="urn:microsoft.com/office/officeart/2005/8/layout/bProcess4"/>
    <dgm:cxn modelId="{551B8F60-9DC7-4E4B-BCD6-616C635027F8}" type="presParOf" srcId="{B7D5AD13-85B9-4B89-B5AA-8D911F23D950}" destId="{B2750940-1985-4BD2-963A-2F028EF943AC}" srcOrd="1" destOrd="0" presId="urn:microsoft.com/office/officeart/2005/8/layout/bProcess4"/>
    <dgm:cxn modelId="{B27DF2BB-54EC-42A0-9334-E4EA01C74315}" type="presParOf" srcId="{B7D5AD13-85B9-4B89-B5AA-8D911F23D950}" destId="{13874202-AA28-4441-A896-898C442ED373}" srcOrd="2" destOrd="0" presId="urn:microsoft.com/office/officeart/2005/8/layout/bProcess4"/>
    <dgm:cxn modelId="{8D15BB80-3EFD-4539-9378-B67C7474A56C}" type="presParOf" srcId="{13874202-AA28-4441-A896-898C442ED373}" destId="{B5471DA6-2FF9-4989-B838-7F6421A4F3BE}" srcOrd="0" destOrd="0" presId="urn:microsoft.com/office/officeart/2005/8/layout/bProcess4"/>
    <dgm:cxn modelId="{B9D40075-80C1-4D4A-B84D-EAA3A70340B4}" type="presParOf" srcId="{13874202-AA28-4441-A896-898C442ED373}" destId="{E991382B-82EC-41EF-BD44-4EBF599F62CA}" srcOrd="1" destOrd="0" presId="urn:microsoft.com/office/officeart/2005/8/layout/bProcess4"/>
    <dgm:cxn modelId="{46F96117-DBCB-429C-809A-3497E8FFD6E7}" type="presParOf" srcId="{B7D5AD13-85B9-4B89-B5AA-8D911F23D950}" destId="{7DB8BFB9-9F44-42BD-B062-152470E28DFC}" srcOrd="3" destOrd="0" presId="urn:microsoft.com/office/officeart/2005/8/layout/bProcess4"/>
    <dgm:cxn modelId="{993224D2-21E0-4F3B-9652-365B21FCFE1B}" type="presParOf" srcId="{B7D5AD13-85B9-4B89-B5AA-8D911F23D950}" destId="{B76FC6BD-9328-419D-984D-F0FD22F38F23}" srcOrd="4" destOrd="0" presId="urn:microsoft.com/office/officeart/2005/8/layout/bProcess4"/>
    <dgm:cxn modelId="{79E66778-0A4B-43B9-84EA-83298E368B1E}" type="presParOf" srcId="{B76FC6BD-9328-419D-984D-F0FD22F38F23}" destId="{D57283E5-E2CD-4A5C-B71B-C44FD58A9819}" srcOrd="0" destOrd="0" presId="urn:microsoft.com/office/officeart/2005/8/layout/bProcess4"/>
    <dgm:cxn modelId="{D8488520-9DEE-49B4-AEB5-5BDF4EA877F4}" type="presParOf" srcId="{B76FC6BD-9328-419D-984D-F0FD22F38F23}" destId="{3E2F594F-3FB3-4E4C-9F41-95D99AD9F255}" srcOrd="1" destOrd="0" presId="urn:microsoft.com/office/officeart/2005/8/layout/bProcess4"/>
    <dgm:cxn modelId="{1D4D97A2-63CB-4B5D-B704-D46194E7ED43}" type="presParOf" srcId="{B7D5AD13-85B9-4B89-B5AA-8D911F23D950}" destId="{FC918F62-5099-4862-A74C-3DCE5718E634}" srcOrd="5" destOrd="0" presId="urn:microsoft.com/office/officeart/2005/8/layout/bProcess4"/>
    <dgm:cxn modelId="{FCFD64B9-4819-4468-831F-78851F0B4821}" type="presParOf" srcId="{B7D5AD13-85B9-4B89-B5AA-8D911F23D950}" destId="{2FC472A5-20C3-4FFD-87E6-F69F3D49F9F3}" srcOrd="6" destOrd="0" presId="urn:microsoft.com/office/officeart/2005/8/layout/bProcess4"/>
    <dgm:cxn modelId="{054DB1EF-C7CD-43F9-9490-D5DB51EEA38B}" type="presParOf" srcId="{2FC472A5-20C3-4FFD-87E6-F69F3D49F9F3}" destId="{797CB90D-FE7A-4661-A8CC-03B9881BA03D}" srcOrd="0" destOrd="0" presId="urn:microsoft.com/office/officeart/2005/8/layout/bProcess4"/>
    <dgm:cxn modelId="{79F4680D-FBF6-499F-81B1-50C75E5E6BBE}" type="presParOf" srcId="{2FC472A5-20C3-4FFD-87E6-F69F3D49F9F3}" destId="{25B9114D-528A-4FB9-8167-55B9D66E1C52}" srcOrd="1" destOrd="0" presId="urn:microsoft.com/office/officeart/2005/8/layout/bProcess4"/>
    <dgm:cxn modelId="{9FF51FF2-58F6-4A1B-88F6-A27A27F93912}" type="presParOf" srcId="{B7D5AD13-85B9-4B89-B5AA-8D911F23D950}" destId="{47E2CBDB-56FF-48B8-84D1-3726E80325B3}" srcOrd="7" destOrd="0" presId="urn:microsoft.com/office/officeart/2005/8/layout/bProcess4"/>
    <dgm:cxn modelId="{D510A25E-C664-43AB-8401-F7922F365334}" type="presParOf" srcId="{B7D5AD13-85B9-4B89-B5AA-8D911F23D950}" destId="{D8B422B6-4652-466D-AAC0-8CE0BEC3BB2F}" srcOrd="8" destOrd="0" presId="urn:microsoft.com/office/officeart/2005/8/layout/bProcess4"/>
    <dgm:cxn modelId="{8833156A-86CE-48B7-A9A5-0296D7ACDAF1}" type="presParOf" srcId="{D8B422B6-4652-466D-AAC0-8CE0BEC3BB2F}" destId="{4EA72189-D584-4FC5-B76D-A14FBF76593B}" srcOrd="0" destOrd="0" presId="urn:microsoft.com/office/officeart/2005/8/layout/bProcess4"/>
    <dgm:cxn modelId="{30B698DA-2914-4E83-890B-F4517FDC0951}" type="presParOf" srcId="{D8B422B6-4652-466D-AAC0-8CE0BEC3BB2F}" destId="{F079D6CD-37DD-4BAC-AEBC-7B920302A1E0}" srcOrd="1" destOrd="0" presId="urn:microsoft.com/office/officeart/2005/8/layout/bProcess4"/>
    <dgm:cxn modelId="{E46ACB5F-E2C8-46F5-8664-09B1893C6738}" type="presParOf" srcId="{B7D5AD13-85B9-4B89-B5AA-8D911F23D950}" destId="{C1A94CB7-150F-4843-AE7E-D6B53B81EF99}" srcOrd="9" destOrd="0" presId="urn:microsoft.com/office/officeart/2005/8/layout/bProcess4"/>
    <dgm:cxn modelId="{FCEBE413-68E6-4F01-8181-F016A67D54DB}" type="presParOf" srcId="{B7D5AD13-85B9-4B89-B5AA-8D911F23D950}" destId="{13F22669-C011-4494-9A23-B8B2627D68DB}" srcOrd="10" destOrd="0" presId="urn:microsoft.com/office/officeart/2005/8/layout/bProcess4"/>
    <dgm:cxn modelId="{37411DC5-6D90-4BCC-BED8-F3DD10FB1C5D}" type="presParOf" srcId="{13F22669-C011-4494-9A23-B8B2627D68DB}" destId="{63529F4C-8A80-440F-9016-F7DB6AE95B15}" srcOrd="0" destOrd="0" presId="urn:microsoft.com/office/officeart/2005/8/layout/bProcess4"/>
    <dgm:cxn modelId="{90BD36F8-EA47-4584-A616-C1C156DF7D30}" type="presParOf" srcId="{13F22669-C011-4494-9A23-B8B2627D68DB}" destId="{49DA07EE-5371-408E-88A7-658238125DF2}" srcOrd="1" destOrd="0" presId="urn:microsoft.com/office/officeart/2005/8/layout/bProcess4"/>
    <dgm:cxn modelId="{91956F93-98AF-4D54-B2EE-97ED565D5251}" type="presParOf" srcId="{B7D5AD13-85B9-4B89-B5AA-8D911F23D950}" destId="{FD3817CA-1EC1-48D5-B21B-DF6404444BE1}" srcOrd="11" destOrd="0" presId="urn:microsoft.com/office/officeart/2005/8/layout/bProcess4"/>
    <dgm:cxn modelId="{9B0C4B3A-A906-4908-90B0-D05E08B37E27}" type="presParOf" srcId="{B7D5AD13-85B9-4B89-B5AA-8D911F23D950}" destId="{E2A26601-AC2A-45D6-B842-E8F74A754C05}" srcOrd="12" destOrd="0" presId="urn:microsoft.com/office/officeart/2005/8/layout/bProcess4"/>
    <dgm:cxn modelId="{156A73BA-A36E-4226-891F-A9A3EEE87915}" type="presParOf" srcId="{E2A26601-AC2A-45D6-B842-E8F74A754C05}" destId="{F79B1178-D5DA-4B94-BCD9-30E4AB38F9EC}" srcOrd="0" destOrd="0" presId="urn:microsoft.com/office/officeart/2005/8/layout/bProcess4"/>
    <dgm:cxn modelId="{94D2AC9E-EB38-470F-B686-77786E281739}" type="presParOf" srcId="{E2A26601-AC2A-45D6-B842-E8F74A754C05}" destId="{D74E7A1C-14E6-41AF-BAD4-94CDD969FB30}" srcOrd="1" destOrd="0" presId="urn:microsoft.com/office/officeart/2005/8/layout/bProcess4"/>
    <dgm:cxn modelId="{312DFC46-1C02-469F-8C72-843A091E6945}" type="presParOf" srcId="{B7D5AD13-85B9-4B89-B5AA-8D911F23D950}" destId="{E8250292-12D1-4EBB-90A1-E1962F52E289}" srcOrd="13" destOrd="0" presId="urn:microsoft.com/office/officeart/2005/8/layout/bProcess4"/>
    <dgm:cxn modelId="{F87E6187-A825-477C-ADE5-28BBA88FC6E5}" type="presParOf" srcId="{B7D5AD13-85B9-4B89-B5AA-8D911F23D950}" destId="{BA59991C-AFA9-413C-978F-2DD616E3AA2B}" srcOrd="14" destOrd="0" presId="urn:microsoft.com/office/officeart/2005/8/layout/bProcess4"/>
    <dgm:cxn modelId="{EA221C0C-E573-43A2-95B4-5AD4659C45FA}" type="presParOf" srcId="{BA59991C-AFA9-413C-978F-2DD616E3AA2B}" destId="{3123BDFB-F7E8-4CEE-A074-25439A52F47B}" srcOrd="0" destOrd="0" presId="urn:microsoft.com/office/officeart/2005/8/layout/bProcess4"/>
    <dgm:cxn modelId="{DAE7DD72-B491-4D2D-AA3D-16E584C9AC47}" type="presParOf" srcId="{BA59991C-AFA9-413C-978F-2DD616E3AA2B}" destId="{00372CF3-8FF3-4236-8432-453D548407CF}" srcOrd="1" destOrd="0" presId="urn:microsoft.com/office/officeart/2005/8/layout/bProcess4"/>
    <dgm:cxn modelId="{4EF6632F-399E-4497-A49A-B2EB6ABD3F47}" type="presParOf" srcId="{B7D5AD13-85B9-4B89-B5AA-8D911F23D950}" destId="{53781F45-2007-42E8-B2B7-BEF5DE1163CF}" srcOrd="15" destOrd="0" presId="urn:microsoft.com/office/officeart/2005/8/layout/bProcess4"/>
    <dgm:cxn modelId="{6AAD182F-263F-47E3-B9A8-9BDDE190D97B}" type="presParOf" srcId="{B7D5AD13-85B9-4B89-B5AA-8D911F23D950}" destId="{41042F70-9E1A-42DE-AEC2-DE4D1334EA34}" srcOrd="16" destOrd="0" presId="urn:microsoft.com/office/officeart/2005/8/layout/bProcess4"/>
    <dgm:cxn modelId="{631E51E9-3FEB-452A-9215-A72958793A5A}" type="presParOf" srcId="{41042F70-9E1A-42DE-AEC2-DE4D1334EA34}" destId="{176E7A21-57E8-4985-80E0-DB8220CFF837}" srcOrd="0" destOrd="0" presId="urn:microsoft.com/office/officeart/2005/8/layout/bProcess4"/>
    <dgm:cxn modelId="{582F3A6A-96F0-4A97-8F40-FF8ADD1CB0C8}" type="presParOf" srcId="{41042F70-9E1A-42DE-AEC2-DE4D1334EA34}" destId="{5C309E8B-CCDD-457F-B8C8-77F65E88C24B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776BCD-D32B-4F00-B0ED-790B68743AC8}" type="doc">
      <dgm:prSet loTypeId="urn:microsoft.com/office/officeart/2005/8/layout/radial5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DA210D-3817-4597-B0F3-87A3837F9A75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Законодавством до часу відпочинку віднесено:</a:t>
          </a:r>
          <a:endParaRPr lang="ru-RU" dirty="0">
            <a:solidFill>
              <a:schemeClr val="bg1"/>
            </a:solidFill>
          </a:endParaRPr>
        </a:p>
      </dgm:t>
    </dgm:pt>
    <dgm:pt modelId="{A4114C7E-958B-4428-AA75-61D41269FC58}" type="parTrans" cxnId="{C76BC8E7-ECF0-4FFC-BA9C-73D64179F310}">
      <dgm:prSet/>
      <dgm:spPr/>
      <dgm:t>
        <a:bodyPr/>
        <a:lstStyle/>
        <a:p>
          <a:endParaRPr lang="ru-RU"/>
        </a:p>
      </dgm:t>
    </dgm:pt>
    <dgm:pt modelId="{F3B5998E-A7F5-439D-8DC6-FB65C72ACEE1}" type="sibTrans" cxnId="{C76BC8E7-ECF0-4FFC-BA9C-73D64179F310}">
      <dgm:prSet/>
      <dgm:spPr/>
      <dgm:t>
        <a:bodyPr/>
        <a:lstStyle/>
        <a:p>
          <a:endParaRPr lang="ru-RU"/>
        </a:p>
      </dgm:t>
    </dgm:pt>
    <dgm:pt modelId="{FC26FDFF-E650-4D69-9CEA-BBEE68BD5674}">
      <dgm:prSet phldrT="[Текст]"/>
      <dgm:spPr/>
      <dgm:t>
        <a:bodyPr/>
        <a:lstStyle/>
        <a:p>
          <a:r>
            <a:rPr lang="uk-UA" dirty="0" smtClean="0"/>
            <a:t>перерви між робочими днями(змінами)</a:t>
          </a:r>
          <a:endParaRPr lang="ru-RU" dirty="0"/>
        </a:p>
      </dgm:t>
    </dgm:pt>
    <dgm:pt modelId="{F090C459-0DAA-4911-AF8C-110631285C0B}" type="parTrans" cxnId="{55DBD93B-F9F2-4B09-B907-E607E0FD1342}">
      <dgm:prSet/>
      <dgm:spPr/>
      <dgm:t>
        <a:bodyPr/>
        <a:lstStyle/>
        <a:p>
          <a:endParaRPr lang="ru-RU"/>
        </a:p>
      </dgm:t>
    </dgm:pt>
    <dgm:pt modelId="{3479208C-BBF0-445C-91B1-E308BB91FF79}" type="sibTrans" cxnId="{55DBD93B-F9F2-4B09-B907-E607E0FD1342}">
      <dgm:prSet/>
      <dgm:spPr/>
      <dgm:t>
        <a:bodyPr/>
        <a:lstStyle/>
        <a:p>
          <a:endParaRPr lang="ru-RU"/>
        </a:p>
      </dgm:t>
    </dgm:pt>
    <dgm:pt modelId="{67ACC90B-4D38-47B9-82EB-CFC9E187E430}">
      <dgm:prSet phldrT="[Текст]"/>
      <dgm:spPr/>
      <dgm:t>
        <a:bodyPr/>
        <a:lstStyle/>
        <a:p>
          <a:r>
            <a:rPr lang="uk-UA" dirty="0" smtClean="0"/>
            <a:t>відпочинок між робочими тижнями</a:t>
          </a:r>
          <a:endParaRPr lang="ru-RU" dirty="0"/>
        </a:p>
      </dgm:t>
    </dgm:pt>
    <dgm:pt modelId="{1EC2C3A7-AA74-4122-B544-F9FB7DB5261F}" type="parTrans" cxnId="{BA930EB6-A352-427D-B0FC-C9548E0D78FF}">
      <dgm:prSet/>
      <dgm:spPr/>
      <dgm:t>
        <a:bodyPr/>
        <a:lstStyle/>
        <a:p>
          <a:endParaRPr lang="ru-RU"/>
        </a:p>
      </dgm:t>
    </dgm:pt>
    <dgm:pt modelId="{928430B9-A696-4D7D-A744-EA7CFF27718A}" type="sibTrans" cxnId="{BA930EB6-A352-427D-B0FC-C9548E0D78FF}">
      <dgm:prSet/>
      <dgm:spPr/>
      <dgm:t>
        <a:bodyPr/>
        <a:lstStyle/>
        <a:p>
          <a:endParaRPr lang="ru-RU"/>
        </a:p>
      </dgm:t>
    </dgm:pt>
    <dgm:pt modelId="{6B033253-D0DD-4DF6-8F01-B4BB9F5DF623}">
      <dgm:prSet phldrT="[Текст]"/>
      <dgm:spPr/>
      <dgm:t>
        <a:bodyPr/>
        <a:lstStyle/>
        <a:p>
          <a:r>
            <a:rPr lang="uk-UA" dirty="0" smtClean="0"/>
            <a:t>святкові і неробочі дня</a:t>
          </a:r>
          <a:endParaRPr lang="ru-RU" dirty="0"/>
        </a:p>
      </dgm:t>
    </dgm:pt>
    <dgm:pt modelId="{EB3CD9A6-3A91-47F4-BA0A-F6C6763EAD66}" type="parTrans" cxnId="{B64CDE92-3FFA-4B9E-AAC1-615DDB88193D}">
      <dgm:prSet/>
      <dgm:spPr/>
      <dgm:t>
        <a:bodyPr/>
        <a:lstStyle/>
        <a:p>
          <a:endParaRPr lang="ru-RU"/>
        </a:p>
      </dgm:t>
    </dgm:pt>
    <dgm:pt modelId="{15DBFA81-4906-4BD0-9C63-C97702DBD95A}" type="sibTrans" cxnId="{B64CDE92-3FFA-4B9E-AAC1-615DDB88193D}">
      <dgm:prSet/>
      <dgm:spPr/>
      <dgm:t>
        <a:bodyPr/>
        <a:lstStyle/>
        <a:p>
          <a:endParaRPr lang="ru-RU"/>
        </a:p>
      </dgm:t>
    </dgm:pt>
    <dgm:pt modelId="{C21E1E99-E879-4442-9EB2-9287B33BC588}">
      <dgm:prSet phldrT="[Текст]"/>
      <dgm:spPr/>
      <dgm:t>
        <a:bodyPr/>
        <a:lstStyle/>
        <a:p>
          <a:r>
            <a:rPr lang="uk-UA" dirty="0" smtClean="0"/>
            <a:t>відпустки</a:t>
          </a:r>
          <a:endParaRPr lang="ru-RU" dirty="0"/>
        </a:p>
      </dgm:t>
    </dgm:pt>
    <dgm:pt modelId="{4B272991-C68E-47F9-9F80-7700F22F62C6}" type="parTrans" cxnId="{CA99A144-673A-4310-A4FD-DEED75A60DB8}">
      <dgm:prSet/>
      <dgm:spPr/>
      <dgm:t>
        <a:bodyPr/>
        <a:lstStyle/>
        <a:p>
          <a:endParaRPr lang="ru-RU"/>
        </a:p>
      </dgm:t>
    </dgm:pt>
    <dgm:pt modelId="{6F647388-6A00-42A4-A9B8-89274A7ED38A}" type="sibTrans" cxnId="{CA99A144-673A-4310-A4FD-DEED75A60DB8}">
      <dgm:prSet/>
      <dgm:spPr/>
      <dgm:t>
        <a:bodyPr/>
        <a:lstStyle/>
        <a:p>
          <a:endParaRPr lang="ru-RU"/>
        </a:p>
      </dgm:t>
    </dgm:pt>
    <dgm:pt modelId="{7659476B-1D2F-4FBC-920E-674839B45523}">
      <dgm:prSet phldrT="[Текст]"/>
      <dgm:spPr/>
      <dgm:t>
        <a:bodyPr/>
        <a:lstStyle/>
        <a:p>
          <a:r>
            <a:rPr lang="uk-UA" dirty="0" smtClean="0"/>
            <a:t>перерви в робочу дні</a:t>
          </a:r>
          <a:endParaRPr lang="ru-RU" dirty="0"/>
        </a:p>
      </dgm:t>
    </dgm:pt>
    <dgm:pt modelId="{F838EBE6-AA5E-487A-A018-B690F1956247}" type="parTrans" cxnId="{0754C9D5-B893-4E0C-A987-FD7BB0AE0EBD}">
      <dgm:prSet/>
      <dgm:spPr/>
      <dgm:t>
        <a:bodyPr/>
        <a:lstStyle/>
        <a:p>
          <a:endParaRPr lang="ru-RU"/>
        </a:p>
      </dgm:t>
    </dgm:pt>
    <dgm:pt modelId="{0D4EA57C-9B18-4F28-87FF-5F6C623255F9}" type="sibTrans" cxnId="{0754C9D5-B893-4E0C-A987-FD7BB0AE0EBD}">
      <dgm:prSet/>
      <dgm:spPr/>
      <dgm:t>
        <a:bodyPr/>
        <a:lstStyle/>
        <a:p>
          <a:endParaRPr lang="ru-RU"/>
        </a:p>
      </dgm:t>
    </dgm:pt>
    <dgm:pt modelId="{2259DE59-8C0D-4383-B093-EE8C9AEFA1D6}" type="pres">
      <dgm:prSet presAssocID="{B7776BCD-D32B-4F00-B0ED-790B68743AC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F0AD10B-8EF6-47AF-93F1-85C080387B1E}" type="pres">
      <dgm:prSet presAssocID="{E1DA210D-3817-4597-B0F3-87A3837F9A75}" presName="centerShape" presStyleLbl="node0" presStyleIdx="0" presStyleCnt="1"/>
      <dgm:spPr/>
      <dgm:t>
        <a:bodyPr/>
        <a:lstStyle/>
        <a:p>
          <a:endParaRPr lang="uk-UA"/>
        </a:p>
      </dgm:t>
    </dgm:pt>
    <dgm:pt modelId="{2F97EEE1-8B01-4B7F-A437-9B5C5E63446A}" type="pres">
      <dgm:prSet presAssocID="{F838EBE6-AA5E-487A-A018-B690F1956247}" presName="parTrans" presStyleLbl="sibTrans2D1" presStyleIdx="0" presStyleCnt="5"/>
      <dgm:spPr/>
      <dgm:t>
        <a:bodyPr/>
        <a:lstStyle/>
        <a:p>
          <a:endParaRPr lang="uk-UA"/>
        </a:p>
      </dgm:t>
    </dgm:pt>
    <dgm:pt modelId="{0FDB1D60-D95B-4C87-83A4-E5CF2825016C}" type="pres">
      <dgm:prSet presAssocID="{F838EBE6-AA5E-487A-A018-B690F1956247}" presName="connectorText" presStyleLbl="sibTrans2D1" presStyleIdx="0" presStyleCnt="5"/>
      <dgm:spPr/>
      <dgm:t>
        <a:bodyPr/>
        <a:lstStyle/>
        <a:p>
          <a:endParaRPr lang="uk-UA"/>
        </a:p>
      </dgm:t>
    </dgm:pt>
    <dgm:pt modelId="{48FDE8EA-D9EC-4F2F-B40E-F97BD3F5DEA2}" type="pres">
      <dgm:prSet presAssocID="{7659476B-1D2F-4FBC-920E-674839B4552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6A4AAD-D55A-4089-854F-70B73312212F}" type="pres">
      <dgm:prSet presAssocID="{F090C459-0DAA-4911-AF8C-110631285C0B}" presName="parTrans" presStyleLbl="sibTrans2D1" presStyleIdx="1" presStyleCnt="5"/>
      <dgm:spPr/>
      <dgm:t>
        <a:bodyPr/>
        <a:lstStyle/>
        <a:p>
          <a:endParaRPr lang="uk-UA"/>
        </a:p>
      </dgm:t>
    </dgm:pt>
    <dgm:pt modelId="{B735CC98-8EFC-4508-9E38-C6F1073B8E87}" type="pres">
      <dgm:prSet presAssocID="{F090C459-0DAA-4911-AF8C-110631285C0B}" presName="connectorText" presStyleLbl="sibTrans2D1" presStyleIdx="1" presStyleCnt="5"/>
      <dgm:spPr/>
      <dgm:t>
        <a:bodyPr/>
        <a:lstStyle/>
        <a:p>
          <a:endParaRPr lang="uk-UA"/>
        </a:p>
      </dgm:t>
    </dgm:pt>
    <dgm:pt modelId="{B8CAA67E-29EC-4626-BE24-4A09FFABAAF2}" type="pres">
      <dgm:prSet presAssocID="{FC26FDFF-E650-4D69-9CEA-BBEE68BD567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97C8607-65C1-4548-B8AD-15E585E2C0B0}" type="pres">
      <dgm:prSet presAssocID="{1EC2C3A7-AA74-4122-B544-F9FB7DB5261F}" presName="parTrans" presStyleLbl="sibTrans2D1" presStyleIdx="2" presStyleCnt="5"/>
      <dgm:spPr/>
      <dgm:t>
        <a:bodyPr/>
        <a:lstStyle/>
        <a:p>
          <a:endParaRPr lang="uk-UA"/>
        </a:p>
      </dgm:t>
    </dgm:pt>
    <dgm:pt modelId="{0D888DF7-ADD2-46CF-B5CC-BAF28654323C}" type="pres">
      <dgm:prSet presAssocID="{1EC2C3A7-AA74-4122-B544-F9FB7DB5261F}" presName="connectorText" presStyleLbl="sibTrans2D1" presStyleIdx="2" presStyleCnt="5"/>
      <dgm:spPr/>
      <dgm:t>
        <a:bodyPr/>
        <a:lstStyle/>
        <a:p>
          <a:endParaRPr lang="uk-UA"/>
        </a:p>
      </dgm:t>
    </dgm:pt>
    <dgm:pt modelId="{DCA1EC6A-B628-4240-BFE6-6101129135A2}" type="pres">
      <dgm:prSet presAssocID="{67ACC90B-4D38-47B9-82EB-CFC9E187E43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CA21389-E767-4668-B1A7-DED6B624FEF9}" type="pres">
      <dgm:prSet presAssocID="{EB3CD9A6-3A91-47F4-BA0A-F6C6763EAD66}" presName="parTrans" presStyleLbl="sibTrans2D1" presStyleIdx="3" presStyleCnt="5"/>
      <dgm:spPr/>
      <dgm:t>
        <a:bodyPr/>
        <a:lstStyle/>
        <a:p>
          <a:endParaRPr lang="uk-UA"/>
        </a:p>
      </dgm:t>
    </dgm:pt>
    <dgm:pt modelId="{D7F78EBB-90FF-4529-AC49-0B61E8EDD456}" type="pres">
      <dgm:prSet presAssocID="{EB3CD9A6-3A91-47F4-BA0A-F6C6763EAD66}" presName="connectorText" presStyleLbl="sibTrans2D1" presStyleIdx="3" presStyleCnt="5"/>
      <dgm:spPr/>
      <dgm:t>
        <a:bodyPr/>
        <a:lstStyle/>
        <a:p>
          <a:endParaRPr lang="uk-UA"/>
        </a:p>
      </dgm:t>
    </dgm:pt>
    <dgm:pt modelId="{19B527CB-76BF-4E8B-81C1-32D404A0F1BE}" type="pres">
      <dgm:prSet presAssocID="{6B033253-D0DD-4DF6-8F01-B4BB9F5DF62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8BD9E50-A2E3-42E4-B3F5-0077AD79C31A}" type="pres">
      <dgm:prSet presAssocID="{4B272991-C68E-47F9-9F80-7700F22F62C6}" presName="parTrans" presStyleLbl="sibTrans2D1" presStyleIdx="4" presStyleCnt="5"/>
      <dgm:spPr/>
      <dgm:t>
        <a:bodyPr/>
        <a:lstStyle/>
        <a:p>
          <a:endParaRPr lang="uk-UA"/>
        </a:p>
      </dgm:t>
    </dgm:pt>
    <dgm:pt modelId="{18149199-C2DF-45BB-8C11-8EEB25D92576}" type="pres">
      <dgm:prSet presAssocID="{4B272991-C68E-47F9-9F80-7700F22F62C6}" presName="connectorText" presStyleLbl="sibTrans2D1" presStyleIdx="4" presStyleCnt="5"/>
      <dgm:spPr/>
      <dgm:t>
        <a:bodyPr/>
        <a:lstStyle/>
        <a:p>
          <a:endParaRPr lang="uk-UA"/>
        </a:p>
      </dgm:t>
    </dgm:pt>
    <dgm:pt modelId="{183618C0-FEA0-4F69-AE4E-C7B796C76ED6}" type="pres">
      <dgm:prSet presAssocID="{C21E1E99-E879-4442-9EB2-9287B33BC58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FD16C3-AFBB-4E94-A1A5-8643CED32DAA}" type="presOf" srcId="{6B033253-D0DD-4DF6-8F01-B4BB9F5DF623}" destId="{19B527CB-76BF-4E8B-81C1-32D404A0F1BE}" srcOrd="0" destOrd="0" presId="urn:microsoft.com/office/officeart/2005/8/layout/radial5"/>
    <dgm:cxn modelId="{C76BC8E7-ECF0-4FFC-BA9C-73D64179F310}" srcId="{B7776BCD-D32B-4F00-B0ED-790B68743AC8}" destId="{E1DA210D-3817-4597-B0F3-87A3837F9A75}" srcOrd="0" destOrd="0" parTransId="{A4114C7E-958B-4428-AA75-61D41269FC58}" sibTransId="{F3B5998E-A7F5-439D-8DC6-FB65C72ACEE1}"/>
    <dgm:cxn modelId="{C664EBEF-9946-4138-B8DF-03ED6B022F35}" type="presOf" srcId="{7659476B-1D2F-4FBC-920E-674839B45523}" destId="{48FDE8EA-D9EC-4F2F-B40E-F97BD3F5DEA2}" srcOrd="0" destOrd="0" presId="urn:microsoft.com/office/officeart/2005/8/layout/radial5"/>
    <dgm:cxn modelId="{011770BB-9380-4AB5-9F2B-01C94DEE8311}" type="presOf" srcId="{B7776BCD-D32B-4F00-B0ED-790B68743AC8}" destId="{2259DE59-8C0D-4383-B093-EE8C9AEFA1D6}" srcOrd="0" destOrd="0" presId="urn:microsoft.com/office/officeart/2005/8/layout/radial5"/>
    <dgm:cxn modelId="{6E309F16-A617-484A-BF4C-54EC63A8CD5E}" type="presOf" srcId="{EB3CD9A6-3A91-47F4-BA0A-F6C6763EAD66}" destId="{3CA21389-E767-4668-B1A7-DED6B624FEF9}" srcOrd="0" destOrd="0" presId="urn:microsoft.com/office/officeart/2005/8/layout/radial5"/>
    <dgm:cxn modelId="{0754C9D5-B893-4E0C-A987-FD7BB0AE0EBD}" srcId="{E1DA210D-3817-4597-B0F3-87A3837F9A75}" destId="{7659476B-1D2F-4FBC-920E-674839B45523}" srcOrd="0" destOrd="0" parTransId="{F838EBE6-AA5E-487A-A018-B690F1956247}" sibTransId="{0D4EA57C-9B18-4F28-87FF-5F6C623255F9}"/>
    <dgm:cxn modelId="{E55E0C1C-BF02-424E-B9CC-F65DF2664232}" type="presOf" srcId="{FC26FDFF-E650-4D69-9CEA-BBEE68BD5674}" destId="{B8CAA67E-29EC-4626-BE24-4A09FFABAAF2}" srcOrd="0" destOrd="0" presId="urn:microsoft.com/office/officeart/2005/8/layout/radial5"/>
    <dgm:cxn modelId="{6881FBE3-0C8B-4E09-8824-173ADF1041BD}" type="presOf" srcId="{F838EBE6-AA5E-487A-A018-B690F1956247}" destId="{2F97EEE1-8B01-4B7F-A437-9B5C5E63446A}" srcOrd="0" destOrd="0" presId="urn:microsoft.com/office/officeart/2005/8/layout/radial5"/>
    <dgm:cxn modelId="{B64CDE92-3FFA-4B9E-AAC1-615DDB88193D}" srcId="{E1DA210D-3817-4597-B0F3-87A3837F9A75}" destId="{6B033253-D0DD-4DF6-8F01-B4BB9F5DF623}" srcOrd="3" destOrd="0" parTransId="{EB3CD9A6-3A91-47F4-BA0A-F6C6763EAD66}" sibTransId="{15DBFA81-4906-4BD0-9C63-C97702DBD95A}"/>
    <dgm:cxn modelId="{A91FFE9D-7F72-4230-AEEC-79AAD77C6B83}" type="presOf" srcId="{C21E1E99-E879-4442-9EB2-9287B33BC588}" destId="{183618C0-FEA0-4F69-AE4E-C7B796C76ED6}" srcOrd="0" destOrd="0" presId="urn:microsoft.com/office/officeart/2005/8/layout/radial5"/>
    <dgm:cxn modelId="{90D8C463-E225-48BD-B7A8-735B22DEC73A}" type="presOf" srcId="{F090C459-0DAA-4911-AF8C-110631285C0B}" destId="{B735CC98-8EFC-4508-9E38-C6F1073B8E87}" srcOrd="1" destOrd="0" presId="urn:microsoft.com/office/officeart/2005/8/layout/radial5"/>
    <dgm:cxn modelId="{73225824-D8D4-4602-B054-2BC6E1612572}" type="presOf" srcId="{F090C459-0DAA-4911-AF8C-110631285C0B}" destId="{B46A4AAD-D55A-4089-854F-70B73312212F}" srcOrd="0" destOrd="0" presId="urn:microsoft.com/office/officeart/2005/8/layout/radial5"/>
    <dgm:cxn modelId="{01F06F6E-A05A-4332-AB31-9B2C7C86C972}" type="presOf" srcId="{1EC2C3A7-AA74-4122-B544-F9FB7DB5261F}" destId="{C97C8607-65C1-4548-B8AD-15E585E2C0B0}" srcOrd="0" destOrd="0" presId="urn:microsoft.com/office/officeart/2005/8/layout/radial5"/>
    <dgm:cxn modelId="{3EA41EE1-0DE9-411E-B8AF-9DBF356D8A06}" type="presOf" srcId="{F838EBE6-AA5E-487A-A018-B690F1956247}" destId="{0FDB1D60-D95B-4C87-83A4-E5CF2825016C}" srcOrd="1" destOrd="0" presId="urn:microsoft.com/office/officeart/2005/8/layout/radial5"/>
    <dgm:cxn modelId="{AA61D17E-2DD6-40C9-A97A-DEC8BE745E41}" type="presOf" srcId="{4B272991-C68E-47F9-9F80-7700F22F62C6}" destId="{18BD9E50-A2E3-42E4-B3F5-0077AD79C31A}" srcOrd="0" destOrd="0" presId="urn:microsoft.com/office/officeart/2005/8/layout/radial5"/>
    <dgm:cxn modelId="{BA930EB6-A352-427D-B0FC-C9548E0D78FF}" srcId="{E1DA210D-3817-4597-B0F3-87A3837F9A75}" destId="{67ACC90B-4D38-47B9-82EB-CFC9E187E430}" srcOrd="2" destOrd="0" parTransId="{1EC2C3A7-AA74-4122-B544-F9FB7DB5261F}" sibTransId="{928430B9-A696-4D7D-A744-EA7CFF27718A}"/>
    <dgm:cxn modelId="{05C7B516-986C-4F64-B990-DBDA34CE565D}" type="presOf" srcId="{EB3CD9A6-3A91-47F4-BA0A-F6C6763EAD66}" destId="{D7F78EBB-90FF-4529-AC49-0B61E8EDD456}" srcOrd="1" destOrd="0" presId="urn:microsoft.com/office/officeart/2005/8/layout/radial5"/>
    <dgm:cxn modelId="{CA99A144-673A-4310-A4FD-DEED75A60DB8}" srcId="{E1DA210D-3817-4597-B0F3-87A3837F9A75}" destId="{C21E1E99-E879-4442-9EB2-9287B33BC588}" srcOrd="4" destOrd="0" parTransId="{4B272991-C68E-47F9-9F80-7700F22F62C6}" sibTransId="{6F647388-6A00-42A4-A9B8-89274A7ED38A}"/>
    <dgm:cxn modelId="{55DBD93B-F9F2-4B09-B907-E607E0FD1342}" srcId="{E1DA210D-3817-4597-B0F3-87A3837F9A75}" destId="{FC26FDFF-E650-4D69-9CEA-BBEE68BD5674}" srcOrd="1" destOrd="0" parTransId="{F090C459-0DAA-4911-AF8C-110631285C0B}" sibTransId="{3479208C-BBF0-445C-91B1-E308BB91FF79}"/>
    <dgm:cxn modelId="{82DC2206-07B0-41FF-AB66-EC1D93FCBDB6}" type="presOf" srcId="{4B272991-C68E-47F9-9F80-7700F22F62C6}" destId="{18149199-C2DF-45BB-8C11-8EEB25D92576}" srcOrd="1" destOrd="0" presId="urn:microsoft.com/office/officeart/2005/8/layout/radial5"/>
    <dgm:cxn modelId="{D2CFF8E0-2553-4EB6-A68E-7855A6A02640}" type="presOf" srcId="{1EC2C3A7-AA74-4122-B544-F9FB7DB5261F}" destId="{0D888DF7-ADD2-46CF-B5CC-BAF28654323C}" srcOrd="1" destOrd="0" presId="urn:microsoft.com/office/officeart/2005/8/layout/radial5"/>
    <dgm:cxn modelId="{7E466BA4-0995-46C9-A16D-274E2A321056}" type="presOf" srcId="{E1DA210D-3817-4597-B0F3-87A3837F9A75}" destId="{8F0AD10B-8EF6-47AF-93F1-85C080387B1E}" srcOrd="0" destOrd="0" presId="urn:microsoft.com/office/officeart/2005/8/layout/radial5"/>
    <dgm:cxn modelId="{7193DCEE-EB81-4299-BF82-2B6CDEF0486C}" type="presOf" srcId="{67ACC90B-4D38-47B9-82EB-CFC9E187E430}" destId="{DCA1EC6A-B628-4240-BFE6-6101129135A2}" srcOrd="0" destOrd="0" presId="urn:microsoft.com/office/officeart/2005/8/layout/radial5"/>
    <dgm:cxn modelId="{D981CE53-8376-44A8-9DC1-5B44ECDD70C8}" type="presParOf" srcId="{2259DE59-8C0D-4383-B093-EE8C9AEFA1D6}" destId="{8F0AD10B-8EF6-47AF-93F1-85C080387B1E}" srcOrd="0" destOrd="0" presId="urn:microsoft.com/office/officeart/2005/8/layout/radial5"/>
    <dgm:cxn modelId="{FB7BEAC1-1D61-48A1-9446-8CF998B93EA9}" type="presParOf" srcId="{2259DE59-8C0D-4383-B093-EE8C9AEFA1D6}" destId="{2F97EEE1-8B01-4B7F-A437-9B5C5E63446A}" srcOrd="1" destOrd="0" presId="urn:microsoft.com/office/officeart/2005/8/layout/radial5"/>
    <dgm:cxn modelId="{FB56C064-0C75-4A05-94D0-CBB00047986A}" type="presParOf" srcId="{2F97EEE1-8B01-4B7F-A437-9B5C5E63446A}" destId="{0FDB1D60-D95B-4C87-83A4-E5CF2825016C}" srcOrd="0" destOrd="0" presId="urn:microsoft.com/office/officeart/2005/8/layout/radial5"/>
    <dgm:cxn modelId="{D5BB315B-623A-4AE7-8485-AE9B28866CD7}" type="presParOf" srcId="{2259DE59-8C0D-4383-B093-EE8C9AEFA1D6}" destId="{48FDE8EA-D9EC-4F2F-B40E-F97BD3F5DEA2}" srcOrd="2" destOrd="0" presId="urn:microsoft.com/office/officeart/2005/8/layout/radial5"/>
    <dgm:cxn modelId="{D26CE57D-A79D-4029-BE53-778A6376AF02}" type="presParOf" srcId="{2259DE59-8C0D-4383-B093-EE8C9AEFA1D6}" destId="{B46A4AAD-D55A-4089-854F-70B73312212F}" srcOrd="3" destOrd="0" presId="urn:microsoft.com/office/officeart/2005/8/layout/radial5"/>
    <dgm:cxn modelId="{5CFAA331-A30E-4470-A5BA-672A5BC131CF}" type="presParOf" srcId="{B46A4AAD-D55A-4089-854F-70B73312212F}" destId="{B735CC98-8EFC-4508-9E38-C6F1073B8E87}" srcOrd="0" destOrd="0" presId="urn:microsoft.com/office/officeart/2005/8/layout/radial5"/>
    <dgm:cxn modelId="{4FA6A6FB-76AE-40DB-8180-17E3DBA56FDA}" type="presParOf" srcId="{2259DE59-8C0D-4383-B093-EE8C9AEFA1D6}" destId="{B8CAA67E-29EC-4626-BE24-4A09FFABAAF2}" srcOrd="4" destOrd="0" presId="urn:microsoft.com/office/officeart/2005/8/layout/radial5"/>
    <dgm:cxn modelId="{65E88690-24AF-4CDD-8C7C-E97289F8FF5E}" type="presParOf" srcId="{2259DE59-8C0D-4383-B093-EE8C9AEFA1D6}" destId="{C97C8607-65C1-4548-B8AD-15E585E2C0B0}" srcOrd="5" destOrd="0" presId="urn:microsoft.com/office/officeart/2005/8/layout/radial5"/>
    <dgm:cxn modelId="{E0115B63-8AAD-4E40-8B6F-2F01DF53637A}" type="presParOf" srcId="{C97C8607-65C1-4548-B8AD-15E585E2C0B0}" destId="{0D888DF7-ADD2-46CF-B5CC-BAF28654323C}" srcOrd="0" destOrd="0" presId="urn:microsoft.com/office/officeart/2005/8/layout/radial5"/>
    <dgm:cxn modelId="{9E525CDC-06A4-4806-8FD6-D4FCD7D69DE0}" type="presParOf" srcId="{2259DE59-8C0D-4383-B093-EE8C9AEFA1D6}" destId="{DCA1EC6A-B628-4240-BFE6-6101129135A2}" srcOrd="6" destOrd="0" presId="urn:microsoft.com/office/officeart/2005/8/layout/radial5"/>
    <dgm:cxn modelId="{20E25255-5ECE-4968-BD58-6A42794FA5D8}" type="presParOf" srcId="{2259DE59-8C0D-4383-B093-EE8C9AEFA1D6}" destId="{3CA21389-E767-4668-B1A7-DED6B624FEF9}" srcOrd="7" destOrd="0" presId="urn:microsoft.com/office/officeart/2005/8/layout/radial5"/>
    <dgm:cxn modelId="{38C7D8CB-DCC6-4B0E-97A8-412B3717FC26}" type="presParOf" srcId="{3CA21389-E767-4668-B1A7-DED6B624FEF9}" destId="{D7F78EBB-90FF-4529-AC49-0B61E8EDD456}" srcOrd="0" destOrd="0" presId="urn:microsoft.com/office/officeart/2005/8/layout/radial5"/>
    <dgm:cxn modelId="{19309D03-A168-4918-96E9-8087C8C46883}" type="presParOf" srcId="{2259DE59-8C0D-4383-B093-EE8C9AEFA1D6}" destId="{19B527CB-76BF-4E8B-81C1-32D404A0F1BE}" srcOrd="8" destOrd="0" presId="urn:microsoft.com/office/officeart/2005/8/layout/radial5"/>
    <dgm:cxn modelId="{8AB1A00E-8534-4947-912B-F2A07481FA3C}" type="presParOf" srcId="{2259DE59-8C0D-4383-B093-EE8C9AEFA1D6}" destId="{18BD9E50-A2E3-42E4-B3F5-0077AD79C31A}" srcOrd="9" destOrd="0" presId="urn:microsoft.com/office/officeart/2005/8/layout/radial5"/>
    <dgm:cxn modelId="{96A3FC93-15E1-441E-8BEC-43937D09BAA4}" type="presParOf" srcId="{18BD9E50-A2E3-42E4-B3F5-0077AD79C31A}" destId="{18149199-C2DF-45BB-8C11-8EEB25D92576}" srcOrd="0" destOrd="0" presId="urn:microsoft.com/office/officeart/2005/8/layout/radial5"/>
    <dgm:cxn modelId="{0B472AD4-7DD7-40AD-A301-C877D2849E66}" type="presParOf" srcId="{2259DE59-8C0D-4383-B093-EE8C9AEFA1D6}" destId="{183618C0-FEA0-4F69-AE4E-C7B796C76ED6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08AADC-D63E-4DD3-9077-05A9436837AE}" type="doc">
      <dgm:prSet loTypeId="urn:microsoft.com/office/officeart/2005/8/layout/b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7E985ED-29BA-48AF-8776-403A81278AC0}">
      <dgm:prSet phldrT="[Текст]"/>
      <dgm:spPr/>
      <dgm:t>
        <a:bodyPr/>
        <a:lstStyle/>
        <a:p>
          <a:r>
            <a:rPr lang="uk-UA" dirty="0" smtClean="0"/>
            <a:t>Під час робочого дня робітникам і службовцям повинна бути надана перерва для відпочинку і харчування </a:t>
          </a:r>
          <a:endParaRPr lang="ru-RU" dirty="0"/>
        </a:p>
      </dgm:t>
    </dgm:pt>
    <dgm:pt modelId="{A25C2FC1-8EE5-48AE-B4A6-43EA864E6C6A}" type="parTrans" cxnId="{B3A729C3-00FD-43C2-A477-0954A07EF2F4}">
      <dgm:prSet/>
      <dgm:spPr/>
      <dgm:t>
        <a:bodyPr/>
        <a:lstStyle/>
        <a:p>
          <a:endParaRPr lang="ru-RU"/>
        </a:p>
      </dgm:t>
    </dgm:pt>
    <dgm:pt modelId="{8217B786-24BE-41CA-BC47-5FF03FED925D}" type="sibTrans" cxnId="{B3A729C3-00FD-43C2-A477-0954A07EF2F4}">
      <dgm:prSet/>
      <dgm:spPr/>
      <dgm:t>
        <a:bodyPr/>
        <a:lstStyle/>
        <a:p>
          <a:endParaRPr lang="ru-RU"/>
        </a:p>
      </dgm:t>
    </dgm:pt>
    <dgm:pt modelId="{17E8D2AE-5B6B-4E65-A102-6BEAAF006869}">
      <dgm:prSet phldrT="[Текст]"/>
      <dgm:spPr/>
      <dgm:t>
        <a:bodyPr/>
        <a:lstStyle/>
        <a:p>
          <a:r>
            <a:rPr lang="uk-UA" dirty="0" smtClean="0"/>
            <a:t>Тривалість перерви не більше двох годин</a:t>
          </a:r>
          <a:endParaRPr lang="ru-RU" dirty="0"/>
        </a:p>
      </dgm:t>
    </dgm:pt>
    <dgm:pt modelId="{1FEE5E90-CE7F-4DDE-8CD2-8714F49C3510}" type="parTrans" cxnId="{4D2D26D7-B57A-49F0-9754-0702F2A85237}">
      <dgm:prSet/>
      <dgm:spPr/>
      <dgm:t>
        <a:bodyPr/>
        <a:lstStyle/>
        <a:p>
          <a:endParaRPr lang="ru-RU"/>
        </a:p>
      </dgm:t>
    </dgm:pt>
    <dgm:pt modelId="{9691BA99-94EA-44B7-A3E3-8324C5C33703}" type="sibTrans" cxnId="{4D2D26D7-B57A-49F0-9754-0702F2A85237}">
      <dgm:prSet/>
      <dgm:spPr/>
      <dgm:t>
        <a:bodyPr/>
        <a:lstStyle/>
        <a:p>
          <a:endParaRPr lang="ru-RU"/>
        </a:p>
      </dgm:t>
    </dgm:pt>
    <dgm:pt modelId="{5D953ADF-48E1-419D-B43D-825E519A0F90}">
      <dgm:prSet phldrT="[Текст]"/>
      <dgm:spPr/>
      <dgm:t>
        <a:bodyPr/>
        <a:lstStyle/>
        <a:p>
          <a:r>
            <a:rPr lang="uk-UA" dirty="0" smtClean="0"/>
            <a:t>Повинна надаватись, як правило, через чотири години після початку роботи</a:t>
          </a:r>
          <a:endParaRPr lang="ru-RU" dirty="0"/>
        </a:p>
      </dgm:t>
    </dgm:pt>
    <dgm:pt modelId="{062E6E20-C854-4125-BF01-CD965B157843}" type="parTrans" cxnId="{B7204462-9279-48B7-8B65-B421B4EC69E9}">
      <dgm:prSet/>
      <dgm:spPr/>
      <dgm:t>
        <a:bodyPr/>
        <a:lstStyle/>
        <a:p>
          <a:endParaRPr lang="ru-RU"/>
        </a:p>
      </dgm:t>
    </dgm:pt>
    <dgm:pt modelId="{BBA17E68-76D7-4429-B929-2F793F70D43B}" type="sibTrans" cxnId="{B7204462-9279-48B7-8B65-B421B4EC69E9}">
      <dgm:prSet/>
      <dgm:spPr/>
      <dgm:t>
        <a:bodyPr/>
        <a:lstStyle/>
        <a:p>
          <a:endParaRPr lang="ru-RU"/>
        </a:p>
      </dgm:t>
    </dgm:pt>
    <dgm:pt modelId="{6528EC3F-718C-4CE9-8191-99D603E3ACDF}">
      <dgm:prSet phldrT="[Текст]"/>
      <dgm:spPr/>
      <dgm:t>
        <a:bodyPr/>
        <a:lstStyle/>
        <a:p>
          <a:r>
            <a:rPr lang="uk-UA" dirty="0" smtClean="0"/>
            <a:t>Час початку і закінчення перерви встановлюється правилами внутрішнього трудового розпорядку</a:t>
          </a:r>
          <a:endParaRPr lang="ru-RU" dirty="0"/>
        </a:p>
      </dgm:t>
    </dgm:pt>
    <dgm:pt modelId="{51743327-AE15-4A2A-8A54-64E66737E070}" type="parTrans" cxnId="{1E9B764C-444B-4608-8975-30AE80DD48C4}">
      <dgm:prSet/>
      <dgm:spPr/>
      <dgm:t>
        <a:bodyPr/>
        <a:lstStyle/>
        <a:p>
          <a:endParaRPr lang="ru-RU"/>
        </a:p>
      </dgm:t>
    </dgm:pt>
    <dgm:pt modelId="{E4E74802-32ED-4A26-979E-70A06D688BB1}" type="sibTrans" cxnId="{1E9B764C-444B-4608-8975-30AE80DD48C4}">
      <dgm:prSet/>
      <dgm:spPr/>
      <dgm:t>
        <a:bodyPr/>
        <a:lstStyle/>
        <a:p>
          <a:endParaRPr lang="ru-RU"/>
        </a:p>
      </dgm:t>
    </dgm:pt>
    <dgm:pt modelId="{FA78705F-9C7D-4491-B8F9-440EE0BA2A2D}">
      <dgm:prSet phldrT="[Текст]"/>
      <dgm:spPr/>
      <dgm:t>
        <a:bodyPr/>
        <a:lstStyle/>
        <a:p>
          <a:r>
            <a:rPr lang="uk-UA" dirty="0" smtClean="0"/>
            <a:t>Працівники використовують час перерви на свій розсуд</a:t>
          </a:r>
          <a:endParaRPr lang="ru-RU" dirty="0"/>
        </a:p>
      </dgm:t>
    </dgm:pt>
    <dgm:pt modelId="{A315E623-5F57-40EE-B985-CF174BA8C53C}" type="parTrans" cxnId="{CD498153-7BC4-4B73-AF05-8A023BA54190}">
      <dgm:prSet/>
      <dgm:spPr/>
      <dgm:t>
        <a:bodyPr/>
        <a:lstStyle/>
        <a:p>
          <a:endParaRPr lang="ru-RU"/>
        </a:p>
      </dgm:t>
    </dgm:pt>
    <dgm:pt modelId="{BF2CD7EF-05EA-466F-BBEA-50E13DDAE29E}" type="sibTrans" cxnId="{CD498153-7BC4-4B73-AF05-8A023BA54190}">
      <dgm:prSet/>
      <dgm:spPr/>
      <dgm:t>
        <a:bodyPr/>
        <a:lstStyle/>
        <a:p>
          <a:endParaRPr lang="ru-RU"/>
        </a:p>
      </dgm:t>
    </dgm:pt>
    <dgm:pt modelId="{0EFB3DD2-1314-4A2A-9887-1F2417808A5B}">
      <dgm:prSet phldrT="[Текст]"/>
      <dgm:spPr/>
      <dgm:t>
        <a:bodyPr/>
        <a:lstStyle/>
        <a:p>
          <a:r>
            <a:rPr lang="uk-UA" dirty="0" smtClean="0"/>
            <a:t>На тих роботах, де через умови виробництва перерву встановити не можна, працівникові повинна бути надана можливість приймання їжі протягом робочого часу</a:t>
          </a:r>
          <a:endParaRPr lang="ru-RU" dirty="0"/>
        </a:p>
      </dgm:t>
    </dgm:pt>
    <dgm:pt modelId="{818DB71D-33FF-4C7C-A1B9-F68F503E9249}" type="parTrans" cxnId="{7B705062-2C79-40EE-811E-5C502652ACF9}">
      <dgm:prSet/>
      <dgm:spPr/>
      <dgm:t>
        <a:bodyPr/>
        <a:lstStyle/>
        <a:p>
          <a:endParaRPr lang="ru-RU"/>
        </a:p>
      </dgm:t>
    </dgm:pt>
    <dgm:pt modelId="{D1427621-94AB-4001-8F4D-16EEDF26BEFA}" type="sibTrans" cxnId="{7B705062-2C79-40EE-811E-5C502652ACF9}">
      <dgm:prSet/>
      <dgm:spPr/>
      <dgm:t>
        <a:bodyPr/>
        <a:lstStyle/>
        <a:p>
          <a:endParaRPr lang="ru-RU"/>
        </a:p>
      </dgm:t>
    </dgm:pt>
    <dgm:pt modelId="{08DCDBC1-4498-4ADC-B414-316D5052E60E}">
      <dgm:prSet phldrT="[Текст]"/>
      <dgm:spPr/>
      <dgm:t>
        <a:bodyPr/>
        <a:lstStyle/>
        <a:p>
          <a:r>
            <a:rPr lang="uk-UA" dirty="0" smtClean="0"/>
            <a:t>Перерва не включається в робочий час і не оплачується</a:t>
          </a:r>
          <a:endParaRPr lang="ru-RU" dirty="0"/>
        </a:p>
      </dgm:t>
    </dgm:pt>
    <dgm:pt modelId="{301933D8-1777-4A08-89E2-79D612F9DFD4}" type="parTrans" cxnId="{C3EA0EFB-A7E1-4594-866F-81810B587DD5}">
      <dgm:prSet/>
      <dgm:spPr/>
    </dgm:pt>
    <dgm:pt modelId="{545CC479-D762-4757-AC96-FD2A1442BD72}" type="sibTrans" cxnId="{C3EA0EFB-A7E1-4594-866F-81810B587DD5}">
      <dgm:prSet/>
      <dgm:spPr/>
      <dgm:t>
        <a:bodyPr/>
        <a:lstStyle/>
        <a:p>
          <a:endParaRPr lang="ru-RU"/>
        </a:p>
      </dgm:t>
    </dgm:pt>
    <dgm:pt modelId="{C2242B15-DABB-4D13-A1FE-A2CC880F4D91}" type="pres">
      <dgm:prSet presAssocID="{6408AADC-D63E-4DD3-9077-05A9436837A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36C5C54-1B7A-4317-BB25-5EC679FD2B87}" type="pres">
      <dgm:prSet presAssocID="{17E985ED-29BA-48AF-8776-403A81278AC0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FE603B-8B5C-4794-9106-ECF6BA055D2E}" type="pres">
      <dgm:prSet presAssocID="{8217B786-24BE-41CA-BC47-5FF03FED925D}" presName="sibTrans" presStyleLbl="sibTrans1D1" presStyleIdx="0" presStyleCnt="6"/>
      <dgm:spPr/>
      <dgm:t>
        <a:bodyPr/>
        <a:lstStyle/>
        <a:p>
          <a:endParaRPr lang="uk-UA"/>
        </a:p>
      </dgm:t>
    </dgm:pt>
    <dgm:pt modelId="{B8D4F381-85B6-4D28-8D8D-657F2C9CAC43}" type="pres">
      <dgm:prSet presAssocID="{8217B786-24BE-41CA-BC47-5FF03FED925D}" presName="connectorText" presStyleLbl="sibTrans1D1" presStyleIdx="0" presStyleCnt="6"/>
      <dgm:spPr/>
      <dgm:t>
        <a:bodyPr/>
        <a:lstStyle/>
        <a:p>
          <a:endParaRPr lang="uk-UA"/>
        </a:p>
      </dgm:t>
    </dgm:pt>
    <dgm:pt modelId="{D1ED519D-E98F-4B2D-9990-842F3E1263B2}" type="pres">
      <dgm:prSet presAssocID="{08DCDBC1-4498-4ADC-B414-316D5052E60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18263A-27E3-41A9-AB37-7D0B15466928}" type="pres">
      <dgm:prSet presAssocID="{545CC479-D762-4757-AC96-FD2A1442BD72}" presName="sibTrans" presStyleLbl="sibTrans1D1" presStyleIdx="1" presStyleCnt="6"/>
      <dgm:spPr/>
      <dgm:t>
        <a:bodyPr/>
        <a:lstStyle/>
        <a:p>
          <a:endParaRPr lang="uk-UA"/>
        </a:p>
      </dgm:t>
    </dgm:pt>
    <dgm:pt modelId="{44F7D0D9-323F-4435-83FF-F7FDAF953BFB}" type="pres">
      <dgm:prSet presAssocID="{545CC479-D762-4757-AC96-FD2A1442BD72}" presName="connectorText" presStyleLbl="sibTrans1D1" presStyleIdx="1" presStyleCnt="6"/>
      <dgm:spPr/>
      <dgm:t>
        <a:bodyPr/>
        <a:lstStyle/>
        <a:p>
          <a:endParaRPr lang="uk-UA"/>
        </a:p>
      </dgm:t>
    </dgm:pt>
    <dgm:pt modelId="{BD00F467-E909-47B1-A0FF-3F5102898690}" type="pres">
      <dgm:prSet presAssocID="{17E8D2AE-5B6B-4E65-A102-6BEAAF006869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E9D022-9617-49FE-86D6-1662D69BCB51}" type="pres">
      <dgm:prSet presAssocID="{9691BA99-94EA-44B7-A3E3-8324C5C33703}" presName="sibTrans" presStyleLbl="sibTrans1D1" presStyleIdx="2" presStyleCnt="6"/>
      <dgm:spPr/>
      <dgm:t>
        <a:bodyPr/>
        <a:lstStyle/>
        <a:p>
          <a:endParaRPr lang="uk-UA"/>
        </a:p>
      </dgm:t>
    </dgm:pt>
    <dgm:pt modelId="{F03010FF-A71B-4A80-A95F-4CBBD32ED0D3}" type="pres">
      <dgm:prSet presAssocID="{9691BA99-94EA-44B7-A3E3-8324C5C33703}" presName="connectorText" presStyleLbl="sibTrans1D1" presStyleIdx="2" presStyleCnt="6"/>
      <dgm:spPr/>
      <dgm:t>
        <a:bodyPr/>
        <a:lstStyle/>
        <a:p>
          <a:endParaRPr lang="uk-UA"/>
        </a:p>
      </dgm:t>
    </dgm:pt>
    <dgm:pt modelId="{FE7462C6-F687-4ECB-A97E-3077CB3AACEC}" type="pres">
      <dgm:prSet presAssocID="{5D953ADF-48E1-419D-B43D-825E519A0F90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B94C16B-2BB4-474B-91EF-DC0CA1393FAE}" type="pres">
      <dgm:prSet presAssocID="{BBA17E68-76D7-4429-B929-2F793F70D43B}" presName="sibTrans" presStyleLbl="sibTrans1D1" presStyleIdx="3" presStyleCnt="6"/>
      <dgm:spPr/>
      <dgm:t>
        <a:bodyPr/>
        <a:lstStyle/>
        <a:p>
          <a:endParaRPr lang="uk-UA"/>
        </a:p>
      </dgm:t>
    </dgm:pt>
    <dgm:pt modelId="{6DFE2ABE-120D-4C4F-A9B7-344864CCB884}" type="pres">
      <dgm:prSet presAssocID="{BBA17E68-76D7-4429-B929-2F793F70D43B}" presName="connectorText" presStyleLbl="sibTrans1D1" presStyleIdx="3" presStyleCnt="6"/>
      <dgm:spPr/>
      <dgm:t>
        <a:bodyPr/>
        <a:lstStyle/>
        <a:p>
          <a:endParaRPr lang="uk-UA"/>
        </a:p>
      </dgm:t>
    </dgm:pt>
    <dgm:pt modelId="{C3A6F1FB-DBAF-443E-9563-3BE491CDB9D2}" type="pres">
      <dgm:prSet presAssocID="{6528EC3F-718C-4CE9-8191-99D603E3ACDF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BE7230-A1AB-4F4E-93DD-2B4036EC6329}" type="pres">
      <dgm:prSet presAssocID="{E4E74802-32ED-4A26-979E-70A06D688BB1}" presName="sibTrans" presStyleLbl="sibTrans1D1" presStyleIdx="4" presStyleCnt="6"/>
      <dgm:spPr/>
      <dgm:t>
        <a:bodyPr/>
        <a:lstStyle/>
        <a:p>
          <a:endParaRPr lang="uk-UA"/>
        </a:p>
      </dgm:t>
    </dgm:pt>
    <dgm:pt modelId="{DEACCEFE-8A92-431D-9A0A-61CFD12402C6}" type="pres">
      <dgm:prSet presAssocID="{E4E74802-32ED-4A26-979E-70A06D688BB1}" presName="connectorText" presStyleLbl="sibTrans1D1" presStyleIdx="4" presStyleCnt="6"/>
      <dgm:spPr/>
      <dgm:t>
        <a:bodyPr/>
        <a:lstStyle/>
        <a:p>
          <a:endParaRPr lang="uk-UA"/>
        </a:p>
      </dgm:t>
    </dgm:pt>
    <dgm:pt modelId="{1A9FD218-B33C-4FC2-A5CB-D8B0CF2DFE18}" type="pres">
      <dgm:prSet presAssocID="{FA78705F-9C7D-4491-B8F9-440EE0BA2A2D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527321-086F-4D59-9A29-58F4FE4A2BE5}" type="pres">
      <dgm:prSet presAssocID="{BF2CD7EF-05EA-466F-BBEA-50E13DDAE29E}" presName="sibTrans" presStyleLbl="sibTrans1D1" presStyleIdx="5" presStyleCnt="6"/>
      <dgm:spPr/>
      <dgm:t>
        <a:bodyPr/>
        <a:lstStyle/>
        <a:p>
          <a:endParaRPr lang="uk-UA"/>
        </a:p>
      </dgm:t>
    </dgm:pt>
    <dgm:pt modelId="{68256721-B456-4642-9F01-8F8F8E05FF25}" type="pres">
      <dgm:prSet presAssocID="{BF2CD7EF-05EA-466F-BBEA-50E13DDAE29E}" presName="connectorText" presStyleLbl="sibTrans1D1" presStyleIdx="5" presStyleCnt="6"/>
      <dgm:spPr/>
      <dgm:t>
        <a:bodyPr/>
        <a:lstStyle/>
        <a:p>
          <a:endParaRPr lang="uk-UA"/>
        </a:p>
      </dgm:t>
    </dgm:pt>
    <dgm:pt modelId="{E767B8B9-8A2F-418A-A239-E58C6CD0F5A7}" type="pres">
      <dgm:prSet presAssocID="{0EFB3DD2-1314-4A2A-9887-1F2417808A5B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D274AB-3E39-41A2-BE73-03FAD05F9ACB}" type="presOf" srcId="{545CC479-D762-4757-AC96-FD2A1442BD72}" destId="{44F7D0D9-323F-4435-83FF-F7FDAF953BFB}" srcOrd="1" destOrd="0" presId="urn:microsoft.com/office/officeart/2005/8/layout/bProcess3"/>
    <dgm:cxn modelId="{C9B02737-95A5-4E87-A0DA-BBD67E2A8A51}" type="presOf" srcId="{E4E74802-32ED-4A26-979E-70A06D688BB1}" destId="{DEACCEFE-8A92-431D-9A0A-61CFD12402C6}" srcOrd="1" destOrd="0" presId="urn:microsoft.com/office/officeart/2005/8/layout/bProcess3"/>
    <dgm:cxn modelId="{7B705062-2C79-40EE-811E-5C502652ACF9}" srcId="{6408AADC-D63E-4DD3-9077-05A9436837AE}" destId="{0EFB3DD2-1314-4A2A-9887-1F2417808A5B}" srcOrd="6" destOrd="0" parTransId="{818DB71D-33FF-4C7C-A1B9-F68F503E9249}" sibTransId="{D1427621-94AB-4001-8F4D-16EEDF26BEFA}"/>
    <dgm:cxn modelId="{C1F71A9D-5F0D-425B-9130-65D64B125BD2}" type="presOf" srcId="{8217B786-24BE-41CA-BC47-5FF03FED925D}" destId="{27FE603B-8B5C-4794-9106-ECF6BA055D2E}" srcOrd="0" destOrd="0" presId="urn:microsoft.com/office/officeart/2005/8/layout/bProcess3"/>
    <dgm:cxn modelId="{9E5B3E79-4934-4122-AEA8-5A436D6117B0}" type="presOf" srcId="{9691BA99-94EA-44B7-A3E3-8324C5C33703}" destId="{26E9D022-9617-49FE-86D6-1662D69BCB51}" srcOrd="0" destOrd="0" presId="urn:microsoft.com/office/officeart/2005/8/layout/bProcess3"/>
    <dgm:cxn modelId="{7BEBD9EE-1A3A-4A51-B351-415B3513097B}" type="presOf" srcId="{BF2CD7EF-05EA-466F-BBEA-50E13DDAE29E}" destId="{27527321-086F-4D59-9A29-58F4FE4A2BE5}" srcOrd="0" destOrd="0" presId="urn:microsoft.com/office/officeart/2005/8/layout/bProcess3"/>
    <dgm:cxn modelId="{C3D584D2-A09A-4409-9924-0950B36C8399}" type="presOf" srcId="{6408AADC-D63E-4DD3-9077-05A9436837AE}" destId="{C2242B15-DABB-4D13-A1FE-A2CC880F4D91}" srcOrd="0" destOrd="0" presId="urn:microsoft.com/office/officeart/2005/8/layout/bProcess3"/>
    <dgm:cxn modelId="{C3EA0EFB-A7E1-4594-866F-81810B587DD5}" srcId="{6408AADC-D63E-4DD3-9077-05A9436837AE}" destId="{08DCDBC1-4498-4ADC-B414-316D5052E60E}" srcOrd="1" destOrd="0" parTransId="{301933D8-1777-4A08-89E2-79D612F9DFD4}" sibTransId="{545CC479-D762-4757-AC96-FD2A1442BD72}"/>
    <dgm:cxn modelId="{B7204462-9279-48B7-8B65-B421B4EC69E9}" srcId="{6408AADC-D63E-4DD3-9077-05A9436837AE}" destId="{5D953ADF-48E1-419D-B43D-825E519A0F90}" srcOrd="3" destOrd="0" parTransId="{062E6E20-C854-4125-BF01-CD965B157843}" sibTransId="{BBA17E68-76D7-4429-B929-2F793F70D43B}"/>
    <dgm:cxn modelId="{80A4405A-1BF3-453A-8521-3F47787D8B70}" type="presOf" srcId="{6528EC3F-718C-4CE9-8191-99D603E3ACDF}" destId="{C3A6F1FB-DBAF-443E-9563-3BE491CDB9D2}" srcOrd="0" destOrd="0" presId="urn:microsoft.com/office/officeart/2005/8/layout/bProcess3"/>
    <dgm:cxn modelId="{2527B6F3-139D-42A2-8F32-5177E94EC006}" type="presOf" srcId="{5D953ADF-48E1-419D-B43D-825E519A0F90}" destId="{FE7462C6-F687-4ECB-A97E-3077CB3AACEC}" srcOrd="0" destOrd="0" presId="urn:microsoft.com/office/officeart/2005/8/layout/bProcess3"/>
    <dgm:cxn modelId="{2E254FFC-7FB6-4F53-B9B5-FDECC3604138}" type="presOf" srcId="{8217B786-24BE-41CA-BC47-5FF03FED925D}" destId="{B8D4F381-85B6-4D28-8D8D-657F2C9CAC43}" srcOrd="1" destOrd="0" presId="urn:microsoft.com/office/officeart/2005/8/layout/bProcess3"/>
    <dgm:cxn modelId="{CF897467-8790-4D52-89DD-E2778A3B3C93}" type="presOf" srcId="{0EFB3DD2-1314-4A2A-9887-1F2417808A5B}" destId="{E767B8B9-8A2F-418A-A239-E58C6CD0F5A7}" srcOrd="0" destOrd="0" presId="urn:microsoft.com/office/officeart/2005/8/layout/bProcess3"/>
    <dgm:cxn modelId="{1E9B764C-444B-4608-8975-30AE80DD48C4}" srcId="{6408AADC-D63E-4DD3-9077-05A9436837AE}" destId="{6528EC3F-718C-4CE9-8191-99D603E3ACDF}" srcOrd="4" destOrd="0" parTransId="{51743327-AE15-4A2A-8A54-64E66737E070}" sibTransId="{E4E74802-32ED-4A26-979E-70A06D688BB1}"/>
    <dgm:cxn modelId="{9BB9A0A2-AE99-4841-9617-E63F79994C06}" type="presOf" srcId="{BF2CD7EF-05EA-466F-BBEA-50E13DDAE29E}" destId="{68256721-B456-4642-9F01-8F8F8E05FF25}" srcOrd="1" destOrd="0" presId="urn:microsoft.com/office/officeart/2005/8/layout/bProcess3"/>
    <dgm:cxn modelId="{C5A71D93-4166-4005-B0A2-544DCE49149D}" type="presOf" srcId="{BBA17E68-76D7-4429-B929-2F793F70D43B}" destId="{2B94C16B-2BB4-474B-91EF-DC0CA1393FAE}" srcOrd="0" destOrd="0" presId="urn:microsoft.com/office/officeart/2005/8/layout/bProcess3"/>
    <dgm:cxn modelId="{6D9A6DE5-7720-4F31-B30E-703B7DC7159E}" type="presOf" srcId="{BBA17E68-76D7-4429-B929-2F793F70D43B}" destId="{6DFE2ABE-120D-4C4F-A9B7-344864CCB884}" srcOrd="1" destOrd="0" presId="urn:microsoft.com/office/officeart/2005/8/layout/bProcess3"/>
    <dgm:cxn modelId="{16580124-A378-41F6-B787-EDA0DC02A3E0}" type="presOf" srcId="{FA78705F-9C7D-4491-B8F9-440EE0BA2A2D}" destId="{1A9FD218-B33C-4FC2-A5CB-D8B0CF2DFE18}" srcOrd="0" destOrd="0" presId="urn:microsoft.com/office/officeart/2005/8/layout/bProcess3"/>
    <dgm:cxn modelId="{EC2B0F96-8FF4-45BB-9C00-0763BF5877E8}" type="presOf" srcId="{9691BA99-94EA-44B7-A3E3-8324C5C33703}" destId="{F03010FF-A71B-4A80-A95F-4CBBD32ED0D3}" srcOrd="1" destOrd="0" presId="urn:microsoft.com/office/officeart/2005/8/layout/bProcess3"/>
    <dgm:cxn modelId="{0A39CB5C-62F2-4089-A0AA-773F896D8D61}" type="presOf" srcId="{E4E74802-32ED-4A26-979E-70A06D688BB1}" destId="{A9BE7230-A1AB-4F4E-93DD-2B4036EC6329}" srcOrd="0" destOrd="0" presId="urn:microsoft.com/office/officeart/2005/8/layout/bProcess3"/>
    <dgm:cxn modelId="{4D2D26D7-B57A-49F0-9754-0702F2A85237}" srcId="{6408AADC-D63E-4DD3-9077-05A9436837AE}" destId="{17E8D2AE-5B6B-4E65-A102-6BEAAF006869}" srcOrd="2" destOrd="0" parTransId="{1FEE5E90-CE7F-4DDE-8CD2-8714F49C3510}" sibTransId="{9691BA99-94EA-44B7-A3E3-8324C5C33703}"/>
    <dgm:cxn modelId="{CD498153-7BC4-4B73-AF05-8A023BA54190}" srcId="{6408AADC-D63E-4DD3-9077-05A9436837AE}" destId="{FA78705F-9C7D-4491-B8F9-440EE0BA2A2D}" srcOrd="5" destOrd="0" parTransId="{A315E623-5F57-40EE-B985-CF174BA8C53C}" sibTransId="{BF2CD7EF-05EA-466F-BBEA-50E13DDAE29E}"/>
    <dgm:cxn modelId="{9EACDAB1-8733-4DD7-BDDF-85B6B937C92D}" type="presOf" srcId="{08DCDBC1-4498-4ADC-B414-316D5052E60E}" destId="{D1ED519D-E98F-4B2D-9990-842F3E1263B2}" srcOrd="0" destOrd="0" presId="urn:microsoft.com/office/officeart/2005/8/layout/bProcess3"/>
    <dgm:cxn modelId="{B3A729C3-00FD-43C2-A477-0954A07EF2F4}" srcId="{6408AADC-D63E-4DD3-9077-05A9436837AE}" destId="{17E985ED-29BA-48AF-8776-403A81278AC0}" srcOrd="0" destOrd="0" parTransId="{A25C2FC1-8EE5-48AE-B4A6-43EA864E6C6A}" sibTransId="{8217B786-24BE-41CA-BC47-5FF03FED925D}"/>
    <dgm:cxn modelId="{9D4C3F14-58FE-411C-B7A5-321EE753CBF6}" type="presOf" srcId="{17E8D2AE-5B6B-4E65-A102-6BEAAF006869}" destId="{BD00F467-E909-47B1-A0FF-3F5102898690}" srcOrd="0" destOrd="0" presId="urn:microsoft.com/office/officeart/2005/8/layout/bProcess3"/>
    <dgm:cxn modelId="{4F7CBE94-BADB-4E49-9D43-333BA463CE70}" type="presOf" srcId="{17E985ED-29BA-48AF-8776-403A81278AC0}" destId="{336C5C54-1B7A-4317-BB25-5EC679FD2B87}" srcOrd="0" destOrd="0" presId="urn:microsoft.com/office/officeart/2005/8/layout/bProcess3"/>
    <dgm:cxn modelId="{F72ED62D-3EA2-461D-A980-0BC8CCE31343}" type="presOf" srcId="{545CC479-D762-4757-AC96-FD2A1442BD72}" destId="{C118263A-27E3-41A9-AB37-7D0B15466928}" srcOrd="0" destOrd="0" presId="urn:microsoft.com/office/officeart/2005/8/layout/bProcess3"/>
    <dgm:cxn modelId="{3449319C-1479-406F-9BFB-4F28B5944887}" type="presParOf" srcId="{C2242B15-DABB-4D13-A1FE-A2CC880F4D91}" destId="{336C5C54-1B7A-4317-BB25-5EC679FD2B87}" srcOrd="0" destOrd="0" presId="urn:microsoft.com/office/officeart/2005/8/layout/bProcess3"/>
    <dgm:cxn modelId="{C9F7EB79-0F3A-407B-B969-00B757036BF2}" type="presParOf" srcId="{C2242B15-DABB-4D13-A1FE-A2CC880F4D91}" destId="{27FE603B-8B5C-4794-9106-ECF6BA055D2E}" srcOrd="1" destOrd="0" presId="urn:microsoft.com/office/officeart/2005/8/layout/bProcess3"/>
    <dgm:cxn modelId="{D4A5C22D-C247-45F5-8F64-82E545C133A3}" type="presParOf" srcId="{27FE603B-8B5C-4794-9106-ECF6BA055D2E}" destId="{B8D4F381-85B6-4D28-8D8D-657F2C9CAC43}" srcOrd="0" destOrd="0" presId="urn:microsoft.com/office/officeart/2005/8/layout/bProcess3"/>
    <dgm:cxn modelId="{EDB97D21-690B-4E98-A723-DF8CF066EB84}" type="presParOf" srcId="{C2242B15-DABB-4D13-A1FE-A2CC880F4D91}" destId="{D1ED519D-E98F-4B2D-9990-842F3E1263B2}" srcOrd="2" destOrd="0" presId="urn:microsoft.com/office/officeart/2005/8/layout/bProcess3"/>
    <dgm:cxn modelId="{29C724C1-DABD-44A2-9CF7-25E974720F41}" type="presParOf" srcId="{C2242B15-DABB-4D13-A1FE-A2CC880F4D91}" destId="{C118263A-27E3-41A9-AB37-7D0B15466928}" srcOrd="3" destOrd="0" presId="urn:microsoft.com/office/officeart/2005/8/layout/bProcess3"/>
    <dgm:cxn modelId="{9CE75095-A322-47D6-9B8B-D859B87176DF}" type="presParOf" srcId="{C118263A-27E3-41A9-AB37-7D0B15466928}" destId="{44F7D0D9-323F-4435-83FF-F7FDAF953BFB}" srcOrd="0" destOrd="0" presId="urn:microsoft.com/office/officeart/2005/8/layout/bProcess3"/>
    <dgm:cxn modelId="{8A7C61B0-8BDC-4211-A593-9A9A3288C216}" type="presParOf" srcId="{C2242B15-DABB-4D13-A1FE-A2CC880F4D91}" destId="{BD00F467-E909-47B1-A0FF-3F5102898690}" srcOrd="4" destOrd="0" presId="urn:microsoft.com/office/officeart/2005/8/layout/bProcess3"/>
    <dgm:cxn modelId="{F80FCD9D-337C-4840-8A85-519AC10D6278}" type="presParOf" srcId="{C2242B15-DABB-4D13-A1FE-A2CC880F4D91}" destId="{26E9D022-9617-49FE-86D6-1662D69BCB51}" srcOrd="5" destOrd="0" presId="urn:microsoft.com/office/officeart/2005/8/layout/bProcess3"/>
    <dgm:cxn modelId="{7406F986-3892-4400-B20A-6C541024854C}" type="presParOf" srcId="{26E9D022-9617-49FE-86D6-1662D69BCB51}" destId="{F03010FF-A71B-4A80-A95F-4CBBD32ED0D3}" srcOrd="0" destOrd="0" presId="urn:microsoft.com/office/officeart/2005/8/layout/bProcess3"/>
    <dgm:cxn modelId="{9566E309-07A0-4F4A-8FD7-A06416911ABD}" type="presParOf" srcId="{C2242B15-DABB-4D13-A1FE-A2CC880F4D91}" destId="{FE7462C6-F687-4ECB-A97E-3077CB3AACEC}" srcOrd="6" destOrd="0" presId="urn:microsoft.com/office/officeart/2005/8/layout/bProcess3"/>
    <dgm:cxn modelId="{09202D96-496D-4267-8788-EC3EFFAA7654}" type="presParOf" srcId="{C2242B15-DABB-4D13-A1FE-A2CC880F4D91}" destId="{2B94C16B-2BB4-474B-91EF-DC0CA1393FAE}" srcOrd="7" destOrd="0" presId="urn:microsoft.com/office/officeart/2005/8/layout/bProcess3"/>
    <dgm:cxn modelId="{1639B156-FEDE-425E-B475-80775495AF07}" type="presParOf" srcId="{2B94C16B-2BB4-474B-91EF-DC0CA1393FAE}" destId="{6DFE2ABE-120D-4C4F-A9B7-344864CCB884}" srcOrd="0" destOrd="0" presId="urn:microsoft.com/office/officeart/2005/8/layout/bProcess3"/>
    <dgm:cxn modelId="{FF88CF41-9171-4163-BBC7-C845F95C66F0}" type="presParOf" srcId="{C2242B15-DABB-4D13-A1FE-A2CC880F4D91}" destId="{C3A6F1FB-DBAF-443E-9563-3BE491CDB9D2}" srcOrd="8" destOrd="0" presId="urn:microsoft.com/office/officeart/2005/8/layout/bProcess3"/>
    <dgm:cxn modelId="{CAE24117-EEE8-4524-B942-DD5D1280AC64}" type="presParOf" srcId="{C2242B15-DABB-4D13-A1FE-A2CC880F4D91}" destId="{A9BE7230-A1AB-4F4E-93DD-2B4036EC6329}" srcOrd="9" destOrd="0" presId="urn:microsoft.com/office/officeart/2005/8/layout/bProcess3"/>
    <dgm:cxn modelId="{A1EE0CF8-A28A-479D-9DC6-1B0A0D19CD36}" type="presParOf" srcId="{A9BE7230-A1AB-4F4E-93DD-2B4036EC6329}" destId="{DEACCEFE-8A92-431D-9A0A-61CFD12402C6}" srcOrd="0" destOrd="0" presId="urn:microsoft.com/office/officeart/2005/8/layout/bProcess3"/>
    <dgm:cxn modelId="{0899D934-CF9D-492A-A8FE-EF4D6FB5743C}" type="presParOf" srcId="{C2242B15-DABB-4D13-A1FE-A2CC880F4D91}" destId="{1A9FD218-B33C-4FC2-A5CB-D8B0CF2DFE18}" srcOrd="10" destOrd="0" presId="urn:microsoft.com/office/officeart/2005/8/layout/bProcess3"/>
    <dgm:cxn modelId="{59262E62-376A-4B73-9795-18895FEE7550}" type="presParOf" srcId="{C2242B15-DABB-4D13-A1FE-A2CC880F4D91}" destId="{27527321-086F-4D59-9A29-58F4FE4A2BE5}" srcOrd="11" destOrd="0" presId="urn:microsoft.com/office/officeart/2005/8/layout/bProcess3"/>
    <dgm:cxn modelId="{C79B5D98-6FFA-4CC6-B626-4E8EAE7188E1}" type="presParOf" srcId="{27527321-086F-4D59-9A29-58F4FE4A2BE5}" destId="{68256721-B456-4642-9F01-8F8F8E05FF25}" srcOrd="0" destOrd="0" presId="urn:microsoft.com/office/officeart/2005/8/layout/bProcess3"/>
    <dgm:cxn modelId="{5B7F8312-A44B-4E3F-93A6-82B3BF845B9F}" type="presParOf" srcId="{C2242B15-DABB-4D13-A1FE-A2CC880F4D91}" destId="{E767B8B9-8A2F-418A-A239-E58C6CD0F5A7}" srcOrd="1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02779A-7D66-4ED1-A929-F1E2A4F5CD80}" type="doc">
      <dgm:prSet loTypeId="urn:microsoft.com/office/officeart/2005/8/layout/radial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E777233-E0B1-4D88-8BD1-1D615FA42270}">
      <dgm:prSet phldrT="[Текст]"/>
      <dgm:spPr/>
      <dgm:t>
        <a:bodyPr/>
        <a:lstStyle/>
        <a:p>
          <a:r>
            <a:rPr lang="uk-UA" dirty="0" smtClean="0"/>
            <a:t>Спеціальні перерви: перерви для годування дитини(ст.183 </a:t>
          </a:r>
          <a:r>
            <a:rPr lang="uk-UA" dirty="0" err="1" smtClean="0"/>
            <a:t>КЗпП</a:t>
          </a:r>
          <a:r>
            <a:rPr lang="uk-UA" dirty="0" smtClean="0"/>
            <a:t> України)</a:t>
          </a:r>
          <a:endParaRPr lang="ru-RU" dirty="0"/>
        </a:p>
      </dgm:t>
    </dgm:pt>
    <dgm:pt modelId="{33FD1534-5EA3-49AF-B9C3-10FE1782E583}" type="parTrans" cxnId="{C1548E13-9670-42D5-8DBC-F82C46CEEF35}">
      <dgm:prSet/>
      <dgm:spPr/>
      <dgm:t>
        <a:bodyPr/>
        <a:lstStyle/>
        <a:p>
          <a:endParaRPr lang="ru-RU"/>
        </a:p>
      </dgm:t>
    </dgm:pt>
    <dgm:pt modelId="{0965EA5B-6330-41CE-B2CB-E96116671DD6}" type="sibTrans" cxnId="{C1548E13-9670-42D5-8DBC-F82C46CEEF35}">
      <dgm:prSet/>
      <dgm:spPr/>
      <dgm:t>
        <a:bodyPr/>
        <a:lstStyle/>
        <a:p>
          <a:endParaRPr lang="ru-RU"/>
        </a:p>
      </dgm:t>
    </dgm:pt>
    <dgm:pt modelId="{420EC061-E06B-422C-874E-84BC0BCD6ED2}">
      <dgm:prSet phldrT="[Текст]"/>
      <dgm:spPr/>
      <dgm:t>
        <a:bodyPr/>
        <a:lstStyle/>
        <a:p>
          <a:r>
            <a:rPr lang="uk-UA" dirty="0" smtClean="0"/>
            <a:t>Надаються жінкам, що мають дітей віком до півтора року</a:t>
          </a:r>
          <a:endParaRPr lang="ru-RU" dirty="0"/>
        </a:p>
      </dgm:t>
    </dgm:pt>
    <dgm:pt modelId="{4C3EA2BC-3038-4CDF-96CB-42C98D12518E}" type="parTrans" cxnId="{34452291-8F29-496C-A053-8FE822482BA5}">
      <dgm:prSet/>
      <dgm:spPr/>
      <dgm:t>
        <a:bodyPr/>
        <a:lstStyle/>
        <a:p>
          <a:endParaRPr lang="ru-RU"/>
        </a:p>
      </dgm:t>
    </dgm:pt>
    <dgm:pt modelId="{1BF629AE-FDA9-47CE-864D-D83A679F064B}" type="sibTrans" cxnId="{34452291-8F29-496C-A053-8FE822482BA5}">
      <dgm:prSet/>
      <dgm:spPr/>
      <dgm:t>
        <a:bodyPr/>
        <a:lstStyle/>
        <a:p>
          <a:endParaRPr lang="ru-RU"/>
        </a:p>
      </dgm:t>
    </dgm:pt>
    <dgm:pt modelId="{4789B63F-5D38-475C-81C3-9FB1208DA475}">
      <dgm:prSet phldrT="[Текст]"/>
      <dgm:spPr/>
      <dgm:t>
        <a:bodyPr/>
        <a:lstStyle/>
        <a:p>
          <a:r>
            <a:rPr lang="uk-UA" dirty="0" smtClean="0"/>
            <a:t>Ці перерви надаються не рідше ніж через три години</a:t>
          </a:r>
          <a:endParaRPr lang="ru-RU" dirty="0"/>
        </a:p>
      </dgm:t>
    </dgm:pt>
    <dgm:pt modelId="{7ED4EE20-B8C5-4B77-97E2-078EB2F44071}" type="parTrans" cxnId="{4C1C427A-90BE-4445-8206-52A435908745}">
      <dgm:prSet/>
      <dgm:spPr/>
      <dgm:t>
        <a:bodyPr/>
        <a:lstStyle/>
        <a:p>
          <a:endParaRPr lang="ru-RU"/>
        </a:p>
      </dgm:t>
    </dgm:pt>
    <dgm:pt modelId="{62CA4BBD-178F-4AB5-925A-EE81E554D7F1}" type="sibTrans" cxnId="{4C1C427A-90BE-4445-8206-52A435908745}">
      <dgm:prSet/>
      <dgm:spPr/>
      <dgm:t>
        <a:bodyPr/>
        <a:lstStyle/>
        <a:p>
          <a:endParaRPr lang="ru-RU"/>
        </a:p>
      </dgm:t>
    </dgm:pt>
    <dgm:pt modelId="{1EB31B27-EA99-47E1-B36F-69CE4FAC35D2}">
      <dgm:prSet phldrT="[Текст]"/>
      <dgm:spPr/>
      <dgm:t>
        <a:bodyPr/>
        <a:lstStyle/>
        <a:p>
          <a:r>
            <a:rPr lang="uk-UA" dirty="0" smtClean="0"/>
            <a:t>Тривалість перерви не менше тридцяти хвилин кожна</a:t>
          </a:r>
          <a:endParaRPr lang="ru-RU" dirty="0"/>
        </a:p>
      </dgm:t>
    </dgm:pt>
    <dgm:pt modelId="{5D8E9471-9B31-4B9D-8D3A-6DF0F1147430}" type="parTrans" cxnId="{DF232BF0-21F1-4E15-9781-1630775476BC}">
      <dgm:prSet/>
      <dgm:spPr/>
      <dgm:t>
        <a:bodyPr/>
        <a:lstStyle/>
        <a:p>
          <a:endParaRPr lang="ru-RU"/>
        </a:p>
      </dgm:t>
    </dgm:pt>
    <dgm:pt modelId="{9EFE82B3-98E5-44E0-BAD2-C3AC5DAEFC5A}" type="sibTrans" cxnId="{DF232BF0-21F1-4E15-9781-1630775476BC}">
      <dgm:prSet/>
      <dgm:spPr/>
      <dgm:t>
        <a:bodyPr/>
        <a:lstStyle/>
        <a:p>
          <a:endParaRPr lang="ru-RU"/>
        </a:p>
      </dgm:t>
    </dgm:pt>
    <dgm:pt modelId="{7A8D8ACB-838B-4B8E-9C03-CB0FA19F0D47}">
      <dgm:prSet phldrT="[Текст]"/>
      <dgm:spPr/>
      <dgm:t>
        <a:bodyPr/>
        <a:lstStyle/>
        <a:p>
          <a:r>
            <a:rPr lang="uk-UA" dirty="0" smtClean="0"/>
            <a:t>При наявності двох і більше грудних дітей тривалість встановлюється не менше години</a:t>
          </a:r>
          <a:endParaRPr lang="ru-RU" dirty="0"/>
        </a:p>
      </dgm:t>
    </dgm:pt>
    <dgm:pt modelId="{3C89275E-0C5A-4F9E-A06B-E24A7BF5C2D5}" type="parTrans" cxnId="{13B05021-6D94-4FBB-AFB3-D2602D832BD3}">
      <dgm:prSet/>
      <dgm:spPr/>
      <dgm:t>
        <a:bodyPr/>
        <a:lstStyle/>
        <a:p>
          <a:endParaRPr lang="ru-RU"/>
        </a:p>
      </dgm:t>
    </dgm:pt>
    <dgm:pt modelId="{E9EEB50A-7286-4307-938A-4A7A42C848D6}" type="sibTrans" cxnId="{13B05021-6D94-4FBB-AFB3-D2602D832BD3}">
      <dgm:prSet/>
      <dgm:spPr/>
      <dgm:t>
        <a:bodyPr/>
        <a:lstStyle/>
        <a:p>
          <a:endParaRPr lang="ru-RU"/>
        </a:p>
      </dgm:t>
    </dgm:pt>
    <dgm:pt modelId="{FFB7F77E-EEB6-4A79-A450-AD0C43E5984D}">
      <dgm:prSet phldrT="[Текст]"/>
      <dgm:spPr/>
      <dgm:t>
        <a:bodyPr/>
        <a:lstStyle/>
        <a:p>
          <a:r>
            <a:rPr lang="uk-UA" dirty="0" smtClean="0"/>
            <a:t>Перерви включаються в робочий час і оплачуються за середнім заробітком</a:t>
          </a:r>
          <a:endParaRPr lang="ru-RU" dirty="0"/>
        </a:p>
      </dgm:t>
    </dgm:pt>
    <dgm:pt modelId="{B2DB809D-832D-47F0-883F-F022DAFBA45E}" type="parTrans" cxnId="{A99D33A5-E418-4269-ADC5-4963FD8D166D}">
      <dgm:prSet/>
      <dgm:spPr/>
      <dgm:t>
        <a:bodyPr/>
        <a:lstStyle/>
        <a:p>
          <a:endParaRPr lang="ru-RU"/>
        </a:p>
      </dgm:t>
    </dgm:pt>
    <dgm:pt modelId="{A2B286D6-EE54-466F-95A8-2A03FF612262}" type="sibTrans" cxnId="{A99D33A5-E418-4269-ADC5-4963FD8D166D}">
      <dgm:prSet/>
      <dgm:spPr/>
      <dgm:t>
        <a:bodyPr/>
        <a:lstStyle/>
        <a:p>
          <a:endParaRPr lang="ru-RU"/>
        </a:p>
      </dgm:t>
    </dgm:pt>
    <dgm:pt modelId="{3C0A3F5F-216D-43B4-B3DA-3A7EF1D90DCA}">
      <dgm:prSet phldrT="[Текст]"/>
      <dgm:spPr/>
      <dgm:t>
        <a:bodyPr/>
        <a:lstStyle/>
        <a:p>
          <a:r>
            <a:rPr lang="uk-UA" dirty="0" smtClean="0"/>
            <a:t>Строки і порядок надання перерв встановлюються власником або уповноваженим ним органом за погодженням з виборним органом первинної профспілкової організації</a:t>
          </a:r>
          <a:endParaRPr lang="ru-RU" dirty="0"/>
        </a:p>
      </dgm:t>
    </dgm:pt>
    <dgm:pt modelId="{D83B5C6A-44BC-4139-9D9A-C9D1BB6DF627}" type="parTrans" cxnId="{DBB61BC1-6C14-4C70-8B66-B0A2F0ABBABB}">
      <dgm:prSet/>
      <dgm:spPr/>
      <dgm:t>
        <a:bodyPr/>
        <a:lstStyle/>
        <a:p>
          <a:endParaRPr lang="ru-RU"/>
        </a:p>
      </dgm:t>
    </dgm:pt>
    <dgm:pt modelId="{69481963-0DB7-408B-A276-13891D47A005}" type="sibTrans" cxnId="{DBB61BC1-6C14-4C70-8B66-B0A2F0ABBABB}">
      <dgm:prSet/>
      <dgm:spPr/>
      <dgm:t>
        <a:bodyPr/>
        <a:lstStyle/>
        <a:p>
          <a:endParaRPr lang="ru-RU"/>
        </a:p>
      </dgm:t>
    </dgm:pt>
    <dgm:pt modelId="{278B75F1-E36B-4321-9B13-64BADEDCB733}" type="pres">
      <dgm:prSet presAssocID="{9802779A-7D66-4ED1-A929-F1E2A4F5CD8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1E7A35D-DA0F-439B-A9CD-9F3199E0225C}" type="pres">
      <dgm:prSet presAssocID="{9802779A-7D66-4ED1-A929-F1E2A4F5CD80}" presName="radial" presStyleCnt="0">
        <dgm:presLayoutVars>
          <dgm:animLvl val="ctr"/>
        </dgm:presLayoutVars>
      </dgm:prSet>
      <dgm:spPr/>
    </dgm:pt>
    <dgm:pt modelId="{44E83C02-2594-49C5-B73D-6089167F6EFE}" type="pres">
      <dgm:prSet presAssocID="{2E777233-E0B1-4D88-8BD1-1D615FA42270}" presName="centerShape" presStyleLbl="vennNode1" presStyleIdx="0" presStyleCnt="7"/>
      <dgm:spPr/>
      <dgm:t>
        <a:bodyPr/>
        <a:lstStyle/>
        <a:p>
          <a:endParaRPr lang="ru-RU"/>
        </a:p>
      </dgm:t>
    </dgm:pt>
    <dgm:pt modelId="{F04A969C-05BC-4F4B-BE47-B35FDCA2D765}" type="pres">
      <dgm:prSet presAssocID="{420EC061-E06B-422C-874E-84BC0BCD6ED2}" presName="node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5E3D7A7-94AE-4F76-B769-73E5951C282F}" type="pres">
      <dgm:prSet presAssocID="{3C0A3F5F-216D-43B4-B3DA-3A7EF1D90DCA}" presName="node" presStyleLbl="vennNode1" presStyleIdx="2" presStyleCnt="7" custScaleX="1429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8EA111-CD8D-44D3-AF84-4FB140F8B0DF}" type="pres">
      <dgm:prSet presAssocID="{FFB7F77E-EEB6-4A79-A450-AD0C43E5984D}" presName="node" presStyleLbl="vennNode1" presStyleIdx="3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FEC8B2-BD5B-42A5-9783-B6E9B647B51F}" type="pres">
      <dgm:prSet presAssocID="{4789B63F-5D38-475C-81C3-9FB1208DA475}" presName="node" presStyleLbl="vennNode1" presStyleIdx="4" presStyleCnt="7" custScaleX="133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DE912B-6E71-4690-A3EB-23EA8CCF0CCF}" type="pres">
      <dgm:prSet presAssocID="{1EB31B27-EA99-47E1-B36F-69CE4FAC35D2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A79BF5A-4B77-4EC5-BEAB-AA1FADE74060}" type="pres">
      <dgm:prSet presAssocID="{7A8D8ACB-838B-4B8E-9C03-CB0FA19F0D47}" presName="node" presStyleLbl="vennNode1" presStyleIdx="6" presStyleCnt="7" custScaleX="1455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3C455E-E9FC-416B-AB34-8F3D8482B59A}" type="presOf" srcId="{FFB7F77E-EEB6-4A79-A450-AD0C43E5984D}" destId="{CF8EA111-CD8D-44D3-AF84-4FB140F8B0DF}" srcOrd="0" destOrd="0" presId="urn:microsoft.com/office/officeart/2005/8/layout/radial3"/>
    <dgm:cxn modelId="{135198B9-331A-433F-A079-55471BA2C3CA}" type="presOf" srcId="{2E777233-E0B1-4D88-8BD1-1D615FA42270}" destId="{44E83C02-2594-49C5-B73D-6089167F6EFE}" srcOrd="0" destOrd="0" presId="urn:microsoft.com/office/officeart/2005/8/layout/radial3"/>
    <dgm:cxn modelId="{DAC00053-0061-4369-B659-2FA107F57865}" type="presOf" srcId="{420EC061-E06B-422C-874E-84BC0BCD6ED2}" destId="{F04A969C-05BC-4F4B-BE47-B35FDCA2D765}" srcOrd="0" destOrd="0" presId="urn:microsoft.com/office/officeart/2005/8/layout/radial3"/>
    <dgm:cxn modelId="{4C1C427A-90BE-4445-8206-52A435908745}" srcId="{2E777233-E0B1-4D88-8BD1-1D615FA42270}" destId="{4789B63F-5D38-475C-81C3-9FB1208DA475}" srcOrd="3" destOrd="0" parTransId="{7ED4EE20-B8C5-4B77-97E2-078EB2F44071}" sibTransId="{62CA4BBD-178F-4AB5-925A-EE81E554D7F1}"/>
    <dgm:cxn modelId="{DF232BF0-21F1-4E15-9781-1630775476BC}" srcId="{2E777233-E0B1-4D88-8BD1-1D615FA42270}" destId="{1EB31B27-EA99-47E1-B36F-69CE4FAC35D2}" srcOrd="4" destOrd="0" parTransId="{5D8E9471-9B31-4B9D-8D3A-6DF0F1147430}" sibTransId="{9EFE82B3-98E5-44E0-BAD2-C3AC5DAEFC5A}"/>
    <dgm:cxn modelId="{B4433F45-A4C9-4E74-830B-C9DD1D542B90}" type="presOf" srcId="{4789B63F-5D38-475C-81C3-9FB1208DA475}" destId="{1EFEC8B2-BD5B-42A5-9783-B6E9B647B51F}" srcOrd="0" destOrd="0" presId="urn:microsoft.com/office/officeart/2005/8/layout/radial3"/>
    <dgm:cxn modelId="{DBB61BC1-6C14-4C70-8B66-B0A2F0ABBABB}" srcId="{2E777233-E0B1-4D88-8BD1-1D615FA42270}" destId="{3C0A3F5F-216D-43B4-B3DA-3A7EF1D90DCA}" srcOrd="1" destOrd="0" parTransId="{D83B5C6A-44BC-4139-9D9A-C9D1BB6DF627}" sibTransId="{69481963-0DB7-408B-A276-13891D47A005}"/>
    <dgm:cxn modelId="{253D2F24-19B4-4FB1-B7E5-30C839E7F204}" type="presOf" srcId="{7A8D8ACB-838B-4B8E-9C03-CB0FA19F0D47}" destId="{FA79BF5A-4B77-4EC5-BEAB-AA1FADE74060}" srcOrd="0" destOrd="0" presId="urn:microsoft.com/office/officeart/2005/8/layout/radial3"/>
    <dgm:cxn modelId="{34452291-8F29-496C-A053-8FE822482BA5}" srcId="{2E777233-E0B1-4D88-8BD1-1D615FA42270}" destId="{420EC061-E06B-422C-874E-84BC0BCD6ED2}" srcOrd="0" destOrd="0" parTransId="{4C3EA2BC-3038-4CDF-96CB-42C98D12518E}" sibTransId="{1BF629AE-FDA9-47CE-864D-D83A679F064B}"/>
    <dgm:cxn modelId="{A99D33A5-E418-4269-ADC5-4963FD8D166D}" srcId="{2E777233-E0B1-4D88-8BD1-1D615FA42270}" destId="{FFB7F77E-EEB6-4A79-A450-AD0C43E5984D}" srcOrd="2" destOrd="0" parTransId="{B2DB809D-832D-47F0-883F-F022DAFBA45E}" sibTransId="{A2B286D6-EE54-466F-95A8-2A03FF612262}"/>
    <dgm:cxn modelId="{B06BEE9A-35B1-4392-B4F9-1A3E7D691265}" type="presOf" srcId="{9802779A-7D66-4ED1-A929-F1E2A4F5CD80}" destId="{278B75F1-E36B-4321-9B13-64BADEDCB733}" srcOrd="0" destOrd="0" presId="urn:microsoft.com/office/officeart/2005/8/layout/radial3"/>
    <dgm:cxn modelId="{C1548E13-9670-42D5-8DBC-F82C46CEEF35}" srcId="{9802779A-7D66-4ED1-A929-F1E2A4F5CD80}" destId="{2E777233-E0B1-4D88-8BD1-1D615FA42270}" srcOrd="0" destOrd="0" parTransId="{33FD1534-5EA3-49AF-B9C3-10FE1782E583}" sibTransId="{0965EA5B-6330-41CE-B2CB-E96116671DD6}"/>
    <dgm:cxn modelId="{13B05021-6D94-4FBB-AFB3-D2602D832BD3}" srcId="{2E777233-E0B1-4D88-8BD1-1D615FA42270}" destId="{7A8D8ACB-838B-4B8E-9C03-CB0FA19F0D47}" srcOrd="5" destOrd="0" parTransId="{3C89275E-0C5A-4F9E-A06B-E24A7BF5C2D5}" sibTransId="{E9EEB50A-7286-4307-938A-4A7A42C848D6}"/>
    <dgm:cxn modelId="{F4C8FC12-8826-448F-A3B3-4E85DC8AA9B8}" type="presOf" srcId="{3C0A3F5F-216D-43B4-B3DA-3A7EF1D90DCA}" destId="{15E3D7A7-94AE-4F76-B769-73E5951C282F}" srcOrd="0" destOrd="0" presId="urn:microsoft.com/office/officeart/2005/8/layout/radial3"/>
    <dgm:cxn modelId="{B82CC35C-2A82-4FFF-96D4-10715C8DDB64}" type="presOf" srcId="{1EB31B27-EA99-47E1-B36F-69CE4FAC35D2}" destId="{26DE912B-6E71-4690-A3EB-23EA8CCF0CCF}" srcOrd="0" destOrd="0" presId="urn:microsoft.com/office/officeart/2005/8/layout/radial3"/>
    <dgm:cxn modelId="{67F78F38-62E0-424E-A22F-0F5AF99EC760}" type="presParOf" srcId="{278B75F1-E36B-4321-9B13-64BADEDCB733}" destId="{91E7A35D-DA0F-439B-A9CD-9F3199E0225C}" srcOrd="0" destOrd="0" presId="urn:microsoft.com/office/officeart/2005/8/layout/radial3"/>
    <dgm:cxn modelId="{089678DE-6490-4A0C-B614-39B205E57CD4}" type="presParOf" srcId="{91E7A35D-DA0F-439B-A9CD-9F3199E0225C}" destId="{44E83C02-2594-49C5-B73D-6089167F6EFE}" srcOrd="0" destOrd="0" presId="urn:microsoft.com/office/officeart/2005/8/layout/radial3"/>
    <dgm:cxn modelId="{4C73241A-FCA0-4660-B839-416C294B0DE8}" type="presParOf" srcId="{91E7A35D-DA0F-439B-A9CD-9F3199E0225C}" destId="{F04A969C-05BC-4F4B-BE47-B35FDCA2D765}" srcOrd="1" destOrd="0" presId="urn:microsoft.com/office/officeart/2005/8/layout/radial3"/>
    <dgm:cxn modelId="{582904CE-3C75-4DF7-9A4E-B65959FC7FB8}" type="presParOf" srcId="{91E7A35D-DA0F-439B-A9CD-9F3199E0225C}" destId="{15E3D7A7-94AE-4F76-B769-73E5951C282F}" srcOrd="2" destOrd="0" presId="urn:microsoft.com/office/officeart/2005/8/layout/radial3"/>
    <dgm:cxn modelId="{4EAF2BC5-DAE8-4943-9875-14785F6FA136}" type="presParOf" srcId="{91E7A35D-DA0F-439B-A9CD-9F3199E0225C}" destId="{CF8EA111-CD8D-44D3-AF84-4FB140F8B0DF}" srcOrd="3" destOrd="0" presId="urn:microsoft.com/office/officeart/2005/8/layout/radial3"/>
    <dgm:cxn modelId="{BDF85AE2-38D5-4641-9A0B-164A4201435E}" type="presParOf" srcId="{91E7A35D-DA0F-439B-A9CD-9F3199E0225C}" destId="{1EFEC8B2-BD5B-42A5-9783-B6E9B647B51F}" srcOrd="4" destOrd="0" presId="urn:microsoft.com/office/officeart/2005/8/layout/radial3"/>
    <dgm:cxn modelId="{E07E67B2-2A82-4FF2-86C8-6834E2B114AA}" type="presParOf" srcId="{91E7A35D-DA0F-439B-A9CD-9F3199E0225C}" destId="{26DE912B-6E71-4690-A3EB-23EA8CCF0CCF}" srcOrd="5" destOrd="0" presId="urn:microsoft.com/office/officeart/2005/8/layout/radial3"/>
    <dgm:cxn modelId="{D9A1FDEA-7304-4AF4-B1D0-49E67A3BD164}" type="presParOf" srcId="{91E7A35D-DA0F-439B-A9CD-9F3199E0225C}" destId="{FA79BF5A-4B77-4EC5-BEAB-AA1FADE74060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812D58C-3662-4732-9221-9E25A490A35F}" type="doc">
      <dgm:prSet loTypeId="urn:microsoft.com/office/officeart/2005/8/layout/cycle7" loCatId="cycle" qsTypeId="urn:microsoft.com/office/officeart/2005/8/quickstyle/simple5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2CF05F63-BE71-4C90-B388-8D170C891B06}">
      <dgm:prSet phldrT="[Текст]"/>
      <dgm:spPr/>
      <dgm:t>
        <a:bodyPr/>
        <a:lstStyle/>
        <a:p>
          <a:r>
            <a:rPr lang="uk-UA" dirty="0" smtClean="0"/>
            <a:t>При змінних роботах працівники чергуються  в змінах рівномірно в порядку, встановленому правила внутрішнього трудового розпорядку</a:t>
          </a:r>
          <a:endParaRPr lang="ru-RU" dirty="0"/>
        </a:p>
      </dgm:t>
    </dgm:pt>
    <dgm:pt modelId="{FAAAA6C0-6AAB-4CC7-98AD-0E44DF1C0303}" type="parTrans" cxnId="{C713B847-34A0-4627-8245-BF81248A5CE8}">
      <dgm:prSet/>
      <dgm:spPr/>
      <dgm:t>
        <a:bodyPr/>
        <a:lstStyle/>
        <a:p>
          <a:endParaRPr lang="ru-RU"/>
        </a:p>
      </dgm:t>
    </dgm:pt>
    <dgm:pt modelId="{7F7F3037-7320-4497-9389-25CD84C3EC85}" type="sibTrans" cxnId="{C713B847-34A0-4627-8245-BF81248A5CE8}">
      <dgm:prSet/>
      <dgm:spPr/>
      <dgm:t>
        <a:bodyPr/>
        <a:lstStyle/>
        <a:p>
          <a:endParaRPr lang="ru-RU"/>
        </a:p>
      </dgm:t>
    </dgm:pt>
    <dgm:pt modelId="{439083FD-7A1E-4BFF-8429-29D95E89A43D}">
      <dgm:prSet phldrT="[Текст]"/>
      <dgm:spPr/>
      <dgm:t>
        <a:bodyPr/>
        <a:lstStyle/>
        <a:p>
          <a:r>
            <a:rPr lang="uk-UA" dirty="0" smtClean="0"/>
            <a:t>Перехід з однієї зміни в іншу, як правило, має відбуватись через кожний робочий тиждень в години, визначені графіками змінності</a:t>
          </a:r>
          <a:endParaRPr lang="ru-RU" dirty="0"/>
        </a:p>
      </dgm:t>
    </dgm:pt>
    <dgm:pt modelId="{15BE85BA-2F5D-4E65-B078-83BBCD5045F4}" type="parTrans" cxnId="{8BF014C0-13E1-48B7-8229-4C906667A620}">
      <dgm:prSet/>
      <dgm:spPr/>
      <dgm:t>
        <a:bodyPr/>
        <a:lstStyle/>
        <a:p>
          <a:endParaRPr lang="ru-RU"/>
        </a:p>
      </dgm:t>
    </dgm:pt>
    <dgm:pt modelId="{9F2BE26A-D0CA-4F58-A3E1-8BC18C3F1654}" type="sibTrans" cxnId="{8BF014C0-13E1-48B7-8229-4C906667A620}">
      <dgm:prSet/>
      <dgm:spPr/>
      <dgm:t>
        <a:bodyPr/>
        <a:lstStyle/>
        <a:p>
          <a:endParaRPr lang="ru-RU"/>
        </a:p>
      </dgm:t>
    </dgm:pt>
    <dgm:pt modelId="{A0F836B5-25B8-4495-A36E-1968F511F88C}">
      <dgm:prSet phldrT="[Текст]"/>
      <dgm:spPr/>
      <dgm:t>
        <a:bodyPr/>
        <a:lstStyle/>
        <a:p>
          <a:r>
            <a:rPr lang="uk-UA" dirty="0" smtClean="0"/>
            <a:t>Тривалість перерви в роботі між змінами має бути не меншою подвійної тривалості часу роботи в попередній зміні(включаючи і час перерви на обід)</a:t>
          </a:r>
          <a:endParaRPr lang="ru-RU" dirty="0"/>
        </a:p>
      </dgm:t>
    </dgm:pt>
    <dgm:pt modelId="{45A5FE85-0229-447A-AAA7-0B0D51035D59}" type="parTrans" cxnId="{D757CE8C-CE02-456E-9206-A8FB86431517}">
      <dgm:prSet/>
      <dgm:spPr/>
      <dgm:t>
        <a:bodyPr/>
        <a:lstStyle/>
        <a:p>
          <a:endParaRPr lang="ru-RU"/>
        </a:p>
      </dgm:t>
    </dgm:pt>
    <dgm:pt modelId="{E1C25EF8-541C-49BB-91EB-E95F699F6C60}" type="sibTrans" cxnId="{D757CE8C-CE02-456E-9206-A8FB86431517}">
      <dgm:prSet/>
      <dgm:spPr/>
      <dgm:t>
        <a:bodyPr/>
        <a:lstStyle/>
        <a:p>
          <a:endParaRPr lang="ru-RU"/>
        </a:p>
      </dgm:t>
    </dgm:pt>
    <dgm:pt modelId="{F8B6139D-6B22-4054-B68D-BA04BD69E462}">
      <dgm:prSet phldrT="[Текст]"/>
      <dgm:spPr/>
      <dgm:t>
        <a:bodyPr/>
        <a:lstStyle/>
        <a:p>
          <a:r>
            <a:rPr lang="uk-UA" dirty="0" smtClean="0"/>
            <a:t>Призначення працівника на роботу протягом двох змін підряд забороняється</a:t>
          </a:r>
          <a:endParaRPr lang="ru-RU" dirty="0"/>
        </a:p>
      </dgm:t>
    </dgm:pt>
    <dgm:pt modelId="{97786C83-7367-492A-9C76-37E83C14A78E}" type="parTrans" cxnId="{C45067B8-85D2-462A-8E92-3B37A640AA98}">
      <dgm:prSet/>
      <dgm:spPr/>
      <dgm:t>
        <a:bodyPr/>
        <a:lstStyle/>
        <a:p>
          <a:endParaRPr lang="ru-RU"/>
        </a:p>
      </dgm:t>
    </dgm:pt>
    <dgm:pt modelId="{34B49E97-AF23-4ACE-B68B-A2F210C82EA2}" type="sibTrans" cxnId="{C45067B8-85D2-462A-8E92-3B37A640AA98}">
      <dgm:prSet/>
      <dgm:spPr/>
      <dgm:t>
        <a:bodyPr/>
        <a:lstStyle/>
        <a:p>
          <a:endParaRPr lang="ru-RU"/>
        </a:p>
      </dgm:t>
    </dgm:pt>
    <dgm:pt modelId="{1F0AF725-F08F-4B2B-9C77-49BD29DA0EC2}" type="pres">
      <dgm:prSet presAssocID="{0812D58C-3662-4732-9221-9E25A490A35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D455FA4-51DD-4EFB-B7F0-10F459B35C10}" type="pres">
      <dgm:prSet presAssocID="{2CF05F63-BE71-4C90-B388-8D170C891B0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7A5246-C6C7-4AF9-9C6C-32D1176D0626}" type="pres">
      <dgm:prSet presAssocID="{7F7F3037-7320-4497-9389-25CD84C3EC85}" presName="sibTrans" presStyleLbl="sibTrans2D1" presStyleIdx="0" presStyleCnt="4"/>
      <dgm:spPr/>
      <dgm:t>
        <a:bodyPr/>
        <a:lstStyle/>
        <a:p>
          <a:endParaRPr lang="uk-UA"/>
        </a:p>
      </dgm:t>
    </dgm:pt>
    <dgm:pt modelId="{176A239E-85C1-4A0D-85F8-41B23F32B5F1}" type="pres">
      <dgm:prSet presAssocID="{7F7F3037-7320-4497-9389-25CD84C3EC85}" presName="connectorText" presStyleLbl="sibTrans2D1" presStyleIdx="0" presStyleCnt="4"/>
      <dgm:spPr/>
      <dgm:t>
        <a:bodyPr/>
        <a:lstStyle/>
        <a:p>
          <a:endParaRPr lang="uk-UA"/>
        </a:p>
      </dgm:t>
    </dgm:pt>
    <dgm:pt modelId="{CF9027AD-872F-4776-A108-64276DC06013}" type="pres">
      <dgm:prSet presAssocID="{439083FD-7A1E-4BFF-8429-29D95E89A43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40C8FD-A874-45A1-A7A1-C47F3B6619FF}" type="pres">
      <dgm:prSet presAssocID="{9F2BE26A-D0CA-4F58-A3E1-8BC18C3F1654}" presName="sibTrans" presStyleLbl="sibTrans2D1" presStyleIdx="1" presStyleCnt="4"/>
      <dgm:spPr/>
      <dgm:t>
        <a:bodyPr/>
        <a:lstStyle/>
        <a:p>
          <a:endParaRPr lang="uk-UA"/>
        </a:p>
      </dgm:t>
    </dgm:pt>
    <dgm:pt modelId="{5C3DC571-9BFC-4F4D-BEF2-8EA5515BA498}" type="pres">
      <dgm:prSet presAssocID="{9F2BE26A-D0CA-4F58-A3E1-8BC18C3F1654}" presName="connectorText" presStyleLbl="sibTrans2D1" presStyleIdx="1" presStyleCnt="4"/>
      <dgm:spPr/>
      <dgm:t>
        <a:bodyPr/>
        <a:lstStyle/>
        <a:p>
          <a:endParaRPr lang="uk-UA"/>
        </a:p>
      </dgm:t>
    </dgm:pt>
    <dgm:pt modelId="{8173A5BF-34F0-4C1A-9E9E-D203552272D7}" type="pres">
      <dgm:prSet presAssocID="{A0F836B5-25B8-4495-A36E-1968F511F88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E8562-5894-40DE-8275-1C73485A5B16}" type="pres">
      <dgm:prSet presAssocID="{E1C25EF8-541C-49BB-91EB-E95F699F6C60}" presName="sibTrans" presStyleLbl="sibTrans2D1" presStyleIdx="2" presStyleCnt="4"/>
      <dgm:spPr/>
      <dgm:t>
        <a:bodyPr/>
        <a:lstStyle/>
        <a:p>
          <a:endParaRPr lang="uk-UA"/>
        </a:p>
      </dgm:t>
    </dgm:pt>
    <dgm:pt modelId="{72328ABD-2511-4DAE-9C75-28358D26F0FA}" type="pres">
      <dgm:prSet presAssocID="{E1C25EF8-541C-49BB-91EB-E95F699F6C60}" presName="connectorText" presStyleLbl="sibTrans2D1" presStyleIdx="2" presStyleCnt="4"/>
      <dgm:spPr/>
      <dgm:t>
        <a:bodyPr/>
        <a:lstStyle/>
        <a:p>
          <a:endParaRPr lang="uk-UA"/>
        </a:p>
      </dgm:t>
    </dgm:pt>
    <dgm:pt modelId="{7393CF3C-C26F-4BBD-A73A-1B2960CA10E1}" type="pres">
      <dgm:prSet presAssocID="{F8B6139D-6B22-4054-B68D-BA04BD69E46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EC8F03-D030-4BD8-A2F8-25E1E6F3D537}" type="pres">
      <dgm:prSet presAssocID="{34B49E97-AF23-4ACE-B68B-A2F210C82EA2}" presName="sibTrans" presStyleLbl="sibTrans2D1" presStyleIdx="3" presStyleCnt="4"/>
      <dgm:spPr/>
      <dgm:t>
        <a:bodyPr/>
        <a:lstStyle/>
        <a:p>
          <a:endParaRPr lang="uk-UA"/>
        </a:p>
      </dgm:t>
    </dgm:pt>
    <dgm:pt modelId="{20D1A5C6-2565-46BA-89E9-90A8FB0A3AD8}" type="pres">
      <dgm:prSet presAssocID="{34B49E97-AF23-4ACE-B68B-A2F210C82EA2}" presName="connectorText" presStyleLbl="sibTrans2D1" presStyleIdx="3" presStyleCnt="4"/>
      <dgm:spPr/>
      <dgm:t>
        <a:bodyPr/>
        <a:lstStyle/>
        <a:p>
          <a:endParaRPr lang="uk-UA"/>
        </a:p>
      </dgm:t>
    </dgm:pt>
  </dgm:ptLst>
  <dgm:cxnLst>
    <dgm:cxn modelId="{DC7A542E-11F9-46C7-9E22-5DFC19B635DC}" type="presOf" srcId="{A0F836B5-25B8-4495-A36E-1968F511F88C}" destId="{8173A5BF-34F0-4C1A-9E9E-D203552272D7}" srcOrd="0" destOrd="0" presId="urn:microsoft.com/office/officeart/2005/8/layout/cycle7"/>
    <dgm:cxn modelId="{5AD898C1-7E53-4771-BC27-B2A38C1CB7BE}" type="presOf" srcId="{E1C25EF8-541C-49BB-91EB-E95F699F6C60}" destId="{72328ABD-2511-4DAE-9C75-28358D26F0FA}" srcOrd="1" destOrd="0" presId="urn:microsoft.com/office/officeart/2005/8/layout/cycle7"/>
    <dgm:cxn modelId="{8BF014C0-13E1-48B7-8229-4C906667A620}" srcId="{0812D58C-3662-4732-9221-9E25A490A35F}" destId="{439083FD-7A1E-4BFF-8429-29D95E89A43D}" srcOrd="1" destOrd="0" parTransId="{15BE85BA-2F5D-4E65-B078-83BBCD5045F4}" sibTransId="{9F2BE26A-D0CA-4F58-A3E1-8BC18C3F1654}"/>
    <dgm:cxn modelId="{B4CA86A7-51B3-43C8-93DF-90193204CD11}" type="presOf" srcId="{439083FD-7A1E-4BFF-8429-29D95E89A43D}" destId="{CF9027AD-872F-4776-A108-64276DC06013}" srcOrd="0" destOrd="0" presId="urn:microsoft.com/office/officeart/2005/8/layout/cycle7"/>
    <dgm:cxn modelId="{C45067B8-85D2-462A-8E92-3B37A640AA98}" srcId="{0812D58C-3662-4732-9221-9E25A490A35F}" destId="{F8B6139D-6B22-4054-B68D-BA04BD69E462}" srcOrd="3" destOrd="0" parTransId="{97786C83-7367-492A-9C76-37E83C14A78E}" sibTransId="{34B49E97-AF23-4ACE-B68B-A2F210C82EA2}"/>
    <dgm:cxn modelId="{57E8EC51-7860-4AD6-9214-3B340DEBC20C}" type="presOf" srcId="{9F2BE26A-D0CA-4F58-A3E1-8BC18C3F1654}" destId="{5C3DC571-9BFC-4F4D-BEF2-8EA5515BA498}" srcOrd="1" destOrd="0" presId="urn:microsoft.com/office/officeart/2005/8/layout/cycle7"/>
    <dgm:cxn modelId="{D757CE8C-CE02-456E-9206-A8FB86431517}" srcId="{0812D58C-3662-4732-9221-9E25A490A35F}" destId="{A0F836B5-25B8-4495-A36E-1968F511F88C}" srcOrd="2" destOrd="0" parTransId="{45A5FE85-0229-447A-AAA7-0B0D51035D59}" sibTransId="{E1C25EF8-541C-49BB-91EB-E95F699F6C60}"/>
    <dgm:cxn modelId="{9E5E536C-3F13-4552-83BE-56B2EBA789E9}" type="presOf" srcId="{34B49E97-AF23-4ACE-B68B-A2F210C82EA2}" destId="{20D1A5C6-2565-46BA-89E9-90A8FB0A3AD8}" srcOrd="1" destOrd="0" presId="urn:microsoft.com/office/officeart/2005/8/layout/cycle7"/>
    <dgm:cxn modelId="{0E2AAF1A-8832-4D9E-89A5-BE5D3D07D1EA}" type="presOf" srcId="{34B49E97-AF23-4ACE-B68B-A2F210C82EA2}" destId="{7EEC8F03-D030-4BD8-A2F8-25E1E6F3D537}" srcOrd="0" destOrd="0" presId="urn:microsoft.com/office/officeart/2005/8/layout/cycle7"/>
    <dgm:cxn modelId="{56D55B11-5869-4133-ABEB-3CF9D752C8DA}" type="presOf" srcId="{2CF05F63-BE71-4C90-B388-8D170C891B06}" destId="{2D455FA4-51DD-4EFB-B7F0-10F459B35C10}" srcOrd="0" destOrd="0" presId="urn:microsoft.com/office/officeart/2005/8/layout/cycle7"/>
    <dgm:cxn modelId="{F61BDBA7-2187-450F-8E3E-D7FBC65CA855}" type="presOf" srcId="{9F2BE26A-D0CA-4F58-A3E1-8BC18C3F1654}" destId="{E540C8FD-A874-45A1-A7A1-C47F3B6619FF}" srcOrd="0" destOrd="0" presId="urn:microsoft.com/office/officeart/2005/8/layout/cycle7"/>
    <dgm:cxn modelId="{C8409251-6820-4052-A5F9-36D0498AB56C}" type="presOf" srcId="{E1C25EF8-541C-49BB-91EB-E95F699F6C60}" destId="{79AE8562-5894-40DE-8275-1C73485A5B16}" srcOrd="0" destOrd="0" presId="urn:microsoft.com/office/officeart/2005/8/layout/cycle7"/>
    <dgm:cxn modelId="{1C6D8EE8-A0EF-46AC-B6D2-B28A0C97B6AE}" type="presOf" srcId="{0812D58C-3662-4732-9221-9E25A490A35F}" destId="{1F0AF725-F08F-4B2B-9C77-49BD29DA0EC2}" srcOrd="0" destOrd="0" presId="urn:microsoft.com/office/officeart/2005/8/layout/cycle7"/>
    <dgm:cxn modelId="{AA96E875-4A4D-499C-93FB-5B832B62AF21}" type="presOf" srcId="{7F7F3037-7320-4497-9389-25CD84C3EC85}" destId="{176A239E-85C1-4A0D-85F8-41B23F32B5F1}" srcOrd="1" destOrd="0" presId="urn:microsoft.com/office/officeart/2005/8/layout/cycle7"/>
    <dgm:cxn modelId="{13BC56B5-44B1-493C-808B-CF8830CC908C}" type="presOf" srcId="{7F7F3037-7320-4497-9389-25CD84C3EC85}" destId="{347A5246-C6C7-4AF9-9C6C-32D1176D0626}" srcOrd="0" destOrd="0" presId="urn:microsoft.com/office/officeart/2005/8/layout/cycle7"/>
    <dgm:cxn modelId="{25334344-2908-4F7C-A116-52DE6B302788}" type="presOf" srcId="{F8B6139D-6B22-4054-B68D-BA04BD69E462}" destId="{7393CF3C-C26F-4BBD-A73A-1B2960CA10E1}" srcOrd="0" destOrd="0" presId="urn:microsoft.com/office/officeart/2005/8/layout/cycle7"/>
    <dgm:cxn modelId="{C713B847-34A0-4627-8245-BF81248A5CE8}" srcId="{0812D58C-3662-4732-9221-9E25A490A35F}" destId="{2CF05F63-BE71-4C90-B388-8D170C891B06}" srcOrd="0" destOrd="0" parTransId="{FAAAA6C0-6AAB-4CC7-98AD-0E44DF1C0303}" sibTransId="{7F7F3037-7320-4497-9389-25CD84C3EC85}"/>
    <dgm:cxn modelId="{0A22FB64-3236-448B-A45E-F4A3D52DBDBA}" type="presParOf" srcId="{1F0AF725-F08F-4B2B-9C77-49BD29DA0EC2}" destId="{2D455FA4-51DD-4EFB-B7F0-10F459B35C10}" srcOrd="0" destOrd="0" presId="urn:microsoft.com/office/officeart/2005/8/layout/cycle7"/>
    <dgm:cxn modelId="{30913724-ECD6-4981-9679-671026C10E13}" type="presParOf" srcId="{1F0AF725-F08F-4B2B-9C77-49BD29DA0EC2}" destId="{347A5246-C6C7-4AF9-9C6C-32D1176D0626}" srcOrd="1" destOrd="0" presId="urn:microsoft.com/office/officeart/2005/8/layout/cycle7"/>
    <dgm:cxn modelId="{A4BCF370-DF6E-449B-BC36-E84C6744C08F}" type="presParOf" srcId="{347A5246-C6C7-4AF9-9C6C-32D1176D0626}" destId="{176A239E-85C1-4A0D-85F8-41B23F32B5F1}" srcOrd="0" destOrd="0" presId="urn:microsoft.com/office/officeart/2005/8/layout/cycle7"/>
    <dgm:cxn modelId="{6B65F3BB-1528-4531-AACF-106000C9962A}" type="presParOf" srcId="{1F0AF725-F08F-4B2B-9C77-49BD29DA0EC2}" destId="{CF9027AD-872F-4776-A108-64276DC06013}" srcOrd="2" destOrd="0" presId="urn:microsoft.com/office/officeart/2005/8/layout/cycle7"/>
    <dgm:cxn modelId="{FDEA7FFC-EF1B-4B2D-A421-A2235D27C9F3}" type="presParOf" srcId="{1F0AF725-F08F-4B2B-9C77-49BD29DA0EC2}" destId="{E540C8FD-A874-45A1-A7A1-C47F3B6619FF}" srcOrd="3" destOrd="0" presId="urn:microsoft.com/office/officeart/2005/8/layout/cycle7"/>
    <dgm:cxn modelId="{2BC1E7CF-A5A2-4068-8A0C-2C6DDAD0B8AF}" type="presParOf" srcId="{E540C8FD-A874-45A1-A7A1-C47F3B6619FF}" destId="{5C3DC571-9BFC-4F4D-BEF2-8EA5515BA498}" srcOrd="0" destOrd="0" presId="urn:microsoft.com/office/officeart/2005/8/layout/cycle7"/>
    <dgm:cxn modelId="{CFD08CD9-A3CD-4BE2-95D2-8333A9F8CCBB}" type="presParOf" srcId="{1F0AF725-F08F-4B2B-9C77-49BD29DA0EC2}" destId="{8173A5BF-34F0-4C1A-9E9E-D203552272D7}" srcOrd="4" destOrd="0" presId="urn:microsoft.com/office/officeart/2005/8/layout/cycle7"/>
    <dgm:cxn modelId="{2ED880B0-28C9-4BA8-A63D-4C813443296E}" type="presParOf" srcId="{1F0AF725-F08F-4B2B-9C77-49BD29DA0EC2}" destId="{79AE8562-5894-40DE-8275-1C73485A5B16}" srcOrd="5" destOrd="0" presId="urn:microsoft.com/office/officeart/2005/8/layout/cycle7"/>
    <dgm:cxn modelId="{EA2A27A6-56D0-4AF1-9336-421B9DF2E742}" type="presParOf" srcId="{79AE8562-5894-40DE-8275-1C73485A5B16}" destId="{72328ABD-2511-4DAE-9C75-28358D26F0FA}" srcOrd="0" destOrd="0" presId="urn:microsoft.com/office/officeart/2005/8/layout/cycle7"/>
    <dgm:cxn modelId="{E7574F66-9523-4814-A429-FDC9EA1D36D7}" type="presParOf" srcId="{1F0AF725-F08F-4B2B-9C77-49BD29DA0EC2}" destId="{7393CF3C-C26F-4BBD-A73A-1B2960CA10E1}" srcOrd="6" destOrd="0" presId="urn:microsoft.com/office/officeart/2005/8/layout/cycle7"/>
    <dgm:cxn modelId="{AA5D3940-CE1A-4D89-B96C-D09132E446FA}" type="presParOf" srcId="{1F0AF725-F08F-4B2B-9C77-49BD29DA0EC2}" destId="{7EEC8F03-D030-4BD8-A2F8-25E1E6F3D537}" srcOrd="7" destOrd="0" presId="urn:microsoft.com/office/officeart/2005/8/layout/cycle7"/>
    <dgm:cxn modelId="{2BFD8FF0-DA59-43B8-887E-B6C4F82D35EB}" type="presParOf" srcId="{7EEC8F03-D030-4BD8-A2F8-25E1E6F3D537}" destId="{20D1A5C6-2565-46BA-89E9-90A8FB0A3AD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4DB198-8A17-4BB1-B5F3-E13D54874F2E}" type="doc">
      <dgm:prSet loTypeId="urn:microsoft.com/office/officeart/2005/8/layout/target3" loCatId="relationship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3F9981C9-5F56-447C-ACA8-8DF968A48750}">
      <dgm:prSet phldrT="[Текст]"/>
      <dgm:spPr/>
      <dgm:t>
        <a:bodyPr/>
        <a:lstStyle/>
        <a:p>
          <a:r>
            <a:rPr lang="uk-UA" dirty="0" smtClean="0"/>
            <a:t>Тривалість щотижневого безперервного відпочинку повинна бути не менш як 42 години</a:t>
          </a:r>
          <a:endParaRPr lang="ru-RU" dirty="0"/>
        </a:p>
      </dgm:t>
    </dgm:pt>
    <dgm:pt modelId="{4FFB7622-24CD-4E75-889E-CBBD19D05566}" type="parTrans" cxnId="{907EDBC4-57FB-4E66-B991-443323EDC3C5}">
      <dgm:prSet/>
      <dgm:spPr/>
      <dgm:t>
        <a:bodyPr/>
        <a:lstStyle/>
        <a:p>
          <a:endParaRPr lang="ru-RU"/>
        </a:p>
      </dgm:t>
    </dgm:pt>
    <dgm:pt modelId="{BDA3B6CA-D32C-4564-85AB-17223F50CC81}" type="sibTrans" cxnId="{907EDBC4-57FB-4E66-B991-443323EDC3C5}">
      <dgm:prSet/>
      <dgm:spPr/>
      <dgm:t>
        <a:bodyPr/>
        <a:lstStyle/>
        <a:p>
          <a:endParaRPr lang="ru-RU"/>
        </a:p>
      </dgm:t>
    </dgm:pt>
    <dgm:pt modelId="{C4C8A8D2-4A82-4358-815C-FC49E293C49C}">
      <dgm:prSet phldrT="[Текст]"/>
      <dgm:spPr/>
      <dgm:t>
        <a:bodyPr/>
        <a:lstStyle/>
        <a:p>
          <a:r>
            <a:rPr lang="uk-UA" dirty="0" smtClean="0"/>
            <a:t>Загальним вихідним днем є неділя</a:t>
          </a:r>
          <a:endParaRPr lang="ru-RU" dirty="0"/>
        </a:p>
      </dgm:t>
    </dgm:pt>
    <dgm:pt modelId="{6B5797D2-5DEA-4187-AA2E-CCE8EEBA72D1}" type="parTrans" cxnId="{9AC13F5F-FFF2-4AAD-8F6F-29D565B8A293}">
      <dgm:prSet/>
      <dgm:spPr/>
      <dgm:t>
        <a:bodyPr/>
        <a:lstStyle/>
        <a:p>
          <a:endParaRPr lang="ru-RU"/>
        </a:p>
      </dgm:t>
    </dgm:pt>
    <dgm:pt modelId="{97A7CF2A-ACB1-4B6C-B754-3EB25ADD8969}" type="sibTrans" cxnId="{9AC13F5F-FFF2-4AAD-8F6F-29D565B8A293}">
      <dgm:prSet/>
      <dgm:spPr/>
      <dgm:t>
        <a:bodyPr/>
        <a:lstStyle/>
        <a:p>
          <a:endParaRPr lang="ru-RU"/>
        </a:p>
      </dgm:t>
    </dgm:pt>
    <dgm:pt modelId="{401182E1-2E2D-41E0-B386-1AE41FDDD3DE}">
      <dgm:prSet phldrT="[Текст]"/>
      <dgm:spPr/>
      <dgm:t>
        <a:bodyPr/>
        <a:lstStyle/>
        <a:p>
          <a:r>
            <a:rPr lang="uk-UA" dirty="0" smtClean="0"/>
            <a:t>Другий вихідний день при п</a:t>
          </a:r>
          <a:r>
            <a:rPr lang="en-US" dirty="0" smtClean="0"/>
            <a:t>’</a:t>
          </a:r>
          <a:r>
            <a:rPr lang="uk-UA" dirty="0" err="1" smtClean="0"/>
            <a:t>ятиденному</a:t>
          </a:r>
          <a:r>
            <a:rPr lang="uk-UA" dirty="0" smtClean="0"/>
            <a:t> робочому тижні, як правило, має надаватись підряд з загальним вихідним днем  </a:t>
          </a:r>
          <a:endParaRPr lang="ru-RU" dirty="0"/>
        </a:p>
      </dgm:t>
    </dgm:pt>
    <dgm:pt modelId="{9BE7040D-160C-492B-B0D8-FF9CC363C6EC}" type="parTrans" cxnId="{AF61AE10-380B-40E1-A37F-673E8E97C392}">
      <dgm:prSet/>
      <dgm:spPr/>
      <dgm:t>
        <a:bodyPr/>
        <a:lstStyle/>
        <a:p>
          <a:endParaRPr lang="ru-RU"/>
        </a:p>
      </dgm:t>
    </dgm:pt>
    <dgm:pt modelId="{8505B9E0-B8F1-4297-B45F-B347ACCBD0AE}" type="sibTrans" cxnId="{AF61AE10-380B-40E1-A37F-673E8E97C392}">
      <dgm:prSet/>
      <dgm:spPr/>
      <dgm:t>
        <a:bodyPr/>
        <a:lstStyle/>
        <a:p>
          <a:endParaRPr lang="ru-RU"/>
        </a:p>
      </dgm:t>
    </dgm:pt>
    <dgm:pt modelId="{B49E457D-AE12-4FD9-BC7E-6C3EC5FC7C3E}">
      <dgm:prSet phldrT="[Текст]"/>
      <dgm:spPr/>
      <dgm:t>
        <a:bodyPr/>
        <a:lstStyle/>
        <a:p>
          <a:r>
            <a:rPr lang="uk-UA" dirty="0" smtClean="0"/>
            <a:t>Коли святковий або неробочий день збігається з вихідним днем, вихідний день переноситься на наступний після святкового або неробочого</a:t>
          </a:r>
          <a:endParaRPr lang="ru-RU" dirty="0"/>
        </a:p>
      </dgm:t>
    </dgm:pt>
    <dgm:pt modelId="{3483E1C1-59C6-4655-9177-82EAD1033AB3}" type="parTrans" cxnId="{8D43690A-3E8C-477F-B444-47F9F0F7F162}">
      <dgm:prSet/>
      <dgm:spPr/>
      <dgm:t>
        <a:bodyPr/>
        <a:lstStyle/>
        <a:p>
          <a:endParaRPr lang="ru-RU"/>
        </a:p>
      </dgm:t>
    </dgm:pt>
    <dgm:pt modelId="{25FC8947-0FCE-4CD3-BB95-993C710CBDE9}" type="sibTrans" cxnId="{8D43690A-3E8C-477F-B444-47F9F0F7F162}">
      <dgm:prSet/>
      <dgm:spPr/>
      <dgm:t>
        <a:bodyPr/>
        <a:lstStyle/>
        <a:p>
          <a:endParaRPr lang="ru-RU"/>
        </a:p>
      </dgm:t>
    </dgm:pt>
    <dgm:pt modelId="{A464DAA5-2A96-43DE-B1BE-2F87D89B9A03}">
      <dgm:prSet phldrT="[Текст]"/>
      <dgm:spPr/>
      <dgm:t>
        <a:bodyPr/>
        <a:lstStyle/>
        <a:p>
          <a:r>
            <a:rPr lang="uk-UA" dirty="0" smtClean="0"/>
            <a:t>КМУ не пізніше ніж за три місяці до святкових або неробочих днів може рекомендувати керівникам підприємств перенести вихідні та робочі дні для працівників з п</a:t>
          </a:r>
          <a:r>
            <a:rPr lang="en-US" dirty="0" smtClean="0"/>
            <a:t>’</a:t>
          </a:r>
          <a:r>
            <a:rPr lang="uk-UA" dirty="0" err="1" smtClean="0"/>
            <a:t>ятиденним</a:t>
          </a:r>
          <a:r>
            <a:rPr lang="uk-UA" dirty="0" smtClean="0"/>
            <a:t> робочим тижнем</a:t>
          </a:r>
          <a:endParaRPr lang="ru-RU" dirty="0"/>
        </a:p>
      </dgm:t>
    </dgm:pt>
    <dgm:pt modelId="{DDE1521A-98A0-4255-B22A-45837706C4EA}" type="parTrans" cxnId="{A5247292-421E-4C3A-AF1A-F343611EF2C4}">
      <dgm:prSet/>
      <dgm:spPr/>
      <dgm:t>
        <a:bodyPr/>
        <a:lstStyle/>
        <a:p>
          <a:endParaRPr lang="ru-RU"/>
        </a:p>
      </dgm:t>
    </dgm:pt>
    <dgm:pt modelId="{6A7BFA05-76E1-48A8-8659-9F52EFF0D561}" type="sibTrans" cxnId="{A5247292-421E-4C3A-AF1A-F343611EF2C4}">
      <dgm:prSet/>
      <dgm:spPr/>
      <dgm:t>
        <a:bodyPr/>
        <a:lstStyle/>
        <a:p>
          <a:endParaRPr lang="ru-RU"/>
        </a:p>
      </dgm:t>
    </dgm:pt>
    <dgm:pt modelId="{21DBED7B-426B-4C3B-8D9A-948419620B6A}">
      <dgm:prSet phldrT="[Текст]"/>
      <dgm:spPr/>
      <dgm:t>
        <a:bodyPr/>
        <a:lstStyle/>
        <a:p>
          <a:r>
            <a:rPr lang="uk-UA" dirty="0" smtClean="0"/>
            <a:t>Кількість вихідних днів: при п</a:t>
          </a:r>
          <a:r>
            <a:rPr lang="en-US" dirty="0" smtClean="0"/>
            <a:t>’</a:t>
          </a:r>
          <a:r>
            <a:rPr lang="uk-UA" dirty="0" err="1" smtClean="0"/>
            <a:t>ятиденному</a:t>
          </a:r>
          <a:r>
            <a:rPr lang="uk-UA" dirty="0" smtClean="0"/>
            <a:t> робочому тижні працівникам надаються два вихідна дні на тиждень, при шестиденному робочому тижні – один вихідний день(ст.67 </a:t>
          </a:r>
          <a:r>
            <a:rPr lang="uk-UA" dirty="0" err="1" smtClean="0"/>
            <a:t>КЗпПУ</a:t>
          </a:r>
          <a:r>
            <a:rPr lang="uk-UA" dirty="0" smtClean="0"/>
            <a:t>)</a:t>
          </a:r>
          <a:endParaRPr lang="ru-RU" dirty="0"/>
        </a:p>
      </dgm:t>
    </dgm:pt>
    <dgm:pt modelId="{A929DCE2-623A-4138-B53F-7DB2AB62CF51}" type="parTrans" cxnId="{7B12FBF2-5E5A-45B8-9731-4932EB2FABD9}">
      <dgm:prSet/>
      <dgm:spPr/>
      <dgm:t>
        <a:bodyPr/>
        <a:lstStyle/>
        <a:p>
          <a:endParaRPr lang="ru-RU"/>
        </a:p>
      </dgm:t>
    </dgm:pt>
    <dgm:pt modelId="{7607B074-1452-4993-8907-34934455B683}" type="sibTrans" cxnId="{7B12FBF2-5E5A-45B8-9731-4932EB2FABD9}">
      <dgm:prSet/>
      <dgm:spPr/>
      <dgm:t>
        <a:bodyPr/>
        <a:lstStyle/>
        <a:p>
          <a:endParaRPr lang="ru-RU"/>
        </a:p>
      </dgm:t>
    </dgm:pt>
    <dgm:pt modelId="{5C6EEF27-0DB2-45B6-AD32-FAA8FF53D986}">
      <dgm:prSet phldrT="[Текст]"/>
      <dgm:spPr/>
      <dgm:t>
        <a:bodyPr/>
        <a:lstStyle/>
        <a:p>
          <a:endParaRPr lang="uk-UA"/>
        </a:p>
      </dgm:t>
    </dgm:pt>
    <dgm:pt modelId="{1F02C3DB-CF73-477C-BA1A-20995009DD3B}" type="parTrans" cxnId="{6C3D19F3-AF24-44BE-B880-8F49F61B2DF3}">
      <dgm:prSet/>
      <dgm:spPr/>
    </dgm:pt>
    <dgm:pt modelId="{7A819641-DCF6-432B-9461-58806FFB1A96}" type="sibTrans" cxnId="{6C3D19F3-AF24-44BE-B880-8F49F61B2DF3}">
      <dgm:prSet/>
      <dgm:spPr/>
    </dgm:pt>
    <dgm:pt modelId="{B1DFFC93-2B62-4680-AEBA-8B0F7FA8ECE5}">
      <dgm:prSet phldrT="[Текст]"/>
      <dgm:spPr/>
      <dgm:t>
        <a:bodyPr/>
        <a:lstStyle/>
        <a:p>
          <a:r>
            <a:rPr lang="uk-UA" dirty="0" smtClean="0"/>
            <a:t>Робота у вихідні дні забороняється,за винятком окремих випадків передбачених ст.71 </a:t>
          </a:r>
          <a:r>
            <a:rPr lang="uk-UA" dirty="0" err="1" smtClean="0"/>
            <a:t>КЗпП</a:t>
          </a:r>
          <a:r>
            <a:rPr lang="uk-UA" dirty="0" smtClean="0"/>
            <a:t> України</a:t>
          </a:r>
          <a:endParaRPr lang="ru-RU" dirty="0"/>
        </a:p>
      </dgm:t>
    </dgm:pt>
    <dgm:pt modelId="{21CAF5E0-D982-41D7-9333-08058824EFEB}" type="parTrans" cxnId="{512BC8B2-123F-4EFD-9733-75AEF2BB45F7}">
      <dgm:prSet/>
      <dgm:spPr/>
    </dgm:pt>
    <dgm:pt modelId="{ACF4F6BD-5F05-4F42-A28C-23E6414F23B8}" type="sibTrans" cxnId="{512BC8B2-123F-4EFD-9733-75AEF2BB45F7}">
      <dgm:prSet/>
      <dgm:spPr/>
    </dgm:pt>
    <dgm:pt modelId="{8460DCD4-53B7-41A4-A93C-806D505526F5}" type="pres">
      <dgm:prSet presAssocID="{2F4DB198-8A17-4BB1-B5F3-E13D54874F2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EB4680F-276E-4C02-B52B-875C8DB5935E}" type="pres">
      <dgm:prSet presAssocID="{B1DFFC93-2B62-4680-AEBA-8B0F7FA8ECE5}" presName="circle1" presStyleLbl="node1" presStyleIdx="0" presStyleCnt="7"/>
      <dgm:spPr/>
    </dgm:pt>
    <dgm:pt modelId="{680D7D6C-B7BA-4B09-809E-DB6E60725789}" type="pres">
      <dgm:prSet presAssocID="{B1DFFC93-2B62-4680-AEBA-8B0F7FA8ECE5}" presName="space" presStyleCnt="0"/>
      <dgm:spPr/>
    </dgm:pt>
    <dgm:pt modelId="{F4F1A07B-FDCA-49F8-AFD6-6951189BE60D}" type="pres">
      <dgm:prSet presAssocID="{B1DFFC93-2B62-4680-AEBA-8B0F7FA8ECE5}" presName="rect1" presStyleLbl="alignAcc1" presStyleIdx="0" presStyleCnt="7"/>
      <dgm:spPr/>
      <dgm:t>
        <a:bodyPr/>
        <a:lstStyle/>
        <a:p>
          <a:endParaRPr lang="uk-UA"/>
        </a:p>
      </dgm:t>
    </dgm:pt>
    <dgm:pt modelId="{F703AE94-7542-493A-AB2E-DBD151DED9FD}" type="pres">
      <dgm:prSet presAssocID="{21DBED7B-426B-4C3B-8D9A-948419620B6A}" presName="vertSpace2" presStyleLbl="node1" presStyleIdx="0" presStyleCnt="7"/>
      <dgm:spPr/>
    </dgm:pt>
    <dgm:pt modelId="{9F238B31-9570-4A4C-B644-AA2DF1F65D9D}" type="pres">
      <dgm:prSet presAssocID="{21DBED7B-426B-4C3B-8D9A-948419620B6A}" presName="circle2" presStyleLbl="node1" presStyleIdx="1" presStyleCnt="7"/>
      <dgm:spPr/>
    </dgm:pt>
    <dgm:pt modelId="{D9610AE0-699A-4C23-A9C8-E488D5F3F37C}" type="pres">
      <dgm:prSet presAssocID="{21DBED7B-426B-4C3B-8D9A-948419620B6A}" presName="rect2" presStyleLbl="alignAcc1" presStyleIdx="1" presStyleCnt="7"/>
      <dgm:spPr/>
      <dgm:t>
        <a:bodyPr/>
        <a:lstStyle/>
        <a:p>
          <a:endParaRPr lang="uk-UA"/>
        </a:p>
      </dgm:t>
    </dgm:pt>
    <dgm:pt modelId="{B4B99818-B370-4238-BB90-E190E9E82918}" type="pres">
      <dgm:prSet presAssocID="{3F9981C9-5F56-447C-ACA8-8DF968A48750}" presName="vertSpace3" presStyleLbl="node1" presStyleIdx="1" presStyleCnt="7"/>
      <dgm:spPr/>
    </dgm:pt>
    <dgm:pt modelId="{B99CCC45-9DB4-4872-8D26-07A4DB6E4965}" type="pres">
      <dgm:prSet presAssocID="{3F9981C9-5F56-447C-ACA8-8DF968A48750}" presName="circle3" presStyleLbl="node1" presStyleIdx="2" presStyleCnt="7"/>
      <dgm:spPr/>
    </dgm:pt>
    <dgm:pt modelId="{3F50F26A-CE5A-489D-AF56-91EA8A51D21E}" type="pres">
      <dgm:prSet presAssocID="{3F9981C9-5F56-447C-ACA8-8DF968A48750}" presName="rect3" presStyleLbl="alignAcc1" presStyleIdx="2" presStyleCnt="7"/>
      <dgm:spPr/>
      <dgm:t>
        <a:bodyPr/>
        <a:lstStyle/>
        <a:p>
          <a:endParaRPr lang="uk-UA"/>
        </a:p>
      </dgm:t>
    </dgm:pt>
    <dgm:pt modelId="{682736E7-8CFC-4F9B-BC32-5EF0BA1A6131}" type="pres">
      <dgm:prSet presAssocID="{C4C8A8D2-4A82-4358-815C-FC49E293C49C}" presName="vertSpace4" presStyleLbl="node1" presStyleIdx="2" presStyleCnt="7"/>
      <dgm:spPr/>
    </dgm:pt>
    <dgm:pt modelId="{BF1CE056-9F83-4FA5-8881-2BFE43CFCBC5}" type="pres">
      <dgm:prSet presAssocID="{C4C8A8D2-4A82-4358-815C-FC49E293C49C}" presName="circle4" presStyleLbl="node1" presStyleIdx="3" presStyleCnt="7"/>
      <dgm:spPr/>
    </dgm:pt>
    <dgm:pt modelId="{6B3D5667-A94F-419E-AA01-B745B189F2EB}" type="pres">
      <dgm:prSet presAssocID="{C4C8A8D2-4A82-4358-815C-FC49E293C49C}" presName="rect4" presStyleLbl="alignAcc1" presStyleIdx="3" presStyleCnt="7"/>
      <dgm:spPr/>
      <dgm:t>
        <a:bodyPr/>
        <a:lstStyle/>
        <a:p>
          <a:endParaRPr lang="uk-UA"/>
        </a:p>
      </dgm:t>
    </dgm:pt>
    <dgm:pt modelId="{B71DD405-A726-48A2-81A4-A03A57A5873A}" type="pres">
      <dgm:prSet presAssocID="{401182E1-2E2D-41E0-B386-1AE41FDDD3DE}" presName="vertSpace5" presStyleLbl="node1" presStyleIdx="3" presStyleCnt="7"/>
      <dgm:spPr/>
    </dgm:pt>
    <dgm:pt modelId="{EE477FDB-F936-4765-85B9-5DD80534B79E}" type="pres">
      <dgm:prSet presAssocID="{401182E1-2E2D-41E0-B386-1AE41FDDD3DE}" presName="circle5" presStyleLbl="node1" presStyleIdx="4" presStyleCnt="7"/>
      <dgm:spPr/>
    </dgm:pt>
    <dgm:pt modelId="{6CC2280D-FC0E-4468-B041-BA5C11CD4489}" type="pres">
      <dgm:prSet presAssocID="{401182E1-2E2D-41E0-B386-1AE41FDDD3DE}" presName="rect5" presStyleLbl="alignAcc1" presStyleIdx="4" presStyleCnt="7"/>
      <dgm:spPr/>
      <dgm:t>
        <a:bodyPr/>
        <a:lstStyle/>
        <a:p>
          <a:endParaRPr lang="uk-UA"/>
        </a:p>
      </dgm:t>
    </dgm:pt>
    <dgm:pt modelId="{8018FD77-EA78-42A6-98EB-EB9A7E516D78}" type="pres">
      <dgm:prSet presAssocID="{B49E457D-AE12-4FD9-BC7E-6C3EC5FC7C3E}" presName="vertSpace6" presStyleLbl="node1" presStyleIdx="4" presStyleCnt="7"/>
      <dgm:spPr/>
    </dgm:pt>
    <dgm:pt modelId="{83D4844F-E5C0-440C-9E78-6CBC427940CE}" type="pres">
      <dgm:prSet presAssocID="{B49E457D-AE12-4FD9-BC7E-6C3EC5FC7C3E}" presName="circle6" presStyleLbl="node1" presStyleIdx="5" presStyleCnt="7"/>
      <dgm:spPr/>
    </dgm:pt>
    <dgm:pt modelId="{BD9FB978-7E7B-4ACC-910A-2E7C39194537}" type="pres">
      <dgm:prSet presAssocID="{B49E457D-AE12-4FD9-BC7E-6C3EC5FC7C3E}" presName="rect6" presStyleLbl="alignAcc1" presStyleIdx="5" presStyleCnt="7"/>
      <dgm:spPr/>
      <dgm:t>
        <a:bodyPr/>
        <a:lstStyle/>
        <a:p>
          <a:endParaRPr lang="uk-UA"/>
        </a:p>
      </dgm:t>
    </dgm:pt>
    <dgm:pt modelId="{215B385A-1E5C-407E-9E8C-F85449B829A8}" type="pres">
      <dgm:prSet presAssocID="{A464DAA5-2A96-43DE-B1BE-2F87D89B9A03}" presName="vertSpace7" presStyleLbl="node1" presStyleIdx="5" presStyleCnt="7"/>
      <dgm:spPr/>
    </dgm:pt>
    <dgm:pt modelId="{BAF17A64-067A-4AD5-9B99-2C527147F879}" type="pres">
      <dgm:prSet presAssocID="{A464DAA5-2A96-43DE-B1BE-2F87D89B9A03}" presName="circle7" presStyleLbl="node1" presStyleIdx="6" presStyleCnt="7"/>
      <dgm:spPr/>
    </dgm:pt>
    <dgm:pt modelId="{DE2D1C45-623E-43CA-9A0F-EFBAF100361D}" type="pres">
      <dgm:prSet presAssocID="{A464DAA5-2A96-43DE-B1BE-2F87D89B9A03}" presName="rect7" presStyleLbl="alignAcc1" presStyleIdx="6" presStyleCnt="7"/>
      <dgm:spPr/>
      <dgm:t>
        <a:bodyPr/>
        <a:lstStyle/>
        <a:p>
          <a:endParaRPr lang="uk-UA"/>
        </a:p>
      </dgm:t>
    </dgm:pt>
    <dgm:pt modelId="{69C8CFB6-B94C-42E8-8A7C-A0A8CC1222F0}" type="pres">
      <dgm:prSet presAssocID="{B1DFFC93-2B62-4680-AEBA-8B0F7FA8ECE5}" presName="rect1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A3D2135-CDA9-43BE-AC8D-5C34C8A500F2}" type="pres">
      <dgm:prSet presAssocID="{21DBED7B-426B-4C3B-8D9A-948419620B6A}" presName="rect2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ABEE251-325B-429A-BDF1-156EE04BC9C9}" type="pres">
      <dgm:prSet presAssocID="{3F9981C9-5F56-447C-ACA8-8DF968A48750}" presName="rect3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AB0EE05-DB19-4BE7-A9DB-C590B9FF5003}" type="pres">
      <dgm:prSet presAssocID="{C4C8A8D2-4A82-4358-815C-FC49E293C49C}" presName="rect4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F033C23-EE88-465D-B44D-60949A76D1F1}" type="pres">
      <dgm:prSet presAssocID="{401182E1-2E2D-41E0-B386-1AE41FDDD3DE}" presName="rect5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340A425-7569-4DED-B8DF-9DD38ACBF5F4}" type="pres">
      <dgm:prSet presAssocID="{B49E457D-AE12-4FD9-BC7E-6C3EC5FC7C3E}" presName="rect6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81C5FCA-3584-41B0-8A5F-3FCF7466B6AF}" type="pres">
      <dgm:prSet presAssocID="{A464DAA5-2A96-43DE-B1BE-2F87D89B9A03}" presName="rect7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116CE1E-D14E-424F-9BE9-9B72C2F3343A}" type="presOf" srcId="{B1DFFC93-2B62-4680-AEBA-8B0F7FA8ECE5}" destId="{F4F1A07B-FDCA-49F8-AFD6-6951189BE60D}" srcOrd="0" destOrd="0" presId="urn:microsoft.com/office/officeart/2005/8/layout/target3"/>
    <dgm:cxn modelId="{225B6799-0105-430B-A848-E97A01DE8BE4}" type="presOf" srcId="{C4C8A8D2-4A82-4358-815C-FC49E293C49C}" destId="{6B3D5667-A94F-419E-AA01-B745B189F2EB}" srcOrd="0" destOrd="0" presId="urn:microsoft.com/office/officeart/2005/8/layout/target3"/>
    <dgm:cxn modelId="{BBDD11C7-0E45-4AA7-8944-8106520A2D9E}" type="presOf" srcId="{B1DFFC93-2B62-4680-AEBA-8B0F7FA8ECE5}" destId="{69C8CFB6-B94C-42E8-8A7C-A0A8CC1222F0}" srcOrd="1" destOrd="0" presId="urn:microsoft.com/office/officeart/2005/8/layout/target3"/>
    <dgm:cxn modelId="{E19DF401-700C-487D-B5DA-BFE12050BEED}" type="presOf" srcId="{C4C8A8D2-4A82-4358-815C-FC49E293C49C}" destId="{4AB0EE05-DB19-4BE7-A9DB-C590B9FF5003}" srcOrd="1" destOrd="0" presId="urn:microsoft.com/office/officeart/2005/8/layout/target3"/>
    <dgm:cxn modelId="{4EDED9C3-A8EB-42B4-A472-1F6F7B232430}" type="presOf" srcId="{2F4DB198-8A17-4BB1-B5F3-E13D54874F2E}" destId="{8460DCD4-53B7-41A4-A93C-806D505526F5}" srcOrd="0" destOrd="0" presId="urn:microsoft.com/office/officeart/2005/8/layout/target3"/>
    <dgm:cxn modelId="{91189CA6-8010-4B25-B86B-343F354E56F9}" type="presOf" srcId="{B49E457D-AE12-4FD9-BC7E-6C3EC5FC7C3E}" destId="{B340A425-7569-4DED-B8DF-9DD38ACBF5F4}" srcOrd="1" destOrd="0" presId="urn:microsoft.com/office/officeart/2005/8/layout/target3"/>
    <dgm:cxn modelId="{54697BC3-D017-4FD3-8777-54AC2D70840C}" type="presOf" srcId="{3F9981C9-5F56-447C-ACA8-8DF968A48750}" destId="{3F50F26A-CE5A-489D-AF56-91EA8A51D21E}" srcOrd="0" destOrd="0" presId="urn:microsoft.com/office/officeart/2005/8/layout/target3"/>
    <dgm:cxn modelId="{907EDBC4-57FB-4E66-B991-443323EDC3C5}" srcId="{2F4DB198-8A17-4BB1-B5F3-E13D54874F2E}" destId="{3F9981C9-5F56-447C-ACA8-8DF968A48750}" srcOrd="2" destOrd="0" parTransId="{4FFB7622-24CD-4E75-889E-CBBD19D05566}" sibTransId="{BDA3B6CA-D32C-4564-85AB-17223F50CC81}"/>
    <dgm:cxn modelId="{6C3D19F3-AF24-44BE-B880-8F49F61B2DF3}" srcId="{2F4DB198-8A17-4BB1-B5F3-E13D54874F2E}" destId="{5C6EEF27-0DB2-45B6-AD32-FAA8FF53D986}" srcOrd="7" destOrd="0" parTransId="{1F02C3DB-CF73-477C-BA1A-20995009DD3B}" sibTransId="{7A819641-DCF6-432B-9461-58806FFB1A96}"/>
    <dgm:cxn modelId="{3F387FBC-5C4A-4BAF-8CCE-1FB6FAB31AB3}" type="presOf" srcId="{21DBED7B-426B-4C3B-8D9A-948419620B6A}" destId="{D9610AE0-699A-4C23-A9C8-E488D5F3F37C}" srcOrd="0" destOrd="0" presId="urn:microsoft.com/office/officeart/2005/8/layout/target3"/>
    <dgm:cxn modelId="{A5247292-421E-4C3A-AF1A-F343611EF2C4}" srcId="{2F4DB198-8A17-4BB1-B5F3-E13D54874F2E}" destId="{A464DAA5-2A96-43DE-B1BE-2F87D89B9A03}" srcOrd="6" destOrd="0" parTransId="{DDE1521A-98A0-4255-B22A-45837706C4EA}" sibTransId="{6A7BFA05-76E1-48A8-8659-9F52EFF0D561}"/>
    <dgm:cxn modelId="{14DD095D-B5BD-400F-B878-D05E9DDB1CAA}" type="presOf" srcId="{A464DAA5-2A96-43DE-B1BE-2F87D89B9A03}" destId="{A81C5FCA-3584-41B0-8A5F-3FCF7466B6AF}" srcOrd="1" destOrd="0" presId="urn:microsoft.com/office/officeart/2005/8/layout/target3"/>
    <dgm:cxn modelId="{9AC13F5F-FFF2-4AAD-8F6F-29D565B8A293}" srcId="{2F4DB198-8A17-4BB1-B5F3-E13D54874F2E}" destId="{C4C8A8D2-4A82-4358-815C-FC49E293C49C}" srcOrd="3" destOrd="0" parTransId="{6B5797D2-5DEA-4187-AA2E-CCE8EEBA72D1}" sibTransId="{97A7CF2A-ACB1-4B6C-B754-3EB25ADD8969}"/>
    <dgm:cxn modelId="{C1C947F1-0B3C-4E73-83E9-03612041B794}" type="presOf" srcId="{A464DAA5-2A96-43DE-B1BE-2F87D89B9A03}" destId="{DE2D1C45-623E-43CA-9A0F-EFBAF100361D}" srcOrd="0" destOrd="0" presId="urn:microsoft.com/office/officeart/2005/8/layout/target3"/>
    <dgm:cxn modelId="{B221F70B-CCAB-4E65-AFFE-3D839D19FD44}" type="presOf" srcId="{401182E1-2E2D-41E0-B386-1AE41FDDD3DE}" destId="{6CC2280D-FC0E-4468-B041-BA5C11CD4489}" srcOrd="0" destOrd="0" presId="urn:microsoft.com/office/officeart/2005/8/layout/target3"/>
    <dgm:cxn modelId="{512BC8B2-123F-4EFD-9733-75AEF2BB45F7}" srcId="{2F4DB198-8A17-4BB1-B5F3-E13D54874F2E}" destId="{B1DFFC93-2B62-4680-AEBA-8B0F7FA8ECE5}" srcOrd="0" destOrd="0" parTransId="{21CAF5E0-D982-41D7-9333-08058824EFEB}" sibTransId="{ACF4F6BD-5F05-4F42-A28C-23E6414F23B8}"/>
    <dgm:cxn modelId="{7B12FBF2-5E5A-45B8-9731-4932EB2FABD9}" srcId="{2F4DB198-8A17-4BB1-B5F3-E13D54874F2E}" destId="{21DBED7B-426B-4C3B-8D9A-948419620B6A}" srcOrd="1" destOrd="0" parTransId="{A929DCE2-623A-4138-B53F-7DB2AB62CF51}" sibTransId="{7607B074-1452-4993-8907-34934455B683}"/>
    <dgm:cxn modelId="{AF61AE10-380B-40E1-A37F-673E8E97C392}" srcId="{2F4DB198-8A17-4BB1-B5F3-E13D54874F2E}" destId="{401182E1-2E2D-41E0-B386-1AE41FDDD3DE}" srcOrd="4" destOrd="0" parTransId="{9BE7040D-160C-492B-B0D8-FF9CC363C6EC}" sibTransId="{8505B9E0-B8F1-4297-B45F-B347ACCBD0AE}"/>
    <dgm:cxn modelId="{8D43690A-3E8C-477F-B444-47F9F0F7F162}" srcId="{2F4DB198-8A17-4BB1-B5F3-E13D54874F2E}" destId="{B49E457D-AE12-4FD9-BC7E-6C3EC5FC7C3E}" srcOrd="5" destOrd="0" parTransId="{3483E1C1-59C6-4655-9177-82EAD1033AB3}" sibTransId="{25FC8947-0FCE-4CD3-BB95-993C710CBDE9}"/>
    <dgm:cxn modelId="{FC40C307-C12A-47B3-A1DF-088679193805}" type="presOf" srcId="{B49E457D-AE12-4FD9-BC7E-6C3EC5FC7C3E}" destId="{BD9FB978-7E7B-4ACC-910A-2E7C39194537}" srcOrd="0" destOrd="0" presId="urn:microsoft.com/office/officeart/2005/8/layout/target3"/>
    <dgm:cxn modelId="{71CD3FC0-03C7-4842-8A42-8947573BBAFE}" type="presOf" srcId="{401182E1-2E2D-41E0-B386-1AE41FDDD3DE}" destId="{1F033C23-EE88-465D-B44D-60949A76D1F1}" srcOrd="1" destOrd="0" presId="urn:microsoft.com/office/officeart/2005/8/layout/target3"/>
    <dgm:cxn modelId="{B7DCB6C8-34E4-4DB1-970A-9D270004830C}" type="presOf" srcId="{3F9981C9-5F56-447C-ACA8-8DF968A48750}" destId="{3ABEE251-325B-429A-BDF1-156EE04BC9C9}" srcOrd="1" destOrd="0" presId="urn:microsoft.com/office/officeart/2005/8/layout/target3"/>
    <dgm:cxn modelId="{796D8D97-E216-4EBB-A2E6-BFE219F76F9B}" type="presOf" srcId="{21DBED7B-426B-4C3B-8D9A-948419620B6A}" destId="{3A3D2135-CDA9-43BE-AC8D-5C34C8A500F2}" srcOrd="1" destOrd="0" presId="urn:microsoft.com/office/officeart/2005/8/layout/target3"/>
    <dgm:cxn modelId="{4539A182-9301-42C2-B49A-D2CA5FE10779}" type="presParOf" srcId="{8460DCD4-53B7-41A4-A93C-806D505526F5}" destId="{9EB4680F-276E-4C02-B52B-875C8DB5935E}" srcOrd="0" destOrd="0" presId="urn:microsoft.com/office/officeart/2005/8/layout/target3"/>
    <dgm:cxn modelId="{D562B2F3-297C-4521-945D-12721BCB6DB3}" type="presParOf" srcId="{8460DCD4-53B7-41A4-A93C-806D505526F5}" destId="{680D7D6C-B7BA-4B09-809E-DB6E60725789}" srcOrd="1" destOrd="0" presId="urn:microsoft.com/office/officeart/2005/8/layout/target3"/>
    <dgm:cxn modelId="{61AD7F67-1A7B-4147-A7AE-D6E61DE22F12}" type="presParOf" srcId="{8460DCD4-53B7-41A4-A93C-806D505526F5}" destId="{F4F1A07B-FDCA-49F8-AFD6-6951189BE60D}" srcOrd="2" destOrd="0" presId="urn:microsoft.com/office/officeart/2005/8/layout/target3"/>
    <dgm:cxn modelId="{5204FE59-AD12-4525-8D1A-71875CFAF0F3}" type="presParOf" srcId="{8460DCD4-53B7-41A4-A93C-806D505526F5}" destId="{F703AE94-7542-493A-AB2E-DBD151DED9FD}" srcOrd="3" destOrd="0" presId="urn:microsoft.com/office/officeart/2005/8/layout/target3"/>
    <dgm:cxn modelId="{E2CABE0C-49E8-416B-87D8-330495DA807F}" type="presParOf" srcId="{8460DCD4-53B7-41A4-A93C-806D505526F5}" destId="{9F238B31-9570-4A4C-B644-AA2DF1F65D9D}" srcOrd="4" destOrd="0" presId="urn:microsoft.com/office/officeart/2005/8/layout/target3"/>
    <dgm:cxn modelId="{0412A5A9-308E-41ED-9DB6-74F9679CA53E}" type="presParOf" srcId="{8460DCD4-53B7-41A4-A93C-806D505526F5}" destId="{D9610AE0-699A-4C23-A9C8-E488D5F3F37C}" srcOrd="5" destOrd="0" presId="urn:microsoft.com/office/officeart/2005/8/layout/target3"/>
    <dgm:cxn modelId="{0115D7FE-D8BF-4A92-AEBB-6AB1FDF7AB72}" type="presParOf" srcId="{8460DCD4-53B7-41A4-A93C-806D505526F5}" destId="{B4B99818-B370-4238-BB90-E190E9E82918}" srcOrd="6" destOrd="0" presId="urn:microsoft.com/office/officeart/2005/8/layout/target3"/>
    <dgm:cxn modelId="{163C480D-E9B4-451C-BF40-EC6BC3D21776}" type="presParOf" srcId="{8460DCD4-53B7-41A4-A93C-806D505526F5}" destId="{B99CCC45-9DB4-4872-8D26-07A4DB6E4965}" srcOrd="7" destOrd="0" presId="urn:microsoft.com/office/officeart/2005/8/layout/target3"/>
    <dgm:cxn modelId="{5D1F45FC-FA91-47C7-997A-ACB022E625BC}" type="presParOf" srcId="{8460DCD4-53B7-41A4-A93C-806D505526F5}" destId="{3F50F26A-CE5A-489D-AF56-91EA8A51D21E}" srcOrd="8" destOrd="0" presId="urn:microsoft.com/office/officeart/2005/8/layout/target3"/>
    <dgm:cxn modelId="{0A21F353-FA04-46A8-8610-28E266AACE9B}" type="presParOf" srcId="{8460DCD4-53B7-41A4-A93C-806D505526F5}" destId="{682736E7-8CFC-4F9B-BC32-5EF0BA1A6131}" srcOrd="9" destOrd="0" presId="urn:microsoft.com/office/officeart/2005/8/layout/target3"/>
    <dgm:cxn modelId="{12E365FA-8EA9-4B60-85A8-80D38A249DBA}" type="presParOf" srcId="{8460DCD4-53B7-41A4-A93C-806D505526F5}" destId="{BF1CE056-9F83-4FA5-8881-2BFE43CFCBC5}" srcOrd="10" destOrd="0" presId="urn:microsoft.com/office/officeart/2005/8/layout/target3"/>
    <dgm:cxn modelId="{00E3B973-DABB-4366-9040-89D2A10B05F4}" type="presParOf" srcId="{8460DCD4-53B7-41A4-A93C-806D505526F5}" destId="{6B3D5667-A94F-419E-AA01-B745B189F2EB}" srcOrd="11" destOrd="0" presId="urn:microsoft.com/office/officeart/2005/8/layout/target3"/>
    <dgm:cxn modelId="{8BF28C42-315D-4BAE-95EE-B4562E43CD46}" type="presParOf" srcId="{8460DCD4-53B7-41A4-A93C-806D505526F5}" destId="{B71DD405-A726-48A2-81A4-A03A57A5873A}" srcOrd="12" destOrd="0" presId="urn:microsoft.com/office/officeart/2005/8/layout/target3"/>
    <dgm:cxn modelId="{0A54C0A0-35CD-4F3D-A492-5FD74009B23B}" type="presParOf" srcId="{8460DCD4-53B7-41A4-A93C-806D505526F5}" destId="{EE477FDB-F936-4765-85B9-5DD80534B79E}" srcOrd="13" destOrd="0" presId="urn:microsoft.com/office/officeart/2005/8/layout/target3"/>
    <dgm:cxn modelId="{B71F829E-88F8-4DF0-9190-03DF425B9BAE}" type="presParOf" srcId="{8460DCD4-53B7-41A4-A93C-806D505526F5}" destId="{6CC2280D-FC0E-4468-B041-BA5C11CD4489}" srcOrd="14" destOrd="0" presId="urn:microsoft.com/office/officeart/2005/8/layout/target3"/>
    <dgm:cxn modelId="{362C7817-1AF5-409B-B60B-AB4187D54A9A}" type="presParOf" srcId="{8460DCD4-53B7-41A4-A93C-806D505526F5}" destId="{8018FD77-EA78-42A6-98EB-EB9A7E516D78}" srcOrd="15" destOrd="0" presId="urn:microsoft.com/office/officeart/2005/8/layout/target3"/>
    <dgm:cxn modelId="{FB93E826-162C-416D-B81B-1E7B1AD3A13D}" type="presParOf" srcId="{8460DCD4-53B7-41A4-A93C-806D505526F5}" destId="{83D4844F-E5C0-440C-9E78-6CBC427940CE}" srcOrd="16" destOrd="0" presId="urn:microsoft.com/office/officeart/2005/8/layout/target3"/>
    <dgm:cxn modelId="{D943F7F2-1CE8-4C74-91C2-8C29F7D22BD4}" type="presParOf" srcId="{8460DCD4-53B7-41A4-A93C-806D505526F5}" destId="{BD9FB978-7E7B-4ACC-910A-2E7C39194537}" srcOrd="17" destOrd="0" presId="urn:microsoft.com/office/officeart/2005/8/layout/target3"/>
    <dgm:cxn modelId="{02A8C3DA-5527-4285-BAF7-682DB7BD4F37}" type="presParOf" srcId="{8460DCD4-53B7-41A4-A93C-806D505526F5}" destId="{215B385A-1E5C-407E-9E8C-F85449B829A8}" srcOrd="18" destOrd="0" presId="urn:microsoft.com/office/officeart/2005/8/layout/target3"/>
    <dgm:cxn modelId="{7CEDFAD8-D691-4FDD-9A10-EED724724D22}" type="presParOf" srcId="{8460DCD4-53B7-41A4-A93C-806D505526F5}" destId="{BAF17A64-067A-4AD5-9B99-2C527147F879}" srcOrd="19" destOrd="0" presId="urn:microsoft.com/office/officeart/2005/8/layout/target3"/>
    <dgm:cxn modelId="{C3A1F0E0-4536-4EA0-B938-94B4FD1EEC34}" type="presParOf" srcId="{8460DCD4-53B7-41A4-A93C-806D505526F5}" destId="{DE2D1C45-623E-43CA-9A0F-EFBAF100361D}" srcOrd="20" destOrd="0" presId="urn:microsoft.com/office/officeart/2005/8/layout/target3"/>
    <dgm:cxn modelId="{D87D5F8F-A877-43DF-81B3-01EAAA307F68}" type="presParOf" srcId="{8460DCD4-53B7-41A4-A93C-806D505526F5}" destId="{69C8CFB6-B94C-42E8-8A7C-A0A8CC1222F0}" srcOrd="21" destOrd="0" presId="urn:microsoft.com/office/officeart/2005/8/layout/target3"/>
    <dgm:cxn modelId="{9326D729-AB0E-4F90-AFFC-11AB360244AB}" type="presParOf" srcId="{8460DCD4-53B7-41A4-A93C-806D505526F5}" destId="{3A3D2135-CDA9-43BE-AC8D-5C34C8A500F2}" srcOrd="22" destOrd="0" presId="urn:microsoft.com/office/officeart/2005/8/layout/target3"/>
    <dgm:cxn modelId="{58CDDA7C-7110-41B2-BC2B-AFECB3F94FD5}" type="presParOf" srcId="{8460DCD4-53B7-41A4-A93C-806D505526F5}" destId="{3ABEE251-325B-429A-BDF1-156EE04BC9C9}" srcOrd="23" destOrd="0" presId="urn:microsoft.com/office/officeart/2005/8/layout/target3"/>
    <dgm:cxn modelId="{C835CB32-8A8B-4D37-A86C-BE16EFFA4417}" type="presParOf" srcId="{8460DCD4-53B7-41A4-A93C-806D505526F5}" destId="{4AB0EE05-DB19-4BE7-A9DB-C590B9FF5003}" srcOrd="24" destOrd="0" presId="urn:microsoft.com/office/officeart/2005/8/layout/target3"/>
    <dgm:cxn modelId="{AF823699-925E-492D-BD10-69108F5C2DAE}" type="presParOf" srcId="{8460DCD4-53B7-41A4-A93C-806D505526F5}" destId="{1F033C23-EE88-465D-B44D-60949A76D1F1}" srcOrd="25" destOrd="0" presId="urn:microsoft.com/office/officeart/2005/8/layout/target3"/>
    <dgm:cxn modelId="{BA2D1C4F-8882-4EE6-ABE5-97DEACDC7BA7}" type="presParOf" srcId="{8460DCD4-53B7-41A4-A93C-806D505526F5}" destId="{B340A425-7569-4DED-B8DF-9DD38ACBF5F4}" srcOrd="26" destOrd="0" presId="urn:microsoft.com/office/officeart/2005/8/layout/target3"/>
    <dgm:cxn modelId="{16D5BAA9-E8D9-4436-8565-6227A7D323B1}" type="presParOf" srcId="{8460DCD4-53B7-41A4-A93C-806D505526F5}" destId="{A81C5FCA-3584-41B0-8A5F-3FCF7466B6AF}" srcOrd="2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AFE55E4-E965-4BE7-A490-CF9CC6454FDE}" type="doc">
      <dgm:prSet loTypeId="urn:microsoft.com/office/officeart/2005/8/layout/hList9" loCatId="list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1C309246-EF78-42BC-B537-951A799E6BB3}">
      <dgm:prSet phldrT="[Текст]"/>
      <dgm:spPr/>
      <dgm:t>
        <a:bodyPr/>
        <a:lstStyle/>
        <a:p>
          <a:r>
            <a:rPr lang="uk-UA" dirty="0" smtClean="0"/>
            <a:t>Вихідні дні на підприємствах </a:t>
          </a:r>
          <a:r>
            <a:rPr lang="uk-UA" dirty="0" err="1" smtClean="0"/>
            <a:t>пов</a:t>
          </a:r>
          <a:r>
            <a:rPr lang="en-US" dirty="0" smtClean="0"/>
            <a:t>’</a:t>
          </a:r>
          <a:r>
            <a:rPr lang="uk-UA" dirty="0" err="1" smtClean="0"/>
            <a:t>язаних</a:t>
          </a:r>
          <a:r>
            <a:rPr lang="uk-UA" dirty="0" smtClean="0"/>
            <a:t> з обслуговуванням населення(ст.68 </a:t>
          </a:r>
          <a:r>
            <a:rPr lang="uk-UA" dirty="0" err="1" smtClean="0"/>
            <a:t>КЗпПУ</a:t>
          </a:r>
          <a:r>
            <a:rPr lang="uk-UA" dirty="0" smtClean="0"/>
            <a:t>)</a:t>
          </a:r>
          <a:endParaRPr lang="ru-RU" dirty="0"/>
        </a:p>
      </dgm:t>
    </dgm:pt>
    <dgm:pt modelId="{EB66FA39-2F67-451B-8B11-4CF4E8BB05D4}" type="parTrans" cxnId="{D77717A0-21CC-4FC5-B8D3-303243DFD539}">
      <dgm:prSet/>
      <dgm:spPr/>
      <dgm:t>
        <a:bodyPr/>
        <a:lstStyle/>
        <a:p>
          <a:endParaRPr lang="ru-RU"/>
        </a:p>
      </dgm:t>
    </dgm:pt>
    <dgm:pt modelId="{3C67587D-56B3-4C8E-80A7-47F8843F0DC3}" type="sibTrans" cxnId="{D77717A0-21CC-4FC5-B8D3-303243DFD539}">
      <dgm:prSet/>
      <dgm:spPr/>
      <dgm:t>
        <a:bodyPr/>
        <a:lstStyle/>
        <a:p>
          <a:endParaRPr lang="ru-RU"/>
        </a:p>
      </dgm:t>
    </dgm:pt>
    <dgm:pt modelId="{6CC7AEBD-5A07-4B26-87CB-24D4F555286F}">
      <dgm:prSet phldrT="[Текст]"/>
      <dgm:spPr/>
      <dgm:t>
        <a:bodyPr/>
        <a:lstStyle/>
        <a:p>
          <a:r>
            <a:rPr lang="uk-UA" dirty="0" smtClean="0"/>
            <a:t>робота не може бути перервана в загальний вихідний у </a:t>
          </a:r>
          <a:r>
            <a:rPr lang="uk-UA" dirty="0" err="1" smtClean="0"/>
            <a:t>зв</a:t>
          </a:r>
          <a:r>
            <a:rPr lang="en-US" dirty="0" smtClean="0"/>
            <a:t>’</a:t>
          </a:r>
          <a:r>
            <a:rPr lang="uk-UA" dirty="0" err="1" smtClean="0"/>
            <a:t>язку</a:t>
          </a:r>
          <a:r>
            <a:rPr lang="uk-UA" dirty="0" smtClean="0"/>
            <a:t> з необхідністю обслуговування населення(магазини, музеї, театри та ін.)</a:t>
          </a:r>
          <a:endParaRPr lang="ru-RU" dirty="0"/>
        </a:p>
      </dgm:t>
    </dgm:pt>
    <dgm:pt modelId="{444110C8-C59A-406D-BDFA-4F4ED7599B45}" type="parTrans" cxnId="{DD09C0B8-A3BE-45FA-9EA9-7DB5DAE1B564}">
      <dgm:prSet/>
      <dgm:spPr/>
      <dgm:t>
        <a:bodyPr/>
        <a:lstStyle/>
        <a:p>
          <a:endParaRPr lang="ru-RU"/>
        </a:p>
      </dgm:t>
    </dgm:pt>
    <dgm:pt modelId="{FBEA3A50-86EC-4522-ACCA-41697B56F00E}" type="sibTrans" cxnId="{DD09C0B8-A3BE-45FA-9EA9-7DB5DAE1B564}">
      <dgm:prSet/>
      <dgm:spPr/>
      <dgm:t>
        <a:bodyPr/>
        <a:lstStyle/>
        <a:p>
          <a:endParaRPr lang="ru-RU"/>
        </a:p>
      </dgm:t>
    </dgm:pt>
    <dgm:pt modelId="{ADBEDC1B-9398-4192-A2EB-7780CACEFAB8}">
      <dgm:prSet phldrT="[Текст]"/>
      <dgm:spPr/>
      <dgm:t>
        <a:bodyPr/>
        <a:lstStyle/>
        <a:p>
          <a:r>
            <a:rPr lang="uk-UA" dirty="0" smtClean="0"/>
            <a:t>вихідні дні встановлюються місцевими Радами народних депутатів</a:t>
          </a:r>
          <a:endParaRPr lang="ru-RU" dirty="0"/>
        </a:p>
      </dgm:t>
    </dgm:pt>
    <dgm:pt modelId="{9CA96739-5BEC-41B0-99F8-8151FF220F40}" type="parTrans" cxnId="{90294CA0-9FB1-4363-95B6-065E90F86B36}">
      <dgm:prSet/>
      <dgm:spPr/>
      <dgm:t>
        <a:bodyPr/>
        <a:lstStyle/>
        <a:p>
          <a:endParaRPr lang="ru-RU"/>
        </a:p>
      </dgm:t>
    </dgm:pt>
    <dgm:pt modelId="{F1CE7151-8B49-4BCB-BB40-128986EE84E8}" type="sibTrans" cxnId="{90294CA0-9FB1-4363-95B6-065E90F86B36}">
      <dgm:prSet/>
      <dgm:spPr/>
      <dgm:t>
        <a:bodyPr/>
        <a:lstStyle/>
        <a:p>
          <a:endParaRPr lang="ru-RU"/>
        </a:p>
      </dgm:t>
    </dgm:pt>
    <dgm:pt modelId="{22A13372-B0BA-4E8F-9103-3253FBD64ACF}">
      <dgm:prSet phldrT="[Текст]"/>
      <dgm:spPr/>
      <dgm:t>
        <a:bodyPr/>
        <a:lstStyle/>
        <a:p>
          <a:r>
            <a:rPr lang="uk-UA" dirty="0" smtClean="0"/>
            <a:t>Вихідні дні на безперервно діючих підприємствах(ст.69 </a:t>
          </a:r>
          <a:r>
            <a:rPr lang="uk-UA" dirty="0" err="1" smtClean="0"/>
            <a:t>КЗпПУ</a:t>
          </a:r>
          <a:r>
            <a:rPr lang="uk-UA" dirty="0" smtClean="0"/>
            <a:t>)</a:t>
          </a:r>
          <a:endParaRPr lang="ru-RU" dirty="0"/>
        </a:p>
      </dgm:t>
    </dgm:pt>
    <dgm:pt modelId="{0A304BF2-B31A-4FE4-9E70-E5BA9B3B72FC}" type="parTrans" cxnId="{6060175B-928D-4498-8B5A-764A88411CF6}">
      <dgm:prSet/>
      <dgm:spPr/>
      <dgm:t>
        <a:bodyPr/>
        <a:lstStyle/>
        <a:p>
          <a:endParaRPr lang="ru-RU"/>
        </a:p>
      </dgm:t>
    </dgm:pt>
    <dgm:pt modelId="{700CEE9C-3DF6-4B09-82EC-6AD81867FD9E}" type="sibTrans" cxnId="{6060175B-928D-4498-8B5A-764A88411CF6}">
      <dgm:prSet/>
      <dgm:spPr/>
      <dgm:t>
        <a:bodyPr/>
        <a:lstStyle/>
        <a:p>
          <a:endParaRPr lang="ru-RU"/>
        </a:p>
      </dgm:t>
    </dgm:pt>
    <dgm:pt modelId="{E834ED84-6690-4B42-B462-5116ECF03206}">
      <dgm:prSet phldrT="[Текст]"/>
      <dgm:spPr/>
      <dgm:t>
        <a:bodyPr/>
        <a:lstStyle/>
        <a:p>
          <a:r>
            <a:rPr lang="uk-UA" dirty="0" smtClean="0"/>
            <a:t>зупинення роботи неможливе з виробничо-технічних умов або через необхідність безперервного обслуговування населення, а також на вантажно-розвантажувальних роботах, </a:t>
          </a:r>
          <a:r>
            <a:rPr lang="uk-UA" dirty="0" err="1" smtClean="0"/>
            <a:t>пов</a:t>
          </a:r>
          <a:r>
            <a:rPr lang="en-US" dirty="0" smtClean="0"/>
            <a:t>’</a:t>
          </a:r>
          <a:r>
            <a:rPr lang="uk-UA" dirty="0" err="1" smtClean="0"/>
            <a:t>язаниз</a:t>
          </a:r>
          <a:r>
            <a:rPr lang="uk-UA" dirty="0" smtClean="0"/>
            <a:t> з роботою транспорту</a:t>
          </a:r>
          <a:endParaRPr lang="ru-RU" dirty="0"/>
        </a:p>
      </dgm:t>
    </dgm:pt>
    <dgm:pt modelId="{0F4850E7-6EB9-47E8-ABE1-A9EBFCB08BD1}" type="parTrans" cxnId="{0B3E418B-EF06-4C8B-9665-D11D4E3227D3}">
      <dgm:prSet/>
      <dgm:spPr/>
      <dgm:t>
        <a:bodyPr/>
        <a:lstStyle/>
        <a:p>
          <a:endParaRPr lang="ru-RU"/>
        </a:p>
      </dgm:t>
    </dgm:pt>
    <dgm:pt modelId="{05FA1591-977D-4828-A876-0DBFB8825229}" type="sibTrans" cxnId="{0B3E418B-EF06-4C8B-9665-D11D4E3227D3}">
      <dgm:prSet/>
      <dgm:spPr/>
      <dgm:t>
        <a:bodyPr/>
        <a:lstStyle/>
        <a:p>
          <a:endParaRPr lang="ru-RU"/>
        </a:p>
      </dgm:t>
    </dgm:pt>
    <dgm:pt modelId="{938E14DA-291E-45AD-A06B-1A84720C5C2F}">
      <dgm:prSet phldrT="[Текст]"/>
      <dgm:spPr/>
      <dgm:t>
        <a:bodyPr/>
        <a:lstStyle/>
        <a:p>
          <a:r>
            <a:rPr lang="uk-UA" dirty="0" smtClean="0"/>
            <a:t>вихідні дні надаються в різні дні тижня почергово кожній групі працівників згідно з графіком змінності</a:t>
          </a:r>
          <a:endParaRPr lang="ru-RU" dirty="0"/>
        </a:p>
      </dgm:t>
    </dgm:pt>
    <dgm:pt modelId="{475C67E2-4008-4DF5-A80B-6751C1600E4D}" type="parTrans" cxnId="{00060B11-383B-46C9-8B44-BB6C18A68F44}">
      <dgm:prSet/>
      <dgm:spPr/>
      <dgm:t>
        <a:bodyPr/>
        <a:lstStyle/>
        <a:p>
          <a:endParaRPr lang="ru-RU"/>
        </a:p>
      </dgm:t>
    </dgm:pt>
    <dgm:pt modelId="{EED2044C-E830-4E40-8B19-F9143275AC1D}" type="sibTrans" cxnId="{00060B11-383B-46C9-8B44-BB6C18A68F44}">
      <dgm:prSet/>
      <dgm:spPr/>
      <dgm:t>
        <a:bodyPr/>
        <a:lstStyle/>
        <a:p>
          <a:endParaRPr lang="ru-RU"/>
        </a:p>
      </dgm:t>
    </dgm:pt>
    <dgm:pt modelId="{DD1D2F27-6666-4633-9172-5EFE00872200}" type="pres">
      <dgm:prSet presAssocID="{6AFE55E4-E965-4BE7-A490-CF9CC6454FDE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979C8C10-9D09-4DEB-B89A-5AB0B5EDD71E}" type="pres">
      <dgm:prSet presAssocID="{1C309246-EF78-42BC-B537-951A799E6BB3}" presName="posSpace" presStyleCnt="0"/>
      <dgm:spPr/>
    </dgm:pt>
    <dgm:pt modelId="{11ACA24C-079E-4800-B6C5-A3A4284B4E7E}" type="pres">
      <dgm:prSet presAssocID="{1C309246-EF78-42BC-B537-951A799E6BB3}" presName="vertFlow" presStyleCnt="0"/>
      <dgm:spPr/>
    </dgm:pt>
    <dgm:pt modelId="{059D3C7C-0948-4C43-A247-41045D473353}" type="pres">
      <dgm:prSet presAssocID="{1C309246-EF78-42BC-B537-951A799E6BB3}" presName="topSpace" presStyleCnt="0"/>
      <dgm:spPr/>
    </dgm:pt>
    <dgm:pt modelId="{94368BCC-8B43-42A7-B28D-72BB24CDD1AD}" type="pres">
      <dgm:prSet presAssocID="{1C309246-EF78-42BC-B537-951A799E6BB3}" presName="firstComp" presStyleCnt="0"/>
      <dgm:spPr/>
    </dgm:pt>
    <dgm:pt modelId="{AEADF563-E97F-46EF-BF21-50E02D8CFB0B}" type="pres">
      <dgm:prSet presAssocID="{1C309246-EF78-42BC-B537-951A799E6BB3}" presName="firstChild" presStyleLbl="bgAccFollowNode1" presStyleIdx="0" presStyleCnt="4"/>
      <dgm:spPr/>
      <dgm:t>
        <a:bodyPr/>
        <a:lstStyle/>
        <a:p>
          <a:endParaRPr lang="ru-RU"/>
        </a:p>
      </dgm:t>
    </dgm:pt>
    <dgm:pt modelId="{340188A2-2E67-4FDF-AE94-023BF9394646}" type="pres">
      <dgm:prSet presAssocID="{1C309246-EF78-42BC-B537-951A799E6BB3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691599-2CC2-4D2C-8B97-808AB800D41D}" type="pres">
      <dgm:prSet presAssocID="{ADBEDC1B-9398-4192-A2EB-7780CACEFAB8}" presName="comp" presStyleCnt="0"/>
      <dgm:spPr/>
    </dgm:pt>
    <dgm:pt modelId="{DEBDA360-87AD-47B5-BF59-DECE64FB99A0}" type="pres">
      <dgm:prSet presAssocID="{ADBEDC1B-9398-4192-A2EB-7780CACEFAB8}" presName="child" presStyleLbl="bgAccFollowNode1" presStyleIdx="1" presStyleCnt="4"/>
      <dgm:spPr/>
      <dgm:t>
        <a:bodyPr/>
        <a:lstStyle/>
        <a:p>
          <a:endParaRPr lang="uk-UA"/>
        </a:p>
      </dgm:t>
    </dgm:pt>
    <dgm:pt modelId="{FE271989-8A5C-4E18-848F-B85D5125397D}" type="pres">
      <dgm:prSet presAssocID="{ADBEDC1B-9398-4192-A2EB-7780CACEFAB8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699088F-65B9-4D56-B458-E49539695613}" type="pres">
      <dgm:prSet presAssocID="{1C309246-EF78-42BC-B537-951A799E6BB3}" presName="negSpace" presStyleCnt="0"/>
      <dgm:spPr/>
    </dgm:pt>
    <dgm:pt modelId="{AB663C05-2861-4A75-B7A0-6EBD689B7A2A}" type="pres">
      <dgm:prSet presAssocID="{1C309246-EF78-42BC-B537-951A799E6BB3}" presName="circle" presStyleLbl="node1" presStyleIdx="0" presStyleCnt="2"/>
      <dgm:spPr/>
      <dgm:t>
        <a:bodyPr/>
        <a:lstStyle/>
        <a:p>
          <a:endParaRPr lang="ru-RU"/>
        </a:p>
      </dgm:t>
    </dgm:pt>
    <dgm:pt modelId="{4AB4EF37-C95A-4BE1-A056-3E42C0E9B2DA}" type="pres">
      <dgm:prSet presAssocID="{3C67587D-56B3-4C8E-80A7-47F8843F0DC3}" presName="transSpace" presStyleCnt="0"/>
      <dgm:spPr/>
    </dgm:pt>
    <dgm:pt modelId="{716C46D7-FC1A-46FF-830C-4AC64C355837}" type="pres">
      <dgm:prSet presAssocID="{22A13372-B0BA-4E8F-9103-3253FBD64ACF}" presName="posSpace" presStyleCnt="0"/>
      <dgm:spPr/>
    </dgm:pt>
    <dgm:pt modelId="{364A71FA-24CE-47DF-ACCA-0E94F6D4C527}" type="pres">
      <dgm:prSet presAssocID="{22A13372-B0BA-4E8F-9103-3253FBD64ACF}" presName="vertFlow" presStyleCnt="0"/>
      <dgm:spPr/>
    </dgm:pt>
    <dgm:pt modelId="{FBF35822-F064-4906-B894-04BB730CDAD0}" type="pres">
      <dgm:prSet presAssocID="{22A13372-B0BA-4E8F-9103-3253FBD64ACF}" presName="topSpace" presStyleCnt="0"/>
      <dgm:spPr/>
    </dgm:pt>
    <dgm:pt modelId="{18840A2C-3C2E-4E43-826F-39066BA9487E}" type="pres">
      <dgm:prSet presAssocID="{22A13372-B0BA-4E8F-9103-3253FBD64ACF}" presName="firstComp" presStyleCnt="0"/>
      <dgm:spPr/>
    </dgm:pt>
    <dgm:pt modelId="{8157C1D4-E39C-45F5-8E89-717AA261890F}" type="pres">
      <dgm:prSet presAssocID="{22A13372-B0BA-4E8F-9103-3253FBD64ACF}" presName="firstChild" presStyleLbl="bgAccFollowNode1" presStyleIdx="2" presStyleCnt="4"/>
      <dgm:spPr/>
      <dgm:t>
        <a:bodyPr/>
        <a:lstStyle/>
        <a:p>
          <a:endParaRPr lang="uk-UA"/>
        </a:p>
      </dgm:t>
    </dgm:pt>
    <dgm:pt modelId="{EC29576B-A03D-43CE-B3DA-845CC80709F7}" type="pres">
      <dgm:prSet presAssocID="{22A13372-B0BA-4E8F-9103-3253FBD64ACF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6EB9E42-F5D8-4EEB-B9D8-ABF64C0171FA}" type="pres">
      <dgm:prSet presAssocID="{938E14DA-291E-45AD-A06B-1A84720C5C2F}" presName="comp" presStyleCnt="0"/>
      <dgm:spPr/>
    </dgm:pt>
    <dgm:pt modelId="{BF733A21-21C9-4F3C-9D28-17A97EB3C9F3}" type="pres">
      <dgm:prSet presAssocID="{938E14DA-291E-45AD-A06B-1A84720C5C2F}" presName="child" presStyleLbl="bgAccFollowNode1" presStyleIdx="3" presStyleCnt="4"/>
      <dgm:spPr/>
      <dgm:t>
        <a:bodyPr/>
        <a:lstStyle/>
        <a:p>
          <a:endParaRPr lang="ru-RU"/>
        </a:p>
      </dgm:t>
    </dgm:pt>
    <dgm:pt modelId="{4A04310C-EF52-4AB8-816E-B5FC47F25737}" type="pres">
      <dgm:prSet presAssocID="{938E14DA-291E-45AD-A06B-1A84720C5C2F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542CD5-C093-4485-95CF-C02E58B8ED35}" type="pres">
      <dgm:prSet presAssocID="{22A13372-B0BA-4E8F-9103-3253FBD64ACF}" presName="negSpace" presStyleCnt="0"/>
      <dgm:spPr/>
    </dgm:pt>
    <dgm:pt modelId="{3CEF0C01-7906-4026-8E8E-054C8EA1B8F3}" type="pres">
      <dgm:prSet presAssocID="{22A13372-B0BA-4E8F-9103-3253FBD64ACF}" presName="circle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744C9594-F486-4038-84DA-3E63A8059C4B}" type="presOf" srcId="{6CC7AEBD-5A07-4B26-87CB-24D4F555286F}" destId="{AEADF563-E97F-46EF-BF21-50E02D8CFB0B}" srcOrd="0" destOrd="0" presId="urn:microsoft.com/office/officeart/2005/8/layout/hList9"/>
    <dgm:cxn modelId="{EB72D961-9629-44C5-AEEA-DDF708A5455A}" type="presOf" srcId="{ADBEDC1B-9398-4192-A2EB-7780CACEFAB8}" destId="{DEBDA360-87AD-47B5-BF59-DECE64FB99A0}" srcOrd="0" destOrd="0" presId="urn:microsoft.com/office/officeart/2005/8/layout/hList9"/>
    <dgm:cxn modelId="{8A10099D-4FA0-4FD6-BFB7-85F10CDF508B}" type="presOf" srcId="{1C309246-EF78-42BC-B537-951A799E6BB3}" destId="{AB663C05-2861-4A75-B7A0-6EBD689B7A2A}" srcOrd="0" destOrd="0" presId="urn:microsoft.com/office/officeart/2005/8/layout/hList9"/>
    <dgm:cxn modelId="{DD09C0B8-A3BE-45FA-9EA9-7DB5DAE1B564}" srcId="{1C309246-EF78-42BC-B537-951A799E6BB3}" destId="{6CC7AEBD-5A07-4B26-87CB-24D4F555286F}" srcOrd="0" destOrd="0" parTransId="{444110C8-C59A-406D-BDFA-4F4ED7599B45}" sibTransId="{FBEA3A50-86EC-4522-ACCA-41697B56F00E}"/>
    <dgm:cxn modelId="{B77D1515-70F0-4F58-9144-DCF6554FC3CE}" type="presOf" srcId="{938E14DA-291E-45AD-A06B-1A84720C5C2F}" destId="{BF733A21-21C9-4F3C-9D28-17A97EB3C9F3}" srcOrd="0" destOrd="0" presId="urn:microsoft.com/office/officeart/2005/8/layout/hList9"/>
    <dgm:cxn modelId="{6060175B-928D-4498-8B5A-764A88411CF6}" srcId="{6AFE55E4-E965-4BE7-A490-CF9CC6454FDE}" destId="{22A13372-B0BA-4E8F-9103-3253FBD64ACF}" srcOrd="1" destOrd="0" parTransId="{0A304BF2-B31A-4FE4-9E70-E5BA9B3B72FC}" sibTransId="{700CEE9C-3DF6-4B09-82EC-6AD81867FD9E}"/>
    <dgm:cxn modelId="{90294CA0-9FB1-4363-95B6-065E90F86B36}" srcId="{1C309246-EF78-42BC-B537-951A799E6BB3}" destId="{ADBEDC1B-9398-4192-A2EB-7780CACEFAB8}" srcOrd="1" destOrd="0" parTransId="{9CA96739-5BEC-41B0-99F8-8151FF220F40}" sibTransId="{F1CE7151-8B49-4BCB-BB40-128986EE84E8}"/>
    <dgm:cxn modelId="{00060B11-383B-46C9-8B44-BB6C18A68F44}" srcId="{22A13372-B0BA-4E8F-9103-3253FBD64ACF}" destId="{938E14DA-291E-45AD-A06B-1A84720C5C2F}" srcOrd="1" destOrd="0" parTransId="{475C67E2-4008-4DF5-A80B-6751C1600E4D}" sibTransId="{EED2044C-E830-4E40-8B19-F9143275AC1D}"/>
    <dgm:cxn modelId="{BA9B1C03-0165-4C55-8E51-AD8B37BE2E7B}" type="presOf" srcId="{E834ED84-6690-4B42-B462-5116ECF03206}" destId="{EC29576B-A03D-43CE-B3DA-845CC80709F7}" srcOrd="1" destOrd="0" presId="urn:microsoft.com/office/officeart/2005/8/layout/hList9"/>
    <dgm:cxn modelId="{6D6464B6-D710-4855-80F7-A5935BE7220F}" type="presOf" srcId="{6CC7AEBD-5A07-4B26-87CB-24D4F555286F}" destId="{340188A2-2E67-4FDF-AE94-023BF9394646}" srcOrd="1" destOrd="0" presId="urn:microsoft.com/office/officeart/2005/8/layout/hList9"/>
    <dgm:cxn modelId="{35A893CD-C86B-47BE-962A-8758DC762F93}" type="presOf" srcId="{6AFE55E4-E965-4BE7-A490-CF9CC6454FDE}" destId="{DD1D2F27-6666-4633-9172-5EFE00872200}" srcOrd="0" destOrd="0" presId="urn:microsoft.com/office/officeart/2005/8/layout/hList9"/>
    <dgm:cxn modelId="{4D051064-42B7-4982-896E-71E191473F40}" type="presOf" srcId="{938E14DA-291E-45AD-A06B-1A84720C5C2F}" destId="{4A04310C-EF52-4AB8-816E-B5FC47F25737}" srcOrd="1" destOrd="0" presId="urn:microsoft.com/office/officeart/2005/8/layout/hList9"/>
    <dgm:cxn modelId="{D77717A0-21CC-4FC5-B8D3-303243DFD539}" srcId="{6AFE55E4-E965-4BE7-A490-CF9CC6454FDE}" destId="{1C309246-EF78-42BC-B537-951A799E6BB3}" srcOrd="0" destOrd="0" parTransId="{EB66FA39-2F67-451B-8B11-4CF4E8BB05D4}" sibTransId="{3C67587D-56B3-4C8E-80A7-47F8843F0DC3}"/>
    <dgm:cxn modelId="{DFD7252B-AEE8-4ABA-AB42-156BB7412009}" type="presOf" srcId="{22A13372-B0BA-4E8F-9103-3253FBD64ACF}" destId="{3CEF0C01-7906-4026-8E8E-054C8EA1B8F3}" srcOrd="0" destOrd="0" presId="urn:microsoft.com/office/officeart/2005/8/layout/hList9"/>
    <dgm:cxn modelId="{63F5DF25-CEF1-4BE7-8EF7-2C43E24F8997}" type="presOf" srcId="{ADBEDC1B-9398-4192-A2EB-7780CACEFAB8}" destId="{FE271989-8A5C-4E18-848F-B85D5125397D}" srcOrd="1" destOrd="0" presId="urn:microsoft.com/office/officeart/2005/8/layout/hList9"/>
    <dgm:cxn modelId="{0B3E418B-EF06-4C8B-9665-D11D4E3227D3}" srcId="{22A13372-B0BA-4E8F-9103-3253FBD64ACF}" destId="{E834ED84-6690-4B42-B462-5116ECF03206}" srcOrd="0" destOrd="0" parTransId="{0F4850E7-6EB9-47E8-ABE1-A9EBFCB08BD1}" sibTransId="{05FA1591-977D-4828-A876-0DBFB8825229}"/>
    <dgm:cxn modelId="{CB003487-18A4-4EB1-9B2B-EC552A8F3756}" type="presOf" srcId="{E834ED84-6690-4B42-B462-5116ECF03206}" destId="{8157C1D4-E39C-45F5-8E89-717AA261890F}" srcOrd="0" destOrd="0" presId="urn:microsoft.com/office/officeart/2005/8/layout/hList9"/>
    <dgm:cxn modelId="{BCF8166D-D321-4703-ACD0-CFA7FD35A877}" type="presParOf" srcId="{DD1D2F27-6666-4633-9172-5EFE00872200}" destId="{979C8C10-9D09-4DEB-B89A-5AB0B5EDD71E}" srcOrd="0" destOrd="0" presId="urn:microsoft.com/office/officeart/2005/8/layout/hList9"/>
    <dgm:cxn modelId="{349EC41D-5A61-4C9B-A926-406E43778ED9}" type="presParOf" srcId="{DD1D2F27-6666-4633-9172-5EFE00872200}" destId="{11ACA24C-079E-4800-B6C5-A3A4284B4E7E}" srcOrd="1" destOrd="0" presId="urn:microsoft.com/office/officeart/2005/8/layout/hList9"/>
    <dgm:cxn modelId="{640693AA-404F-4D64-BE38-C17481550CD2}" type="presParOf" srcId="{11ACA24C-079E-4800-B6C5-A3A4284B4E7E}" destId="{059D3C7C-0948-4C43-A247-41045D473353}" srcOrd="0" destOrd="0" presId="urn:microsoft.com/office/officeart/2005/8/layout/hList9"/>
    <dgm:cxn modelId="{82A2AAF2-D117-4FFD-B7D7-BD7F987AD087}" type="presParOf" srcId="{11ACA24C-079E-4800-B6C5-A3A4284B4E7E}" destId="{94368BCC-8B43-42A7-B28D-72BB24CDD1AD}" srcOrd="1" destOrd="0" presId="urn:microsoft.com/office/officeart/2005/8/layout/hList9"/>
    <dgm:cxn modelId="{9ED2E2F4-F70A-4253-BA8C-C5CD6B22D703}" type="presParOf" srcId="{94368BCC-8B43-42A7-B28D-72BB24CDD1AD}" destId="{AEADF563-E97F-46EF-BF21-50E02D8CFB0B}" srcOrd="0" destOrd="0" presId="urn:microsoft.com/office/officeart/2005/8/layout/hList9"/>
    <dgm:cxn modelId="{9F909F91-E1CD-4561-A190-2EE28EB19BCC}" type="presParOf" srcId="{94368BCC-8B43-42A7-B28D-72BB24CDD1AD}" destId="{340188A2-2E67-4FDF-AE94-023BF9394646}" srcOrd="1" destOrd="0" presId="urn:microsoft.com/office/officeart/2005/8/layout/hList9"/>
    <dgm:cxn modelId="{0C2FFADE-B282-4B3B-BAA7-EF75EA17C5AD}" type="presParOf" srcId="{11ACA24C-079E-4800-B6C5-A3A4284B4E7E}" destId="{67691599-2CC2-4D2C-8B97-808AB800D41D}" srcOrd="2" destOrd="0" presId="urn:microsoft.com/office/officeart/2005/8/layout/hList9"/>
    <dgm:cxn modelId="{C01AB8DB-3587-4DE8-8E03-9413D996742A}" type="presParOf" srcId="{67691599-2CC2-4D2C-8B97-808AB800D41D}" destId="{DEBDA360-87AD-47B5-BF59-DECE64FB99A0}" srcOrd="0" destOrd="0" presId="urn:microsoft.com/office/officeart/2005/8/layout/hList9"/>
    <dgm:cxn modelId="{BC9E548B-F8BC-4688-8E16-4B5B1A0C0C38}" type="presParOf" srcId="{67691599-2CC2-4D2C-8B97-808AB800D41D}" destId="{FE271989-8A5C-4E18-848F-B85D5125397D}" srcOrd="1" destOrd="0" presId="urn:microsoft.com/office/officeart/2005/8/layout/hList9"/>
    <dgm:cxn modelId="{183BC5BE-3F4F-40B5-B378-B88455B92706}" type="presParOf" srcId="{DD1D2F27-6666-4633-9172-5EFE00872200}" destId="{7699088F-65B9-4D56-B458-E49539695613}" srcOrd="2" destOrd="0" presId="urn:microsoft.com/office/officeart/2005/8/layout/hList9"/>
    <dgm:cxn modelId="{5ADD57FB-1572-4E47-8624-FC275C6810B1}" type="presParOf" srcId="{DD1D2F27-6666-4633-9172-5EFE00872200}" destId="{AB663C05-2861-4A75-B7A0-6EBD689B7A2A}" srcOrd="3" destOrd="0" presId="urn:microsoft.com/office/officeart/2005/8/layout/hList9"/>
    <dgm:cxn modelId="{22B446E4-67A8-4D6C-879F-2D5BE08DF158}" type="presParOf" srcId="{DD1D2F27-6666-4633-9172-5EFE00872200}" destId="{4AB4EF37-C95A-4BE1-A056-3E42C0E9B2DA}" srcOrd="4" destOrd="0" presId="urn:microsoft.com/office/officeart/2005/8/layout/hList9"/>
    <dgm:cxn modelId="{5C92C613-1A1F-455E-A65B-6B3AE46EF8A7}" type="presParOf" srcId="{DD1D2F27-6666-4633-9172-5EFE00872200}" destId="{716C46D7-FC1A-46FF-830C-4AC64C355837}" srcOrd="5" destOrd="0" presId="urn:microsoft.com/office/officeart/2005/8/layout/hList9"/>
    <dgm:cxn modelId="{8B5FEC5B-5B9C-4977-9084-ED0ECAF2197D}" type="presParOf" srcId="{DD1D2F27-6666-4633-9172-5EFE00872200}" destId="{364A71FA-24CE-47DF-ACCA-0E94F6D4C527}" srcOrd="6" destOrd="0" presId="urn:microsoft.com/office/officeart/2005/8/layout/hList9"/>
    <dgm:cxn modelId="{86DC92A9-850E-4555-BFB0-6DD080EE6442}" type="presParOf" srcId="{364A71FA-24CE-47DF-ACCA-0E94F6D4C527}" destId="{FBF35822-F064-4906-B894-04BB730CDAD0}" srcOrd="0" destOrd="0" presId="urn:microsoft.com/office/officeart/2005/8/layout/hList9"/>
    <dgm:cxn modelId="{653222BE-3DB0-420B-9472-E843BE523AB8}" type="presParOf" srcId="{364A71FA-24CE-47DF-ACCA-0E94F6D4C527}" destId="{18840A2C-3C2E-4E43-826F-39066BA9487E}" srcOrd="1" destOrd="0" presId="urn:microsoft.com/office/officeart/2005/8/layout/hList9"/>
    <dgm:cxn modelId="{7CFDB8B0-EBC3-4390-A87C-EE4760851802}" type="presParOf" srcId="{18840A2C-3C2E-4E43-826F-39066BA9487E}" destId="{8157C1D4-E39C-45F5-8E89-717AA261890F}" srcOrd="0" destOrd="0" presId="urn:microsoft.com/office/officeart/2005/8/layout/hList9"/>
    <dgm:cxn modelId="{7D214276-1EE0-4AFE-A781-AECA22E64396}" type="presParOf" srcId="{18840A2C-3C2E-4E43-826F-39066BA9487E}" destId="{EC29576B-A03D-43CE-B3DA-845CC80709F7}" srcOrd="1" destOrd="0" presId="urn:microsoft.com/office/officeart/2005/8/layout/hList9"/>
    <dgm:cxn modelId="{9D8A5622-5AC0-4AE0-82A6-FCB0BCD93198}" type="presParOf" srcId="{364A71FA-24CE-47DF-ACCA-0E94F6D4C527}" destId="{36EB9E42-F5D8-4EEB-B9D8-ABF64C0171FA}" srcOrd="2" destOrd="0" presId="urn:microsoft.com/office/officeart/2005/8/layout/hList9"/>
    <dgm:cxn modelId="{410A78C8-825A-4D60-B86D-28639B4B7233}" type="presParOf" srcId="{36EB9E42-F5D8-4EEB-B9D8-ABF64C0171FA}" destId="{BF733A21-21C9-4F3C-9D28-17A97EB3C9F3}" srcOrd="0" destOrd="0" presId="urn:microsoft.com/office/officeart/2005/8/layout/hList9"/>
    <dgm:cxn modelId="{79C7B23D-E28B-4600-999F-A98EE02A7BA9}" type="presParOf" srcId="{36EB9E42-F5D8-4EEB-B9D8-ABF64C0171FA}" destId="{4A04310C-EF52-4AB8-816E-B5FC47F25737}" srcOrd="1" destOrd="0" presId="urn:microsoft.com/office/officeart/2005/8/layout/hList9"/>
    <dgm:cxn modelId="{3E6360CA-FB6D-4DCB-9A07-1A19C7F4E55D}" type="presParOf" srcId="{DD1D2F27-6666-4633-9172-5EFE00872200}" destId="{01542CD5-C093-4485-95CF-C02E58B8ED35}" srcOrd="7" destOrd="0" presId="urn:microsoft.com/office/officeart/2005/8/layout/hList9"/>
    <dgm:cxn modelId="{D86F8FDE-BA39-44D0-B866-D903B5417AED}" type="presParOf" srcId="{DD1D2F27-6666-4633-9172-5EFE00872200}" destId="{3CEF0C01-7906-4026-8E8E-054C8EA1B8F3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A376EB4-5DFF-4412-8EF8-3F44EA89CCC6}" type="doc">
      <dgm:prSet loTypeId="urn:microsoft.com/office/officeart/2005/8/layout/orgChart1" loCatId="hierarchy" qsTypeId="urn:microsoft.com/office/officeart/2005/8/quickstyle/3d4" qsCatId="3D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2A311425-DCD1-4F96-A7BE-9FCAAEAD41B7}">
      <dgm:prSet phldrT="[Текст]"/>
      <dgm:spPr/>
      <dgm:t>
        <a:bodyPr/>
        <a:lstStyle/>
        <a:p>
          <a:r>
            <a:rPr lang="uk-UA" dirty="0" smtClean="0"/>
            <a:t>Винятковий порядок застосування роботи у вихідні дні(ст.71 </a:t>
          </a:r>
          <a:r>
            <a:rPr lang="uk-UA" dirty="0" err="1" smtClean="0"/>
            <a:t>КЗпПУ</a:t>
          </a:r>
          <a:r>
            <a:rPr lang="uk-UA" dirty="0" smtClean="0"/>
            <a:t>)</a:t>
          </a:r>
          <a:endParaRPr lang="ru-RU" dirty="0"/>
        </a:p>
      </dgm:t>
    </dgm:pt>
    <dgm:pt modelId="{97D53FA7-1D63-4739-90CB-81EE87B11285}" type="parTrans" cxnId="{CB4B97C5-DD71-4E2B-80FC-A0A3D0343223}">
      <dgm:prSet/>
      <dgm:spPr/>
      <dgm:t>
        <a:bodyPr/>
        <a:lstStyle/>
        <a:p>
          <a:endParaRPr lang="ru-RU"/>
        </a:p>
      </dgm:t>
    </dgm:pt>
    <dgm:pt modelId="{DFC352A4-6158-4531-AB61-7EBE7BCF6F5F}" type="sibTrans" cxnId="{CB4B97C5-DD71-4E2B-80FC-A0A3D0343223}">
      <dgm:prSet/>
      <dgm:spPr/>
      <dgm:t>
        <a:bodyPr/>
        <a:lstStyle/>
        <a:p>
          <a:endParaRPr lang="ru-RU"/>
        </a:p>
      </dgm:t>
    </dgm:pt>
    <dgm:pt modelId="{0F37E8A2-B94C-46CC-B547-16B6CF4DB567}" type="asst">
      <dgm:prSet phldrT="[Текст]"/>
      <dgm:spPr/>
      <dgm:t>
        <a:bodyPr/>
        <a:lstStyle/>
        <a:p>
          <a:r>
            <a:rPr lang="uk-UA" dirty="0" smtClean="0"/>
            <a:t>Залучення допускається тільки з дозволу виборного органу первинної профспілкової організації</a:t>
          </a:r>
          <a:endParaRPr lang="ru-RU" dirty="0"/>
        </a:p>
      </dgm:t>
    </dgm:pt>
    <dgm:pt modelId="{6C9455DA-F167-461C-8941-B172980DCC5F}" type="parTrans" cxnId="{F631CBE6-C8DE-4E78-83FE-E5845D284E17}">
      <dgm:prSet/>
      <dgm:spPr/>
      <dgm:t>
        <a:bodyPr/>
        <a:lstStyle/>
        <a:p>
          <a:endParaRPr lang="ru-RU"/>
        </a:p>
      </dgm:t>
    </dgm:pt>
    <dgm:pt modelId="{9A8A0C47-6B10-4A67-A614-BBA10DCE5874}" type="sibTrans" cxnId="{F631CBE6-C8DE-4E78-83FE-E5845D284E17}">
      <dgm:prSet/>
      <dgm:spPr/>
      <dgm:t>
        <a:bodyPr/>
        <a:lstStyle/>
        <a:p>
          <a:endParaRPr lang="ru-RU"/>
        </a:p>
      </dgm:t>
    </dgm:pt>
    <dgm:pt modelId="{E5953CAC-96FF-4BF0-A4E0-B1F86C64AA18}">
      <dgm:prSet phldrT="[Текст]"/>
      <dgm:spPr/>
      <dgm:t>
        <a:bodyPr/>
        <a:lstStyle/>
        <a:p>
          <a:r>
            <a:rPr lang="uk-UA" dirty="0" smtClean="0"/>
            <a:t>для відвернення або ліквідації наслідків стихійного лиха, епідемії, епізоотії, виробничих аварій і негайного усунення їх наслідків</a:t>
          </a:r>
          <a:endParaRPr lang="ru-RU" dirty="0"/>
        </a:p>
      </dgm:t>
    </dgm:pt>
    <dgm:pt modelId="{5DC1C15B-809B-4405-B18F-575870057611}" type="parTrans" cxnId="{AE9427C7-DE9A-4D1D-B450-01BB40C38E1A}">
      <dgm:prSet/>
      <dgm:spPr/>
      <dgm:t>
        <a:bodyPr/>
        <a:lstStyle/>
        <a:p>
          <a:endParaRPr lang="ru-RU"/>
        </a:p>
      </dgm:t>
    </dgm:pt>
    <dgm:pt modelId="{98DE6808-4E88-4C44-A23B-12DA4D12F617}" type="sibTrans" cxnId="{AE9427C7-DE9A-4D1D-B450-01BB40C38E1A}">
      <dgm:prSet/>
      <dgm:spPr/>
      <dgm:t>
        <a:bodyPr/>
        <a:lstStyle/>
        <a:p>
          <a:endParaRPr lang="ru-RU"/>
        </a:p>
      </dgm:t>
    </dgm:pt>
    <dgm:pt modelId="{66704C08-FC5D-4094-950C-9784F3DF156F}">
      <dgm:prSet phldrT="[Текст]"/>
      <dgm:spPr/>
      <dgm:t>
        <a:bodyPr/>
        <a:lstStyle/>
        <a:p>
          <a:r>
            <a:rPr lang="uk-UA" dirty="0" smtClean="0"/>
            <a:t>для відвернення нещасних випадків, які ставлять або можуть поставити під загрозу життя чи нормальні життєві умови людей, загибелі або псування майна</a:t>
          </a:r>
          <a:endParaRPr lang="ru-RU" dirty="0"/>
        </a:p>
      </dgm:t>
    </dgm:pt>
    <dgm:pt modelId="{8A3C8572-02C4-4131-8E0B-CFC67964AE95}" type="parTrans" cxnId="{E12823BE-65BA-4CD8-A502-FB74EB21DAE7}">
      <dgm:prSet/>
      <dgm:spPr/>
      <dgm:t>
        <a:bodyPr/>
        <a:lstStyle/>
        <a:p>
          <a:endParaRPr lang="ru-RU"/>
        </a:p>
      </dgm:t>
    </dgm:pt>
    <dgm:pt modelId="{7FF8E4BA-55E9-442F-917D-17A398AA99B9}" type="sibTrans" cxnId="{E12823BE-65BA-4CD8-A502-FB74EB21DAE7}">
      <dgm:prSet/>
      <dgm:spPr/>
      <dgm:t>
        <a:bodyPr/>
        <a:lstStyle/>
        <a:p>
          <a:endParaRPr lang="ru-RU"/>
        </a:p>
      </dgm:t>
    </dgm:pt>
    <dgm:pt modelId="{1070E39C-8077-477F-BE80-E1A8CD920960}">
      <dgm:prSet phldrT="[Текст]"/>
      <dgm:spPr/>
      <dgm:t>
        <a:bodyPr/>
        <a:lstStyle/>
        <a:p>
          <a:r>
            <a:rPr lang="uk-UA" dirty="0" smtClean="0"/>
            <a:t>для виконання невідкладних вантажно-розвантажувальних робіт з метою запобігання або усунення простою рухомого складу чи скупчення вантажів у пунктах відправлення і призначення</a:t>
          </a:r>
          <a:endParaRPr lang="ru-RU" dirty="0"/>
        </a:p>
      </dgm:t>
    </dgm:pt>
    <dgm:pt modelId="{CBBD0B9C-6950-42FC-B0FE-F6FF5EC389F2}" type="parTrans" cxnId="{EEF1712C-6519-42BA-BE1C-8E43A09FBCB4}">
      <dgm:prSet/>
      <dgm:spPr/>
      <dgm:t>
        <a:bodyPr/>
        <a:lstStyle/>
        <a:p>
          <a:endParaRPr lang="ru-RU"/>
        </a:p>
      </dgm:t>
    </dgm:pt>
    <dgm:pt modelId="{1C906E18-2C8A-43B0-8F12-BEEC6DBC49A2}" type="sibTrans" cxnId="{EEF1712C-6519-42BA-BE1C-8E43A09FBCB4}">
      <dgm:prSet/>
      <dgm:spPr/>
      <dgm:t>
        <a:bodyPr/>
        <a:lstStyle/>
        <a:p>
          <a:endParaRPr lang="ru-RU"/>
        </a:p>
      </dgm:t>
    </dgm:pt>
    <dgm:pt modelId="{EA8ADD91-D553-4CE8-A1C3-3E2A71F4DB24}">
      <dgm:prSet phldrT="[Текст]"/>
      <dgm:spPr/>
      <dgm:t>
        <a:bodyPr/>
        <a:lstStyle/>
        <a:p>
          <a:r>
            <a:rPr lang="uk-UA" dirty="0" smtClean="0"/>
            <a:t>для виконання невідкладних, наперед не передбачених робіт, від негайного виконання яких залежить у дальшому нормальна робота підприємства в цілому або їх окремих підрозділів</a:t>
          </a:r>
          <a:endParaRPr lang="ru-RU" dirty="0"/>
        </a:p>
      </dgm:t>
    </dgm:pt>
    <dgm:pt modelId="{B955F199-42E8-4C80-8AA2-90CB0BD30C4A}" type="parTrans" cxnId="{C6ECD1CF-2D19-4AA3-85BF-F7A7066C0AE7}">
      <dgm:prSet/>
      <dgm:spPr/>
      <dgm:t>
        <a:bodyPr/>
        <a:lstStyle/>
        <a:p>
          <a:endParaRPr lang="ru-RU"/>
        </a:p>
      </dgm:t>
    </dgm:pt>
    <dgm:pt modelId="{85C2F04A-239F-42F5-BC0E-67FE310D0B39}" type="sibTrans" cxnId="{C6ECD1CF-2D19-4AA3-85BF-F7A7066C0AE7}">
      <dgm:prSet/>
      <dgm:spPr/>
      <dgm:t>
        <a:bodyPr/>
        <a:lstStyle/>
        <a:p>
          <a:endParaRPr lang="ru-RU"/>
        </a:p>
      </dgm:t>
    </dgm:pt>
    <dgm:pt modelId="{9FE8A1C7-0DF5-4CE9-9C31-373D8CC2A873}" type="asst">
      <dgm:prSet phldrT="[Текст]"/>
      <dgm:spPr/>
      <dgm:t>
        <a:bodyPr/>
        <a:lstStyle/>
        <a:p>
          <a:r>
            <a:rPr lang="uk-UA" dirty="0" smtClean="0"/>
            <a:t>Залучення працівників провадиться за письмовим наказом власника</a:t>
          </a:r>
          <a:endParaRPr lang="ru-RU" dirty="0"/>
        </a:p>
      </dgm:t>
    </dgm:pt>
    <dgm:pt modelId="{8C4B53A4-6D06-4088-948C-03403E416C29}" type="parTrans" cxnId="{31CE4118-9996-4863-BB63-86143A5B0204}">
      <dgm:prSet/>
      <dgm:spPr/>
      <dgm:t>
        <a:bodyPr/>
        <a:lstStyle/>
        <a:p>
          <a:endParaRPr lang="ru-RU"/>
        </a:p>
      </dgm:t>
    </dgm:pt>
    <dgm:pt modelId="{5BFA4A88-90C1-4989-AA01-9C78F21393A8}" type="sibTrans" cxnId="{31CE4118-9996-4863-BB63-86143A5B0204}">
      <dgm:prSet/>
      <dgm:spPr/>
      <dgm:t>
        <a:bodyPr/>
        <a:lstStyle/>
        <a:p>
          <a:endParaRPr lang="ru-RU"/>
        </a:p>
      </dgm:t>
    </dgm:pt>
    <dgm:pt modelId="{ECEB1AED-95D8-40B1-8593-D881DAEEF83E}" type="asst">
      <dgm:prSet phldrT="[Текст]"/>
      <dgm:spPr/>
      <dgm:t>
        <a:bodyPr/>
        <a:lstStyle/>
        <a:p>
          <a:r>
            <a:rPr lang="uk-UA" dirty="0" smtClean="0"/>
            <a:t>Робота у вихідний день  може компенсуватися, за згодою сторін, наданням іншого дня відпочинку або у грошовій формі у подвійному розмірі(ст.72 </a:t>
          </a:r>
          <a:r>
            <a:rPr lang="uk-UA" dirty="0" err="1" smtClean="0"/>
            <a:t>КЗпПУ</a:t>
          </a:r>
          <a:r>
            <a:rPr lang="uk-UA" dirty="0" smtClean="0"/>
            <a:t>)</a:t>
          </a:r>
          <a:endParaRPr lang="ru-RU" dirty="0"/>
        </a:p>
      </dgm:t>
    </dgm:pt>
    <dgm:pt modelId="{EFAE7DB8-F31A-4F24-B00E-D288C6E62E50}" type="parTrans" cxnId="{3BD32692-A434-43C7-B806-BDF2481A56D3}">
      <dgm:prSet/>
      <dgm:spPr/>
      <dgm:t>
        <a:bodyPr/>
        <a:lstStyle/>
        <a:p>
          <a:endParaRPr lang="ru-RU"/>
        </a:p>
      </dgm:t>
    </dgm:pt>
    <dgm:pt modelId="{9E1963A6-858E-4F75-B80C-652B05B326E0}" type="sibTrans" cxnId="{3BD32692-A434-43C7-B806-BDF2481A56D3}">
      <dgm:prSet/>
      <dgm:spPr/>
      <dgm:t>
        <a:bodyPr/>
        <a:lstStyle/>
        <a:p>
          <a:endParaRPr lang="ru-RU"/>
        </a:p>
      </dgm:t>
    </dgm:pt>
    <dgm:pt modelId="{6EC5E5DE-3A4D-436B-AEBF-F201B77AC804}" type="pres">
      <dgm:prSet presAssocID="{8A376EB4-5DFF-4412-8EF8-3F44EA89CCC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B2433B58-7E7B-41BE-B121-CB7C27450CFC}" type="pres">
      <dgm:prSet presAssocID="{2A311425-DCD1-4F96-A7BE-9FCAAEAD41B7}" presName="hierRoot1" presStyleCnt="0">
        <dgm:presLayoutVars>
          <dgm:hierBranch val="init"/>
        </dgm:presLayoutVars>
      </dgm:prSet>
      <dgm:spPr/>
    </dgm:pt>
    <dgm:pt modelId="{80EA14C5-2D9F-43BA-890B-A066110F8E56}" type="pres">
      <dgm:prSet presAssocID="{2A311425-DCD1-4F96-A7BE-9FCAAEAD41B7}" presName="rootComposite1" presStyleCnt="0"/>
      <dgm:spPr/>
    </dgm:pt>
    <dgm:pt modelId="{830133AE-37F8-4C3A-A6FC-BDDB96BD075C}" type="pres">
      <dgm:prSet presAssocID="{2A311425-DCD1-4F96-A7BE-9FCAAEAD41B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4C88FC-F1C8-4D31-A214-21BB27AC7C67}" type="pres">
      <dgm:prSet presAssocID="{2A311425-DCD1-4F96-A7BE-9FCAAEAD41B7}" presName="rootConnector1" presStyleLbl="node1" presStyleIdx="0" presStyleCnt="0"/>
      <dgm:spPr/>
      <dgm:t>
        <a:bodyPr/>
        <a:lstStyle/>
        <a:p>
          <a:endParaRPr lang="uk-UA"/>
        </a:p>
      </dgm:t>
    </dgm:pt>
    <dgm:pt modelId="{50559ADE-7DAB-482D-9944-CE723C556404}" type="pres">
      <dgm:prSet presAssocID="{2A311425-DCD1-4F96-A7BE-9FCAAEAD41B7}" presName="hierChild2" presStyleCnt="0"/>
      <dgm:spPr/>
    </dgm:pt>
    <dgm:pt modelId="{2ADC52FF-6EC1-40F7-A838-1D72E7219145}" type="pres">
      <dgm:prSet presAssocID="{5DC1C15B-809B-4405-B18F-575870057611}" presName="Name37" presStyleLbl="parChTrans1D2" presStyleIdx="0" presStyleCnt="7"/>
      <dgm:spPr/>
      <dgm:t>
        <a:bodyPr/>
        <a:lstStyle/>
        <a:p>
          <a:endParaRPr lang="uk-UA"/>
        </a:p>
      </dgm:t>
    </dgm:pt>
    <dgm:pt modelId="{550A02A3-EB6A-49CF-AAA5-0595F3083205}" type="pres">
      <dgm:prSet presAssocID="{E5953CAC-96FF-4BF0-A4E0-B1F86C64AA18}" presName="hierRoot2" presStyleCnt="0">
        <dgm:presLayoutVars>
          <dgm:hierBranch val="init"/>
        </dgm:presLayoutVars>
      </dgm:prSet>
      <dgm:spPr/>
    </dgm:pt>
    <dgm:pt modelId="{97F37A01-8E50-4165-B142-2199ECD2D102}" type="pres">
      <dgm:prSet presAssocID="{E5953CAC-96FF-4BF0-A4E0-B1F86C64AA18}" presName="rootComposite" presStyleCnt="0"/>
      <dgm:spPr/>
    </dgm:pt>
    <dgm:pt modelId="{F3E8C748-33FF-4850-B8AD-834E7F43B78F}" type="pres">
      <dgm:prSet presAssocID="{E5953CAC-96FF-4BF0-A4E0-B1F86C64AA18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0448CC-C207-4D9F-8D30-0AAFA0CC581E}" type="pres">
      <dgm:prSet presAssocID="{E5953CAC-96FF-4BF0-A4E0-B1F86C64AA18}" presName="rootConnector" presStyleLbl="node2" presStyleIdx="0" presStyleCnt="4"/>
      <dgm:spPr/>
      <dgm:t>
        <a:bodyPr/>
        <a:lstStyle/>
        <a:p>
          <a:endParaRPr lang="uk-UA"/>
        </a:p>
      </dgm:t>
    </dgm:pt>
    <dgm:pt modelId="{3E0231E7-7C69-42D5-8368-89F023C6CFA7}" type="pres">
      <dgm:prSet presAssocID="{E5953CAC-96FF-4BF0-A4E0-B1F86C64AA18}" presName="hierChild4" presStyleCnt="0"/>
      <dgm:spPr/>
    </dgm:pt>
    <dgm:pt modelId="{131B150D-A185-46AD-91B7-69A8FFF6530A}" type="pres">
      <dgm:prSet presAssocID="{E5953CAC-96FF-4BF0-A4E0-B1F86C64AA18}" presName="hierChild5" presStyleCnt="0"/>
      <dgm:spPr/>
    </dgm:pt>
    <dgm:pt modelId="{36E68C30-EF74-45EC-AA77-9DD6C85FB645}" type="pres">
      <dgm:prSet presAssocID="{8A3C8572-02C4-4131-8E0B-CFC67964AE95}" presName="Name37" presStyleLbl="parChTrans1D2" presStyleIdx="1" presStyleCnt="7"/>
      <dgm:spPr/>
      <dgm:t>
        <a:bodyPr/>
        <a:lstStyle/>
        <a:p>
          <a:endParaRPr lang="uk-UA"/>
        </a:p>
      </dgm:t>
    </dgm:pt>
    <dgm:pt modelId="{28E14AF1-3AD5-4F33-BABE-A637B0D2A7C0}" type="pres">
      <dgm:prSet presAssocID="{66704C08-FC5D-4094-950C-9784F3DF156F}" presName="hierRoot2" presStyleCnt="0">
        <dgm:presLayoutVars>
          <dgm:hierBranch val="init"/>
        </dgm:presLayoutVars>
      </dgm:prSet>
      <dgm:spPr/>
    </dgm:pt>
    <dgm:pt modelId="{0F58EB90-7A00-47AE-8024-67394868A0ED}" type="pres">
      <dgm:prSet presAssocID="{66704C08-FC5D-4094-950C-9784F3DF156F}" presName="rootComposite" presStyleCnt="0"/>
      <dgm:spPr/>
    </dgm:pt>
    <dgm:pt modelId="{541B9C52-5615-4C01-B590-9FCD6C22401E}" type="pres">
      <dgm:prSet presAssocID="{66704C08-FC5D-4094-950C-9784F3DF156F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BF9BB1-2304-4B7B-80DA-9BD8050FB578}" type="pres">
      <dgm:prSet presAssocID="{66704C08-FC5D-4094-950C-9784F3DF156F}" presName="rootConnector" presStyleLbl="node2" presStyleIdx="1" presStyleCnt="4"/>
      <dgm:spPr/>
      <dgm:t>
        <a:bodyPr/>
        <a:lstStyle/>
        <a:p>
          <a:endParaRPr lang="uk-UA"/>
        </a:p>
      </dgm:t>
    </dgm:pt>
    <dgm:pt modelId="{25C246AF-CE7C-43D6-99F1-328D399ADACC}" type="pres">
      <dgm:prSet presAssocID="{66704C08-FC5D-4094-950C-9784F3DF156F}" presName="hierChild4" presStyleCnt="0"/>
      <dgm:spPr/>
    </dgm:pt>
    <dgm:pt modelId="{9F669497-A7D2-496A-8657-1DC5406E362B}" type="pres">
      <dgm:prSet presAssocID="{66704C08-FC5D-4094-950C-9784F3DF156F}" presName="hierChild5" presStyleCnt="0"/>
      <dgm:spPr/>
    </dgm:pt>
    <dgm:pt modelId="{3F155F26-A138-43A2-88B2-96BC7C7AC3B0}" type="pres">
      <dgm:prSet presAssocID="{B955F199-42E8-4C80-8AA2-90CB0BD30C4A}" presName="Name37" presStyleLbl="parChTrans1D2" presStyleIdx="2" presStyleCnt="7"/>
      <dgm:spPr/>
      <dgm:t>
        <a:bodyPr/>
        <a:lstStyle/>
        <a:p>
          <a:endParaRPr lang="uk-UA"/>
        </a:p>
      </dgm:t>
    </dgm:pt>
    <dgm:pt modelId="{2A6DC60D-FA4A-43C3-94B3-D41F2697B2B5}" type="pres">
      <dgm:prSet presAssocID="{EA8ADD91-D553-4CE8-A1C3-3E2A71F4DB24}" presName="hierRoot2" presStyleCnt="0">
        <dgm:presLayoutVars>
          <dgm:hierBranch val="init"/>
        </dgm:presLayoutVars>
      </dgm:prSet>
      <dgm:spPr/>
    </dgm:pt>
    <dgm:pt modelId="{64A13B6D-AAF5-4D59-BA0B-A9A6842672BD}" type="pres">
      <dgm:prSet presAssocID="{EA8ADD91-D553-4CE8-A1C3-3E2A71F4DB24}" presName="rootComposite" presStyleCnt="0"/>
      <dgm:spPr/>
    </dgm:pt>
    <dgm:pt modelId="{48902D22-EDBE-4C2E-B78A-68010E43B1B1}" type="pres">
      <dgm:prSet presAssocID="{EA8ADD91-D553-4CE8-A1C3-3E2A71F4DB24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344CE1-935D-4183-A490-8EDC05A9F454}" type="pres">
      <dgm:prSet presAssocID="{EA8ADD91-D553-4CE8-A1C3-3E2A71F4DB24}" presName="rootConnector" presStyleLbl="node2" presStyleIdx="2" presStyleCnt="4"/>
      <dgm:spPr/>
      <dgm:t>
        <a:bodyPr/>
        <a:lstStyle/>
        <a:p>
          <a:endParaRPr lang="uk-UA"/>
        </a:p>
      </dgm:t>
    </dgm:pt>
    <dgm:pt modelId="{B8846038-FC8F-4369-8FC0-ACB55E6A2327}" type="pres">
      <dgm:prSet presAssocID="{EA8ADD91-D553-4CE8-A1C3-3E2A71F4DB24}" presName="hierChild4" presStyleCnt="0"/>
      <dgm:spPr/>
    </dgm:pt>
    <dgm:pt modelId="{00DE2815-9E46-4B19-BD0A-4EF5AE48B640}" type="pres">
      <dgm:prSet presAssocID="{EA8ADD91-D553-4CE8-A1C3-3E2A71F4DB24}" presName="hierChild5" presStyleCnt="0"/>
      <dgm:spPr/>
    </dgm:pt>
    <dgm:pt modelId="{4E202868-F655-4FF8-BE0E-9DE8E1C9C232}" type="pres">
      <dgm:prSet presAssocID="{CBBD0B9C-6950-42FC-B0FE-F6FF5EC389F2}" presName="Name37" presStyleLbl="parChTrans1D2" presStyleIdx="3" presStyleCnt="7"/>
      <dgm:spPr/>
      <dgm:t>
        <a:bodyPr/>
        <a:lstStyle/>
        <a:p>
          <a:endParaRPr lang="uk-UA"/>
        </a:p>
      </dgm:t>
    </dgm:pt>
    <dgm:pt modelId="{CA6EE582-7C49-44E9-92B9-DD522BBEDAED}" type="pres">
      <dgm:prSet presAssocID="{1070E39C-8077-477F-BE80-E1A8CD920960}" presName="hierRoot2" presStyleCnt="0">
        <dgm:presLayoutVars>
          <dgm:hierBranch val="init"/>
        </dgm:presLayoutVars>
      </dgm:prSet>
      <dgm:spPr/>
    </dgm:pt>
    <dgm:pt modelId="{08BFA272-DAB8-4119-BE0F-B9BD04FF49B4}" type="pres">
      <dgm:prSet presAssocID="{1070E39C-8077-477F-BE80-E1A8CD920960}" presName="rootComposite" presStyleCnt="0"/>
      <dgm:spPr/>
    </dgm:pt>
    <dgm:pt modelId="{50194F65-572B-424A-A8A9-72EBF1597321}" type="pres">
      <dgm:prSet presAssocID="{1070E39C-8077-477F-BE80-E1A8CD920960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E488EB-2D28-4E47-810C-AEE3EFFB1B58}" type="pres">
      <dgm:prSet presAssocID="{1070E39C-8077-477F-BE80-E1A8CD920960}" presName="rootConnector" presStyleLbl="node2" presStyleIdx="3" presStyleCnt="4"/>
      <dgm:spPr/>
      <dgm:t>
        <a:bodyPr/>
        <a:lstStyle/>
        <a:p>
          <a:endParaRPr lang="uk-UA"/>
        </a:p>
      </dgm:t>
    </dgm:pt>
    <dgm:pt modelId="{2FED53F8-A53F-40C6-B085-860F6FDA025A}" type="pres">
      <dgm:prSet presAssocID="{1070E39C-8077-477F-BE80-E1A8CD920960}" presName="hierChild4" presStyleCnt="0"/>
      <dgm:spPr/>
    </dgm:pt>
    <dgm:pt modelId="{04D8803B-BDED-4E0E-B209-E4C0C6C32DBF}" type="pres">
      <dgm:prSet presAssocID="{1070E39C-8077-477F-BE80-E1A8CD920960}" presName="hierChild5" presStyleCnt="0"/>
      <dgm:spPr/>
    </dgm:pt>
    <dgm:pt modelId="{CF059EC2-236D-4A1E-A702-7F2673B014E7}" type="pres">
      <dgm:prSet presAssocID="{2A311425-DCD1-4F96-A7BE-9FCAAEAD41B7}" presName="hierChild3" presStyleCnt="0"/>
      <dgm:spPr/>
    </dgm:pt>
    <dgm:pt modelId="{74A369C4-6597-4B5F-AE1A-DD38958937FF}" type="pres">
      <dgm:prSet presAssocID="{6C9455DA-F167-461C-8941-B172980DCC5F}" presName="Name111" presStyleLbl="parChTrans1D2" presStyleIdx="4" presStyleCnt="7"/>
      <dgm:spPr/>
      <dgm:t>
        <a:bodyPr/>
        <a:lstStyle/>
        <a:p>
          <a:endParaRPr lang="uk-UA"/>
        </a:p>
      </dgm:t>
    </dgm:pt>
    <dgm:pt modelId="{7256AA67-DA17-44F3-B5BD-83A985EAC8E6}" type="pres">
      <dgm:prSet presAssocID="{0F37E8A2-B94C-46CC-B547-16B6CF4DB567}" presName="hierRoot3" presStyleCnt="0">
        <dgm:presLayoutVars>
          <dgm:hierBranch val="init"/>
        </dgm:presLayoutVars>
      </dgm:prSet>
      <dgm:spPr/>
    </dgm:pt>
    <dgm:pt modelId="{FD25F306-5E68-4E3F-AE9C-0510DA9C7F5C}" type="pres">
      <dgm:prSet presAssocID="{0F37E8A2-B94C-46CC-B547-16B6CF4DB567}" presName="rootComposite3" presStyleCnt="0"/>
      <dgm:spPr/>
    </dgm:pt>
    <dgm:pt modelId="{B8E5EE45-513D-495E-A582-03C315E91129}" type="pres">
      <dgm:prSet presAssocID="{0F37E8A2-B94C-46CC-B547-16B6CF4DB567}" presName="rootText3" presStyleLbl="asst1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3937719-DC0E-48F0-98EE-34320020E254}" type="pres">
      <dgm:prSet presAssocID="{0F37E8A2-B94C-46CC-B547-16B6CF4DB567}" presName="rootConnector3" presStyleLbl="asst1" presStyleIdx="0" presStyleCnt="3"/>
      <dgm:spPr/>
      <dgm:t>
        <a:bodyPr/>
        <a:lstStyle/>
        <a:p>
          <a:endParaRPr lang="uk-UA"/>
        </a:p>
      </dgm:t>
    </dgm:pt>
    <dgm:pt modelId="{51438B95-A240-4901-81D7-1C46A447A6CB}" type="pres">
      <dgm:prSet presAssocID="{0F37E8A2-B94C-46CC-B547-16B6CF4DB567}" presName="hierChild6" presStyleCnt="0"/>
      <dgm:spPr/>
    </dgm:pt>
    <dgm:pt modelId="{A9CA5B46-5D0A-49BD-824E-7EF07F5923FC}" type="pres">
      <dgm:prSet presAssocID="{0F37E8A2-B94C-46CC-B547-16B6CF4DB567}" presName="hierChild7" presStyleCnt="0"/>
      <dgm:spPr/>
    </dgm:pt>
    <dgm:pt modelId="{6A8E214C-BD25-46B4-B69C-1A9AEE82F631}" type="pres">
      <dgm:prSet presAssocID="{8C4B53A4-6D06-4088-948C-03403E416C29}" presName="Name111" presStyleLbl="parChTrans1D2" presStyleIdx="5" presStyleCnt="7"/>
      <dgm:spPr/>
      <dgm:t>
        <a:bodyPr/>
        <a:lstStyle/>
        <a:p>
          <a:endParaRPr lang="uk-UA"/>
        </a:p>
      </dgm:t>
    </dgm:pt>
    <dgm:pt modelId="{BD44970A-B884-41C0-8BA6-E644B3FB517B}" type="pres">
      <dgm:prSet presAssocID="{9FE8A1C7-0DF5-4CE9-9C31-373D8CC2A873}" presName="hierRoot3" presStyleCnt="0">
        <dgm:presLayoutVars>
          <dgm:hierBranch val="init"/>
        </dgm:presLayoutVars>
      </dgm:prSet>
      <dgm:spPr/>
    </dgm:pt>
    <dgm:pt modelId="{F88FA2E1-1481-41BF-BF23-BA8DE6242FAC}" type="pres">
      <dgm:prSet presAssocID="{9FE8A1C7-0DF5-4CE9-9C31-373D8CC2A873}" presName="rootComposite3" presStyleCnt="0"/>
      <dgm:spPr/>
    </dgm:pt>
    <dgm:pt modelId="{5158D1A9-0B71-4A08-84C3-619C08BD56B1}" type="pres">
      <dgm:prSet presAssocID="{9FE8A1C7-0DF5-4CE9-9C31-373D8CC2A873}" presName="rootText3" presStyleLbl="asst1" presStyleIdx="1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42D7BC0-C492-45F8-BF85-9940D65A0791}" type="pres">
      <dgm:prSet presAssocID="{9FE8A1C7-0DF5-4CE9-9C31-373D8CC2A873}" presName="rootConnector3" presStyleLbl="asst1" presStyleIdx="1" presStyleCnt="3"/>
      <dgm:spPr/>
      <dgm:t>
        <a:bodyPr/>
        <a:lstStyle/>
        <a:p>
          <a:endParaRPr lang="uk-UA"/>
        </a:p>
      </dgm:t>
    </dgm:pt>
    <dgm:pt modelId="{BDCD7AC0-B212-4FA4-923F-44E008325D90}" type="pres">
      <dgm:prSet presAssocID="{9FE8A1C7-0DF5-4CE9-9C31-373D8CC2A873}" presName="hierChild6" presStyleCnt="0"/>
      <dgm:spPr/>
    </dgm:pt>
    <dgm:pt modelId="{C5405C35-3148-472B-B985-02DCCDE89358}" type="pres">
      <dgm:prSet presAssocID="{9FE8A1C7-0DF5-4CE9-9C31-373D8CC2A873}" presName="hierChild7" presStyleCnt="0"/>
      <dgm:spPr/>
    </dgm:pt>
    <dgm:pt modelId="{F6927AF2-212B-4EC5-B6F4-CC4BF8E8B0B9}" type="pres">
      <dgm:prSet presAssocID="{EFAE7DB8-F31A-4F24-B00E-D288C6E62E50}" presName="Name111" presStyleLbl="parChTrans1D2" presStyleIdx="6" presStyleCnt="7"/>
      <dgm:spPr/>
      <dgm:t>
        <a:bodyPr/>
        <a:lstStyle/>
        <a:p>
          <a:endParaRPr lang="uk-UA"/>
        </a:p>
      </dgm:t>
    </dgm:pt>
    <dgm:pt modelId="{DABBEC37-C9E5-4512-8622-9B4F28E253B5}" type="pres">
      <dgm:prSet presAssocID="{ECEB1AED-95D8-40B1-8593-D881DAEEF83E}" presName="hierRoot3" presStyleCnt="0">
        <dgm:presLayoutVars>
          <dgm:hierBranch val="init"/>
        </dgm:presLayoutVars>
      </dgm:prSet>
      <dgm:spPr/>
    </dgm:pt>
    <dgm:pt modelId="{E7E65111-6377-4C96-B952-6472FEB6BD7A}" type="pres">
      <dgm:prSet presAssocID="{ECEB1AED-95D8-40B1-8593-D881DAEEF83E}" presName="rootComposite3" presStyleCnt="0"/>
      <dgm:spPr/>
    </dgm:pt>
    <dgm:pt modelId="{30FECD0F-3EB9-41F4-BCE9-D1FAA049F9E5}" type="pres">
      <dgm:prSet presAssocID="{ECEB1AED-95D8-40B1-8593-D881DAEEF83E}" presName="rootText3" presStyleLbl="asst1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A627FA-B2CF-41DA-8C82-367533B11404}" type="pres">
      <dgm:prSet presAssocID="{ECEB1AED-95D8-40B1-8593-D881DAEEF83E}" presName="rootConnector3" presStyleLbl="asst1" presStyleIdx="2" presStyleCnt="3"/>
      <dgm:spPr/>
      <dgm:t>
        <a:bodyPr/>
        <a:lstStyle/>
        <a:p>
          <a:endParaRPr lang="uk-UA"/>
        </a:p>
      </dgm:t>
    </dgm:pt>
    <dgm:pt modelId="{5A2A9DC1-20D9-40AB-8189-4E5DD3A7B342}" type="pres">
      <dgm:prSet presAssocID="{ECEB1AED-95D8-40B1-8593-D881DAEEF83E}" presName="hierChild6" presStyleCnt="0"/>
      <dgm:spPr/>
    </dgm:pt>
    <dgm:pt modelId="{EC37DFD2-999E-478F-AA74-FA34765F09F2}" type="pres">
      <dgm:prSet presAssocID="{ECEB1AED-95D8-40B1-8593-D881DAEEF83E}" presName="hierChild7" presStyleCnt="0"/>
      <dgm:spPr/>
    </dgm:pt>
  </dgm:ptLst>
  <dgm:cxnLst>
    <dgm:cxn modelId="{31CE4118-9996-4863-BB63-86143A5B0204}" srcId="{2A311425-DCD1-4F96-A7BE-9FCAAEAD41B7}" destId="{9FE8A1C7-0DF5-4CE9-9C31-373D8CC2A873}" srcOrd="1" destOrd="0" parTransId="{8C4B53A4-6D06-4088-948C-03403E416C29}" sibTransId="{5BFA4A88-90C1-4989-AA01-9C78F21393A8}"/>
    <dgm:cxn modelId="{1D3952EB-B0C9-4A8E-AB0D-61FFCE2C37B1}" type="presOf" srcId="{E5953CAC-96FF-4BF0-A4E0-B1F86C64AA18}" destId="{F3E8C748-33FF-4850-B8AD-834E7F43B78F}" srcOrd="0" destOrd="0" presId="urn:microsoft.com/office/officeart/2005/8/layout/orgChart1"/>
    <dgm:cxn modelId="{F50A0889-9F58-4DD0-9DC0-F3ED42DD2EE1}" type="presOf" srcId="{2A311425-DCD1-4F96-A7BE-9FCAAEAD41B7}" destId="{830133AE-37F8-4C3A-A6FC-BDDB96BD075C}" srcOrd="0" destOrd="0" presId="urn:microsoft.com/office/officeart/2005/8/layout/orgChart1"/>
    <dgm:cxn modelId="{CB4B97C5-DD71-4E2B-80FC-A0A3D0343223}" srcId="{8A376EB4-5DFF-4412-8EF8-3F44EA89CCC6}" destId="{2A311425-DCD1-4F96-A7BE-9FCAAEAD41B7}" srcOrd="0" destOrd="0" parTransId="{97D53FA7-1D63-4739-90CB-81EE87B11285}" sibTransId="{DFC352A4-6158-4531-AB61-7EBE7BCF6F5F}"/>
    <dgm:cxn modelId="{3BD32692-A434-43C7-B806-BDF2481A56D3}" srcId="{2A311425-DCD1-4F96-A7BE-9FCAAEAD41B7}" destId="{ECEB1AED-95D8-40B1-8593-D881DAEEF83E}" srcOrd="2" destOrd="0" parTransId="{EFAE7DB8-F31A-4F24-B00E-D288C6E62E50}" sibTransId="{9E1963A6-858E-4F75-B80C-652B05B326E0}"/>
    <dgm:cxn modelId="{C6ECD1CF-2D19-4AA3-85BF-F7A7066C0AE7}" srcId="{2A311425-DCD1-4F96-A7BE-9FCAAEAD41B7}" destId="{EA8ADD91-D553-4CE8-A1C3-3E2A71F4DB24}" srcOrd="5" destOrd="0" parTransId="{B955F199-42E8-4C80-8AA2-90CB0BD30C4A}" sibTransId="{85C2F04A-239F-42F5-BC0E-67FE310D0B39}"/>
    <dgm:cxn modelId="{3E59C6AE-766E-4C3D-8FBD-7BAB299851A7}" type="presOf" srcId="{66704C08-FC5D-4094-950C-9784F3DF156F}" destId="{541B9C52-5615-4C01-B590-9FCD6C22401E}" srcOrd="0" destOrd="0" presId="urn:microsoft.com/office/officeart/2005/8/layout/orgChart1"/>
    <dgm:cxn modelId="{C46A56F1-3256-464F-8117-0045759196B1}" type="presOf" srcId="{8C4B53A4-6D06-4088-948C-03403E416C29}" destId="{6A8E214C-BD25-46B4-B69C-1A9AEE82F631}" srcOrd="0" destOrd="0" presId="urn:microsoft.com/office/officeart/2005/8/layout/orgChart1"/>
    <dgm:cxn modelId="{9187630C-B702-4FC9-9B0B-28A0B14ABF2F}" type="presOf" srcId="{EA8ADD91-D553-4CE8-A1C3-3E2A71F4DB24}" destId="{D0344CE1-935D-4183-A490-8EDC05A9F454}" srcOrd="1" destOrd="0" presId="urn:microsoft.com/office/officeart/2005/8/layout/orgChart1"/>
    <dgm:cxn modelId="{60D3CF65-A1DA-431C-8279-56DB6E2DCD71}" type="presOf" srcId="{ECEB1AED-95D8-40B1-8593-D881DAEEF83E}" destId="{08A627FA-B2CF-41DA-8C82-367533B11404}" srcOrd="1" destOrd="0" presId="urn:microsoft.com/office/officeart/2005/8/layout/orgChart1"/>
    <dgm:cxn modelId="{6A520056-DBE7-43D2-AAEB-4F4B48BBE12B}" type="presOf" srcId="{1070E39C-8077-477F-BE80-E1A8CD920960}" destId="{50194F65-572B-424A-A8A9-72EBF1597321}" srcOrd="0" destOrd="0" presId="urn:microsoft.com/office/officeart/2005/8/layout/orgChart1"/>
    <dgm:cxn modelId="{E507A6A5-CD0C-4F3B-85FD-3521E942636A}" type="presOf" srcId="{9FE8A1C7-0DF5-4CE9-9C31-373D8CC2A873}" destId="{5158D1A9-0B71-4A08-84C3-619C08BD56B1}" srcOrd="0" destOrd="0" presId="urn:microsoft.com/office/officeart/2005/8/layout/orgChart1"/>
    <dgm:cxn modelId="{73757F90-F818-4F75-AE61-FFE8BBCB0D07}" type="presOf" srcId="{0F37E8A2-B94C-46CC-B547-16B6CF4DB567}" destId="{B8E5EE45-513D-495E-A582-03C315E91129}" srcOrd="0" destOrd="0" presId="urn:microsoft.com/office/officeart/2005/8/layout/orgChart1"/>
    <dgm:cxn modelId="{05D7665B-E535-4114-BF7D-74B792036DF0}" type="presOf" srcId="{0F37E8A2-B94C-46CC-B547-16B6CF4DB567}" destId="{F3937719-DC0E-48F0-98EE-34320020E254}" srcOrd="1" destOrd="0" presId="urn:microsoft.com/office/officeart/2005/8/layout/orgChart1"/>
    <dgm:cxn modelId="{E12823BE-65BA-4CD8-A502-FB74EB21DAE7}" srcId="{2A311425-DCD1-4F96-A7BE-9FCAAEAD41B7}" destId="{66704C08-FC5D-4094-950C-9784F3DF156F}" srcOrd="4" destOrd="0" parTransId="{8A3C8572-02C4-4131-8E0B-CFC67964AE95}" sibTransId="{7FF8E4BA-55E9-442F-917D-17A398AA99B9}"/>
    <dgm:cxn modelId="{30CC362E-5209-4640-870E-31A8065C1050}" type="presOf" srcId="{B955F199-42E8-4C80-8AA2-90CB0BD30C4A}" destId="{3F155F26-A138-43A2-88B2-96BC7C7AC3B0}" srcOrd="0" destOrd="0" presId="urn:microsoft.com/office/officeart/2005/8/layout/orgChart1"/>
    <dgm:cxn modelId="{1723547A-8AD7-45AF-BCBC-D26755EF4825}" type="presOf" srcId="{EFAE7DB8-F31A-4F24-B00E-D288C6E62E50}" destId="{F6927AF2-212B-4EC5-B6F4-CC4BF8E8B0B9}" srcOrd="0" destOrd="0" presId="urn:microsoft.com/office/officeart/2005/8/layout/orgChart1"/>
    <dgm:cxn modelId="{11DC91BD-98CA-483F-9BC4-46FDB59A5D08}" type="presOf" srcId="{ECEB1AED-95D8-40B1-8593-D881DAEEF83E}" destId="{30FECD0F-3EB9-41F4-BCE9-D1FAA049F9E5}" srcOrd="0" destOrd="0" presId="urn:microsoft.com/office/officeart/2005/8/layout/orgChart1"/>
    <dgm:cxn modelId="{160F10D9-B3C1-4AB1-BDA7-AF3802723ABD}" type="presOf" srcId="{8A3C8572-02C4-4131-8E0B-CFC67964AE95}" destId="{36E68C30-EF74-45EC-AA77-9DD6C85FB645}" srcOrd="0" destOrd="0" presId="urn:microsoft.com/office/officeart/2005/8/layout/orgChart1"/>
    <dgm:cxn modelId="{AE9427C7-DE9A-4D1D-B450-01BB40C38E1A}" srcId="{2A311425-DCD1-4F96-A7BE-9FCAAEAD41B7}" destId="{E5953CAC-96FF-4BF0-A4E0-B1F86C64AA18}" srcOrd="3" destOrd="0" parTransId="{5DC1C15B-809B-4405-B18F-575870057611}" sibTransId="{98DE6808-4E88-4C44-A23B-12DA4D12F617}"/>
    <dgm:cxn modelId="{9EE343E4-6079-481B-91FB-F3E399D9C7C4}" type="presOf" srcId="{8A376EB4-5DFF-4412-8EF8-3F44EA89CCC6}" destId="{6EC5E5DE-3A4D-436B-AEBF-F201B77AC804}" srcOrd="0" destOrd="0" presId="urn:microsoft.com/office/officeart/2005/8/layout/orgChart1"/>
    <dgm:cxn modelId="{EEF1712C-6519-42BA-BE1C-8E43A09FBCB4}" srcId="{2A311425-DCD1-4F96-A7BE-9FCAAEAD41B7}" destId="{1070E39C-8077-477F-BE80-E1A8CD920960}" srcOrd="6" destOrd="0" parTransId="{CBBD0B9C-6950-42FC-B0FE-F6FF5EC389F2}" sibTransId="{1C906E18-2C8A-43B0-8F12-BEEC6DBC49A2}"/>
    <dgm:cxn modelId="{F631CBE6-C8DE-4E78-83FE-E5845D284E17}" srcId="{2A311425-DCD1-4F96-A7BE-9FCAAEAD41B7}" destId="{0F37E8A2-B94C-46CC-B547-16B6CF4DB567}" srcOrd="0" destOrd="0" parTransId="{6C9455DA-F167-461C-8941-B172980DCC5F}" sibTransId="{9A8A0C47-6B10-4A67-A614-BBA10DCE5874}"/>
    <dgm:cxn modelId="{19CE5B4B-C319-4908-8005-B9B47197C636}" type="presOf" srcId="{CBBD0B9C-6950-42FC-B0FE-F6FF5EC389F2}" destId="{4E202868-F655-4FF8-BE0E-9DE8E1C9C232}" srcOrd="0" destOrd="0" presId="urn:microsoft.com/office/officeart/2005/8/layout/orgChart1"/>
    <dgm:cxn modelId="{80034545-57DA-40F1-825A-C9AB58ACB749}" type="presOf" srcId="{9FE8A1C7-0DF5-4CE9-9C31-373D8CC2A873}" destId="{542D7BC0-C492-45F8-BF85-9940D65A0791}" srcOrd="1" destOrd="0" presId="urn:microsoft.com/office/officeart/2005/8/layout/orgChart1"/>
    <dgm:cxn modelId="{E98E8CDE-CE19-44E0-8F25-4D736542657A}" type="presOf" srcId="{2A311425-DCD1-4F96-A7BE-9FCAAEAD41B7}" destId="{044C88FC-F1C8-4D31-A214-21BB27AC7C67}" srcOrd="1" destOrd="0" presId="urn:microsoft.com/office/officeart/2005/8/layout/orgChart1"/>
    <dgm:cxn modelId="{AD23AC7F-FFDA-4234-B5F6-533603F5B5EB}" type="presOf" srcId="{EA8ADD91-D553-4CE8-A1C3-3E2A71F4DB24}" destId="{48902D22-EDBE-4C2E-B78A-68010E43B1B1}" srcOrd="0" destOrd="0" presId="urn:microsoft.com/office/officeart/2005/8/layout/orgChart1"/>
    <dgm:cxn modelId="{18992650-8A3E-4032-82DE-CB0B91351415}" type="presOf" srcId="{6C9455DA-F167-461C-8941-B172980DCC5F}" destId="{74A369C4-6597-4B5F-AE1A-DD38958937FF}" srcOrd="0" destOrd="0" presId="urn:microsoft.com/office/officeart/2005/8/layout/orgChart1"/>
    <dgm:cxn modelId="{89D3E362-56DA-4825-85C0-B1892AC71D5F}" type="presOf" srcId="{1070E39C-8077-477F-BE80-E1A8CD920960}" destId="{05E488EB-2D28-4E47-810C-AEE3EFFB1B58}" srcOrd="1" destOrd="0" presId="urn:microsoft.com/office/officeart/2005/8/layout/orgChart1"/>
    <dgm:cxn modelId="{EEDBCE50-DFB1-4A00-90A7-640463D93602}" type="presOf" srcId="{5DC1C15B-809B-4405-B18F-575870057611}" destId="{2ADC52FF-6EC1-40F7-A838-1D72E7219145}" srcOrd="0" destOrd="0" presId="urn:microsoft.com/office/officeart/2005/8/layout/orgChart1"/>
    <dgm:cxn modelId="{8845DA5F-6869-4747-84F9-E92206E83C38}" type="presOf" srcId="{66704C08-FC5D-4094-950C-9784F3DF156F}" destId="{E6BF9BB1-2304-4B7B-80DA-9BD8050FB578}" srcOrd="1" destOrd="0" presId="urn:microsoft.com/office/officeart/2005/8/layout/orgChart1"/>
    <dgm:cxn modelId="{D89B35D9-457F-4919-A25A-DC8B468F6A6C}" type="presOf" srcId="{E5953CAC-96FF-4BF0-A4E0-B1F86C64AA18}" destId="{290448CC-C207-4D9F-8D30-0AAFA0CC581E}" srcOrd="1" destOrd="0" presId="urn:microsoft.com/office/officeart/2005/8/layout/orgChart1"/>
    <dgm:cxn modelId="{F67258C7-80EC-4313-8419-14AFB3D95E5E}" type="presParOf" srcId="{6EC5E5DE-3A4D-436B-AEBF-F201B77AC804}" destId="{B2433B58-7E7B-41BE-B121-CB7C27450CFC}" srcOrd="0" destOrd="0" presId="urn:microsoft.com/office/officeart/2005/8/layout/orgChart1"/>
    <dgm:cxn modelId="{58BF3077-5E14-44BC-9878-822BFB4BB03D}" type="presParOf" srcId="{B2433B58-7E7B-41BE-B121-CB7C27450CFC}" destId="{80EA14C5-2D9F-43BA-890B-A066110F8E56}" srcOrd="0" destOrd="0" presId="urn:microsoft.com/office/officeart/2005/8/layout/orgChart1"/>
    <dgm:cxn modelId="{9A1C8797-E3AE-4FEF-88D6-285A88018308}" type="presParOf" srcId="{80EA14C5-2D9F-43BA-890B-A066110F8E56}" destId="{830133AE-37F8-4C3A-A6FC-BDDB96BD075C}" srcOrd="0" destOrd="0" presId="urn:microsoft.com/office/officeart/2005/8/layout/orgChart1"/>
    <dgm:cxn modelId="{07993AD3-B885-444F-A7FD-7AD21CE34164}" type="presParOf" srcId="{80EA14C5-2D9F-43BA-890B-A066110F8E56}" destId="{044C88FC-F1C8-4D31-A214-21BB27AC7C67}" srcOrd="1" destOrd="0" presId="urn:microsoft.com/office/officeart/2005/8/layout/orgChart1"/>
    <dgm:cxn modelId="{C6BBFA55-555D-4A4B-87C7-204F6B0E778B}" type="presParOf" srcId="{B2433B58-7E7B-41BE-B121-CB7C27450CFC}" destId="{50559ADE-7DAB-482D-9944-CE723C556404}" srcOrd="1" destOrd="0" presId="urn:microsoft.com/office/officeart/2005/8/layout/orgChart1"/>
    <dgm:cxn modelId="{BD9B415A-9220-4C53-BD7C-A96E2F0FCCF4}" type="presParOf" srcId="{50559ADE-7DAB-482D-9944-CE723C556404}" destId="{2ADC52FF-6EC1-40F7-A838-1D72E7219145}" srcOrd="0" destOrd="0" presId="urn:microsoft.com/office/officeart/2005/8/layout/orgChart1"/>
    <dgm:cxn modelId="{118BE77C-3ABB-4DDE-B89D-4E42A3BA7423}" type="presParOf" srcId="{50559ADE-7DAB-482D-9944-CE723C556404}" destId="{550A02A3-EB6A-49CF-AAA5-0595F3083205}" srcOrd="1" destOrd="0" presId="urn:microsoft.com/office/officeart/2005/8/layout/orgChart1"/>
    <dgm:cxn modelId="{3F1BEEF0-C058-4CD4-8FD3-21901C62E22A}" type="presParOf" srcId="{550A02A3-EB6A-49CF-AAA5-0595F3083205}" destId="{97F37A01-8E50-4165-B142-2199ECD2D102}" srcOrd="0" destOrd="0" presId="urn:microsoft.com/office/officeart/2005/8/layout/orgChart1"/>
    <dgm:cxn modelId="{61F19A75-C3EA-48A3-8B92-107B4E0D0B04}" type="presParOf" srcId="{97F37A01-8E50-4165-B142-2199ECD2D102}" destId="{F3E8C748-33FF-4850-B8AD-834E7F43B78F}" srcOrd="0" destOrd="0" presId="urn:microsoft.com/office/officeart/2005/8/layout/orgChart1"/>
    <dgm:cxn modelId="{D8E6053B-B39F-4217-8441-3664042D191F}" type="presParOf" srcId="{97F37A01-8E50-4165-B142-2199ECD2D102}" destId="{290448CC-C207-4D9F-8D30-0AAFA0CC581E}" srcOrd="1" destOrd="0" presId="urn:microsoft.com/office/officeart/2005/8/layout/orgChart1"/>
    <dgm:cxn modelId="{62548D4E-18BE-4E7C-BCB2-D89C1836037F}" type="presParOf" srcId="{550A02A3-EB6A-49CF-AAA5-0595F3083205}" destId="{3E0231E7-7C69-42D5-8368-89F023C6CFA7}" srcOrd="1" destOrd="0" presId="urn:microsoft.com/office/officeart/2005/8/layout/orgChart1"/>
    <dgm:cxn modelId="{2301BDD9-0E3E-4D31-890C-7C3AE6C1D349}" type="presParOf" srcId="{550A02A3-EB6A-49CF-AAA5-0595F3083205}" destId="{131B150D-A185-46AD-91B7-69A8FFF6530A}" srcOrd="2" destOrd="0" presId="urn:microsoft.com/office/officeart/2005/8/layout/orgChart1"/>
    <dgm:cxn modelId="{78559E88-2DF7-4145-97AD-5BA8C2BB0067}" type="presParOf" srcId="{50559ADE-7DAB-482D-9944-CE723C556404}" destId="{36E68C30-EF74-45EC-AA77-9DD6C85FB645}" srcOrd="2" destOrd="0" presId="urn:microsoft.com/office/officeart/2005/8/layout/orgChart1"/>
    <dgm:cxn modelId="{FE03CADC-318C-40D1-B365-6DDDCAE528E4}" type="presParOf" srcId="{50559ADE-7DAB-482D-9944-CE723C556404}" destId="{28E14AF1-3AD5-4F33-BABE-A637B0D2A7C0}" srcOrd="3" destOrd="0" presId="urn:microsoft.com/office/officeart/2005/8/layout/orgChart1"/>
    <dgm:cxn modelId="{117B7A6D-E84F-475E-A560-D4001E0E61BD}" type="presParOf" srcId="{28E14AF1-3AD5-4F33-BABE-A637B0D2A7C0}" destId="{0F58EB90-7A00-47AE-8024-67394868A0ED}" srcOrd="0" destOrd="0" presId="urn:microsoft.com/office/officeart/2005/8/layout/orgChart1"/>
    <dgm:cxn modelId="{240B01C2-7F81-4B69-BF65-D52834D2A014}" type="presParOf" srcId="{0F58EB90-7A00-47AE-8024-67394868A0ED}" destId="{541B9C52-5615-4C01-B590-9FCD6C22401E}" srcOrd="0" destOrd="0" presId="urn:microsoft.com/office/officeart/2005/8/layout/orgChart1"/>
    <dgm:cxn modelId="{6DE2C934-98F9-4E20-B1FE-760E0CBF4E5D}" type="presParOf" srcId="{0F58EB90-7A00-47AE-8024-67394868A0ED}" destId="{E6BF9BB1-2304-4B7B-80DA-9BD8050FB578}" srcOrd="1" destOrd="0" presId="urn:microsoft.com/office/officeart/2005/8/layout/orgChart1"/>
    <dgm:cxn modelId="{F8EB1B9E-81A0-41E9-8D94-4D9BA9488801}" type="presParOf" srcId="{28E14AF1-3AD5-4F33-BABE-A637B0D2A7C0}" destId="{25C246AF-CE7C-43D6-99F1-328D399ADACC}" srcOrd="1" destOrd="0" presId="urn:microsoft.com/office/officeart/2005/8/layout/orgChart1"/>
    <dgm:cxn modelId="{ACD35F52-5332-4CCB-83EE-9863C6B6E80B}" type="presParOf" srcId="{28E14AF1-3AD5-4F33-BABE-A637B0D2A7C0}" destId="{9F669497-A7D2-496A-8657-1DC5406E362B}" srcOrd="2" destOrd="0" presId="urn:microsoft.com/office/officeart/2005/8/layout/orgChart1"/>
    <dgm:cxn modelId="{A0B3604C-8D26-445C-9C05-EC7444E96972}" type="presParOf" srcId="{50559ADE-7DAB-482D-9944-CE723C556404}" destId="{3F155F26-A138-43A2-88B2-96BC7C7AC3B0}" srcOrd="4" destOrd="0" presId="urn:microsoft.com/office/officeart/2005/8/layout/orgChart1"/>
    <dgm:cxn modelId="{2E788A96-090B-49E7-8683-3ABE80710157}" type="presParOf" srcId="{50559ADE-7DAB-482D-9944-CE723C556404}" destId="{2A6DC60D-FA4A-43C3-94B3-D41F2697B2B5}" srcOrd="5" destOrd="0" presId="urn:microsoft.com/office/officeart/2005/8/layout/orgChart1"/>
    <dgm:cxn modelId="{99F057A6-4722-48FC-963F-F53D62C58277}" type="presParOf" srcId="{2A6DC60D-FA4A-43C3-94B3-D41F2697B2B5}" destId="{64A13B6D-AAF5-4D59-BA0B-A9A6842672BD}" srcOrd="0" destOrd="0" presId="urn:microsoft.com/office/officeart/2005/8/layout/orgChart1"/>
    <dgm:cxn modelId="{0E66C975-9437-4BB4-A1CC-35AAB8A30BC6}" type="presParOf" srcId="{64A13B6D-AAF5-4D59-BA0B-A9A6842672BD}" destId="{48902D22-EDBE-4C2E-B78A-68010E43B1B1}" srcOrd="0" destOrd="0" presId="urn:microsoft.com/office/officeart/2005/8/layout/orgChart1"/>
    <dgm:cxn modelId="{B8B5B94B-E056-49A5-87C4-91A9078ADE8F}" type="presParOf" srcId="{64A13B6D-AAF5-4D59-BA0B-A9A6842672BD}" destId="{D0344CE1-935D-4183-A490-8EDC05A9F454}" srcOrd="1" destOrd="0" presId="urn:microsoft.com/office/officeart/2005/8/layout/orgChart1"/>
    <dgm:cxn modelId="{56A1BECB-5C7E-4413-B867-774FAFCA7D4B}" type="presParOf" srcId="{2A6DC60D-FA4A-43C3-94B3-D41F2697B2B5}" destId="{B8846038-FC8F-4369-8FC0-ACB55E6A2327}" srcOrd="1" destOrd="0" presId="urn:microsoft.com/office/officeart/2005/8/layout/orgChart1"/>
    <dgm:cxn modelId="{7220634C-5D49-4303-8989-7DC479397972}" type="presParOf" srcId="{2A6DC60D-FA4A-43C3-94B3-D41F2697B2B5}" destId="{00DE2815-9E46-4B19-BD0A-4EF5AE48B640}" srcOrd="2" destOrd="0" presId="urn:microsoft.com/office/officeart/2005/8/layout/orgChart1"/>
    <dgm:cxn modelId="{DD7E8F05-FACE-4B36-863D-C9E0DA08911B}" type="presParOf" srcId="{50559ADE-7DAB-482D-9944-CE723C556404}" destId="{4E202868-F655-4FF8-BE0E-9DE8E1C9C232}" srcOrd="6" destOrd="0" presId="urn:microsoft.com/office/officeart/2005/8/layout/orgChart1"/>
    <dgm:cxn modelId="{64A4779E-7FD9-45D5-8947-607E686B7523}" type="presParOf" srcId="{50559ADE-7DAB-482D-9944-CE723C556404}" destId="{CA6EE582-7C49-44E9-92B9-DD522BBEDAED}" srcOrd="7" destOrd="0" presId="urn:microsoft.com/office/officeart/2005/8/layout/orgChart1"/>
    <dgm:cxn modelId="{59326F93-248E-462B-A134-647FB65D5DB2}" type="presParOf" srcId="{CA6EE582-7C49-44E9-92B9-DD522BBEDAED}" destId="{08BFA272-DAB8-4119-BE0F-B9BD04FF49B4}" srcOrd="0" destOrd="0" presId="urn:microsoft.com/office/officeart/2005/8/layout/orgChart1"/>
    <dgm:cxn modelId="{88F9CFC6-CC68-4BE5-9717-31D85759A873}" type="presParOf" srcId="{08BFA272-DAB8-4119-BE0F-B9BD04FF49B4}" destId="{50194F65-572B-424A-A8A9-72EBF1597321}" srcOrd="0" destOrd="0" presId="urn:microsoft.com/office/officeart/2005/8/layout/orgChart1"/>
    <dgm:cxn modelId="{5F847FD8-4372-4C01-ACB7-5EBEA495A70A}" type="presParOf" srcId="{08BFA272-DAB8-4119-BE0F-B9BD04FF49B4}" destId="{05E488EB-2D28-4E47-810C-AEE3EFFB1B58}" srcOrd="1" destOrd="0" presId="urn:microsoft.com/office/officeart/2005/8/layout/orgChart1"/>
    <dgm:cxn modelId="{01FE9F42-AA7F-4A46-91BB-C0777E7099F0}" type="presParOf" srcId="{CA6EE582-7C49-44E9-92B9-DD522BBEDAED}" destId="{2FED53F8-A53F-40C6-B085-860F6FDA025A}" srcOrd="1" destOrd="0" presId="urn:microsoft.com/office/officeart/2005/8/layout/orgChart1"/>
    <dgm:cxn modelId="{20F252D6-3CE3-4B33-A3E2-A03178D98D05}" type="presParOf" srcId="{CA6EE582-7C49-44E9-92B9-DD522BBEDAED}" destId="{04D8803B-BDED-4E0E-B209-E4C0C6C32DBF}" srcOrd="2" destOrd="0" presId="urn:microsoft.com/office/officeart/2005/8/layout/orgChart1"/>
    <dgm:cxn modelId="{792354BE-4739-493A-89CE-4E234A2562D4}" type="presParOf" srcId="{B2433B58-7E7B-41BE-B121-CB7C27450CFC}" destId="{CF059EC2-236D-4A1E-A702-7F2673B014E7}" srcOrd="2" destOrd="0" presId="urn:microsoft.com/office/officeart/2005/8/layout/orgChart1"/>
    <dgm:cxn modelId="{5B160B84-FD4D-4D52-903F-E6FCD499329F}" type="presParOf" srcId="{CF059EC2-236D-4A1E-A702-7F2673B014E7}" destId="{74A369C4-6597-4B5F-AE1A-DD38958937FF}" srcOrd="0" destOrd="0" presId="urn:microsoft.com/office/officeart/2005/8/layout/orgChart1"/>
    <dgm:cxn modelId="{1EEF395C-FCDA-4C8F-BE24-A6E6D43A0C66}" type="presParOf" srcId="{CF059EC2-236D-4A1E-A702-7F2673B014E7}" destId="{7256AA67-DA17-44F3-B5BD-83A985EAC8E6}" srcOrd="1" destOrd="0" presId="urn:microsoft.com/office/officeart/2005/8/layout/orgChart1"/>
    <dgm:cxn modelId="{85D6DAA0-D6E1-4343-AB14-BB87F00BD9D6}" type="presParOf" srcId="{7256AA67-DA17-44F3-B5BD-83A985EAC8E6}" destId="{FD25F306-5E68-4E3F-AE9C-0510DA9C7F5C}" srcOrd="0" destOrd="0" presId="urn:microsoft.com/office/officeart/2005/8/layout/orgChart1"/>
    <dgm:cxn modelId="{EC746990-984C-4659-9815-827ADF1E1625}" type="presParOf" srcId="{FD25F306-5E68-4E3F-AE9C-0510DA9C7F5C}" destId="{B8E5EE45-513D-495E-A582-03C315E91129}" srcOrd="0" destOrd="0" presId="urn:microsoft.com/office/officeart/2005/8/layout/orgChart1"/>
    <dgm:cxn modelId="{5D352EA0-D19E-4C56-A1BA-CEAEA4A6F9A9}" type="presParOf" srcId="{FD25F306-5E68-4E3F-AE9C-0510DA9C7F5C}" destId="{F3937719-DC0E-48F0-98EE-34320020E254}" srcOrd="1" destOrd="0" presId="urn:microsoft.com/office/officeart/2005/8/layout/orgChart1"/>
    <dgm:cxn modelId="{133ADF0C-FD75-449E-AB8A-C424B6357C2B}" type="presParOf" srcId="{7256AA67-DA17-44F3-B5BD-83A985EAC8E6}" destId="{51438B95-A240-4901-81D7-1C46A447A6CB}" srcOrd="1" destOrd="0" presId="urn:microsoft.com/office/officeart/2005/8/layout/orgChart1"/>
    <dgm:cxn modelId="{A11455D0-12D0-4D25-A9FA-D6FC64141A02}" type="presParOf" srcId="{7256AA67-DA17-44F3-B5BD-83A985EAC8E6}" destId="{A9CA5B46-5D0A-49BD-824E-7EF07F5923FC}" srcOrd="2" destOrd="0" presId="urn:microsoft.com/office/officeart/2005/8/layout/orgChart1"/>
    <dgm:cxn modelId="{7A7915E5-0DD3-4103-A52A-890B809437F1}" type="presParOf" srcId="{CF059EC2-236D-4A1E-A702-7F2673B014E7}" destId="{6A8E214C-BD25-46B4-B69C-1A9AEE82F631}" srcOrd="2" destOrd="0" presId="urn:microsoft.com/office/officeart/2005/8/layout/orgChart1"/>
    <dgm:cxn modelId="{92FDF9CF-9383-4991-AA8E-CBE1BEA77262}" type="presParOf" srcId="{CF059EC2-236D-4A1E-A702-7F2673B014E7}" destId="{BD44970A-B884-41C0-8BA6-E644B3FB517B}" srcOrd="3" destOrd="0" presId="urn:microsoft.com/office/officeart/2005/8/layout/orgChart1"/>
    <dgm:cxn modelId="{AC02BB98-9B80-4ACB-B03F-DFA5045A38F0}" type="presParOf" srcId="{BD44970A-B884-41C0-8BA6-E644B3FB517B}" destId="{F88FA2E1-1481-41BF-BF23-BA8DE6242FAC}" srcOrd="0" destOrd="0" presId="urn:microsoft.com/office/officeart/2005/8/layout/orgChart1"/>
    <dgm:cxn modelId="{DE8D45A4-0252-4A8E-995D-D2495F4669E0}" type="presParOf" srcId="{F88FA2E1-1481-41BF-BF23-BA8DE6242FAC}" destId="{5158D1A9-0B71-4A08-84C3-619C08BD56B1}" srcOrd="0" destOrd="0" presId="urn:microsoft.com/office/officeart/2005/8/layout/orgChart1"/>
    <dgm:cxn modelId="{5CB4CAF6-344B-4D3C-B761-4F6C035F738B}" type="presParOf" srcId="{F88FA2E1-1481-41BF-BF23-BA8DE6242FAC}" destId="{542D7BC0-C492-45F8-BF85-9940D65A0791}" srcOrd="1" destOrd="0" presId="urn:microsoft.com/office/officeart/2005/8/layout/orgChart1"/>
    <dgm:cxn modelId="{D88C94CC-625C-475F-B758-953DC12690E9}" type="presParOf" srcId="{BD44970A-B884-41C0-8BA6-E644B3FB517B}" destId="{BDCD7AC0-B212-4FA4-923F-44E008325D90}" srcOrd="1" destOrd="0" presId="urn:microsoft.com/office/officeart/2005/8/layout/orgChart1"/>
    <dgm:cxn modelId="{EEEAF196-28B5-4CCF-B5F4-145043CF914B}" type="presParOf" srcId="{BD44970A-B884-41C0-8BA6-E644B3FB517B}" destId="{C5405C35-3148-472B-B985-02DCCDE89358}" srcOrd="2" destOrd="0" presId="urn:microsoft.com/office/officeart/2005/8/layout/orgChart1"/>
    <dgm:cxn modelId="{6B832B69-A58C-457C-92F7-74FAE6BA3011}" type="presParOf" srcId="{CF059EC2-236D-4A1E-A702-7F2673B014E7}" destId="{F6927AF2-212B-4EC5-B6F4-CC4BF8E8B0B9}" srcOrd="4" destOrd="0" presId="urn:microsoft.com/office/officeart/2005/8/layout/orgChart1"/>
    <dgm:cxn modelId="{0609A9DF-0C79-47D7-8E52-597B9A37B80B}" type="presParOf" srcId="{CF059EC2-236D-4A1E-A702-7F2673B014E7}" destId="{DABBEC37-C9E5-4512-8622-9B4F28E253B5}" srcOrd="5" destOrd="0" presId="urn:microsoft.com/office/officeart/2005/8/layout/orgChart1"/>
    <dgm:cxn modelId="{0B2713C8-F3F9-4CAB-867E-2D5756DD8C41}" type="presParOf" srcId="{DABBEC37-C9E5-4512-8622-9B4F28E253B5}" destId="{E7E65111-6377-4C96-B952-6472FEB6BD7A}" srcOrd="0" destOrd="0" presId="urn:microsoft.com/office/officeart/2005/8/layout/orgChart1"/>
    <dgm:cxn modelId="{55E681E2-72CD-4747-B72C-F5E068C56521}" type="presParOf" srcId="{E7E65111-6377-4C96-B952-6472FEB6BD7A}" destId="{30FECD0F-3EB9-41F4-BCE9-D1FAA049F9E5}" srcOrd="0" destOrd="0" presId="urn:microsoft.com/office/officeart/2005/8/layout/orgChart1"/>
    <dgm:cxn modelId="{AD5D61B3-DB2D-4822-9DEF-25FB31FA5D74}" type="presParOf" srcId="{E7E65111-6377-4C96-B952-6472FEB6BD7A}" destId="{08A627FA-B2CF-41DA-8C82-367533B11404}" srcOrd="1" destOrd="0" presId="urn:microsoft.com/office/officeart/2005/8/layout/orgChart1"/>
    <dgm:cxn modelId="{E3E00C2F-8028-4D9C-9D2E-2D87E33F955B}" type="presParOf" srcId="{DABBEC37-C9E5-4512-8622-9B4F28E253B5}" destId="{5A2A9DC1-20D9-40AB-8189-4E5DD3A7B342}" srcOrd="1" destOrd="0" presId="urn:microsoft.com/office/officeart/2005/8/layout/orgChart1"/>
    <dgm:cxn modelId="{CEEB5A57-DBC7-4448-AF28-7C8EB8E406F9}" type="presParOf" srcId="{DABBEC37-C9E5-4512-8622-9B4F28E253B5}" destId="{EC37DFD2-999E-478F-AA74-FA34765F09F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50E0E09-2D8C-44E4-9CBB-B5C4334DA8CD}" type="doc">
      <dgm:prSet loTypeId="urn:microsoft.com/office/officeart/2005/8/layout/hList1" loCatId="list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E12E7FE2-9F89-480A-9A04-6B77B30D2609}">
      <dgm:prSet phldrT="[Текст]"/>
      <dgm:spPr/>
      <dgm:t>
        <a:bodyPr/>
        <a:lstStyle/>
        <a:p>
          <a:r>
            <a:rPr lang="uk-UA" dirty="0" smtClean="0"/>
            <a:t>ст.73 </a:t>
          </a:r>
          <a:r>
            <a:rPr lang="uk-UA" dirty="0" err="1" smtClean="0"/>
            <a:t>КЗпПУ</a:t>
          </a:r>
          <a:endParaRPr lang="ru-RU" dirty="0"/>
        </a:p>
      </dgm:t>
    </dgm:pt>
    <dgm:pt modelId="{FD5DB80F-24D4-4804-8E9E-A2A1E97AE6F2}" type="parTrans" cxnId="{5DA789FF-013B-4562-9462-B0417F7FB28A}">
      <dgm:prSet/>
      <dgm:spPr/>
      <dgm:t>
        <a:bodyPr/>
        <a:lstStyle/>
        <a:p>
          <a:endParaRPr lang="ru-RU"/>
        </a:p>
      </dgm:t>
    </dgm:pt>
    <dgm:pt modelId="{3A44A941-282A-4E52-86B2-5074551EF5F4}" type="sibTrans" cxnId="{5DA789FF-013B-4562-9462-B0417F7FB28A}">
      <dgm:prSet/>
      <dgm:spPr/>
      <dgm:t>
        <a:bodyPr/>
        <a:lstStyle/>
        <a:p>
          <a:endParaRPr lang="ru-RU"/>
        </a:p>
      </dgm:t>
    </dgm:pt>
    <dgm:pt modelId="{0F2CC1EC-3D8E-4BF0-8991-3FA01227CD83}">
      <dgm:prSet phldrT="[Текст]"/>
      <dgm:spPr/>
      <dgm:t>
        <a:bodyPr/>
        <a:lstStyle/>
        <a:p>
          <a:r>
            <a:rPr lang="uk-UA" dirty="0" smtClean="0"/>
            <a:t>Святкові дні:</a:t>
          </a:r>
          <a:endParaRPr lang="ru-RU" dirty="0"/>
        </a:p>
      </dgm:t>
    </dgm:pt>
    <dgm:pt modelId="{03078BF5-E43F-4C94-B185-E63A9144A785}" type="parTrans" cxnId="{748C115E-C670-42F1-8E75-938F0FD91A03}">
      <dgm:prSet/>
      <dgm:spPr/>
      <dgm:t>
        <a:bodyPr/>
        <a:lstStyle/>
        <a:p>
          <a:endParaRPr lang="ru-RU"/>
        </a:p>
      </dgm:t>
    </dgm:pt>
    <dgm:pt modelId="{EF63790F-C957-4ED8-A1D6-4E0F3C307D24}" type="sibTrans" cxnId="{748C115E-C670-42F1-8E75-938F0FD91A03}">
      <dgm:prSet/>
      <dgm:spPr/>
      <dgm:t>
        <a:bodyPr/>
        <a:lstStyle/>
        <a:p>
          <a:endParaRPr lang="ru-RU"/>
        </a:p>
      </dgm:t>
    </dgm:pt>
    <dgm:pt modelId="{0F50FA92-F4D9-4B31-B11A-ECBAB6DB6A40}">
      <dgm:prSet phldrT="[Текст]"/>
      <dgm:spPr/>
      <dgm:t>
        <a:bodyPr/>
        <a:lstStyle/>
        <a:p>
          <a:r>
            <a:rPr lang="uk-UA" dirty="0" smtClean="0"/>
            <a:t>1 січня – Новий рік</a:t>
          </a:r>
          <a:endParaRPr lang="ru-RU" dirty="0"/>
        </a:p>
      </dgm:t>
    </dgm:pt>
    <dgm:pt modelId="{B53BE66A-ED3A-4E3B-ACCC-48580E2FF96A}" type="parTrans" cxnId="{48A5F249-F1F6-482D-AAAE-68BB143F50A0}">
      <dgm:prSet/>
      <dgm:spPr/>
      <dgm:t>
        <a:bodyPr/>
        <a:lstStyle/>
        <a:p>
          <a:endParaRPr lang="ru-RU"/>
        </a:p>
      </dgm:t>
    </dgm:pt>
    <dgm:pt modelId="{23869EDC-3620-41B0-BC40-B3F54465CE53}" type="sibTrans" cxnId="{48A5F249-F1F6-482D-AAAE-68BB143F50A0}">
      <dgm:prSet/>
      <dgm:spPr/>
      <dgm:t>
        <a:bodyPr/>
        <a:lstStyle/>
        <a:p>
          <a:endParaRPr lang="ru-RU"/>
        </a:p>
      </dgm:t>
    </dgm:pt>
    <dgm:pt modelId="{A3F02226-3C42-4F51-B38D-C0432DDCFDCD}">
      <dgm:prSet phldrT="[Текст]"/>
      <dgm:spPr/>
      <dgm:t>
        <a:bodyPr/>
        <a:lstStyle/>
        <a:p>
          <a:r>
            <a:rPr lang="uk-UA" dirty="0" smtClean="0"/>
            <a:t>7 січня  -  Різдво Христове</a:t>
          </a:r>
          <a:endParaRPr lang="ru-RU" dirty="0"/>
        </a:p>
      </dgm:t>
    </dgm:pt>
    <dgm:pt modelId="{33AF9433-8069-44C6-88AA-6DA52F945F86}" type="parTrans" cxnId="{17F38EC8-F089-41CB-BA16-19D9CE017921}">
      <dgm:prSet/>
      <dgm:spPr/>
      <dgm:t>
        <a:bodyPr/>
        <a:lstStyle/>
        <a:p>
          <a:endParaRPr lang="ru-RU"/>
        </a:p>
      </dgm:t>
    </dgm:pt>
    <dgm:pt modelId="{70DECBBB-6A1D-4D89-8669-F4A6A2321339}" type="sibTrans" cxnId="{17F38EC8-F089-41CB-BA16-19D9CE017921}">
      <dgm:prSet/>
      <dgm:spPr/>
      <dgm:t>
        <a:bodyPr/>
        <a:lstStyle/>
        <a:p>
          <a:endParaRPr lang="ru-RU"/>
        </a:p>
      </dgm:t>
    </dgm:pt>
    <dgm:pt modelId="{A2B26604-052B-493D-A449-2B394DCC07CC}">
      <dgm:prSet phldrT="[Текст]"/>
      <dgm:spPr/>
      <dgm:t>
        <a:bodyPr/>
        <a:lstStyle/>
        <a:p>
          <a:r>
            <a:rPr lang="uk-UA" dirty="0" smtClean="0"/>
            <a:t>Неробочі дні </a:t>
          </a:r>
          <a:r>
            <a:rPr lang="uk-UA" dirty="0" err="1" smtClean="0"/>
            <a:t>пов</a:t>
          </a:r>
          <a:r>
            <a:rPr lang="en-US" dirty="0" smtClean="0"/>
            <a:t>’</a:t>
          </a:r>
          <a:r>
            <a:rPr lang="uk-UA" dirty="0" err="1" smtClean="0"/>
            <a:t>язані</a:t>
          </a:r>
          <a:r>
            <a:rPr lang="uk-UA" dirty="0" smtClean="0"/>
            <a:t> з релігійними святами</a:t>
          </a:r>
          <a:endParaRPr lang="ru-RU" dirty="0"/>
        </a:p>
      </dgm:t>
    </dgm:pt>
    <dgm:pt modelId="{5C5D5059-50FA-43C7-8325-81401C8367B6}" type="parTrans" cxnId="{0F2D2CFA-6A77-4153-ABBC-77D9AC3617FC}">
      <dgm:prSet/>
      <dgm:spPr/>
      <dgm:t>
        <a:bodyPr/>
        <a:lstStyle/>
        <a:p>
          <a:endParaRPr lang="ru-RU"/>
        </a:p>
      </dgm:t>
    </dgm:pt>
    <dgm:pt modelId="{30964A03-84FD-468F-AF55-E729C2BE6120}" type="sibTrans" cxnId="{0F2D2CFA-6A77-4153-ABBC-77D9AC3617FC}">
      <dgm:prSet/>
      <dgm:spPr/>
      <dgm:t>
        <a:bodyPr/>
        <a:lstStyle/>
        <a:p>
          <a:endParaRPr lang="ru-RU"/>
        </a:p>
      </dgm:t>
    </dgm:pt>
    <dgm:pt modelId="{57C9FEF5-A656-4651-A6E0-A5427E3845C0}">
      <dgm:prSet phldrT="[Текст]"/>
      <dgm:spPr/>
      <dgm:t>
        <a:bodyPr/>
        <a:lstStyle/>
        <a:p>
          <a:r>
            <a:rPr lang="uk-UA" dirty="0" smtClean="0"/>
            <a:t>7 січня – Різдво Христове</a:t>
          </a:r>
          <a:endParaRPr lang="ru-RU" dirty="0"/>
        </a:p>
      </dgm:t>
    </dgm:pt>
    <dgm:pt modelId="{57934A79-9E06-4A41-93B5-A4B78B860888}" type="parTrans" cxnId="{4D3EACB2-C9BB-4BE8-9704-A9039A079551}">
      <dgm:prSet/>
      <dgm:spPr/>
      <dgm:t>
        <a:bodyPr/>
        <a:lstStyle/>
        <a:p>
          <a:endParaRPr lang="ru-RU"/>
        </a:p>
      </dgm:t>
    </dgm:pt>
    <dgm:pt modelId="{3E4CF093-B65B-4A4F-9C4E-021E5C42D53C}" type="sibTrans" cxnId="{4D3EACB2-C9BB-4BE8-9704-A9039A079551}">
      <dgm:prSet/>
      <dgm:spPr/>
      <dgm:t>
        <a:bodyPr/>
        <a:lstStyle/>
        <a:p>
          <a:endParaRPr lang="ru-RU"/>
        </a:p>
      </dgm:t>
    </dgm:pt>
    <dgm:pt modelId="{F93CADC5-8E35-482D-AF32-7D558F0CF3C3}">
      <dgm:prSet phldrT="[Текст]"/>
      <dgm:spPr/>
      <dgm:t>
        <a:bodyPr/>
        <a:lstStyle/>
        <a:p>
          <a:r>
            <a:rPr lang="uk-UA" dirty="0" smtClean="0"/>
            <a:t>один день(неділя) – Пасха(Великдень)</a:t>
          </a:r>
          <a:endParaRPr lang="ru-RU" dirty="0"/>
        </a:p>
      </dgm:t>
    </dgm:pt>
    <dgm:pt modelId="{1E1DA2A5-D550-497E-BD35-354208A36718}" type="parTrans" cxnId="{035DC783-FDB5-455D-A4C1-3180A0A0A34F}">
      <dgm:prSet/>
      <dgm:spPr/>
      <dgm:t>
        <a:bodyPr/>
        <a:lstStyle/>
        <a:p>
          <a:endParaRPr lang="ru-RU"/>
        </a:p>
      </dgm:t>
    </dgm:pt>
    <dgm:pt modelId="{46495CEA-2059-418F-BFFE-BC467358FA1C}" type="sibTrans" cxnId="{035DC783-FDB5-455D-A4C1-3180A0A0A34F}">
      <dgm:prSet/>
      <dgm:spPr/>
      <dgm:t>
        <a:bodyPr/>
        <a:lstStyle/>
        <a:p>
          <a:endParaRPr lang="ru-RU"/>
        </a:p>
      </dgm:t>
    </dgm:pt>
    <dgm:pt modelId="{793E6F10-6BB7-4C7A-ADE7-B82E04826DE8}">
      <dgm:prSet phldrT="[Текст]"/>
      <dgm:spPr/>
      <dgm:t>
        <a:bodyPr/>
        <a:lstStyle/>
        <a:p>
          <a:r>
            <a:rPr lang="uk-UA" dirty="0" smtClean="0"/>
            <a:t>святкові дні є загальними для  всіх працівників незалежно від їх ставлення до релігії</a:t>
          </a:r>
          <a:endParaRPr lang="ru-RU" dirty="0"/>
        </a:p>
      </dgm:t>
    </dgm:pt>
    <dgm:pt modelId="{BB01659F-C158-4200-ACAC-AD4C9CCC9FEF}" type="sibTrans" cxnId="{8DC4519B-8A67-47EC-A9B9-61349E728B88}">
      <dgm:prSet/>
      <dgm:spPr/>
      <dgm:t>
        <a:bodyPr/>
        <a:lstStyle/>
        <a:p>
          <a:endParaRPr lang="ru-RU"/>
        </a:p>
      </dgm:t>
    </dgm:pt>
    <dgm:pt modelId="{27DE5B77-F0AE-4B9C-B796-440FC799FE16}" type="parTrans" cxnId="{8DC4519B-8A67-47EC-A9B9-61349E728B88}">
      <dgm:prSet/>
      <dgm:spPr/>
      <dgm:t>
        <a:bodyPr/>
        <a:lstStyle/>
        <a:p>
          <a:endParaRPr lang="ru-RU"/>
        </a:p>
      </dgm:t>
    </dgm:pt>
    <dgm:pt modelId="{A3723884-94DF-446B-8D29-56056AD759B4}">
      <dgm:prSet phldrT="[Текст]"/>
      <dgm:spPr/>
      <dgm:t>
        <a:bodyPr/>
        <a:lstStyle/>
        <a:p>
          <a:r>
            <a:rPr lang="uk-UA" dirty="0" smtClean="0"/>
            <a:t>робота у святкові і неробочі дні допускається лише за умови, що її припинення неможливе через виробничо-технічні умови,роботи, викликані необхідністю обслуговування населення</a:t>
          </a:r>
          <a:endParaRPr lang="ru-RU" dirty="0"/>
        </a:p>
      </dgm:t>
    </dgm:pt>
    <dgm:pt modelId="{82D63FB4-DC2B-41A3-BF75-12455445C69F}" type="sibTrans" cxnId="{77C9C9CF-2F22-4CCD-998F-057879B1F939}">
      <dgm:prSet/>
      <dgm:spPr/>
      <dgm:t>
        <a:bodyPr/>
        <a:lstStyle/>
        <a:p>
          <a:endParaRPr lang="ru-RU"/>
        </a:p>
      </dgm:t>
    </dgm:pt>
    <dgm:pt modelId="{2764C810-26F0-4FC3-BED2-12558A0EDCF5}" type="parTrans" cxnId="{77C9C9CF-2F22-4CCD-998F-057879B1F939}">
      <dgm:prSet/>
      <dgm:spPr/>
      <dgm:t>
        <a:bodyPr/>
        <a:lstStyle/>
        <a:p>
          <a:endParaRPr lang="ru-RU"/>
        </a:p>
      </dgm:t>
    </dgm:pt>
    <dgm:pt modelId="{2BE7C375-4EB7-4BF7-BDAA-5823192AAD9F}">
      <dgm:prSet phldrT="[Текст]"/>
      <dgm:spPr/>
      <dgm:t>
        <a:bodyPr/>
        <a:lstStyle/>
        <a:p>
          <a:r>
            <a:rPr lang="uk-UA" dirty="0" smtClean="0"/>
            <a:t>8 березня – Міжнародний жіночий день</a:t>
          </a:r>
          <a:endParaRPr lang="ru-RU" dirty="0"/>
        </a:p>
      </dgm:t>
    </dgm:pt>
    <dgm:pt modelId="{AAA82573-F9F5-4966-B5BC-74C26DF7D184}" type="parTrans" cxnId="{CD4574B0-C19D-4A8B-8E5A-23EDB191FF6B}">
      <dgm:prSet/>
      <dgm:spPr/>
      <dgm:t>
        <a:bodyPr/>
        <a:lstStyle/>
        <a:p>
          <a:endParaRPr lang="ru-RU"/>
        </a:p>
      </dgm:t>
    </dgm:pt>
    <dgm:pt modelId="{8D88B1E3-78A8-4E56-A3ED-149F159FA5AE}" type="sibTrans" cxnId="{CD4574B0-C19D-4A8B-8E5A-23EDB191FF6B}">
      <dgm:prSet/>
      <dgm:spPr/>
      <dgm:t>
        <a:bodyPr/>
        <a:lstStyle/>
        <a:p>
          <a:endParaRPr lang="ru-RU"/>
        </a:p>
      </dgm:t>
    </dgm:pt>
    <dgm:pt modelId="{4FEBF62B-6194-4F07-A078-0E28046973BA}">
      <dgm:prSet phldrT="[Текст]"/>
      <dgm:spPr/>
      <dgm:t>
        <a:bodyPr/>
        <a:lstStyle/>
        <a:p>
          <a:r>
            <a:rPr lang="uk-UA" dirty="0" smtClean="0"/>
            <a:t>1 і 2 травня – День міжнародної солідарності трудящих</a:t>
          </a:r>
          <a:endParaRPr lang="ru-RU" dirty="0"/>
        </a:p>
      </dgm:t>
    </dgm:pt>
    <dgm:pt modelId="{7EEF0304-2915-479B-9FB3-E9F2652522BC}" type="parTrans" cxnId="{11A10B4C-DA91-4554-B227-C2A5A1087E20}">
      <dgm:prSet/>
      <dgm:spPr/>
      <dgm:t>
        <a:bodyPr/>
        <a:lstStyle/>
        <a:p>
          <a:endParaRPr lang="ru-RU"/>
        </a:p>
      </dgm:t>
    </dgm:pt>
    <dgm:pt modelId="{7FB78561-1022-4216-A2BF-3F50839AED12}" type="sibTrans" cxnId="{11A10B4C-DA91-4554-B227-C2A5A1087E20}">
      <dgm:prSet/>
      <dgm:spPr/>
      <dgm:t>
        <a:bodyPr/>
        <a:lstStyle/>
        <a:p>
          <a:endParaRPr lang="ru-RU"/>
        </a:p>
      </dgm:t>
    </dgm:pt>
    <dgm:pt modelId="{42577876-19F4-4F26-8E98-1BA60FA29668}">
      <dgm:prSet phldrT="[Текст]"/>
      <dgm:spPr/>
      <dgm:t>
        <a:bodyPr/>
        <a:lstStyle/>
        <a:p>
          <a:r>
            <a:rPr lang="uk-UA" dirty="0" smtClean="0"/>
            <a:t>9 травня – День перемоги</a:t>
          </a:r>
          <a:endParaRPr lang="ru-RU" dirty="0"/>
        </a:p>
      </dgm:t>
    </dgm:pt>
    <dgm:pt modelId="{FAE63DE8-7311-415D-8E2B-B266D4AC94C6}" type="parTrans" cxnId="{9F3CC5A1-4EC9-4B5E-A1EA-1AFAC28A46C1}">
      <dgm:prSet/>
      <dgm:spPr/>
      <dgm:t>
        <a:bodyPr/>
        <a:lstStyle/>
        <a:p>
          <a:endParaRPr lang="ru-RU"/>
        </a:p>
      </dgm:t>
    </dgm:pt>
    <dgm:pt modelId="{FEA672B1-3801-4C05-BD8E-D2FA69353C6D}" type="sibTrans" cxnId="{9F3CC5A1-4EC9-4B5E-A1EA-1AFAC28A46C1}">
      <dgm:prSet/>
      <dgm:spPr/>
      <dgm:t>
        <a:bodyPr/>
        <a:lstStyle/>
        <a:p>
          <a:endParaRPr lang="ru-RU"/>
        </a:p>
      </dgm:t>
    </dgm:pt>
    <dgm:pt modelId="{B9700CEA-5F00-4803-889E-2BFA323C05BC}">
      <dgm:prSet phldrT="[Текст]"/>
      <dgm:spPr/>
      <dgm:t>
        <a:bodyPr/>
        <a:lstStyle/>
        <a:p>
          <a:r>
            <a:rPr lang="uk-UA" dirty="0" smtClean="0"/>
            <a:t>28 червня – День Конституції України</a:t>
          </a:r>
          <a:endParaRPr lang="ru-RU" dirty="0"/>
        </a:p>
      </dgm:t>
    </dgm:pt>
    <dgm:pt modelId="{D8355823-1EDB-47FA-843B-C507E5564CEA}" type="parTrans" cxnId="{FDB0C998-E946-4BB3-8A54-AD8ED5EDB54C}">
      <dgm:prSet/>
      <dgm:spPr/>
      <dgm:t>
        <a:bodyPr/>
        <a:lstStyle/>
        <a:p>
          <a:endParaRPr lang="ru-RU"/>
        </a:p>
      </dgm:t>
    </dgm:pt>
    <dgm:pt modelId="{FA25B5F0-486B-4D96-A2BE-7B41933BE553}" type="sibTrans" cxnId="{FDB0C998-E946-4BB3-8A54-AD8ED5EDB54C}">
      <dgm:prSet/>
      <dgm:spPr/>
      <dgm:t>
        <a:bodyPr/>
        <a:lstStyle/>
        <a:p>
          <a:endParaRPr lang="ru-RU"/>
        </a:p>
      </dgm:t>
    </dgm:pt>
    <dgm:pt modelId="{E7B397C1-E3B9-4852-94B4-6E719979D84C}">
      <dgm:prSet phldrT="[Текст]"/>
      <dgm:spPr/>
      <dgm:t>
        <a:bodyPr/>
        <a:lstStyle/>
        <a:p>
          <a:r>
            <a:rPr lang="uk-UA" dirty="0" smtClean="0"/>
            <a:t>24 серпня – День незалежності України</a:t>
          </a:r>
          <a:endParaRPr lang="ru-RU" dirty="0"/>
        </a:p>
      </dgm:t>
    </dgm:pt>
    <dgm:pt modelId="{0DEC829F-5D46-4E41-9FC9-B10B6A76A1C8}" type="parTrans" cxnId="{C4FBFB9C-8CB0-48A6-977B-3BFDAF88377B}">
      <dgm:prSet/>
      <dgm:spPr/>
      <dgm:t>
        <a:bodyPr/>
        <a:lstStyle/>
        <a:p>
          <a:endParaRPr lang="ru-RU"/>
        </a:p>
      </dgm:t>
    </dgm:pt>
    <dgm:pt modelId="{4AE8E817-1F64-49DE-8AEA-F3C124D65C7A}" type="sibTrans" cxnId="{C4FBFB9C-8CB0-48A6-977B-3BFDAF88377B}">
      <dgm:prSet/>
      <dgm:spPr/>
      <dgm:t>
        <a:bodyPr/>
        <a:lstStyle/>
        <a:p>
          <a:endParaRPr lang="ru-RU"/>
        </a:p>
      </dgm:t>
    </dgm:pt>
    <dgm:pt modelId="{6A387ABD-BE44-4BA7-9996-41572A315A6E}">
      <dgm:prSet phldrT="[Текст]"/>
      <dgm:spPr/>
      <dgm:t>
        <a:bodyPr/>
        <a:lstStyle/>
        <a:p>
          <a:r>
            <a:rPr lang="uk-UA" dirty="0" smtClean="0"/>
            <a:t>один день(неділя) – Трійця</a:t>
          </a:r>
          <a:endParaRPr lang="ru-RU" dirty="0"/>
        </a:p>
      </dgm:t>
    </dgm:pt>
    <dgm:pt modelId="{EE7BB4FC-6EB7-4E4F-8939-F07FCA21AA7A}" type="parTrans" cxnId="{0D5BDCBB-0100-4916-A641-BDF03806735F}">
      <dgm:prSet/>
      <dgm:spPr/>
      <dgm:t>
        <a:bodyPr/>
        <a:lstStyle/>
        <a:p>
          <a:endParaRPr lang="ru-RU"/>
        </a:p>
      </dgm:t>
    </dgm:pt>
    <dgm:pt modelId="{F46EE34E-61EB-4142-94E2-F0194C76979D}" type="sibTrans" cxnId="{0D5BDCBB-0100-4916-A641-BDF03806735F}">
      <dgm:prSet/>
      <dgm:spPr/>
      <dgm:t>
        <a:bodyPr/>
        <a:lstStyle/>
        <a:p>
          <a:endParaRPr lang="ru-RU"/>
        </a:p>
      </dgm:t>
    </dgm:pt>
    <dgm:pt modelId="{C48DDCEF-05FE-42FA-A8B5-D85AD85D4850}">
      <dgm:prSet phldrT="[Текст]"/>
      <dgm:spPr/>
      <dgm:t>
        <a:bodyPr/>
        <a:lstStyle/>
        <a:p>
          <a:r>
            <a:rPr lang="uk-UA" dirty="0" smtClean="0"/>
            <a:t>Інші (неправославні) релігійні свята</a:t>
          </a:r>
          <a:endParaRPr lang="ru-RU" dirty="0"/>
        </a:p>
      </dgm:t>
    </dgm:pt>
    <dgm:pt modelId="{560345E9-FA32-473A-A624-FEEE326CE44A}" type="parTrans" cxnId="{81196B38-2A02-44A7-AC9C-5005F6B08D68}">
      <dgm:prSet/>
      <dgm:spPr/>
      <dgm:t>
        <a:bodyPr/>
        <a:lstStyle/>
        <a:p>
          <a:endParaRPr lang="ru-RU"/>
        </a:p>
      </dgm:t>
    </dgm:pt>
    <dgm:pt modelId="{B96D0805-B2D7-4F6A-85F7-F5038A0CB41A}" type="sibTrans" cxnId="{81196B38-2A02-44A7-AC9C-5005F6B08D68}">
      <dgm:prSet/>
      <dgm:spPr/>
      <dgm:t>
        <a:bodyPr/>
        <a:lstStyle/>
        <a:p>
          <a:endParaRPr lang="ru-RU"/>
        </a:p>
      </dgm:t>
    </dgm:pt>
    <dgm:pt modelId="{14498E9A-0028-4747-8106-9224AE15E75E}">
      <dgm:prSet phldrT="[Текст]"/>
      <dgm:spPr/>
      <dgm:t>
        <a:bodyPr/>
        <a:lstStyle/>
        <a:p>
          <a:r>
            <a:rPr lang="uk-UA" dirty="0" smtClean="0"/>
            <a:t>за поданням релігійним громад інших(неправославних) конфесій, зареєстрованих в Україні, керівництво підприємств надає особам, які сповідують відповідні релігії, до трьох днів відпочинку протягом року для святкування їх великих свят</a:t>
          </a:r>
          <a:endParaRPr lang="ru-RU" dirty="0"/>
        </a:p>
      </dgm:t>
    </dgm:pt>
    <dgm:pt modelId="{724D6734-9301-4172-9F8C-C7A0EEED39C8}" type="parTrans" cxnId="{0867A781-3290-41BA-AC7B-5C18FD7498BB}">
      <dgm:prSet/>
      <dgm:spPr/>
      <dgm:t>
        <a:bodyPr/>
        <a:lstStyle/>
        <a:p>
          <a:endParaRPr lang="ru-RU"/>
        </a:p>
      </dgm:t>
    </dgm:pt>
    <dgm:pt modelId="{731353DE-39FF-4C92-8415-4CD9D799C218}" type="sibTrans" cxnId="{0867A781-3290-41BA-AC7B-5C18FD7498BB}">
      <dgm:prSet/>
      <dgm:spPr/>
      <dgm:t>
        <a:bodyPr/>
        <a:lstStyle/>
        <a:p>
          <a:endParaRPr lang="ru-RU"/>
        </a:p>
      </dgm:t>
    </dgm:pt>
    <dgm:pt modelId="{6B42EB63-1795-4607-9217-ADADECF64274}">
      <dgm:prSet phldrT="[Текст]"/>
      <dgm:spPr/>
      <dgm:t>
        <a:bodyPr/>
        <a:lstStyle/>
        <a:p>
          <a:r>
            <a:rPr lang="uk-UA" dirty="0" smtClean="0"/>
            <a:t>за ці святкові дні такі особи </a:t>
          </a:r>
          <a:r>
            <a:rPr lang="uk-UA" dirty="0" err="1" smtClean="0"/>
            <a:t>обов</a:t>
          </a:r>
          <a:r>
            <a:rPr lang="en-US" dirty="0" smtClean="0"/>
            <a:t>’</a:t>
          </a:r>
          <a:r>
            <a:rPr lang="uk-UA" dirty="0" err="1" smtClean="0"/>
            <a:t>язково</a:t>
          </a:r>
          <a:r>
            <a:rPr lang="uk-UA" dirty="0" smtClean="0"/>
            <a:t> повинні відпрацювати</a:t>
          </a:r>
          <a:endParaRPr lang="ru-RU" dirty="0"/>
        </a:p>
      </dgm:t>
    </dgm:pt>
    <dgm:pt modelId="{673819EB-FC6E-4892-9834-65780B2DBC97}" type="parTrans" cxnId="{A8783416-3813-456F-AACA-AC88B99A4FD8}">
      <dgm:prSet/>
      <dgm:spPr/>
      <dgm:t>
        <a:bodyPr/>
        <a:lstStyle/>
        <a:p>
          <a:endParaRPr lang="ru-RU"/>
        </a:p>
      </dgm:t>
    </dgm:pt>
    <dgm:pt modelId="{B0D66FCE-92BC-4B3E-99CE-378F04D983DE}" type="sibTrans" cxnId="{A8783416-3813-456F-AACA-AC88B99A4FD8}">
      <dgm:prSet/>
      <dgm:spPr/>
      <dgm:t>
        <a:bodyPr/>
        <a:lstStyle/>
        <a:p>
          <a:endParaRPr lang="ru-RU"/>
        </a:p>
      </dgm:t>
    </dgm:pt>
    <dgm:pt modelId="{85FC1317-4F9F-456D-9A85-06D099379DBC}">
      <dgm:prSet phldrT="[Текст]"/>
      <dgm:spPr/>
      <dgm:t>
        <a:bodyPr/>
        <a:lstStyle/>
        <a:p>
          <a:r>
            <a:rPr lang="uk-UA" dirty="0" smtClean="0"/>
            <a:t>робота у такі дні компенсується у подвійному розмірі відповідно до ст.107 </a:t>
          </a:r>
          <a:r>
            <a:rPr lang="uk-UA" dirty="0" err="1" smtClean="0"/>
            <a:t>КЗпПУ</a:t>
          </a:r>
          <a:endParaRPr lang="ru-RU" dirty="0"/>
        </a:p>
      </dgm:t>
    </dgm:pt>
    <dgm:pt modelId="{8C2E412C-8C8A-4EC0-93C2-67A9B1DAAE1C}" type="parTrans" cxnId="{3D090B06-C518-4CF0-8DA9-3F3836C343BD}">
      <dgm:prSet/>
      <dgm:spPr/>
      <dgm:t>
        <a:bodyPr/>
        <a:lstStyle/>
        <a:p>
          <a:endParaRPr lang="ru-RU"/>
        </a:p>
      </dgm:t>
    </dgm:pt>
    <dgm:pt modelId="{8CA00C91-6AF0-4D7B-A0AE-C5F58B597054}" type="sibTrans" cxnId="{3D090B06-C518-4CF0-8DA9-3F3836C343BD}">
      <dgm:prSet/>
      <dgm:spPr/>
      <dgm:t>
        <a:bodyPr/>
        <a:lstStyle/>
        <a:p>
          <a:endParaRPr lang="ru-RU"/>
        </a:p>
      </dgm:t>
    </dgm:pt>
    <dgm:pt modelId="{98D61AE6-BB86-420C-9174-34F6BF960F05}" type="pres">
      <dgm:prSet presAssocID="{F50E0E09-2D8C-44E4-9CBB-B5C4334DA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C11927B-11B6-4547-8C18-BEC6E6D35D79}" type="pres">
      <dgm:prSet presAssocID="{E12E7FE2-9F89-480A-9A04-6B77B30D2609}" presName="composite" presStyleCnt="0"/>
      <dgm:spPr/>
    </dgm:pt>
    <dgm:pt modelId="{0664A480-1F52-4003-9F69-345FD2B336B0}" type="pres">
      <dgm:prSet presAssocID="{E12E7FE2-9F89-480A-9A04-6B77B30D2609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22BADE4-0139-4475-A95D-F4DD6B5C479D}" type="pres">
      <dgm:prSet presAssocID="{E12E7FE2-9F89-480A-9A04-6B77B30D2609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30487-6EF2-4EA8-A666-13CC80D43A77}" type="pres">
      <dgm:prSet presAssocID="{3A44A941-282A-4E52-86B2-5074551EF5F4}" presName="space" presStyleCnt="0"/>
      <dgm:spPr/>
    </dgm:pt>
    <dgm:pt modelId="{A247697E-55FE-4A81-81DB-F541A7833255}" type="pres">
      <dgm:prSet presAssocID="{0F2CC1EC-3D8E-4BF0-8991-3FA01227CD83}" presName="composite" presStyleCnt="0"/>
      <dgm:spPr/>
    </dgm:pt>
    <dgm:pt modelId="{AEEA99BB-6795-4426-BBD8-D9ABF6DA4810}" type="pres">
      <dgm:prSet presAssocID="{0F2CC1EC-3D8E-4BF0-8991-3FA01227CD83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1EAC83-B340-4879-B6B3-83B298D7D425}" type="pres">
      <dgm:prSet presAssocID="{0F2CC1EC-3D8E-4BF0-8991-3FA01227CD83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C889FB-6EA8-466A-A9DC-C526DABAE9BE}" type="pres">
      <dgm:prSet presAssocID="{EF63790F-C957-4ED8-A1D6-4E0F3C307D24}" presName="space" presStyleCnt="0"/>
      <dgm:spPr/>
    </dgm:pt>
    <dgm:pt modelId="{D0403F8B-7345-4236-AE53-81B42EC2C16B}" type="pres">
      <dgm:prSet presAssocID="{A2B26604-052B-493D-A449-2B394DCC07CC}" presName="composite" presStyleCnt="0"/>
      <dgm:spPr/>
    </dgm:pt>
    <dgm:pt modelId="{012B7CB3-B09A-4FE6-B39B-AF5D975A9835}" type="pres">
      <dgm:prSet presAssocID="{A2B26604-052B-493D-A449-2B394DCC07CC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8FAB72-4747-4B41-836D-E1125328DA47}" type="pres">
      <dgm:prSet presAssocID="{A2B26604-052B-493D-A449-2B394DCC07CC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96E1C8-25F2-4010-B838-4A6245D29800}" type="pres">
      <dgm:prSet presAssocID="{30964A03-84FD-468F-AF55-E729C2BE6120}" presName="space" presStyleCnt="0"/>
      <dgm:spPr/>
    </dgm:pt>
    <dgm:pt modelId="{44EA6829-7274-4298-9415-ECB829FD182A}" type="pres">
      <dgm:prSet presAssocID="{C48DDCEF-05FE-42FA-A8B5-D85AD85D4850}" presName="composite" presStyleCnt="0"/>
      <dgm:spPr/>
    </dgm:pt>
    <dgm:pt modelId="{64B85B3B-77DB-4987-B967-B4EEC2FE0D6A}" type="pres">
      <dgm:prSet presAssocID="{C48DDCEF-05FE-42FA-A8B5-D85AD85D4850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FD3469-8E54-4D61-8BE9-DBC002F07F50}" type="pres">
      <dgm:prSet presAssocID="{C48DDCEF-05FE-42FA-A8B5-D85AD85D4850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3CC5A1-4EC9-4B5E-A1EA-1AFAC28A46C1}" srcId="{0F2CC1EC-3D8E-4BF0-8991-3FA01227CD83}" destId="{42577876-19F4-4F26-8E98-1BA60FA29668}" srcOrd="4" destOrd="0" parTransId="{FAE63DE8-7311-415D-8E2B-B266D4AC94C6}" sibTransId="{FEA672B1-3801-4C05-BD8E-D2FA69353C6D}"/>
    <dgm:cxn modelId="{81196B38-2A02-44A7-AC9C-5005F6B08D68}" srcId="{F50E0E09-2D8C-44E4-9CBB-B5C4334DA8CD}" destId="{C48DDCEF-05FE-42FA-A8B5-D85AD85D4850}" srcOrd="3" destOrd="0" parTransId="{560345E9-FA32-473A-A624-FEEE326CE44A}" sibTransId="{B96D0805-B2D7-4F6A-85F7-F5038A0CB41A}"/>
    <dgm:cxn modelId="{9C665E62-241E-4AEE-8CFA-A37C91A25788}" type="presOf" srcId="{A3723884-94DF-446B-8D29-56056AD759B4}" destId="{222BADE4-0139-4475-A95D-F4DD6B5C479D}" srcOrd="0" destOrd="1" presId="urn:microsoft.com/office/officeart/2005/8/layout/hList1"/>
    <dgm:cxn modelId="{A8783416-3813-456F-AACA-AC88B99A4FD8}" srcId="{C48DDCEF-05FE-42FA-A8B5-D85AD85D4850}" destId="{6B42EB63-1795-4607-9217-ADADECF64274}" srcOrd="1" destOrd="0" parTransId="{673819EB-FC6E-4892-9834-65780B2DBC97}" sibTransId="{B0D66FCE-92BC-4B3E-99CE-378F04D983DE}"/>
    <dgm:cxn modelId="{CD4574B0-C19D-4A8B-8E5A-23EDB191FF6B}" srcId="{0F2CC1EC-3D8E-4BF0-8991-3FA01227CD83}" destId="{2BE7C375-4EB7-4BF7-BDAA-5823192AAD9F}" srcOrd="2" destOrd="0" parTransId="{AAA82573-F9F5-4966-B5BC-74C26DF7D184}" sibTransId="{8D88B1E3-78A8-4E56-A3ED-149F159FA5AE}"/>
    <dgm:cxn modelId="{4D3EACB2-C9BB-4BE8-9704-A9039A079551}" srcId="{A2B26604-052B-493D-A449-2B394DCC07CC}" destId="{57C9FEF5-A656-4651-A6E0-A5427E3845C0}" srcOrd="0" destOrd="0" parTransId="{57934A79-9E06-4A41-93B5-A4B78B860888}" sibTransId="{3E4CF093-B65B-4A4F-9C4E-021E5C42D53C}"/>
    <dgm:cxn modelId="{A7105268-B4BF-412D-91A6-598F77F7C575}" type="presOf" srcId="{4FEBF62B-6194-4F07-A078-0E28046973BA}" destId="{1E1EAC83-B340-4879-B6B3-83B298D7D425}" srcOrd="0" destOrd="3" presId="urn:microsoft.com/office/officeart/2005/8/layout/hList1"/>
    <dgm:cxn modelId="{1FB9A00D-FADF-45A4-85DB-7B121123B2A6}" type="presOf" srcId="{0F50FA92-F4D9-4B31-B11A-ECBAB6DB6A40}" destId="{1E1EAC83-B340-4879-B6B3-83B298D7D425}" srcOrd="0" destOrd="0" presId="urn:microsoft.com/office/officeart/2005/8/layout/hList1"/>
    <dgm:cxn modelId="{A8273208-7FB7-4E63-8809-F13A0E2D4845}" type="presOf" srcId="{85FC1317-4F9F-456D-9A85-06D099379DBC}" destId="{222BADE4-0139-4475-A95D-F4DD6B5C479D}" srcOrd="0" destOrd="2" presId="urn:microsoft.com/office/officeart/2005/8/layout/hList1"/>
    <dgm:cxn modelId="{748C115E-C670-42F1-8E75-938F0FD91A03}" srcId="{F50E0E09-2D8C-44E4-9CBB-B5C4334DA8CD}" destId="{0F2CC1EC-3D8E-4BF0-8991-3FA01227CD83}" srcOrd="1" destOrd="0" parTransId="{03078BF5-E43F-4C94-B185-E63A9144A785}" sibTransId="{EF63790F-C957-4ED8-A1D6-4E0F3C307D24}"/>
    <dgm:cxn modelId="{0F2D2CFA-6A77-4153-ABBC-77D9AC3617FC}" srcId="{F50E0E09-2D8C-44E4-9CBB-B5C4334DA8CD}" destId="{A2B26604-052B-493D-A449-2B394DCC07CC}" srcOrd="2" destOrd="0" parTransId="{5C5D5059-50FA-43C7-8325-81401C8367B6}" sibTransId="{30964A03-84FD-468F-AF55-E729C2BE6120}"/>
    <dgm:cxn modelId="{0D5BDCBB-0100-4916-A641-BDF03806735F}" srcId="{A2B26604-052B-493D-A449-2B394DCC07CC}" destId="{6A387ABD-BE44-4BA7-9996-41572A315A6E}" srcOrd="2" destOrd="0" parTransId="{EE7BB4FC-6EB7-4E4F-8939-F07FCA21AA7A}" sibTransId="{F46EE34E-61EB-4142-94E2-F0194C76979D}"/>
    <dgm:cxn modelId="{77C9C9CF-2F22-4CCD-998F-057879B1F939}" srcId="{E12E7FE2-9F89-480A-9A04-6B77B30D2609}" destId="{A3723884-94DF-446B-8D29-56056AD759B4}" srcOrd="1" destOrd="0" parTransId="{2764C810-26F0-4FC3-BED2-12558A0EDCF5}" sibTransId="{82D63FB4-DC2B-41A3-BF75-12455445C69F}"/>
    <dgm:cxn modelId="{F4C5B5DB-CD2B-41FF-9790-7341C821302D}" type="presOf" srcId="{793E6F10-6BB7-4C7A-ADE7-B82E04826DE8}" destId="{222BADE4-0139-4475-A95D-F4DD6B5C479D}" srcOrd="0" destOrd="0" presId="urn:microsoft.com/office/officeart/2005/8/layout/hList1"/>
    <dgm:cxn modelId="{5AE77203-C29A-42DD-BC8C-81CA0905309F}" type="presOf" srcId="{14498E9A-0028-4747-8106-9224AE15E75E}" destId="{EFFD3469-8E54-4D61-8BE9-DBC002F07F50}" srcOrd="0" destOrd="0" presId="urn:microsoft.com/office/officeart/2005/8/layout/hList1"/>
    <dgm:cxn modelId="{48A5F249-F1F6-482D-AAAE-68BB143F50A0}" srcId="{0F2CC1EC-3D8E-4BF0-8991-3FA01227CD83}" destId="{0F50FA92-F4D9-4B31-B11A-ECBAB6DB6A40}" srcOrd="0" destOrd="0" parTransId="{B53BE66A-ED3A-4E3B-ACCC-48580E2FF96A}" sibTransId="{23869EDC-3620-41B0-BC40-B3F54465CE53}"/>
    <dgm:cxn modelId="{11A10B4C-DA91-4554-B227-C2A5A1087E20}" srcId="{0F2CC1EC-3D8E-4BF0-8991-3FA01227CD83}" destId="{4FEBF62B-6194-4F07-A078-0E28046973BA}" srcOrd="3" destOrd="0" parTransId="{7EEF0304-2915-479B-9FB3-E9F2652522BC}" sibTransId="{7FB78561-1022-4216-A2BF-3F50839AED12}"/>
    <dgm:cxn modelId="{0468862B-1E46-44E0-955C-1A4221DE196E}" type="presOf" srcId="{6A387ABD-BE44-4BA7-9996-41572A315A6E}" destId="{508FAB72-4747-4B41-836D-E1125328DA47}" srcOrd="0" destOrd="2" presId="urn:microsoft.com/office/officeart/2005/8/layout/hList1"/>
    <dgm:cxn modelId="{039F3F96-4D94-47D2-AB85-5832CFE8E328}" type="presOf" srcId="{57C9FEF5-A656-4651-A6E0-A5427E3845C0}" destId="{508FAB72-4747-4B41-836D-E1125328DA47}" srcOrd="0" destOrd="0" presId="urn:microsoft.com/office/officeart/2005/8/layout/hList1"/>
    <dgm:cxn modelId="{0DC0765D-8E73-4796-8DD5-8AD940A3C868}" type="presOf" srcId="{0F2CC1EC-3D8E-4BF0-8991-3FA01227CD83}" destId="{AEEA99BB-6795-4426-BBD8-D9ABF6DA4810}" srcOrd="0" destOrd="0" presId="urn:microsoft.com/office/officeart/2005/8/layout/hList1"/>
    <dgm:cxn modelId="{5DCDFA23-1896-4769-8E69-B8F40218205C}" type="presOf" srcId="{E7B397C1-E3B9-4852-94B4-6E719979D84C}" destId="{1E1EAC83-B340-4879-B6B3-83B298D7D425}" srcOrd="0" destOrd="6" presId="urn:microsoft.com/office/officeart/2005/8/layout/hList1"/>
    <dgm:cxn modelId="{5DA789FF-013B-4562-9462-B0417F7FB28A}" srcId="{F50E0E09-2D8C-44E4-9CBB-B5C4334DA8CD}" destId="{E12E7FE2-9F89-480A-9A04-6B77B30D2609}" srcOrd="0" destOrd="0" parTransId="{FD5DB80F-24D4-4804-8E9E-A2A1E97AE6F2}" sibTransId="{3A44A941-282A-4E52-86B2-5074551EF5F4}"/>
    <dgm:cxn modelId="{A7D8AA50-FCC2-4E96-BCCC-CE8021D5D62E}" type="presOf" srcId="{E12E7FE2-9F89-480A-9A04-6B77B30D2609}" destId="{0664A480-1F52-4003-9F69-345FD2B336B0}" srcOrd="0" destOrd="0" presId="urn:microsoft.com/office/officeart/2005/8/layout/hList1"/>
    <dgm:cxn modelId="{8DC4519B-8A67-47EC-A9B9-61349E728B88}" srcId="{E12E7FE2-9F89-480A-9A04-6B77B30D2609}" destId="{793E6F10-6BB7-4C7A-ADE7-B82E04826DE8}" srcOrd="0" destOrd="0" parTransId="{27DE5B77-F0AE-4B9C-B796-440FC799FE16}" sibTransId="{BB01659F-C158-4200-ACAC-AD4C9CCC9FEF}"/>
    <dgm:cxn modelId="{52CF290B-D880-4C0C-AF4D-4249BA412424}" type="presOf" srcId="{6B42EB63-1795-4607-9217-ADADECF64274}" destId="{EFFD3469-8E54-4D61-8BE9-DBC002F07F50}" srcOrd="0" destOrd="1" presId="urn:microsoft.com/office/officeart/2005/8/layout/hList1"/>
    <dgm:cxn modelId="{11C3FB71-0E50-4C27-A2D0-8947E18FD618}" type="presOf" srcId="{A2B26604-052B-493D-A449-2B394DCC07CC}" destId="{012B7CB3-B09A-4FE6-B39B-AF5D975A9835}" srcOrd="0" destOrd="0" presId="urn:microsoft.com/office/officeart/2005/8/layout/hList1"/>
    <dgm:cxn modelId="{035DC783-FDB5-455D-A4C1-3180A0A0A34F}" srcId="{A2B26604-052B-493D-A449-2B394DCC07CC}" destId="{F93CADC5-8E35-482D-AF32-7D558F0CF3C3}" srcOrd="1" destOrd="0" parTransId="{1E1DA2A5-D550-497E-BD35-354208A36718}" sibTransId="{46495CEA-2059-418F-BFFE-BC467358FA1C}"/>
    <dgm:cxn modelId="{9D8B32A8-821D-42C3-98C6-DED73CC0CBA6}" type="presOf" srcId="{F93CADC5-8E35-482D-AF32-7D558F0CF3C3}" destId="{508FAB72-4747-4B41-836D-E1125328DA47}" srcOrd="0" destOrd="1" presId="urn:microsoft.com/office/officeart/2005/8/layout/hList1"/>
    <dgm:cxn modelId="{69203CA7-E4AE-4208-A665-3D3681E08A36}" type="presOf" srcId="{A3F02226-3C42-4F51-B38D-C0432DDCFDCD}" destId="{1E1EAC83-B340-4879-B6B3-83B298D7D425}" srcOrd="0" destOrd="1" presId="urn:microsoft.com/office/officeart/2005/8/layout/hList1"/>
    <dgm:cxn modelId="{D013D242-8BDF-422C-8E85-EDCE69C29603}" type="presOf" srcId="{B9700CEA-5F00-4803-889E-2BFA323C05BC}" destId="{1E1EAC83-B340-4879-B6B3-83B298D7D425}" srcOrd="0" destOrd="5" presId="urn:microsoft.com/office/officeart/2005/8/layout/hList1"/>
    <dgm:cxn modelId="{DE83CCF2-E5B0-453A-A50A-99E0639ED205}" type="presOf" srcId="{C48DDCEF-05FE-42FA-A8B5-D85AD85D4850}" destId="{64B85B3B-77DB-4987-B967-B4EEC2FE0D6A}" srcOrd="0" destOrd="0" presId="urn:microsoft.com/office/officeart/2005/8/layout/hList1"/>
    <dgm:cxn modelId="{0867A781-3290-41BA-AC7B-5C18FD7498BB}" srcId="{C48DDCEF-05FE-42FA-A8B5-D85AD85D4850}" destId="{14498E9A-0028-4747-8106-9224AE15E75E}" srcOrd="0" destOrd="0" parTransId="{724D6734-9301-4172-9F8C-C7A0EEED39C8}" sibTransId="{731353DE-39FF-4C92-8415-4CD9D799C218}"/>
    <dgm:cxn modelId="{F8B81E18-26BD-4ECC-B311-B52A387472EC}" type="presOf" srcId="{2BE7C375-4EB7-4BF7-BDAA-5823192AAD9F}" destId="{1E1EAC83-B340-4879-B6B3-83B298D7D425}" srcOrd="0" destOrd="2" presId="urn:microsoft.com/office/officeart/2005/8/layout/hList1"/>
    <dgm:cxn modelId="{17F38EC8-F089-41CB-BA16-19D9CE017921}" srcId="{0F2CC1EC-3D8E-4BF0-8991-3FA01227CD83}" destId="{A3F02226-3C42-4F51-B38D-C0432DDCFDCD}" srcOrd="1" destOrd="0" parTransId="{33AF9433-8069-44C6-88AA-6DA52F945F86}" sibTransId="{70DECBBB-6A1D-4D89-8669-F4A6A2321339}"/>
    <dgm:cxn modelId="{C4FBFB9C-8CB0-48A6-977B-3BFDAF88377B}" srcId="{0F2CC1EC-3D8E-4BF0-8991-3FA01227CD83}" destId="{E7B397C1-E3B9-4852-94B4-6E719979D84C}" srcOrd="6" destOrd="0" parTransId="{0DEC829F-5D46-4E41-9FC9-B10B6A76A1C8}" sibTransId="{4AE8E817-1F64-49DE-8AEA-F3C124D65C7A}"/>
    <dgm:cxn modelId="{3D090B06-C518-4CF0-8DA9-3F3836C343BD}" srcId="{E12E7FE2-9F89-480A-9A04-6B77B30D2609}" destId="{85FC1317-4F9F-456D-9A85-06D099379DBC}" srcOrd="2" destOrd="0" parTransId="{8C2E412C-8C8A-4EC0-93C2-67A9B1DAAE1C}" sibTransId="{8CA00C91-6AF0-4D7B-A0AE-C5F58B597054}"/>
    <dgm:cxn modelId="{FD6FE397-169C-4D33-987E-2A9B08B014CF}" type="presOf" srcId="{42577876-19F4-4F26-8E98-1BA60FA29668}" destId="{1E1EAC83-B340-4879-B6B3-83B298D7D425}" srcOrd="0" destOrd="4" presId="urn:microsoft.com/office/officeart/2005/8/layout/hList1"/>
    <dgm:cxn modelId="{04BB70D4-4F71-4B04-A51A-14D0BD7534FE}" type="presOf" srcId="{F50E0E09-2D8C-44E4-9CBB-B5C4334DA8CD}" destId="{98D61AE6-BB86-420C-9174-34F6BF960F05}" srcOrd="0" destOrd="0" presId="urn:microsoft.com/office/officeart/2005/8/layout/hList1"/>
    <dgm:cxn modelId="{FDB0C998-E946-4BB3-8A54-AD8ED5EDB54C}" srcId="{0F2CC1EC-3D8E-4BF0-8991-3FA01227CD83}" destId="{B9700CEA-5F00-4803-889E-2BFA323C05BC}" srcOrd="5" destOrd="0" parTransId="{D8355823-1EDB-47FA-843B-C507E5564CEA}" sibTransId="{FA25B5F0-486B-4D96-A2BE-7B41933BE553}"/>
    <dgm:cxn modelId="{E9456427-09D1-42B0-818B-67EEB5376033}" type="presParOf" srcId="{98D61AE6-BB86-420C-9174-34F6BF960F05}" destId="{FC11927B-11B6-4547-8C18-BEC6E6D35D79}" srcOrd="0" destOrd="0" presId="urn:microsoft.com/office/officeart/2005/8/layout/hList1"/>
    <dgm:cxn modelId="{301E7F1B-7F0F-4D9E-97BF-3C92D7F56067}" type="presParOf" srcId="{FC11927B-11B6-4547-8C18-BEC6E6D35D79}" destId="{0664A480-1F52-4003-9F69-345FD2B336B0}" srcOrd="0" destOrd="0" presId="urn:microsoft.com/office/officeart/2005/8/layout/hList1"/>
    <dgm:cxn modelId="{EDD91990-3A64-433D-BC8C-6F9460F1D892}" type="presParOf" srcId="{FC11927B-11B6-4547-8C18-BEC6E6D35D79}" destId="{222BADE4-0139-4475-A95D-F4DD6B5C479D}" srcOrd="1" destOrd="0" presId="urn:microsoft.com/office/officeart/2005/8/layout/hList1"/>
    <dgm:cxn modelId="{A0BC72BB-1FB8-4DDA-8935-2AF83578DFFC}" type="presParOf" srcId="{98D61AE6-BB86-420C-9174-34F6BF960F05}" destId="{A2830487-6EF2-4EA8-A666-13CC80D43A77}" srcOrd="1" destOrd="0" presId="urn:microsoft.com/office/officeart/2005/8/layout/hList1"/>
    <dgm:cxn modelId="{F8FFC4F8-1D78-4C22-9642-EBC3BE2300D4}" type="presParOf" srcId="{98D61AE6-BB86-420C-9174-34F6BF960F05}" destId="{A247697E-55FE-4A81-81DB-F541A7833255}" srcOrd="2" destOrd="0" presId="urn:microsoft.com/office/officeart/2005/8/layout/hList1"/>
    <dgm:cxn modelId="{9F3C72A1-6C45-4FD7-A6EB-C44A6B04E60A}" type="presParOf" srcId="{A247697E-55FE-4A81-81DB-F541A7833255}" destId="{AEEA99BB-6795-4426-BBD8-D9ABF6DA4810}" srcOrd="0" destOrd="0" presId="urn:microsoft.com/office/officeart/2005/8/layout/hList1"/>
    <dgm:cxn modelId="{55F81F7B-834F-4F65-8D54-A497D5AF835B}" type="presParOf" srcId="{A247697E-55FE-4A81-81DB-F541A7833255}" destId="{1E1EAC83-B340-4879-B6B3-83B298D7D425}" srcOrd="1" destOrd="0" presId="urn:microsoft.com/office/officeart/2005/8/layout/hList1"/>
    <dgm:cxn modelId="{556A3FB7-69AF-4C35-97EA-8075787B43AA}" type="presParOf" srcId="{98D61AE6-BB86-420C-9174-34F6BF960F05}" destId="{87C889FB-6EA8-466A-A9DC-C526DABAE9BE}" srcOrd="3" destOrd="0" presId="urn:microsoft.com/office/officeart/2005/8/layout/hList1"/>
    <dgm:cxn modelId="{C8BDB16E-F849-4DED-8896-3A229F03E1E6}" type="presParOf" srcId="{98D61AE6-BB86-420C-9174-34F6BF960F05}" destId="{D0403F8B-7345-4236-AE53-81B42EC2C16B}" srcOrd="4" destOrd="0" presId="urn:microsoft.com/office/officeart/2005/8/layout/hList1"/>
    <dgm:cxn modelId="{9C6D630E-0DEC-4792-846B-6FFD0DE92A90}" type="presParOf" srcId="{D0403F8B-7345-4236-AE53-81B42EC2C16B}" destId="{012B7CB3-B09A-4FE6-B39B-AF5D975A9835}" srcOrd="0" destOrd="0" presId="urn:microsoft.com/office/officeart/2005/8/layout/hList1"/>
    <dgm:cxn modelId="{F50D1899-D014-4582-8A2D-3A257200813F}" type="presParOf" srcId="{D0403F8B-7345-4236-AE53-81B42EC2C16B}" destId="{508FAB72-4747-4B41-836D-E1125328DA47}" srcOrd="1" destOrd="0" presId="urn:microsoft.com/office/officeart/2005/8/layout/hList1"/>
    <dgm:cxn modelId="{795B38E4-50A6-4735-A789-C0C2CE7E20CD}" type="presParOf" srcId="{98D61AE6-BB86-420C-9174-34F6BF960F05}" destId="{C896E1C8-25F2-4010-B838-4A6245D29800}" srcOrd="5" destOrd="0" presId="urn:microsoft.com/office/officeart/2005/8/layout/hList1"/>
    <dgm:cxn modelId="{10CE1F87-057E-4D61-A0C4-059D27EB21FE}" type="presParOf" srcId="{98D61AE6-BB86-420C-9174-34F6BF960F05}" destId="{44EA6829-7274-4298-9415-ECB829FD182A}" srcOrd="6" destOrd="0" presId="urn:microsoft.com/office/officeart/2005/8/layout/hList1"/>
    <dgm:cxn modelId="{AF590A27-394C-43DD-9590-19CB208ED98A}" type="presParOf" srcId="{44EA6829-7274-4298-9415-ECB829FD182A}" destId="{64B85B3B-77DB-4987-B967-B4EEC2FE0D6A}" srcOrd="0" destOrd="0" presId="urn:microsoft.com/office/officeart/2005/8/layout/hList1"/>
    <dgm:cxn modelId="{9157DD04-9976-49C1-8340-172F4FDF8877}" type="presParOf" srcId="{44EA6829-7274-4298-9415-ECB829FD182A}" destId="{EFFD3469-8E54-4D61-8BE9-DBC002F07F5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E9D69F-2B57-4D8B-83B8-B49834844BD4}">
      <dsp:nvSpPr>
        <dsp:cNvPr id="0" name=""/>
        <dsp:cNvSpPr/>
      </dsp:nvSpPr>
      <dsp:spPr>
        <a:xfrm>
          <a:off x="670" y="1055065"/>
          <a:ext cx="2885006" cy="3462008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Відпустка</a:t>
          </a:r>
          <a:endParaRPr lang="ru-RU" sz="1600" kern="1200" dirty="0"/>
        </a:p>
      </dsp:txBody>
      <dsp:txXfrm rot="16200000">
        <a:off x="-1130252" y="2185988"/>
        <a:ext cx="2838846" cy="577001"/>
      </dsp:txXfrm>
    </dsp:sp>
    <dsp:sp modelId="{E8CCAFA2-FD82-47C3-893A-EAEB7B66CEC0}">
      <dsp:nvSpPr>
        <dsp:cNvPr id="0" name=""/>
        <dsp:cNvSpPr/>
      </dsp:nvSpPr>
      <dsp:spPr>
        <a:xfrm>
          <a:off x="577671" y="1055065"/>
          <a:ext cx="2149330" cy="3462008"/>
        </a:xfrm>
        <a:prstGeom prst="rect">
          <a:avLst/>
        </a:prstGeom>
        <a:noFill/>
        <a:ln>
          <a:noFill/>
        </a:ln>
        <a:effectLst>
          <a:glow rad="700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це встановлена законом,  колективним договором або трудовим контрактом певна кількість календарних днів безперервного відпочинку, які надаються працівникові роботодавцем у календарному році з оплатою або без оплати їх із збереженням місця роботи(посади) за працівником на цей час</a:t>
          </a:r>
          <a:endParaRPr lang="ru-RU" sz="1400" kern="1200" dirty="0"/>
        </a:p>
      </dsp:txBody>
      <dsp:txXfrm>
        <a:off x="577671" y="1055065"/>
        <a:ext cx="2149330" cy="3462008"/>
      </dsp:txXfrm>
    </dsp:sp>
    <dsp:sp modelId="{7267F572-E68B-4573-903E-3F0D2DA6104B}">
      <dsp:nvSpPr>
        <dsp:cNvPr id="0" name=""/>
        <dsp:cNvSpPr/>
      </dsp:nvSpPr>
      <dsp:spPr>
        <a:xfrm>
          <a:off x="2986652" y="1055065"/>
          <a:ext cx="2885006" cy="3462008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Право на відпустку(ст.ст.2,9 ЗУ </a:t>
          </a:r>
          <a:r>
            <a:rPr lang="en-US" sz="1600" kern="1200" dirty="0" smtClean="0"/>
            <a:t>“</a:t>
          </a:r>
          <a:r>
            <a:rPr lang="uk-UA" sz="1600" kern="1200" dirty="0" smtClean="0"/>
            <a:t>Про відпустки</a:t>
          </a:r>
          <a:r>
            <a:rPr lang="en-US" sz="1600" kern="1200" dirty="0" smtClean="0"/>
            <a:t>”</a:t>
          </a:r>
          <a:r>
            <a:rPr lang="uk-UA" sz="1600" kern="1200" dirty="0" smtClean="0"/>
            <a:t>)</a:t>
          </a:r>
          <a:endParaRPr lang="ru-RU" sz="1600" kern="1200" dirty="0"/>
        </a:p>
      </dsp:txBody>
      <dsp:txXfrm rot="16200000">
        <a:off x="1855729" y="2185988"/>
        <a:ext cx="2838846" cy="577001"/>
      </dsp:txXfrm>
    </dsp:sp>
    <dsp:sp modelId="{4B7CEBF1-F3BB-4D79-80FD-EC21D7DDEEA7}">
      <dsp:nvSpPr>
        <dsp:cNvPr id="0" name=""/>
        <dsp:cNvSpPr/>
      </dsp:nvSpPr>
      <dsp:spPr>
        <a:xfrm rot="5400000">
          <a:off x="2746805" y="3805198"/>
          <a:ext cx="508544" cy="43275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70000">
            <a:schemeClr val="l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38491CC-5774-4803-9F29-60087653B944}">
      <dsp:nvSpPr>
        <dsp:cNvPr id="0" name=""/>
        <dsp:cNvSpPr/>
      </dsp:nvSpPr>
      <dsp:spPr>
        <a:xfrm>
          <a:off x="3563653" y="1055065"/>
          <a:ext cx="2149330" cy="3462008"/>
        </a:xfrm>
        <a:prstGeom prst="rect">
          <a:avLst/>
        </a:prstGeom>
        <a:noFill/>
        <a:ln>
          <a:noFill/>
        </a:ln>
        <a:effectLst>
          <a:glow rad="700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право на відпустки мають громадяни України, які перебувають у трудових відносинах з підприємством незалежно від форм власності, виду діяльності та галузевої належності, а також працюють за трудовим договором у фізичної особи</a:t>
          </a:r>
          <a:endParaRPr lang="ru-RU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іноземні громадяни та особи без громадянства, які працюють в Україні, мають право на відпустки нарівні з громадянами України</a:t>
          </a:r>
          <a:endParaRPr lang="ru-RU" sz="1400" kern="1200" dirty="0"/>
        </a:p>
      </dsp:txBody>
      <dsp:txXfrm>
        <a:off x="3563653" y="1055065"/>
        <a:ext cx="2149330" cy="3462008"/>
      </dsp:txXfrm>
    </dsp:sp>
    <dsp:sp modelId="{BFEC9756-EFC3-42F3-847A-B6676A0AF997}">
      <dsp:nvSpPr>
        <dsp:cNvPr id="0" name=""/>
        <dsp:cNvSpPr/>
      </dsp:nvSpPr>
      <dsp:spPr>
        <a:xfrm>
          <a:off x="5972634" y="1055065"/>
          <a:ext cx="2885006" cy="3462008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Право на відпустки забезпечується:</a:t>
          </a:r>
          <a:endParaRPr lang="ru-RU" sz="1600" kern="1200" dirty="0"/>
        </a:p>
      </dsp:txBody>
      <dsp:txXfrm rot="16200000">
        <a:off x="4841711" y="2185988"/>
        <a:ext cx="2838846" cy="577001"/>
      </dsp:txXfrm>
    </dsp:sp>
    <dsp:sp modelId="{6B16C4F5-DA20-46BD-A238-B4B847694680}">
      <dsp:nvSpPr>
        <dsp:cNvPr id="0" name=""/>
        <dsp:cNvSpPr/>
      </dsp:nvSpPr>
      <dsp:spPr>
        <a:xfrm rot="5400000">
          <a:off x="5732787" y="3805198"/>
          <a:ext cx="508544" cy="43275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70000">
            <a:schemeClr val="l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F774FB8-F0E9-4668-88BB-243C0F368321}">
      <dsp:nvSpPr>
        <dsp:cNvPr id="0" name=""/>
        <dsp:cNvSpPr/>
      </dsp:nvSpPr>
      <dsp:spPr>
        <a:xfrm>
          <a:off x="6549636" y="1055065"/>
          <a:ext cx="2149330" cy="3462008"/>
        </a:xfrm>
        <a:prstGeom prst="rect">
          <a:avLst/>
        </a:prstGeom>
        <a:noFill/>
        <a:ln>
          <a:noFill/>
        </a:ln>
        <a:effectLst>
          <a:glow rad="700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гарантованим наданням відпустки визначеної тривалості із збереженням на її період місця роботи(посади), заробітної плати(допомоги) у випадках, передбачених Законом</a:t>
          </a:r>
          <a:endParaRPr lang="ru-RU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забороною замінити відпустки грошовою компенсацією, крім випадків, передбачених Законом</a:t>
          </a:r>
          <a:endParaRPr lang="ru-RU" sz="1400" kern="1200" dirty="0"/>
        </a:p>
      </dsp:txBody>
      <dsp:txXfrm>
        <a:off x="6549636" y="1055065"/>
        <a:ext cx="2149330" cy="346200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35FBA7-F08C-4DB5-895A-0BD40ECE00C8}">
      <dsp:nvSpPr>
        <dsp:cNvPr id="0" name=""/>
        <dsp:cNvSpPr/>
      </dsp:nvSpPr>
      <dsp:spPr>
        <a:xfrm>
          <a:off x="4393437" y="1529496"/>
          <a:ext cx="3767866" cy="261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785"/>
              </a:lnTo>
              <a:lnTo>
                <a:pt x="3767866" y="130785"/>
              </a:lnTo>
              <a:lnTo>
                <a:pt x="3767866" y="261570"/>
              </a:lnTo>
            </a:path>
          </a:pathLst>
        </a:custGeom>
        <a:noFill/>
        <a:ln w="1905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8DAC7B-F40E-49CB-8F19-D340A9876C96}">
      <dsp:nvSpPr>
        <dsp:cNvPr id="0" name=""/>
        <dsp:cNvSpPr/>
      </dsp:nvSpPr>
      <dsp:spPr>
        <a:xfrm>
          <a:off x="6155926" y="2413855"/>
          <a:ext cx="186836" cy="32260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6041"/>
              </a:lnTo>
              <a:lnTo>
                <a:pt x="186836" y="3226041"/>
              </a:lnTo>
            </a:path>
          </a:pathLst>
        </a:custGeom>
        <a:noFill/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FCC65A-1C87-4168-AC28-07FB270814F8}">
      <dsp:nvSpPr>
        <dsp:cNvPr id="0" name=""/>
        <dsp:cNvSpPr/>
      </dsp:nvSpPr>
      <dsp:spPr>
        <a:xfrm>
          <a:off x="6155926" y="2413855"/>
          <a:ext cx="186836" cy="2341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1682"/>
              </a:lnTo>
              <a:lnTo>
                <a:pt x="186836" y="2341682"/>
              </a:lnTo>
            </a:path>
          </a:pathLst>
        </a:custGeom>
        <a:noFill/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BE6266-A502-446A-AF8A-124F3F78BBEE}">
      <dsp:nvSpPr>
        <dsp:cNvPr id="0" name=""/>
        <dsp:cNvSpPr/>
      </dsp:nvSpPr>
      <dsp:spPr>
        <a:xfrm>
          <a:off x="6155926" y="2413855"/>
          <a:ext cx="186836" cy="1457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7323"/>
              </a:lnTo>
              <a:lnTo>
                <a:pt x="186836" y="1457323"/>
              </a:lnTo>
            </a:path>
          </a:pathLst>
        </a:custGeom>
        <a:noFill/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B1D7E5-9D3C-4A63-8A43-E7F334E06880}">
      <dsp:nvSpPr>
        <dsp:cNvPr id="0" name=""/>
        <dsp:cNvSpPr/>
      </dsp:nvSpPr>
      <dsp:spPr>
        <a:xfrm>
          <a:off x="6155926" y="2413855"/>
          <a:ext cx="186836" cy="572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2964"/>
              </a:lnTo>
              <a:lnTo>
                <a:pt x="186836" y="572964"/>
              </a:lnTo>
            </a:path>
          </a:pathLst>
        </a:custGeom>
        <a:noFill/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19F47A-3DB4-40C1-8C50-62CEE5E3AF83}">
      <dsp:nvSpPr>
        <dsp:cNvPr id="0" name=""/>
        <dsp:cNvSpPr/>
      </dsp:nvSpPr>
      <dsp:spPr>
        <a:xfrm>
          <a:off x="4393437" y="1529496"/>
          <a:ext cx="2260720" cy="261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785"/>
              </a:lnTo>
              <a:lnTo>
                <a:pt x="2260720" y="130785"/>
              </a:lnTo>
              <a:lnTo>
                <a:pt x="2260720" y="261570"/>
              </a:lnTo>
            </a:path>
          </a:pathLst>
        </a:custGeom>
        <a:noFill/>
        <a:ln w="1905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658D7E-4F78-459A-A120-26350F072FF5}">
      <dsp:nvSpPr>
        <dsp:cNvPr id="0" name=""/>
        <dsp:cNvSpPr/>
      </dsp:nvSpPr>
      <dsp:spPr>
        <a:xfrm>
          <a:off x="4393437" y="1529496"/>
          <a:ext cx="753573" cy="261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785"/>
              </a:lnTo>
              <a:lnTo>
                <a:pt x="753573" y="130785"/>
              </a:lnTo>
              <a:lnTo>
                <a:pt x="753573" y="261570"/>
              </a:lnTo>
            </a:path>
          </a:pathLst>
        </a:custGeom>
        <a:noFill/>
        <a:ln w="1905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2180E2-A8C0-495F-BD18-4FE5EC9CF668}">
      <dsp:nvSpPr>
        <dsp:cNvPr id="0" name=""/>
        <dsp:cNvSpPr/>
      </dsp:nvSpPr>
      <dsp:spPr>
        <a:xfrm>
          <a:off x="3639863" y="1529496"/>
          <a:ext cx="753573" cy="261570"/>
        </a:xfrm>
        <a:custGeom>
          <a:avLst/>
          <a:gdLst/>
          <a:ahLst/>
          <a:cxnLst/>
          <a:rect l="0" t="0" r="0" b="0"/>
          <a:pathLst>
            <a:path>
              <a:moveTo>
                <a:pt x="753573" y="0"/>
              </a:moveTo>
              <a:lnTo>
                <a:pt x="753573" y="130785"/>
              </a:lnTo>
              <a:lnTo>
                <a:pt x="0" y="130785"/>
              </a:lnTo>
              <a:lnTo>
                <a:pt x="0" y="261570"/>
              </a:lnTo>
            </a:path>
          </a:pathLst>
        </a:custGeom>
        <a:noFill/>
        <a:ln w="1905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C96654-A271-4983-92AF-FD6CE632490F}">
      <dsp:nvSpPr>
        <dsp:cNvPr id="0" name=""/>
        <dsp:cNvSpPr/>
      </dsp:nvSpPr>
      <dsp:spPr>
        <a:xfrm>
          <a:off x="2132716" y="1529496"/>
          <a:ext cx="2260720" cy="261570"/>
        </a:xfrm>
        <a:custGeom>
          <a:avLst/>
          <a:gdLst/>
          <a:ahLst/>
          <a:cxnLst/>
          <a:rect l="0" t="0" r="0" b="0"/>
          <a:pathLst>
            <a:path>
              <a:moveTo>
                <a:pt x="2260720" y="0"/>
              </a:moveTo>
              <a:lnTo>
                <a:pt x="2260720" y="130785"/>
              </a:lnTo>
              <a:lnTo>
                <a:pt x="0" y="130785"/>
              </a:lnTo>
              <a:lnTo>
                <a:pt x="0" y="261570"/>
              </a:lnTo>
            </a:path>
          </a:pathLst>
        </a:custGeom>
        <a:noFill/>
        <a:ln w="1905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A11F45-9D5C-4F6F-82EF-F27F3225E2EA}">
      <dsp:nvSpPr>
        <dsp:cNvPr id="0" name=""/>
        <dsp:cNvSpPr/>
      </dsp:nvSpPr>
      <dsp:spPr>
        <a:xfrm>
          <a:off x="127339" y="2413855"/>
          <a:ext cx="186836" cy="32260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6041"/>
              </a:lnTo>
              <a:lnTo>
                <a:pt x="186836" y="3226041"/>
              </a:lnTo>
            </a:path>
          </a:pathLst>
        </a:custGeom>
        <a:noFill/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2479B-80ED-4989-971E-3E1246E36EE6}">
      <dsp:nvSpPr>
        <dsp:cNvPr id="0" name=""/>
        <dsp:cNvSpPr/>
      </dsp:nvSpPr>
      <dsp:spPr>
        <a:xfrm>
          <a:off x="127339" y="2413855"/>
          <a:ext cx="186836" cy="2341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1682"/>
              </a:lnTo>
              <a:lnTo>
                <a:pt x="186836" y="2341682"/>
              </a:lnTo>
            </a:path>
          </a:pathLst>
        </a:custGeom>
        <a:noFill/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70B73-521D-4043-8E51-A0641D5EB149}">
      <dsp:nvSpPr>
        <dsp:cNvPr id="0" name=""/>
        <dsp:cNvSpPr/>
      </dsp:nvSpPr>
      <dsp:spPr>
        <a:xfrm>
          <a:off x="127339" y="2413855"/>
          <a:ext cx="186836" cy="1457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7323"/>
              </a:lnTo>
              <a:lnTo>
                <a:pt x="186836" y="1457323"/>
              </a:lnTo>
            </a:path>
          </a:pathLst>
        </a:custGeom>
        <a:noFill/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DECFDD-2C58-48F9-97CD-3EE785AE5630}">
      <dsp:nvSpPr>
        <dsp:cNvPr id="0" name=""/>
        <dsp:cNvSpPr/>
      </dsp:nvSpPr>
      <dsp:spPr>
        <a:xfrm>
          <a:off x="127339" y="2413855"/>
          <a:ext cx="186836" cy="572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2964"/>
              </a:lnTo>
              <a:lnTo>
                <a:pt x="186836" y="572964"/>
              </a:lnTo>
            </a:path>
          </a:pathLst>
        </a:custGeom>
        <a:noFill/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D5037C-ED8C-430A-86F3-E838E84FC2E4}">
      <dsp:nvSpPr>
        <dsp:cNvPr id="0" name=""/>
        <dsp:cNvSpPr/>
      </dsp:nvSpPr>
      <dsp:spPr>
        <a:xfrm>
          <a:off x="625570" y="1529496"/>
          <a:ext cx="3767866" cy="261570"/>
        </a:xfrm>
        <a:custGeom>
          <a:avLst/>
          <a:gdLst/>
          <a:ahLst/>
          <a:cxnLst/>
          <a:rect l="0" t="0" r="0" b="0"/>
          <a:pathLst>
            <a:path>
              <a:moveTo>
                <a:pt x="3767866" y="0"/>
              </a:moveTo>
              <a:lnTo>
                <a:pt x="3767866" y="130785"/>
              </a:lnTo>
              <a:lnTo>
                <a:pt x="0" y="130785"/>
              </a:lnTo>
              <a:lnTo>
                <a:pt x="0" y="261570"/>
              </a:lnTo>
            </a:path>
          </a:pathLst>
        </a:custGeom>
        <a:noFill/>
        <a:ln w="1905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3868C7-4D2C-4D3F-ADCE-40D1F191DAF1}">
      <dsp:nvSpPr>
        <dsp:cNvPr id="0" name=""/>
        <dsp:cNvSpPr/>
      </dsp:nvSpPr>
      <dsp:spPr>
        <a:xfrm>
          <a:off x="3770649" y="906708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Види відпусток</a:t>
          </a:r>
          <a:r>
            <a:rPr lang="en-US" sz="900" kern="1200" dirty="0" smtClean="0"/>
            <a:t>(</a:t>
          </a:r>
          <a:r>
            <a:rPr lang="uk-UA" sz="900" kern="1200" dirty="0" smtClean="0"/>
            <a:t>ст.</a:t>
          </a:r>
          <a:r>
            <a:rPr lang="en-US" sz="900" kern="1200" dirty="0" smtClean="0"/>
            <a:t>4</a:t>
          </a:r>
          <a:r>
            <a:rPr lang="uk-UA" sz="900" kern="1200" dirty="0" smtClean="0"/>
            <a:t> 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3770649" y="906708"/>
        <a:ext cx="1245575" cy="622787"/>
      </dsp:txXfrm>
    </dsp:sp>
    <dsp:sp modelId="{95FE1ECE-FB85-4820-90D8-98DA9A1A7F40}">
      <dsp:nvSpPr>
        <dsp:cNvPr id="0" name=""/>
        <dsp:cNvSpPr/>
      </dsp:nvSpPr>
      <dsp:spPr>
        <a:xfrm>
          <a:off x="2782" y="1791067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щорічні відпустки</a:t>
          </a:r>
          <a:endParaRPr lang="ru-RU" sz="900" kern="1200" dirty="0"/>
        </a:p>
      </dsp:txBody>
      <dsp:txXfrm>
        <a:off x="2782" y="1791067"/>
        <a:ext cx="1245575" cy="622787"/>
      </dsp:txXfrm>
    </dsp:sp>
    <dsp:sp modelId="{19B34B28-937C-4537-AAC9-44AF46DC6B76}">
      <dsp:nvSpPr>
        <dsp:cNvPr id="0" name=""/>
        <dsp:cNvSpPr/>
      </dsp:nvSpPr>
      <dsp:spPr>
        <a:xfrm>
          <a:off x="314176" y="2675426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основна відпустка</a:t>
          </a:r>
          <a:r>
            <a:rPr lang="en-US" sz="900" kern="1200" dirty="0" smtClean="0"/>
            <a:t>(</a:t>
          </a:r>
          <a:r>
            <a:rPr lang="uk-UA" sz="900" kern="1200" dirty="0" smtClean="0"/>
            <a:t>ст.6 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314176" y="2675426"/>
        <a:ext cx="1245575" cy="622787"/>
      </dsp:txXfrm>
    </dsp:sp>
    <dsp:sp modelId="{82F0DC9F-30D4-4623-A235-5CCD279EC8CB}">
      <dsp:nvSpPr>
        <dsp:cNvPr id="0" name=""/>
        <dsp:cNvSpPr/>
      </dsp:nvSpPr>
      <dsp:spPr>
        <a:xfrm>
          <a:off x="314176" y="3559785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додаткова відпустка за роботу із шкідливими та важкими умовами праці</a:t>
          </a:r>
          <a:r>
            <a:rPr lang="en-US" sz="900" kern="1200" dirty="0" smtClean="0"/>
            <a:t>(</a:t>
          </a:r>
          <a:r>
            <a:rPr lang="uk-UA" sz="900" kern="1200" dirty="0" smtClean="0"/>
            <a:t>ст.</a:t>
          </a:r>
          <a:r>
            <a:rPr lang="en-US" sz="900" kern="1200" dirty="0" smtClean="0"/>
            <a:t>7</a:t>
          </a:r>
          <a:r>
            <a:rPr lang="uk-UA" sz="900" kern="1200" dirty="0" smtClean="0"/>
            <a:t> 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314176" y="3559785"/>
        <a:ext cx="1245575" cy="622787"/>
      </dsp:txXfrm>
    </dsp:sp>
    <dsp:sp modelId="{606582B0-6962-40A7-8272-FAB03C9EB379}">
      <dsp:nvSpPr>
        <dsp:cNvPr id="0" name=""/>
        <dsp:cNvSpPr/>
      </dsp:nvSpPr>
      <dsp:spPr>
        <a:xfrm>
          <a:off x="314176" y="4444144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додаткова відпустка за особливий характер праці</a:t>
          </a:r>
          <a:r>
            <a:rPr lang="en-US" sz="900" kern="1200" dirty="0" smtClean="0"/>
            <a:t>(</a:t>
          </a:r>
          <a:r>
            <a:rPr lang="uk-UA" sz="900" kern="1200" dirty="0" smtClean="0"/>
            <a:t>ст.</a:t>
          </a:r>
          <a:r>
            <a:rPr lang="en-US" sz="900" kern="1200" dirty="0" smtClean="0"/>
            <a:t>8 </a:t>
          </a:r>
          <a:r>
            <a:rPr lang="uk-UA" sz="900" kern="1200" dirty="0" smtClean="0"/>
            <a:t>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314176" y="4444144"/>
        <a:ext cx="1245575" cy="622787"/>
      </dsp:txXfrm>
    </dsp:sp>
    <dsp:sp modelId="{B4681267-071F-45EB-AA2E-4245F2397375}">
      <dsp:nvSpPr>
        <dsp:cNvPr id="0" name=""/>
        <dsp:cNvSpPr/>
      </dsp:nvSpPr>
      <dsp:spPr>
        <a:xfrm>
          <a:off x="314176" y="5328503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інші додаткові відпустки, передбачені законодавством</a:t>
          </a:r>
          <a:endParaRPr lang="ru-RU" sz="900" kern="1200" dirty="0"/>
        </a:p>
      </dsp:txBody>
      <dsp:txXfrm>
        <a:off x="314176" y="5328503"/>
        <a:ext cx="1245575" cy="622787"/>
      </dsp:txXfrm>
    </dsp:sp>
    <dsp:sp modelId="{CE375AB1-9259-492B-8D37-28DD0BC444E3}">
      <dsp:nvSpPr>
        <dsp:cNvPr id="0" name=""/>
        <dsp:cNvSpPr/>
      </dsp:nvSpPr>
      <dsp:spPr>
        <a:xfrm>
          <a:off x="1509928" y="1791067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додаткові відпустки у </a:t>
          </a:r>
          <a:r>
            <a:rPr lang="uk-UA" sz="900" kern="1200" dirty="0" err="1" smtClean="0"/>
            <a:t>зв</a:t>
          </a:r>
          <a:r>
            <a:rPr lang="en-US" sz="900" kern="1200" dirty="0" smtClean="0"/>
            <a:t>’</a:t>
          </a:r>
          <a:r>
            <a:rPr lang="uk-UA" sz="900" kern="1200" dirty="0" err="1" smtClean="0"/>
            <a:t>язку</a:t>
          </a:r>
          <a:r>
            <a:rPr lang="uk-UA" sz="900" kern="1200" dirty="0" smtClean="0"/>
            <a:t> з навчанням</a:t>
          </a:r>
          <a:r>
            <a:rPr lang="en-US" sz="900" kern="1200" dirty="0" smtClean="0"/>
            <a:t>(</a:t>
          </a:r>
          <a:r>
            <a:rPr lang="uk-UA" sz="900" kern="1200" dirty="0" smtClean="0"/>
            <a:t>ст.ст.</a:t>
          </a:r>
          <a:r>
            <a:rPr lang="en-US" sz="900" kern="1200" dirty="0" smtClean="0"/>
            <a:t>13-15</a:t>
          </a:r>
          <a:r>
            <a:rPr lang="uk-UA" sz="900" kern="1200" dirty="0" smtClean="0"/>
            <a:t> 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1509928" y="1791067"/>
        <a:ext cx="1245575" cy="622787"/>
      </dsp:txXfrm>
    </dsp:sp>
    <dsp:sp modelId="{BE088945-9B80-43F1-95CC-7E737675AD2C}">
      <dsp:nvSpPr>
        <dsp:cNvPr id="0" name=""/>
        <dsp:cNvSpPr/>
      </dsp:nvSpPr>
      <dsp:spPr>
        <a:xfrm>
          <a:off x="3017075" y="1791067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творча відпустка</a:t>
          </a:r>
          <a:r>
            <a:rPr lang="en-US" sz="900" kern="1200" dirty="0" smtClean="0"/>
            <a:t>(</a:t>
          </a:r>
          <a:r>
            <a:rPr lang="uk-UA" sz="900" kern="1200" dirty="0" smtClean="0"/>
            <a:t>ст.</a:t>
          </a:r>
          <a:r>
            <a:rPr lang="en-US" sz="900" kern="1200" dirty="0" smtClean="0"/>
            <a:t>16</a:t>
          </a:r>
          <a:r>
            <a:rPr lang="uk-UA" sz="900" kern="1200" dirty="0" smtClean="0"/>
            <a:t> 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3017075" y="1791067"/>
        <a:ext cx="1245575" cy="622787"/>
      </dsp:txXfrm>
    </dsp:sp>
    <dsp:sp modelId="{CEB68A5C-633C-4544-8599-8AA2FB311C7C}">
      <dsp:nvSpPr>
        <dsp:cNvPr id="0" name=""/>
        <dsp:cNvSpPr/>
      </dsp:nvSpPr>
      <dsp:spPr>
        <a:xfrm>
          <a:off x="4524222" y="1791067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відпустка для підготовки та участі в змаганнях</a:t>
          </a:r>
          <a:r>
            <a:rPr lang="en-US" sz="900" kern="1200" dirty="0" smtClean="0"/>
            <a:t>(</a:t>
          </a:r>
          <a:r>
            <a:rPr lang="uk-UA" sz="900" kern="1200" dirty="0" smtClean="0"/>
            <a:t>ст.</a:t>
          </a:r>
          <a:r>
            <a:rPr lang="en-US" sz="900" kern="1200" dirty="0" smtClean="0"/>
            <a:t>1</a:t>
          </a:r>
          <a:r>
            <a:rPr lang="uk-UA" sz="900" kern="1200" dirty="0" smtClean="0"/>
            <a:t>6</a:t>
          </a:r>
          <a:r>
            <a:rPr lang="en-US" sz="900" kern="1200" dirty="0" smtClean="0"/>
            <a:t>-1</a:t>
          </a:r>
          <a:r>
            <a:rPr lang="uk-UA" sz="900" kern="1200" dirty="0" smtClean="0"/>
            <a:t> 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4524222" y="1791067"/>
        <a:ext cx="1245575" cy="622787"/>
      </dsp:txXfrm>
    </dsp:sp>
    <dsp:sp modelId="{4394FCFB-23AF-4E28-9661-F78C7A94896D}">
      <dsp:nvSpPr>
        <dsp:cNvPr id="0" name=""/>
        <dsp:cNvSpPr/>
      </dsp:nvSpPr>
      <dsp:spPr>
        <a:xfrm>
          <a:off x="6031369" y="1791067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соціальні відпустки</a:t>
          </a:r>
          <a:endParaRPr lang="ru-RU" sz="900" kern="1200" dirty="0"/>
        </a:p>
      </dsp:txBody>
      <dsp:txXfrm>
        <a:off x="6031369" y="1791067"/>
        <a:ext cx="1245575" cy="622787"/>
      </dsp:txXfrm>
    </dsp:sp>
    <dsp:sp modelId="{7E77A628-39A9-47AB-B53A-CEDA7CA7308F}">
      <dsp:nvSpPr>
        <dsp:cNvPr id="0" name=""/>
        <dsp:cNvSpPr/>
      </dsp:nvSpPr>
      <dsp:spPr>
        <a:xfrm>
          <a:off x="6342763" y="2675426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відпустка у </a:t>
          </a:r>
          <a:r>
            <a:rPr lang="uk-UA" sz="900" kern="1200" dirty="0" err="1" smtClean="0"/>
            <a:t>зв</a:t>
          </a:r>
          <a:r>
            <a:rPr lang="en-US" sz="900" kern="1200" dirty="0" smtClean="0"/>
            <a:t>’</a:t>
          </a:r>
          <a:r>
            <a:rPr lang="uk-UA" sz="900" kern="1200" dirty="0" err="1" smtClean="0"/>
            <a:t>язку</a:t>
          </a:r>
          <a:r>
            <a:rPr lang="uk-UA" sz="900" kern="1200" dirty="0" smtClean="0"/>
            <a:t> з вагітністю і пологами</a:t>
          </a:r>
          <a:r>
            <a:rPr lang="en-US" sz="900" kern="1200" dirty="0" smtClean="0"/>
            <a:t>(</a:t>
          </a:r>
          <a:r>
            <a:rPr lang="uk-UA" sz="900" kern="1200" dirty="0" smtClean="0"/>
            <a:t>ст.</a:t>
          </a:r>
          <a:r>
            <a:rPr lang="en-US" sz="900" kern="1200" dirty="0" smtClean="0"/>
            <a:t>17</a:t>
          </a:r>
          <a:r>
            <a:rPr lang="uk-UA" sz="900" kern="1200" dirty="0" smtClean="0"/>
            <a:t> 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6342763" y="2675426"/>
        <a:ext cx="1245575" cy="622787"/>
      </dsp:txXfrm>
    </dsp:sp>
    <dsp:sp modelId="{F7538900-651B-4484-AA21-9B32176C7CDD}">
      <dsp:nvSpPr>
        <dsp:cNvPr id="0" name=""/>
        <dsp:cNvSpPr/>
      </dsp:nvSpPr>
      <dsp:spPr>
        <a:xfrm>
          <a:off x="6342763" y="3559785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відпустка для догляду за дитиною до досягнення нею трирічного віку</a:t>
          </a:r>
          <a:r>
            <a:rPr lang="en-US" sz="900" kern="1200" dirty="0" smtClean="0"/>
            <a:t>(</a:t>
          </a:r>
          <a:r>
            <a:rPr lang="uk-UA" sz="900" kern="1200" dirty="0" smtClean="0"/>
            <a:t>ст.</a:t>
          </a:r>
          <a:r>
            <a:rPr lang="en-US" sz="900" kern="1200" dirty="0" smtClean="0"/>
            <a:t>18</a:t>
          </a:r>
          <a:r>
            <a:rPr lang="uk-UA" sz="900" kern="1200" dirty="0" smtClean="0"/>
            <a:t> 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6342763" y="3559785"/>
        <a:ext cx="1245575" cy="622787"/>
      </dsp:txXfrm>
    </dsp:sp>
    <dsp:sp modelId="{A5351422-961E-412F-9BE5-986DC010FF55}">
      <dsp:nvSpPr>
        <dsp:cNvPr id="0" name=""/>
        <dsp:cNvSpPr/>
      </dsp:nvSpPr>
      <dsp:spPr>
        <a:xfrm>
          <a:off x="6342763" y="4444144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відпустка у </a:t>
          </a:r>
          <a:r>
            <a:rPr lang="uk-UA" sz="900" kern="1200" dirty="0" err="1" smtClean="0"/>
            <a:t>зв</a:t>
          </a:r>
          <a:r>
            <a:rPr lang="en-US" sz="900" kern="1200" dirty="0" smtClean="0"/>
            <a:t>’</a:t>
          </a:r>
          <a:r>
            <a:rPr lang="uk-UA" sz="900" kern="1200" dirty="0" err="1" smtClean="0"/>
            <a:t>язку</a:t>
          </a:r>
          <a:r>
            <a:rPr lang="uk-UA" sz="900" kern="1200" dirty="0" smtClean="0"/>
            <a:t> із всиновленням дитини</a:t>
          </a:r>
          <a:r>
            <a:rPr lang="en-US" sz="900" kern="1200" dirty="0" smtClean="0"/>
            <a:t>(</a:t>
          </a:r>
          <a:r>
            <a:rPr lang="uk-UA" sz="900" kern="1200" dirty="0" smtClean="0"/>
            <a:t>ст.</a:t>
          </a:r>
          <a:r>
            <a:rPr lang="en-US" sz="900" kern="1200" dirty="0" smtClean="0"/>
            <a:t>18-1</a:t>
          </a:r>
          <a:r>
            <a:rPr lang="uk-UA" sz="900" kern="1200" dirty="0" smtClean="0"/>
            <a:t> 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6342763" y="4444144"/>
        <a:ext cx="1245575" cy="622787"/>
      </dsp:txXfrm>
    </dsp:sp>
    <dsp:sp modelId="{4626BFF8-D3E0-4BC6-B05C-40A31956E12E}">
      <dsp:nvSpPr>
        <dsp:cNvPr id="0" name=""/>
        <dsp:cNvSpPr/>
      </dsp:nvSpPr>
      <dsp:spPr>
        <a:xfrm>
          <a:off x="6342763" y="5328503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додаткова відпустка працівникам, які мають дітей</a:t>
          </a:r>
          <a:r>
            <a:rPr lang="en-US" sz="900" kern="1200" dirty="0" smtClean="0"/>
            <a:t>(</a:t>
          </a:r>
          <a:r>
            <a:rPr lang="uk-UA" sz="900" kern="1200" dirty="0" smtClean="0"/>
            <a:t>ст.</a:t>
          </a:r>
          <a:r>
            <a:rPr lang="en-US" sz="900" kern="1200" dirty="0" smtClean="0"/>
            <a:t>19</a:t>
          </a:r>
          <a:r>
            <a:rPr lang="uk-UA" sz="900" kern="1200" dirty="0" smtClean="0"/>
            <a:t> 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6342763" y="5328503"/>
        <a:ext cx="1245575" cy="622787"/>
      </dsp:txXfrm>
    </dsp:sp>
    <dsp:sp modelId="{B8E8847E-EB9B-4222-9F29-F0853D9E4CB9}">
      <dsp:nvSpPr>
        <dsp:cNvPr id="0" name=""/>
        <dsp:cNvSpPr/>
      </dsp:nvSpPr>
      <dsp:spPr>
        <a:xfrm>
          <a:off x="7538516" y="1791067"/>
          <a:ext cx="1245575" cy="62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відпустки без збереження заробітної плати(ст.ст.25,26 ЗУ </a:t>
          </a:r>
          <a:r>
            <a:rPr lang="en-US" sz="900" kern="1200" dirty="0" smtClean="0"/>
            <a:t>“</a:t>
          </a:r>
          <a:r>
            <a:rPr lang="uk-UA" sz="900" kern="1200" dirty="0" smtClean="0"/>
            <a:t>Про відпустки</a:t>
          </a:r>
          <a:r>
            <a:rPr lang="en-US" sz="900" kern="1200" dirty="0" smtClean="0"/>
            <a:t>”</a:t>
          </a:r>
          <a:r>
            <a:rPr lang="uk-UA" sz="900" kern="1200" dirty="0" smtClean="0"/>
            <a:t>)</a:t>
          </a:r>
          <a:endParaRPr lang="ru-RU" sz="900" kern="1200" dirty="0"/>
        </a:p>
      </dsp:txBody>
      <dsp:txXfrm>
        <a:off x="7538516" y="1791067"/>
        <a:ext cx="1245575" cy="62278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750940-1985-4BD2-963A-2F028EF943AC}">
      <dsp:nvSpPr>
        <dsp:cNvPr id="0" name=""/>
        <dsp:cNvSpPr/>
      </dsp:nvSpPr>
      <dsp:spPr>
        <a:xfrm rot="5400000">
          <a:off x="-408845" y="2043638"/>
          <a:ext cx="1803575" cy="217608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3">
                <a:shade val="9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9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9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3">
                <a:shade val="9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3">
                <a:shade val="9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shade val="9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A30235-7023-4996-BD78-5742C5C41C68}">
      <dsp:nvSpPr>
        <dsp:cNvPr id="0" name=""/>
        <dsp:cNvSpPr/>
      </dsp:nvSpPr>
      <dsp:spPr>
        <a:xfrm>
          <a:off x="4455" y="890237"/>
          <a:ext cx="2417869" cy="1450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3">
                <a:alpha val="9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alpha val="9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alpha val="9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3">
                <a:alpha val="9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alpha val="9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щорічна основна відпустка надається тривалістю не менш як 24 календарні дні за відпрацьований рік</a:t>
          </a:r>
          <a:endParaRPr lang="ru-RU" sz="1200" kern="1200" dirty="0"/>
        </a:p>
      </dsp:txBody>
      <dsp:txXfrm>
        <a:off x="46945" y="932727"/>
        <a:ext cx="2332889" cy="1365741"/>
      </dsp:txXfrm>
    </dsp:sp>
    <dsp:sp modelId="{7DB8BFB9-9F44-42BD-B062-152470E28DFC}">
      <dsp:nvSpPr>
        <dsp:cNvPr id="0" name=""/>
        <dsp:cNvSpPr/>
      </dsp:nvSpPr>
      <dsp:spPr>
        <a:xfrm rot="5400000">
          <a:off x="-408845" y="3857040"/>
          <a:ext cx="1803575" cy="217608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-93395"/>
                <a:satOff val="815"/>
                <a:lumOff val="5343"/>
                <a:alphaOff val="0"/>
                <a:tint val="73000"/>
                <a:satMod val="150000"/>
              </a:schemeClr>
            </a:gs>
            <a:gs pos="25000">
              <a:schemeClr val="accent3">
                <a:shade val="90000"/>
                <a:hueOff val="-93395"/>
                <a:satOff val="815"/>
                <a:lumOff val="5343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90000"/>
                <a:hueOff val="-93395"/>
                <a:satOff val="815"/>
                <a:lumOff val="5343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90000"/>
                <a:hueOff val="-93395"/>
                <a:satOff val="815"/>
                <a:lumOff val="5343"/>
                <a:alphaOff val="0"/>
                <a:shade val="57000"/>
                <a:satMod val="120000"/>
              </a:schemeClr>
            </a:gs>
            <a:gs pos="80000">
              <a:schemeClr val="accent3">
                <a:shade val="90000"/>
                <a:hueOff val="-93395"/>
                <a:satOff val="815"/>
                <a:lumOff val="5343"/>
                <a:alphaOff val="0"/>
                <a:shade val="56000"/>
                <a:satMod val="145000"/>
              </a:schemeClr>
            </a:gs>
            <a:gs pos="88000">
              <a:schemeClr val="accent3">
                <a:shade val="90000"/>
                <a:hueOff val="-93395"/>
                <a:satOff val="815"/>
                <a:lumOff val="5343"/>
                <a:alphaOff val="0"/>
                <a:shade val="63000"/>
                <a:satMod val="160000"/>
              </a:schemeClr>
            </a:gs>
            <a:gs pos="100000">
              <a:schemeClr val="accent3">
                <a:shade val="90000"/>
                <a:hueOff val="-93395"/>
                <a:satOff val="815"/>
                <a:lumOff val="5343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shade val="90000"/>
              <a:hueOff val="-93395"/>
              <a:satOff val="815"/>
              <a:lumOff val="5343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91382B-82EC-41EF-BD44-4EBF599F62CA}">
      <dsp:nvSpPr>
        <dsp:cNvPr id="0" name=""/>
        <dsp:cNvSpPr/>
      </dsp:nvSpPr>
      <dsp:spPr>
        <a:xfrm>
          <a:off x="4455" y="2703639"/>
          <a:ext cx="2417869" cy="1450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5000"/>
                <a:tint val="73000"/>
                <a:satMod val="150000"/>
              </a:schemeClr>
            </a:gs>
            <a:gs pos="25000">
              <a:schemeClr val="accent3">
                <a:alpha val="90000"/>
                <a:hueOff val="0"/>
                <a:satOff val="0"/>
                <a:lumOff val="0"/>
                <a:alphaOff val="-5000"/>
                <a:tint val="96000"/>
                <a:shade val="80000"/>
                <a:satMod val="105000"/>
              </a:schemeClr>
            </a:gs>
            <a:gs pos="38000">
              <a:schemeClr val="accent3">
                <a:alpha val="90000"/>
                <a:hueOff val="0"/>
                <a:satOff val="0"/>
                <a:lumOff val="0"/>
                <a:alphaOff val="-5000"/>
                <a:tint val="96000"/>
                <a:shade val="59000"/>
                <a:satMod val="120000"/>
              </a:schemeClr>
            </a:gs>
            <a:gs pos="55000">
              <a:schemeClr val="accent3">
                <a:alpha val="90000"/>
                <a:hueOff val="0"/>
                <a:satOff val="0"/>
                <a:lumOff val="0"/>
                <a:alphaOff val="-5000"/>
                <a:shade val="57000"/>
                <a:satMod val="12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5000"/>
                <a:shade val="56000"/>
                <a:satMod val="145000"/>
              </a:schemeClr>
            </a:gs>
            <a:gs pos="88000">
              <a:schemeClr val="accent3">
                <a:alpha val="90000"/>
                <a:hueOff val="0"/>
                <a:satOff val="0"/>
                <a:lumOff val="0"/>
                <a:alphaOff val="-5000"/>
                <a:shade val="63000"/>
                <a:satMod val="16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500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alpha val="90000"/>
              <a:hueOff val="0"/>
              <a:satOff val="0"/>
              <a:lumOff val="0"/>
              <a:alphaOff val="-500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особам віком до 18 років надається основна щорічна відпустка тривалістю 31 календарний день</a:t>
          </a:r>
          <a:endParaRPr lang="ru-RU" sz="1200" kern="1200" dirty="0"/>
        </a:p>
      </dsp:txBody>
      <dsp:txXfrm>
        <a:off x="46945" y="2746129"/>
        <a:ext cx="2332889" cy="1365741"/>
      </dsp:txXfrm>
    </dsp:sp>
    <dsp:sp modelId="{FC918F62-5099-4862-A74C-3DCE5718E634}">
      <dsp:nvSpPr>
        <dsp:cNvPr id="0" name=""/>
        <dsp:cNvSpPr/>
      </dsp:nvSpPr>
      <dsp:spPr>
        <a:xfrm>
          <a:off x="497855" y="4763741"/>
          <a:ext cx="3205940" cy="217608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-186789"/>
                <a:satOff val="1629"/>
                <a:lumOff val="10687"/>
                <a:alphaOff val="0"/>
                <a:tint val="73000"/>
                <a:satMod val="150000"/>
              </a:schemeClr>
            </a:gs>
            <a:gs pos="25000">
              <a:schemeClr val="accent3">
                <a:shade val="90000"/>
                <a:hueOff val="-186789"/>
                <a:satOff val="1629"/>
                <a:lumOff val="10687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90000"/>
                <a:hueOff val="-186789"/>
                <a:satOff val="1629"/>
                <a:lumOff val="10687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90000"/>
                <a:hueOff val="-186789"/>
                <a:satOff val="1629"/>
                <a:lumOff val="10687"/>
                <a:alphaOff val="0"/>
                <a:shade val="57000"/>
                <a:satMod val="120000"/>
              </a:schemeClr>
            </a:gs>
            <a:gs pos="80000">
              <a:schemeClr val="accent3">
                <a:shade val="90000"/>
                <a:hueOff val="-186789"/>
                <a:satOff val="1629"/>
                <a:lumOff val="10687"/>
                <a:alphaOff val="0"/>
                <a:shade val="56000"/>
                <a:satMod val="145000"/>
              </a:schemeClr>
            </a:gs>
            <a:gs pos="88000">
              <a:schemeClr val="accent3">
                <a:shade val="90000"/>
                <a:hueOff val="-186789"/>
                <a:satOff val="1629"/>
                <a:lumOff val="10687"/>
                <a:alphaOff val="0"/>
                <a:shade val="63000"/>
                <a:satMod val="160000"/>
              </a:schemeClr>
            </a:gs>
            <a:gs pos="100000">
              <a:schemeClr val="accent3">
                <a:shade val="90000"/>
                <a:hueOff val="-186789"/>
                <a:satOff val="1629"/>
                <a:lumOff val="10687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shade val="90000"/>
              <a:hueOff val="-186789"/>
              <a:satOff val="1629"/>
              <a:lumOff val="10687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2F594F-3FB3-4E4C-9F41-95D99AD9F255}">
      <dsp:nvSpPr>
        <dsp:cNvPr id="0" name=""/>
        <dsp:cNvSpPr/>
      </dsp:nvSpPr>
      <dsp:spPr>
        <a:xfrm>
          <a:off x="4455" y="4517041"/>
          <a:ext cx="2417869" cy="1450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0000"/>
                <a:tint val="73000"/>
                <a:satMod val="150000"/>
              </a:schemeClr>
            </a:gs>
            <a:gs pos="25000">
              <a:schemeClr val="accent3">
                <a:alpha val="90000"/>
                <a:hueOff val="0"/>
                <a:satOff val="0"/>
                <a:lumOff val="0"/>
                <a:alphaOff val="-10000"/>
                <a:tint val="96000"/>
                <a:shade val="80000"/>
                <a:satMod val="105000"/>
              </a:schemeClr>
            </a:gs>
            <a:gs pos="38000">
              <a:schemeClr val="accent3">
                <a:alpha val="90000"/>
                <a:hueOff val="0"/>
                <a:satOff val="0"/>
                <a:lumOff val="0"/>
                <a:alphaOff val="-10000"/>
                <a:tint val="96000"/>
                <a:shade val="59000"/>
                <a:satMod val="120000"/>
              </a:schemeClr>
            </a:gs>
            <a:gs pos="55000">
              <a:schemeClr val="accent3">
                <a:alpha val="90000"/>
                <a:hueOff val="0"/>
                <a:satOff val="0"/>
                <a:lumOff val="0"/>
                <a:alphaOff val="-10000"/>
                <a:shade val="57000"/>
                <a:satMod val="12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10000"/>
                <a:shade val="56000"/>
                <a:satMod val="145000"/>
              </a:schemeClr>
            </a:gs>
            <a:gs pos="88000">
              <a:schemeClr val="accent3">
                <a:alpha val="90000"/>
                <a:hueOff val="0"/>
                <a:satOff val="0"/>
                <a:lumOff val="0"/>
                <a:alphaOff val="-10000"/>
                <a:shade val="63000"/>
                <a:satMod val="16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000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alpha val="90000"/>
              <a:hueOff val="0"/>
              <a:satOff val="0"/>
              <a:lumOff val="0"/>
              <a:alphaOff val="-1000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щорічні додаткові відпустки надаються працівникам: за роботу із шкідливими і важкими умовами праці; за особливий характер; в інших випадках</a:t>
          </a:r>
          <a:endParaRPr lang="ru-RU" sz="1200" kern="1200" dirty="0"/>
        </a:p>
      </dsp:txBody>
      <dsp:txXfrm>
        <a:off x="46945" y="4559531"/>
        <a:ext cx="2332889" cy="1365741"/>
      </dsp:txXfrm>
    </dsp:sp>
    <dsp:sp modelId="{47E2CBDB-56FF-48B8-84D1-3726E80325B3}">
      <dsp:nvSpPr>
        <dsp:cNvPr id="0" name=""/>
        <dsp:cNvSpPr/>
      </dsp:nvSpPr>
      <dsp:spPr>
        <a:xfrm rot="16200000">
          <a:off x="2806920" y="3857040"/>
          <a:ext cx="1803575" cy="217608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-280184"/>
                <a:satOff val="2444"/>
                <a:lumOff val="16030"/>
                <a:alphaOff val="0"/>
                <a:tint val="73000"/>
                <a:satMod val="150000"/>
              </a:schemeClr>
            </a:gs>
            <a:gs pos="25000">
              <a:schemeClr val="accent3">
                <a:shade val="90000"/>
                <a:hueOff val="-280184"/>
                <a:satOff val="2444"/>
                <a:lumOff val="1603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90000"/>
                <a:hueOff val="-280184"/>
                <a:satOff val="2444"/>
                <a:lumOff val="1603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90000"/>
                <a:hueOff val="-280184"/>
                <a:satOff val="2444"/>
                <a:lumOff val="16030"/>
                <a:alphaOff val="0"/>
                <a:shade val="57000"/>
                <a:satMod val="120000"/>
              </a:schemeClr>
            </a:gs>
            <a:gs pos="80000">
              <a:schemeClr val="accent3">
                <a:shade val="90000"/>
                <a:hueOff val="-280184"/>
                <a:satOff val="2444"/>
                <a:lumOff val="16030"/>
                <a:alphaOff val="0"/>
                <a:shade val="56000"/>
                <a:satMod val="145000"/>
              </a:schemeClr>
            </a:gs>
            <a:gs pos="88000">
              <a:schemeClr val="accent3">
                <a:shade val="90000"/>
                <a:hueOff val="-280184"/>
                <a:satOff val="2444"/>
                <a:lumOff val="16030"/>
                <a:alphaOff val="0"/>
                <a:shade val="63000"/>
                <a:satMod val="160000"/>
              </a:schemeClr>
            </a:gs>
            <a:gs pos="100000">
              <a:schemeClr val="accent3">
                <a:shade val="90000"/>
                <a:hueOff val="-280184"/>
                <a:satOff val="2444"/>
                <a:lumOff val="1603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shade val="90000"/>
              <a:hueOff val="-280184"/>
              <a:satOff val="2444"/>
              <a:lumOff val="1603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B9114D-528A-4FB9-8167-55B9D66E1C52}">
      <dsp:nvSpPr>
        <dsp:cNvPr id="0" name=""/>
        <dsp:cNvSpPr/>
      </dsp:nvSpPr>
      <dsp:spPr>
        <a:xfrm>
          <a:off x="3220221" y="4517041"/>
          <a:ext cx="2417869" cy="1450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5000"/>
                <a:tint val="73000"/>
                <a:satMod val="150000"/>
              </a:schemeClr>
            </a:gs>
            <a:gs pos="25000">
              <a:schemeClr val="accent3">
                <a:alpha val="90000"/>
                <a:hueOff val="0"/>
                <a:satOff val="0"/>
                <a:lumOff val="0"/>
                <a:alphaOff val="-15000"/>
                <a:tint val="96000"/>
                <a:shade val="80000"/>
                <a:satMod val="105000"/>
              </a:schemeClr>
            </a:gs>
            <a:gs pos="38000">
              <a:schemeClr val="accent3">
                <a:alpha val="90000"/>
                <a:hueOff val="0"/>
                <a:satOff val="0"/>
                <a:lumOff val="0"/>
                <a:alphaOff val="-15000"/>
                <a:tint val="96000"/>
                <a:shade val="59000"/>
                <a:satMod val="120000"/>
              </a:schemeClr>
            </a:gs>
            <a:gs pos="55000">
              <a:schemeClr val="accent3">
                <a:alpha val="90000"/>
                <a:hueOff val="0"/>
                <a:satOff val="0"/>
                <a:lumOff val="0"/>
                <a:alphaOff val="-15000"/>
                <a:shade val="57000"/>
                <a:satMod val="12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15000"/>
                <a:shade val="56000"/>
                <a:satMod val="145000"/>
              </a:schemeClr>
            </a:gs>
            <a:gs pos="88000">
              <a:schemeClr val="accent3">
                <a:alpha val="90000"/>
                <a:hueOff val="0"/>
                <a:satOff val="0"/>
                <a:lumOff val="0"/>
                <a:alphaOff val="-15000"/>
                <a:shade val="63000"/>
                <a:satMod val="16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500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alpha val="90000"/>
              <a:hueOff val="0"/>
              <a:satOff val="0"/>
              <a:lumOff val="0"/>
              <a:alphaOff val="-1500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творча відпустка надається працівникам для закінчення дисертаційних робіт, написання підручників та в інших випадках</a:t>
          </a:r>
          <a:endParaRPr lang="ru-RU" sz="1200" kern="1200" dirty="0"/>
        </a:p>
      </dsp:txBody>
      <dsp:txXfrm>
        <a:off x="3262711" y="4559531"/>
        <a:ext cx="2332889" cy="1365741"/>
      </dsp:txXfrm>
    </dsp:sp>
    <dsp:sp modelId="{C1A94CB7-150F-4843-AE7E-D6B53B81EF99}">
      <dsp:nvSpPr>
        <dsp:cNvPr id="0" name=""/>
        <dsp:cNvSpPr/>
      </dsp:nvSpPr>
      <dsp:spPr>
        <a:xfrm rot="16200000">
          <a:off x="2806920" y="2043638"/>
          <a:ext cx="1803575" cy="217608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-373579"/>
                <a:satOff val="3259"/>
                <a:lumOff val="21373"/>
                <a:alphaOff val="0"/>
                <a:tint val="73000"/>
                <a:satMod val="150000"/>
              </a:schemeClr>
            </a:gs>
            <a:gs pos="25000">
              <a:schemeClr val="accent3">
                <a:shade val="90000"/>
                <a:hueOff val="-373579"/>
                <a:satOff val="3259"/>
                <a:lumOff val="21373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90000"/>
                <a:hueOff val="-373579"/>
                <a:satOff val="3259"/>
                <a:lumOff val="21373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90000"/>
                <a:hueOff val="-373579"/>
                <a:satOff val="3259"/>
                <a:lumOff val="21373"/>
                <a:alphaOff val="0"/>
                <a:shade val="57000"/>
                <a:satMod val="120000"/>
              </a:schemeClr>
            </a:gs>
            <a:gs pos="80000">
              <a:schemeClr val="accent3">
                <a:shade val="90000"/>
                <a:hueOff val="-373579"/>
                <a:satOff val="3259"/>
                <a:lumOff val="21373"/>
                <a:alphaOff val="0"/>
                <a:shade val="56000"/>
                <a:satMod val="145000"/>
              </a:schemeClr>
            </a:gs>
            <a:gs pos="88000">
              <a:schemeClr val="accent3">
                <a:shade val="90000"/>
                <a:hueOff val="-373579"/>
                <a:satOff val="3259"/>
                <a:lumOff val="21373"/>
                <a:alphaOff val="0"/>
                <a:shade val="63000"/>
                <a:satMod val="160000"/>
              </a:schemeClr>
            </a:gs>
            <a:gs pos="100000">
              <a:schemeClr val="accent3">
                <a:shade val="90000"/>
                <a:hueOff val="-373579"/>
                <a:satOff val="3259"/>
                <a:lumOff val="21373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shade val="90000"/>
              <a:hueOff val="-373579"/>
              <a:satOff val="3259"/>
              <a:lumOff val="21373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79D6CD-37DD-4BAC-AEBC-7B920302A1E0}">
      <dsp:nvSpPr>
        <dsp:cNvPr id="0" name=""/>
        <dsp:cNvSpPr/>
      </dsp:nvSpPr>
      <dsp:spPr>
        <a:xfrm>
          <a:off x="3220221" y="2703639"/>
          <a:ext cx="2417869" cy="1450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tint val="73000"/>
                <a:satMod val="150000"/>
              </a:schemeClr>
            </a:gs>
            <a:gs pos="25000">
              <a:schemeClr val="accent3">
                <a:alpha val="90000"/>
                <a:hueOff val="0"/>
                <a:satOff val="0"/>
                <a:lumOff val="0"/>
                <a:alphaOff val="-20000"/>
                <a:tint val="96000"/>
                <a:shade val="80000"/>
                <a:satMod val="105000"/>
              </a:schemeClr>
            </a:gs>
            <a:gs pos="38000">
              <a:schemeClr val="accent3">
                <a:alpha val="90000"/>
                <a:hueOff val="0"/>
                <a:satOff val="0"/>
                <a:lumOff val="0"/>
                <a:alphaOff val="-20000"/>
                <a:tint val="96000"/>
                <a:shade val="59000"/>
                <a:satMod val="120000"/>
              </a:schemeClr>
            </a:gs>
            <a:gs pos="55000">
              <a:schemeClr val="accent3">
                <a:alpha val="90000"/>
                <a:hueOff val="0"/>
                <a:satOff val="0"/>
                <a:lumOff val="0"/>
                <a:alphaOff val="-20000"/>
                <a:shade val="57000"/>
                <a:satMod val="12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20000"/>
                <a:shade val="56000"/>
                <a:satMod val="145000"/>
              </a:schemeClr>
            </a:gs>
            <a:gs pos="88000">
              <a:schemeClr val="accent3">
                <a:alpha val="90000"/>
                <a:hueOff val="0"/>
                <a:satOff val="0"/>
                <a:lumOff val="0"/>
                <a:alphaOff val="-20000"/>
                <a:shade val="63000"/>
                <a:satMod val="16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alpha val="90000"/>
              <a:hueOff val="0"/>
              <a:satOff val="0"/>
              <a:lumOff val="0"/>
              <a:alphaOff val="-2000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відпустка для підготовки та участі в змаганнях надається працівникам, які беруть участь у всеукраїнських та міжнародних спортивних змаганнях</a:t>
          </a:r>
          <a:endParaRPr lang="ru-RU" sz="1200" kern="1200" dirty="0"/>
        </a:p>
      </dsp:txBody>
      <dsp:txXfrm>
        <a:off x="3262711" y="2746129"/>
        <a:ext cx="2332889" cy="1365741"/>
      </dsp:txXfrm>
    </dsp:sp>
    <dsp:sp modelId="{FD3817CA-1EC1-48D5-B21B-DF6404444BE1}">
      <dsp:nvSpPr>
        <dsp:cNvPr id="0" name=""/>
        <dsp:cNvSpPr/>
      </dsp:nvSpPr>
      <dsp:spPr>
        <a:xfrm>
          <a:off x="3713621" y="1136937"/>
          <a:ext cx="3205940" cy="217608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-466974"/>
                <a:satOff val="4074"/>
                <a:lumOff val="26716"/>
                <a:alphaOff val="0"/>
                <a:tint val="73000"/>
                <a:satMod val="150000"/>
              </a:schemeClr>
            </a:gs>
            <a:gs pos="25000">
              <a:schemeClr val="accent3">
                <a:shade val="90000"/>
                <a:hueOff val="-466974"/>
                <a:satOff val="4074"/>
                <a:lumOff val="26716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90000"/>
                <a:hueOff val="-466974"/>
                <a:satOff val="4074"/>
                <a:lumOff val="26716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90000"/>
                <a:hueOff val="-466974"/>
                <a:satOff val="4074"/>
                <a:lumOff val="26716"/>
                <a:alphaOff val="0"/>
                <a:shade val="57000"/>
                <a:satMod val="120000"/>
              </a:schemeClr>
            </a:gs>
            <a:gs pos="80000">
              <a:schemeClr val="accent3">
                <a:shade val="90000"/>
                <a:hueOff val="-466974"/>
                <a:satOff val="4074"/>
                <a:lumOff val="26716"/>
                <a:alphaOff val="0"/>
                <a:shade val="56000"/>
                <a:satMod val="145000"/>
              </a:schemeClr>
            </a:gs>
            <a:gs pos="88000">
              <a:schemeClr val="accent3">
                <a:shade val="90000"/>
                <a:hueOff val="-466974"/>
                <a:satOff val="4074"/>
                <a:lumOff val="26716"/>
                <a:alphaOff val="0"/>
                <a:shade val="63000"/>
                <a:satMod val="160000"/>
              </a:schemeClr>
            </a:gs>
            <a:gs pos="100000">
              <a:schemeClr val="accent3">
                <a:shade val="90000"/>
                <a:hueOff val="-466974"/>
                <a:satOff val="4074"/>
                <a:lumOff val="26716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shade val="90000"/>
              <a:hueOff val="-466974"/>
              <a:satOff val="4074"/>
              <a:lumOff val="26716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DA07EE-5371-408E-88A7-658238125DF2}">
      <dsp:nvSpPr>
        <dsp:cNvPr id="0" name=""/>
        <dsp:cNvSpPr/>
      </dsp:nvSpPr>
      <dsp:spPr>
        <a:xfrm>
          <a:off x="3220221" y="890237"/>
          <a:ext cx="2417869" cy="1450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5000"/>
                <a:tint val="73000"/>
                <a:satMod val="150000"/>
              </a:schemeClr>
            </a:gs>
            <a:gs pos="25000">
              <a:schemeClr val="accent3">
                <a:alpha val="90000"/>
                <a:hueOff val="0"/>
                <a:satOff val="0"/>
                <a:lumOff val="0"/>
                <a:alphaOff val="-25000"/>
                <a:tint val="96000"/>
                <a:shade val="80000"/>
                <a:satMod val="105000"/>
              </a:schemeClr>
            </a:gs>
            <a:gs pos="38000">
              <a:schemeClr val="accent3">
                <a:alpha val="90000"/>
                <a:hueOff val="0"/>
                <a:satOff val="0"/>
                <a:lumOff val="0"/>
                <a:alphaOff val="-25000"/>
                <a:tint val="96000"/>
                <a:shade val="59000"/>
                <a:satMod val="120000"/>
              </a:schemeClr>
            </a:gs>
            <a:gs pos="55000">
              <a:schemeClr val="accent3">
                <a:alpha val="90000"/>
                <a:hueOff val="0"/>
                <a:satOff val="0"/>
                <a:lumOff val="0"/>
                <a:alphaOff val="-25000"/>
                <a:shade val="57000"/>
                <a:satMod val="12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25000"/>
                <a:shade val="56000"/>
                <a:satMod val="145000"/>
              </a:schemeClr>
            </a:gs>
            <a:gs pos="88000">
              <a:schemeClr val="accent3">
                <a:alpha val="90000"/>
                <a:hueOff val="0"/>
                <a:satOff val="0"/>
                <a:lumOff val="0"/>
                <a:alphaOff val="-25000"/>
                <a:shade val="63000"/>
                <a:satMod val="16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500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alpha val="90000"/>
              <a:hueOff val="0"/>
              <a:satOff val="0"/>
              <a:lumOff val="0"/>
              <a:alphaOff val="-2500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за сімейними обставинами та з ін. причин працівнику може надатися відпустка без збереження заробітної плати на термін не більше 15 календарних днів на рік</a:t>
          </a:r>
          <a:endParaRPr lang="ru-RU" sz="1200" kern="1200" dirty="0"/>
        </a:p>
      </dsp:txBody>
      <dsp:txXfrm>
        <a:off x="3262711" y="932727"/>
        <a:ext cx="2332889" cy="1365741"/>
      </dsp:txXfrm>
    </dsp:sp>
    <dsp:sp modelId="{E8250292-12D1-4EBB-90A1-E1962F52E289}">
      <dsp:nvSpPr>
        <dsp:cNvPr id="0" name=""/>
        <dsp:cNvSpPr/>
      </dsp:nvSpPr>
      <dsp:spPr>
        <a:xfrm rot="5400000">
          <a:off x="6022686" y="2043638"/>
          <a:ext cx="1803575" cy="217608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-560368"/>
                <a:satOff val="4888"/>
                <a:lumOff val="32060"/>
                <a:alphaOff val="0"/>
                <a:tint val="73000"/>
                <a:satMod val="150000"/>
              </a:schemeClr>
            </a:gs>
            <a:gs pos="25000">
              <a:schemeClr val="accent3">
                <a:shade val="90000"/>
                <a:hueOff val="-560368"/>
                <a:satOff val="4888"/>
                <a:lumOff val="3206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90000"/>
                <a:hueOff val="-560368"/>
                <a:satOff val="4888"/>
                <a:lumOff val="3206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90000"/>
                <a:hueOff val="-560368"/>
                <a:satOff val="4888"/>
                <a:lumOff val="32060"/>
                <a:alphaOff val="0"/>
                <a:shade val="57000"/>
                <a:satMod val="120000"/>
              </a:schemeClr>
            </a:gs>
            <a:gs pos="80000">
              <a:schemeClr val="accent3">
                <a:shade val="90000"/>
                <a:hueOff val="-560368"/>
                <a:satOff val="4888"/>
                <a:lumOff val="32060"/>
                <a:alphaOff val="0"/>
                <a:shade val="56000"/>
                <a:satMod val="145000"/>
              </a:schemeClr>
            </a:gs>
            <a:gs pos="88000">
              <a:schemeClr val="accent3">
                <a:shade val="90000"/>
                <a:hueOff val="-560368"/>
                <a:satOff val="4888"/>
                <a:lumOff val="32060"/>
                <a:alphaOff val="0"/>
                <a:shade val="63000"/>
                <a:satMod val="160000"/>
              </a:schemeClr>
            </a:gs>
            <a:gs pos="100000">
              <a:schemeClr val="accent3">
                <a:shade val="90000"/>
                <a:hueOff val="-560368"/>
                <a:satOff val="4888"/>
                <a:lumOff val="3206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shade val="90000"/>
              <a:hueOff val="-560368"/>
              <a:satOff val="4888"/>
              <a:lumOff val="3206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4E7A1C-14E6-41AF-BAD4-94CDD969FB30}">
      <dsp:nvSpPr>
        <dsp:cNvPr id="0" name=""/>
        <dsp:cNvSpPr/>
      </dsp:nvSpPr>
      <dsp:spPr>
        <a:xfrm>
          <a:off x="6435987" y="890237"/>
          <a:ext cx="2417869" cy="1450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30000"/>
                <a:tint val="73000"/>
                <a:satMod val="150000"/>
              </a:schemeClr>
            </a:gs>
            <a:gs pos="25000">
              <a:schemeClr val="accent3">
                <a:alpha val="90000"/>
                <a:hueOff val="0"/>
                <a:satOff val="0"/>
                <a:lumOff val="0"/>
                <a:alphaOff val="-30000"/>
                <a:tint val="96000"/>
                <a:shade val="80000"/>
                <a:satMod val="105000"/>
              </a:schemeClr>
            </a:gs>
            <a:gs pos="38000">
              <a:schemeClr val="accent3">
                <a:alpha val="90000"/>
                <a:hueOff val="0"/>
                <a:satOff val="0"/>
                <a:lumOff val="0"/>
                <a:alphaOff val="-30000"/>
                <a:tint val="96000"/>
                <a:shade val="59000"/>
                <a:satMod val="120000"/>
              </a:schemeClr>
            </a:gs>
            <a:gs pos="55000">
              <a:schemeClr val="accent3">
                <a:alpha val="90000"/>
                <a:hueOff val="0"/>
                <a:satOff val="0"/>
                <a:lumOff val="0"/>
                <a:alphaOff val="-30000"/>
                <a:shade val="57000"/>
                <a:satMod val="12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30000"/>
                <a:shade val="56000"/>
                <a:satMod val="145000"/>
              </a:schemeClr>
            </a:gs>
            <a:gs pos="88000">
              <a:schemeClr val="accent3">
                <a:alpha val="90000"/>
                <a:hueOff val="0"/>
                <a:satOff val="0"/>
                <a:lumOff val="0"/>
                <a:alphaOff val="-30000"/>
                <a:shade val="63000"/>
                <a:satMod val="16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3000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alpha val="90000"/>
              <a:hueOff val="0"/>
              <a:satOff val="0"/>
              <a:lumOff val="0"/>
              <a:alphaOff val="-3000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на підставі медичного висновку інкам надається оплачувана відпустка к </a:t>
          </a:r>
          <a:r>
            <a:rPr lang="uk-UA" sz="1200" kern="1200" dirty="0" err="1" smtClean="0"/>
            <a:t>зв</a:t>
          </a:r>
          <a:r>
            <a:rPr lang="en-US" sz="1200" kern="1200" dirty="0" smtClean="0"/>
            <a:t>’</a:t>
          </a:r>
          <a:r>
            <a:rPr lang="uk-UA" sz="1200" kern="1200" dirty="0" err="1" smtClean="0"/>
            <a:t>язку</a:t>
          </a:r>
          <a:r>
            <a:rPr lang="uk-UA" sz="1200" kern="1200" dirty="0" smtClean="0"/>
            <a:t> з вагітністю та пологами тривалістю: до пологів – 70 календарних днів; після пологів – 56 календарних днів</a:t>
          </a:r>
          <a:endParaRPr lang="ru-RU" sz="1200" kern="1200" dirty="0"/>
        </a:p>
      </dsp:txBody>
      <dsp:txXfrm>
        <a:off x="6478477" y="932727"/>
        <a:ext cx="2332889" cy="1365741"/>
      </dsp:txXfrm>
    </dsp:sp>
    <dsp:sp modelId="{53781F45-2007-42E8-B2B7-BEF5DE1163CF}">
      <dsp:nvSpPr>
        <dsp:cNvPr id="0" name=""/>
        <dsp:cNvSpPr/>
      </dsp:nvSpPr>
      <dsp:spPr>
        <a:xfrm rot="5400000">
          <a:off x="6022686" y="3857040"/>
          <a:ext cx="1803575" cy="217608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-653763"/>
                <a:satOff val="5703"/>
                <a:lumOff val="37403"/>
                <a:alphaOff val="0"/>
                <a:tint val="73000"/>
                <a:satMod val="150000"/>
              </a:schemeClr>
            </a:gs>
            <a:gs pos="25000">
              <a:schemeClr val="accent3">
                <a:shade val="90000"/>
                <a:hueOff val="-653763"/>
                <a:satOff val="5703"/>
                <a:lumOff val="37403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90000"/>
                <a:hueOff val="-653763"/>
                <a:satOff val="5703"/>
                <a:lumOff val="37403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90000"/>
                <a:hueOff val="-653763"/>
                <a:satOff val="5703"/>
                <a:lumOff val="37403"/>
                <a:alphaOff val="0"/>
                <a:shade val="57000"/>
                <a:satMod val="120000"/>
              </a:schemeClr>
            </a:gs>
            <a:gs pos="80000">
              <a:schemeClr val="accent3">
                <a:shade val="90000"/>
                <a:hueOff val="-653763"/>
                <a:satOff val="5703"/>
                <a:lumOff val="37403"/>
                <a:alphaOff val="0"/>
                <a:shade val="56000"/>
                <a:satMod val="145000"/>
              </a:schemeClr>
            </a:gs>
            <a:gs pos="88000">
              <a:schemeClr val="accent3">
                <a:shade val="90000"/>
                <a:hueOff val="-653763"/>
                <a:satOff val="5703"/>
                <a:lumOff val="37403"/>
                <a:alphaOff val="0"/>
                <a:shade val="63000"/>
                <a:satMod val="160000"/>
              </a:schemeClr>
            </a:gs>
            <a:gs pos="100000">
              <a:schemeClr val="accent3">
                <a:shade val="90000"/>
                <a:hueOff val="-653763"/>
                <a:satOff val="5703"/>
                <a:lumOff val="37403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shade val="90000"/>
              <a:hueOff val="-653763"/>
              <a:satOff val="5703"/>
              <a:lumOff val="37403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372CF3-8FF3-4236-8432-453D548407CF}">
      <dsp:nvSpPr>
        <dsp:cNvPr id="0" name=""/>
        <dsp:cNvSpPr/>
      </dsp:nvSpPr>
      <dsp:spPr>
        <a:xfrm>
          <a:off x="6435987" y="2703639"/>
          <a:ext cx="2417869" cy="1450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35000"/>
                <a:tint val="73000"/>
                <a:satMod val="150000"/>
              </a:schemeClr>
            </a:gs>
            <a:gs pos="25000">
              <a:schemeClr val="accent3">
                <a:alpha val="90000"/>
                <a:hueOff val="0"/>
                <a:satOff val="0"/>
                <a:lumOff val="0"/>
                <a:alphaOff val="-35000"/>
                <a:tint val="96000"/>
                <a:shade val="80000"/>
                <a:satMod val="105000"/>
              </a:schemeClr>
            </a:gs>
            <a:gs pos="38000">
              <a:schemeClr val="accent3">
                <a:alpha val="90000"/>
                <a:hueOff val="0"/>
                <a:satOff val="0"/>
                <a:lumOff val="0"/>
                <a:alphaOff val="-35000"/>
                <a:tint val="96000"/>
                <a:shade val="59000"/>
                <a:satMod val="120000"/>
              </a:schemeClr>
            </a:gs>
            <a:gs pos="55000">
              <a:schemeClr val="accent3">
                <a:alpha val="90000"/>
                <a:hueOff val="0"/>
                <a:satOff val="0"/>
                <a:lumOff val="0"/>
                <a:alphaOff val="-35000"/>
                <a:shade val="57000"/>
                <a:satMod val="12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35000"/>
                <a:shade val="56000"/>
                <a:satMod val="145000"/>
              </a:schemeClr>
            </a:gs>
            <a:gs pos="88000">
              <a:schemeClr val="accent3">
                <a:alpha val="90000"/>
                <a:hueOff val="0"/>
                <a:satOff val="0"/>
                <a:lumOff val="0"/>
                <a:alphaOff val="-35000"/>
                <a:shade val="63000"/>
                <a:satMod val="16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3500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alpha val="90000"/>
              <a:hueOff val="0"/>
              <a:satOff val="0"/>
              <a:lumOff val="0"/>
              <a:alphaOff val="-3500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особі, яка усиновила дитину старше трьох років, надається одноразова оплачувана відпустка тривалістю 56 календарних днів</a:t>
          </a:r>
          <a:endParaRPr lang="ru-RU" sz="1200" kern="1200" dirty="0"/>
        </a:p>
      </dsp:txBody>
      <dsp:txXfrm>
        <a:off x="6478477" y="2746129"/>
        <a:ext cx="2332889" cy="1365741"/>
      </dsp:txXfrm>
    </dsp:sp>
    <dsp:sp modelId="{5C309E8B-CCDD-457F-B8C8-77F65E88C24B}">
      <dsp:nvSpPr>
        <dsp:cNvPr id="0" name=""/>
        <dsp:cNvSpPr/>
      </dsp:nvSpPr>
      <dsp:spPr>
        <a:xfrm>
          <a:off x="6435987" y="4517041"/>
          <a:ext cx="2417869" cy="1450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tint val="73000"/>
                <a:satMod val="150000"/>
              </a:schemeClr>
            </a:gs>
            <a:gs pos="25000">
              <a:schemeClr val="accent3">
                <a:alpha val="90000"/>
                <a:hueOff val="0"/>
                <a:satOff val="0"/>
                <a:lumOff val="0"/>
                <a:alphaOff val="-40000"/>
                <a:tint val="96000"/>
                <a:shade val="80000"/>
                <a:satMod val="105000"/>
              </a:schemeClr>
            </a:gs>
            <a:gs pos="38000">
              <a:schemeClr val="accent3">
                <a:alpha val="90000"/>
                <a:hueOff val="0"/>
                <a:satOff val="0"/>
                <a:lumOff val="0"/>
                <a:alphaOff val="-40000"/>
                <a:tint val="96000"/>
                <a:shade val="59000"/>
                <a:satMod val="120000"/>
              </a:schemeClr>
            </a:gs>
            <a:gs pos="55000">
              <a:schemeClr val="accent3">
                <a:alpha val="90000"/>
                <a:hueOff val="0"/>
                <a:satOff val="0"/>
                <a:lumOff val="0"/>
                <a:alphaOff val="-40000"/>
                <a:shade val="57000"/>
                <a:satMod val="12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40000"/>
                <a:shade val="56000"/>
                <a:satMod val="145000"/>
              </a:schemeClr>
            </a:gs>
            <a:gs pos="88000">
              <a:schemeClr val="accent3">
                <a:alpha val="90000"/>
                <a:hueOff val="0"/>
                <a:satOff val="0"/>
                <a:lumOff val="0"/>
                <a:alphaOff val="-40000"/>
                <a:shade val="63000"/>
                <a:satMod val="16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alpha val="90000"/>
              <a:hueOff val="0"/>
              <a:satOff val="0"/>
              <a:lumOff val="0"/>
              <a:alphaOff val="-4000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жінці, яка працює і має двох або більше дітей віком до 15 років ат в інших випадках надається додаткова оплачувана відпустка тривалістю 10 календарних днів але в деяких випадках не більше 17</a:t>
          </a:r>
          <a:endParaRPr lang="ru-RU" sz="1200" kern="1200" dirty="0"/>
        </a:p>
      </dsp:txBody>
      <dsp:txXfrm>
        <a:off x="6478477" y="4559531"/>
        <a:ext cx="2332889" cy="13657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9590E72-E203-4D45-A276-32476F80F064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00A0CCC-42C5-44F6-B262-ACEF54EA706A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714620"/>
            <a:ext cx="6480048" cy="1020134"/>
          </a:xfrm>
        </p:spPr>
        <p:txBody>
          <a:bodyPr/>
          <a:lstStyle/>
          <a:p>
            <a:r>
              <a:rPr lang="uk-UA" dirty="0" smtClean="0"/>
              <a:t>Час відпочинку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714348" y="357188"/>
            <a:ext cx="7358062" cy="1798070"/>
            <a:chOff x="714348" y="357188"/>
            <a:chExt cx="7358062" cy="1798070"/>
          </a:xfrm>
        </p:grpSpPr>
        <p:sp>
          <p:nvSpPr>
            <p:cNvPr id="4" name="TextBox 6"/>
            <p:cNvSpPr txBox="1">
              <a:spLocks noChangeArrowheads="1"/>
            </p:cNvSpPr>
            <p:nvPr/>
          </p:nvSpPr>
          <p:spPr bwMode="auto">
            <a:xfrm>
              <a:off x="1428750" y="357188"/>
              <a:ext cx="607218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ru-RU" dirty="0"/>
            </a:p>
          </p:txBody>
        </p:sp>
        <p:sp>
          <p:nvSpPr>
            <p:cNvPr id="5" name="TextBox 3"/>
            <p:cNvSpPr txBox="1">
              <a:spLocks noChangeArrowheads="1"/>
            </p:cNvSpPr>
            <p:nvPr/>
          </p:nvSpPr>
          <p:spPr bwMode="auto">
            <a:xfrm>
              <a:off x="714348" y="1785926"/>
              <a:ext cx="735806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42844" y="0"/>
          <a:ext cx="885828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Святкові і неробочі дні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142844" y="1071546"/>
          <a:ext cx="8858312" cy="5786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Відпустки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142844" y="1285860"/>
          <a:ext cx="8858312" cy="5572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42844" y="0"/>
          <a:ext cx="878687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42844" y="0"/>
          <a:ext cx="885831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"/>
            <a:ext cx="6629400" cy="642918"/>
          </a:xfrm>
        </p:spPr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44" y="571480"/>
            <a:ext cx="6629400" cy="27146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uk-UA" dirty="0" smtClean="0"/>
              <a:t>Законодавче закріплення часу відпочинку</a:t>
            </a:r>
          </a:p>
          <a:p>
            <a:pPr marL="457200" indent="-457200">
              <a:buAutoNum type="arabicPeriod"/>
            </a:pPr>
            <a:r>
              <a:rPr lang="uk-UA" dirty="0" smtClean="0"/>
              <a:t>Види часу відпочинку</a:t>
            </a:r>
          </a:p>
          <a:p>
            <a:pPr marL="457200" indent="-457200">
              <a:buAutoNum type="arabicPeriod"/>
            </a:pPr>
            <a:r>
              <a:rPr lang="uk-UA" dirty="0" smtClean="0"/>
              <a:t>Перерви в робочому дні</a:t>
            </a:r>
          </a:p>
          <a:p>
            <a:pPr marL="457200" indent="-457200">
              <a:buAutoNum type="arabicPeriod"/>
            </a:pPr>
            <a:r>
              <a:rPr lang="uk-UA" dirty="0" smtClean="0"/>
              <a:t>Перерви між робочими днями(змінами)</a:t>
            </a:r>
          </a:p>
          <a:p>
            <a:pPr marL="457200" indent="-457200">
              <a:buAutoNum type="arabicPeriod"/>
            </a:pPr>
            <a:r>
              <a:rPr lang="uk-UA" dirty="0" smtClean="0"/>
              <a:t>Відпочинок між робочими тижнями</a:t>
            </a:r>
          </a:p>
          <a:p>
            <a:pPr marL="457200" indent="-457200">
              <a:buAutoNum type="arabicPeriod"/>
            </a:pPr>
            <a:r>
              <a:rPr lang="uk-UA" dirty="0" smtClean="0"/>
              <a:t>Святкові і неробочі дні</a:t>
            </a:r>
          </a:p>
          <a:p>
            <a:pPr marL="457200" indent="-457200">
              <a:buAutoNum type="arabicPeriod"/>
            </a:pPr>
            <a:r>
              <a:rPr lang="uk-UA" dirty="0" smtClean="0"/>
              <a:t>Відпустки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Законодавче закріплення часу відпочинку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285720" y="1357298"/>
          <a:ext cx="885828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часу відпочинку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214282" y="1428736"/>
          <a:ext cx="8715436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Перерви в робочому дні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00174"/>
          <a:ext cx="857256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14282" y="214290"/>
          <a:ext cx="8715436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Перерви між робочими днями(змінами)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26" y="1500174"/>
          <a:ext cx="8786874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Відпочинок між робочими тижнями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214282" y="1357298"/>
          <a:ext cx="8786874" cy="550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theme/theme1.xml><?xml version="1.0" encoding="utf-8"?>
<a:theme xmlns:a="http://schemas.openxmlformats.org/drawingml/2006/main" name="Техническ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479</TotalTime>
  <Words>1409</Words>
  <Application>Microsoft Office PowerPoint</Application>
  <PresentationFormat>Экран (4:3)</PresentationFormat>
  <Paragraphs>118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Franklin Gothic Book</vt:lpstr>
      <vt:lpstr>Wingdings 2</vt:lpstr>
      <vt:lpstr>Техническая</vt:lpstr>
      <vt:lpstr>Час відпочинку</vt:lpstr>
      <vt:lpstr>ЗМІСТ</vt:lpstr>
      <vt:lpstr>Законодавче закріплення часу відпочинку</vt:lpstr>
      <vt:lpstr>Види часу відпочинку</vt:lpstr>
      <vt:lpstr>Перерви в робочому дні</vt:lpstr>
      <vt:lpstr>Презентация PowerPoint</vt:lpstr>
      <vt:lpstr>Перерви між робочими днями(змінами)</vt:lpstr>
      <vt:lpstr>Відпочинок між робочими тижнями</vt:lpstr>
      <vt:lpstr>Презентация PowerPoint</vt:lpstr>
      <vt:lpstr>Презентация PowerPoint</vt:lpstr>
      <vt:lpstr>Святкові і неробочі дні</vt:lpstr>
      <vt:lpstr>Відпустки</vt:lpstr>
      <vt:lpstr>Презентация PowerPoint</vt:lpstr>
      <vt:lpstr>Презентация PowerPoint</vt:lpstr>
    </vt:vector>
  </TitlesOfParts>
  <Company>Wolfish Lair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lamer</dc:creator>
  <cp:lastModifiedBy>sergey</cp:lastModifiedBy>
  <cp:revision>49</cp:revision>
  <dcterms:created xsi:type="dcterms:W3CDTF">2013-10-27T11:41:40Z</dcterms:created>
  <dcterms:modified xsi:type="dcterms:W3CDTF">2020-09-01T18:14:51Z</dcterms:modified>
</cp:coreProperties>
</file>