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63" r:id="rId5"/>
    <p:sldId id="262" r:id="rId6"/>
    <p:sldId id="261" r:id="rId7"/>
    <p:sldId id="259" r:id="rId8"/>
    <p:sldId id="260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070610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564877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80218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2224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76505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668658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40129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76269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357525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94594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93408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CFD71-FD2E-462F-BEF2-169DE08D5DA5}" type="datetimeFigureOut">
              <a:rPr lang="uk-UA" smtClean="0"/>
              <a:pPr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8148-626B-453A-BAE1-41B6785486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692959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680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САМОМЕНЕДЖМЕНТ</a:t>
            </a:r>
            <a:endParaRPr lang="ru-RU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Самоменеджмент - умова особистого та професійного успіху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8380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680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428596" y="2143116"/>
            <a:ext cx="807249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Успішна кар’єра починається з уміння управляти собою.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 «Самоменеджмент» спрямований на розвиток навичок самодисципліни, самоорганізації та ефективного планування.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8967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0" y="15602"/>
            <a:ext cx="9144000" cy="6858000"/>
          </a:xfrm>
          <a:prstGeom prst="roundRect">
            <a:avLst>
              <a:gd name="adj" fmla="val 680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2372705"/>
            <a:ext cx="84296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Чому цей курс важливий?</a:t>
            </a:r>
            <a:endParaRPr lang="uk-UA" sz="2400" dirty="0" smtClean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сучасному світі важливо не лише володіти професійними знаннями, а й вміти керувати своїм часом, енергією та особистими цілями.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8967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0" y="15602"/>
            <a:ext cx="9144000" cy="6858000"/>
          </a:xfrm>
          <a:prstGeom prst="roundRect">
            <a:avLst>
              <a:gd name="adj" fmla="val 680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1574745"/>
            <a:ext cx="828680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 ви отримаєте від курсу?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методи тайм-менеджменту та планування;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навички постановки SMART-цілей;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вміння подолання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прокрастинації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стресу;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техніки розвитку концентрації та продуктивності;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інструменти балансування роботи й особистого життя.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8967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0" y="15602"/>
            <a:ext cx="9144000" cy="6858000"/>
          </a:xfrm>
          <a:prstGeom prst="roundRect">
            <a:avLst>
              <a:gd name="adj" fmla="val 680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1491165"/>
            <a:ext cx="85725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Формат курсу</a:t>
            </a:r>
            <a:endParaRPr lang="uk-UA" sz="2400" dirty="0" smtClean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Практичні вправи, щоденники продуктивності,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коучингові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методики, симуляції життєвих ситуацій.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Можливості для вашого майбутнього</a:t>
            </a:r>
            <a:endParaRPr lang="uk-UA" sz="2400" dirty="0" smtClean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 допоможе підвищити ефективність роботи, покращити життєвий баланс та досягати цілей у навчанні, кар’єрі та особистому розвитку.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8967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0" y="15602"/>
            <a:ext cx="9144000" cy="6858000"/>
          </a:xfrm>
          <a:prstGeom prst="roundRect">
            <a:avLst>
              <a:gd name="adj" fmla="val 680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278012"/>
            <a:ext cx="3168351" cy="1862956"/>
          </a:xfrm>
        </p:spPr>
        <p:txBody>
          <a:bodyPr anchor="ctr">
            <a:normAutofit lnSpcReduction="10000"/>
          </a:bodyPr>
          <a:lstStyle/>
          <a:p>
            <a:pPr marL="68580" indent="0" algn="ctr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Час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найбільш обмежений капітал, і, якщо не можеш їм розпоряджатися, не зможеш розпоряджатися нічим іншим</a:t>
            </a:r>
            <a:r>
              <a:rPr lang="ru-RU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».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3152254"/>
            <a:ext cx="12961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latin typeface="Times New Roman" pitchFamily="18" charset="0"/>
                <a:ea typeface="Calibri"/>
                <a:cs typeface="Times New Roman" pitchFamily="18" charset="0"/>
              </a:rPr>
              <a:t>П. </a:t>
            </a:r>
            <a:r>
              <a:rPr lang="ru-RU" sz="2000" i="1" dirty="0" err="1">
                <a:latin typeface="Times New Roman" pitchFamily="18" charset="0"/>
                <a:ea typeface="Calibri"/>
                <a:cs typeface="Times New Roman" pitchFamily="18" charset="0"/>
              </a:rPr>
              <a:t>Друкер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856234" y="3717032"/>
            <a:ext cx="3067693" cy="20230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ctr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«Веди рахунок 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кожному дню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зважай на кожну витрачену хвилину! Час - єдиний, де скнарість похвальна.</a:t>
            </a:r>
          </a:p>
          <a:p>
            <a:pPr marL="68580" indent="0" algn="r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Т.Манн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i076.radikal.ru/1110/33/d78cbe3275b7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39602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78967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680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3888432" cy="446449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Самоменеджмент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техніка правильного використання часу.</a:t>
            </a:r>
          </a:p>
          <a:p>
            <a:pPr marL="0" indent="0" algn="ctr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Самоменеджмент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дозволяє стати господарем власного життя. </a:t>
            </a:r>
          </a:p>
          <a:p>
            <a:pPr marL="0" indent="0" algn="ctr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Самоменеджмент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- це справжнє мистецтво, і управлінню собою не можна навчитися в одну мить.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5" descr="http://www.timesave.ru/pic/img_01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1478"/>
          <a:stretch/>
        </p:blipFill>
        <p:spPr bwMode="auto">
          <a:xfrm>
            <a:off x="4211960" y="1628800"/>
            <a:ext cx="4427579" cy="3370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8351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301208"/>
            <a:ext cx="8219256" cy="1184995"/>
          </a:xfrm>
          <a:prstGeom prst="roundRect">
            <a:avLst/>
          </a:prstGeom>
          <a:solidFill>
            <a:schemeClr val="bg1">
              <a:lumMod val="95000"/>
              <a:alpha val="72000"/>
            </a:schemeClr>
          </a:solidFill>
          <a:effectLst>
            <a:softEdge rad="63500"/>
          </a:effectLst>
        </p:spPr>
        <p:txBody>
          <a:bodyPr anchor="t">
            <a:noAutofit/>
          </a:bodyPr>
          <a:lstStyle/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Немає нічого легшого, ніж бути 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зайнятим.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І немає нічого важчого, ніж бути 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результативним.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r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Ален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Маккензи 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67544" y="4005064"/>
            <a:ext cx="8219256" cy="824955"/>
          </a:xfrm>
          <a:prstGeom prst="roundRect">
            <a:avLst/>
          </a:prstGeom>
          <a:solidFill>
            <a:schemeClr val="bg1">
              <a:lumMod val="95000"/>
              <a:alpha val="72000"/>
            </a:schemeClr>
          </a:solidFill>
          <a:effectLst>
            <a:softEdge rad="63500"/>
          </a:effectLst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Кроки,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які ведуть 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до великої справи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не вважають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.»</a:t>
            </a:r>
          </a:p>
          <a:p>
            <a:pPr marL="0" indent="0" algn="r">
              <a:buNone/>
            </a:pP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С.Рамишвилли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79748" y="2060848"/>
            <a:ext cx="8207052" cy="1545035"/>
          </a:xfrm>
          <a:prstGeom prst="roundRect">
            <a:avLst/>
          </a:prstGeom>
          <a:solidFill>
            <a:schemeClr val="bg1">
              <a:lumMod val="95000"/>
              <a:alpha val="72000"/>
            </a:schemeClr>
          </a:solidFill>
          <a:effectLst>
            <a:softEdge rad="63500"/>
          </a:effectLst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Кращих результатів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домагається не обов'язково той, у кого найрозумніша голова, а скоріше той, хто найкраще вміє 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координувати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роботу своїх розумних та талановитих 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колег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Уильям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Джонс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79748" y="476672"/>
            <a:ext cx="8207052" cy="1224136"/>
          </a:xfrm>
          <a:prstGeom prst="roundRect">
            <a:avLst/>
          </a:prstGeom>
          <a:solidFill>
            <a:schemeClr val="bg1">
              <a:lumMod val="95000"/>
              <a:alpha val="72000"/>
            </a:schemeClr>
          </a:solidFill>
          <a:effectLst>
            <a:softEdge rad="63500"/>
          </a:effectLst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2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Хороша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організація 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при бідному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обладнанні дасть кращі результати, 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ніж відмінне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обладнання </a:t>
            </a:r>
            <a:r>
              <a:rPr lang="uk-UA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при поганій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організації.”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 У. Тейлор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746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298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САМОМЕНЕДЖМЕНТ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</dc:title>
  <dc:creator>Anna</dc:creator>
  <cp:lastModifiedBy>Home</cp:lastModifiedBy>
  <cp:revision>4</cp:revision>
  <dcterms:created xsi:type="dcterms:W3CDTF">2020-09-01T19:29:40Z</dcterms:created>
  <dcterms:modified xsi:type="dcterms:W3CDTF">2025-11-30T08:20:25Z</dcterms:modified>
</cp:coreProperties>
</file>