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8" d="100"/>
          <a:sy n="78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080FC-D3ED-49C9-9FC7-34773CE515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C0629D-239B-4D54-B934-C7F0701BF2E7}">
      <dgm:prSet/>
      <dgm:spPr/>
      <dgm:t>
        <a:bodyPr/>
        <a:lstStyle/>
        <a:p>
          <a:pPr algn="ctr" rtl="0"/>
          <a:r>
            <a:rPr lang="uk-UA" dirty="0" smtClean="0">
              <a:solidFill>
                <a:schemeClr val="bg2">
                  <a:lumMod val="10000"/>
                </a:schemeClr>
              </a:solidFill>
            </a:rPr>
            <a:t>Під службою розуміємо організаційно – штатну одиницю, що включає в себе працівника, групу, бюро, відділ, управління, департамент або інший елемент організаційної структури управління і, що спеціалізується на виконанні комплексу однорідних функцій управління.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56877F07-B1F9-46BF-A26A-A45530B949A6}" type="parTrans" cxnId="{4A055849-A1BC-46E8-81B3-649621DEB20B}">
      <dgm:prSet/>
      <dgm:spPr/>
      <dgm:t>
        <a:bodyPr/>
        <a:lstStyle/>
        <a:p>
          <a:endParaRPr lang="ru-RU"/>
        </a:p>
      </dgm:t>
    </dgm:pt>
    <dgm:pt modelId="{C167FDA2-F819-41FB-ACC5-818D29F65BBB}" type="sibTrans" cxnId="{4A055849-A1BC-46E8-81B3-649621DEB20B}">
      <dgm:prSet/>
      <dgm:spPr/>
      <dgm:t>
        <a:bodyPr/>
        <a:lstStyle/>
        <a:p>
          <a:endParaRPr lang="ru-RU"/>
        </a:p>
      </dgm:t>
    </dgm:pt>
    <dgm:pt modelId="{95B3A8FB-B697-4750-AABE-5BE024BF920A}" type="pres">
      <dgm:prSet presAssocID="{0A1080FC-D3ED-49C9-9FC7-34773CE515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EA039B-85E3-4F14-9AFD-9CC543D25E14}" type="pres">
      <dgm:prSet presAssocID="{7EC0629D-239B-4D54-B934-C7F0701BF2E7}" presName="parentText" presStyleLbl="node1" presStyleIdx="0" presStyleCnt="1" custScaleY="61886" custLinFactNeighborX="153" custLinFactNeighborY="-87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BDD1EF-16C4-499E-A131-4DF737ABA989}" type="presOf" srcId="{7EC0629D-239B-4D54-B934-C7F0701BF2E7}" destId="{9FEA039B-85E3-4F14-9AFD-9CC543D25E14}" srcOrd="0" destOrd="0" presId="urn:microsoft.com/office/officeart/2005/8/layout/vList2"/>
    <dgm:cxn modelId="{5BDC801F-E234-42D0-8C93-C521422C5C37}" type="presOf" srcId="{0A1080FC-D3ED-49C9-9FC7-34773CE5155C}" destId="{95B3A8FB-B697-4750-AABE-5BE024BF920A}" srcOrd="0" destOrd="0" presId="urn:microsoft.com/office/officeart/2005/8/layout/vList2"/>
    <dgm:cxn modelId="{4A055849-A1BC-46E8-81B3-649621DEB20B}" srcId="{0A1080FC-D3ED-49C9-9FC7-34773CE5155C}" destId="{7EC0629D-239B-4D54-B934-C7F0701BF2E7}" srcOrd="0" destOrd="0" parTransId="{56877F07-B1F9-46BF-A26A-A45530B949A6}" sibTransId="{C167FDA2-F819-41FB-ACC5-818D29F65BBB}"/>
    <dgm:cxn modelId="{5D333B3C-3776-4689-9953-7054AB66C0EB}" type="presParOf" srcId="{95B3A8FB-B697-4750-AABE-5BE024BF920A}" destId="{9FEA039B-85E3-4F14-9AFD-9CC543D25E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DA5096-9849-48DC-B441-819A9EA14B61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ru-RU"/>
        </a:p>
      </dgm:t>
    </dgm:pt>
    <dgm:pt modelId="{9D6E48F3-3D84-4523-BBF2-73703CD150DA}">
      <dgm:prSet/>
      <dgm:spPr/>
      <dgm:t>
        <a:bodyPr/>
        <a:lstStyle/>
        <a:p>
          <a:pPr algn="ctr" rtl="0"/>
          <a:r>
            <a:rPr lang="uk-UA" b="1" smtClean="0"/>
            <a:t>Права працівників СВА:</a:t>
          </a:r>
          <a:endParaRPr lang="ru-RU" dirty="0"/>
        </a:p>
      </dgm:t>
    </dgm:pt>
    <dgm:pt modelId="{61C2857C-B118-4350-A75A-BD2AB62521A3}" type="parTrans" cxnId="{1ED7D013-DB02-450D-9A41-105739928C98}">
      <dgm:prSet/>
      <dgm:spPr/>
      <dgm:t>
        <a:bodyPr/>
        <a:lstStyle/>
        <a:p>
          <a:endParaRPr lang="ru-RU"/>
        </a:p>
      </dgm:t>
    </dgm:pt>
    <dgm:pt modelId="{2DABE13A-893A-4586-BCA1-5133A5106B35}" type="sibTrans" cxnId="{1ED7D013-DB02-450D-9A41-105739928C98}">
      <dgm:prSet/>
      <dgm:spPr/>
      <dgm:t>
        <a:bodyPr/>
        <a:lstStyle/>
        <a:p>
          <a:endParaRPr lang="ru-RU"/>
        </a:p>
      </dgm:t>
    </dgm:pt>
    <dgm:pt modelId="{66A943FE-F400-4C22-9248-366809076E12}" type="pres">
      <dgm:prSet presAssocID="{7EDA5096-9849-48DC-B441-819A9EA14B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9C8524-AA9C-4443-9056-2813C3999D4E}" type="pres">
      <dgm:prSet presAssocID="{9D6E48F3-3D84-4523-BBF2-73703CD150DA}" presName="parentText" presStyleLbl="node1" presStyleIdx="0" presStyleCnt="1" custLinFactNeighborX="1001" custLinFactNeighborY="-253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4FB36-0A5F-441F-BEDC-75529332222B}" type="presOf" srcId="{9D6E48F3-3D84-4523-BBF2-73703CD150DA}" destId="{F29C8524-AA9C-4443-9056-2813C3999D4E}" srcOrd="0" destOrd="0" presId="urn:microsoft.com/office/officeart/2005/8/layout/vList2"/>
    <dgm:cxn modelId="{1ED7D013-DB02-450D-9A41-105739928C98}" srcId="{7EDA5096-9849-48DC-B441-819A9EA14B61}" destId="{9D6E48F3-3D84-4523-BBF2-73703CD150DA}" srcOrd="0" destOrd="0" parTransId="{61C2857C-B118-4350-A75A-BD2AB62521A3}" sibTransId="{2DABE13A-893A-4586-BCA1-5133A5106B35}"/>
    <dgm:cxn modelId="{D09CFF5A-D522-428D-8779-153F80716601}" type="presOf" srcId="{7EDA5096-9849-48DC-B441-819A9EA14B61}" destId="{66A943FE-F400-4C22-9248-366809076E12}" srcOrd="0" destOrd="0" presId="urn:microsoft.com/office/officeart/2005/8/layout/vList2"/>
    <dgm:cxn modelId="{B32A7788-2D8A-49B6-A2C2-AF5567A7D167}" type="presParOf" srcId="{66A943FE-F400-4C22-9248-366809076E12}" destId="{F29C8524-AA9C-4443-9056-2813C3999D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B39BE3-8177-493D-998B-CF141155A3D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613D3AA7-291D-4121-803A-B26641C2F722}">
      <dgm:prSet/>
      <dgm:spPr/>
      <dgm:t>
        <a:bodyPr/>
        <a:lstStyle/>
        <a:p>
          <a:pPr rtl="0"/>
          <a:r>
            <a:rPr lang="uk-UA" smtClean="0"/>
            <a:t>докладати керівникові СВА про випадки надання недостовірних документів (інформації), відмови в наданні інформації або письмових пояснень, створення інших перешкод проведенню перевірки;</a:t>
          </a:r>
          <a:endParaRPr lang="ru-RU"/>
        </a:p>
      </dgm:t>
    </dgm:pt>
    <dgm:pt modelId="{F688B23B-D10A-4E46-888C-A078050A364B}" type="parTrans" cxnId="{74018976-D2CD-46D1-993C-A3C197CC78FE}">
      <dgm:prSet/>
      <dgm:spPr/>
      <dgm:t>
        <a:bodyPr/>
        <a:lstStyle/>
        <a:p>
          <a:endParaRPr lang="ru-RU"/>
        </a:p>
      </dgm:t>
    </dgm:pt>
    <dgm:pt modelId="{AFFF117C-BE47-4C1A-9D7B-185C293FBFEB}" type="sibTrans" cxnId="{74018976-D2CD-46D1-993C-A3C197CC78FE}">
      <dgm:prSet/>
      <dgm:spPr/>
      <dgm:t>
        <a:bodyPr/>
        <a:lstStyle/>
        <a:p>
          <a:endParaRPr lang="ru-RU"/>
        </a:p>
      </dgm:t>
    </dgm:pt>
    <dgm:pt modelId="{0BE438EB-615A-46CA-AC2A-B0AB78016D0C}">
      <dgm:prSet/>
      <dgm:spPr/>
      <dgm:t>
        <a:bodyPr/>
        <a:lstStyle/>
        <a:p>
          <a:pPr rtl="0"/>
          <a:r>
            <a:rPr lang="uk-UA" smtClean="0"/>
            <a:t>звертатися до керівника СВА з пропозицією про застосування заходів відповідальності до осіб, винних в створенні перешкод проведенню перевірки, і негайному наданні необхідних документів або пояснень;</a:t>
          </a:r>
          <a:endParaRPr lang="ru-RU"/>
        </a:p>
      </dgm:t>
    </dgm:pt>
    <dgm:pt modelId="{9D0BDFF4-DF90-44EA-850A-A7F6A4EA9700}" type="parTrans" cxnId="{AE698855-1C4D-484C-B30F-0BCED3A24081}">
      <dgm:prSet/>
      <dgm:spPr/>
      <dgm:t>
        <a:bodyPr/>
        <a:lstStyle/>
        <a:p>
          <a:endParaRPr lang="ru-RU"/>
        </a:p>
      </dgm:t>
    </dgm:pt>
    <dgm:pt modelId="{FD8D745E-3A3C-4373-BEB3-42596AE612E5}" type="sibTrans" cxnId="{AE698855-1C4D-484C-B30F-0BCED3A24081}">
      <dgm:prSet/>
      <dgm:spPr/>
      <dgm:t>
        <a:bodyPr/>
        <a:lstStyle/>
        <a:p>
          <a:endParaRPr lang="ru-RU"/>
        </a:p>
      </dgm:t>
    </dgm:pt>
    <dgm:pt modelId="{CF8D4DC0-A7D5-41DB-BCC6-E822EC60525B}">
      <dgm:prSet/>
      <dgm:spPr/>
      <dgm:t>
        <a:bodyPr/>
        <a:lstStyle/>
        <a:p>
          <a:pPr rtl="0"/>
          <a:r>
            <a:rPr lang="uk-UA" smtClean="0"/>
            <a:t>дотримуватися правил і процедур, передбачених внутрішніми документами, що стосуються поводження з конфіденційною інформацією, у тому числі не розголошувати конфіденційну інформацію, що стала відомою їм у зв'язку з виконанням ними своїх обов'язків, а також не використати її у своїх інтересах або інтересах третіх осіб </a:t>
          </a:r>
          <a:endParaRPr lang="ru-RU"/>
        </a:p>
      </dgm:t>
    </dgm:pt>
    <dgm:pt modelId="{487BD602-A77E-4816-9EF5-99DAE510687B}" type="parTrans" cxnId="{36F0DE36-01F1-45F8-9E3C-BB6089C9BC70}">
      <dgm:prSet/>
      <dgm:spPr/>
      <dgm:t>
        <a:bodyPr/>
        <a:lstStyle/>
        <a:p>
          <a:endParaRPr lang="ru-RU"/>
        </a:p>
      </dgm:t>
    </dgm:pt>
    <dgm:pt modelId="{51B51821-D574-4393-901E-B3A24041AA0A}" type="sibTrans" cxnId="{36F0DE36-01F1-45F8-9E3C-BB6089C9BC70}">
      <dgm:prSet/>
      <dgm:spPr/>
      <dgm:t>
        <a:bodyPr/>
        <a:lstStyle/>
        <a:p>
          <a:endParaRPr lang="ru-RU"/>
        </a:p>
      </dgm:t>
    </dgm:pt>
    <dgm:pt modelId="{65138A14-9D10-4E1D-B8C2-AB2FE8B08E9B}" type="pres">
      <dgm:prSet presAssocID="{84B39BE3-8177-493D-998B-CF141155A3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BEA3BF-76A1-4E36-A619-A7CD4D7DCAC2}" type="pres">
      <dgm:prSet presAssocID="{613D3AA7-291D-4121-803A-B26641C2F72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9905B-C546-43FB-A1C3-1EB2E078C435}" type="pres">
      <dgm:prSet presAssocID="{AFFF117C-BE47-4C1A-9D7B-185C293FBFE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21F9059-71EA-49CA-9597-203880DBCF8D}" type="pres">
      <dgm:prSet presAssocID="{AFFF117C-BE47-4C1A-9D7B-185C293FBFE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A842946-0C1D-46CD-97DB-10BB3A85D612}" type="pres">
      <dgm:prSet presAssocID="{0BE438EB-615A-46CA-AC2A-B0AB78016D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7E3C3-F82A-4B05-910E-93E3353B968B}" type="pres">
      <dgm:prSet presAssocID="{FD8D745E-3A3C-4373-BEB3-42596AE612E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7534BC7-A3EE-48FD-A530-EAEDF54CDA07}" type="pres">
      <dgm:prSet presAssocID="{FD8D745E-3A3C-4373-BEB3-42596AE612E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5E48648-3447-444E-8332-66484D7D72A2}" type="pres">
      <dgm:prSet presAssocID="{CF8D4DC0-A7D5-41DB-BCC6-E822EC6052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98855-1C4D-484C-B30F-0BCED3A24081}" srcId="{84B39BE3-8177-493D-998B-CF141155A3D9}" destId="{0BE438EB-615A-46CA-AC2A-B0AB78016D0C}" srcOrd="1" destOrd="0" parTransId="{9D0BDFF4-DF90-44EA-850A-A7F6A4EA9700}" sibTransId="{FD8D745E-3A3C-4373-BEB3-42596AE612E5}"/>
    <dgm:cxn modelId="{10666F0A-32CC-4EFB-BA22-C7CE43816CD8}" type="presOf" srcId="{0BE438EB-615A-46CA-AC2A-B0AB78016D0C}" destId="{1A842946-0C1D-46CD-97DB-10BB3A85D612}" srcOrd="0" destOrd="0" presId="urn:microsoft.com/office/officeart/2005/8/layout/process1"/>
    <dgm:cxn modelId="{BB9BAAE7-8C0D-41DE-BF66-BB61EA62A198}" type="presOf" srcId="{84B39BE3-8177-493D-998B-CF141155A3D9}" destId="{65138A14-9D10-4E1D-B8C2-AB2FE8B08E9B}" srcOrd="0" destOrd="0" presId="urn:microsoft.com/office/officeart/2005/8/layout/process1"/>
    <dgm:cxn modelId="{74018976-D2CD-46D1-993C-A3C197CC78FE}" srcId="{84B39BE3-8177-493D-998B-CF141155A3D9}" destId="{613D3AA7-291D-4121-803A-B26641C2F722}" srcOrd="0" destOrd="0" parTransId="{F688B23B-D10A-4E46-888C-A078050A364B}" sibTransId="{AFFF117C-BE47-4C1A-9D7B-185C293FBFEB}"/>
    <dgm:cxn modelId="{B1DB7B87-28A2-4040-9E84-5F3DB1D2FF85}" type="presOf" srcId="{FD8D745E-3A3C-4373-BEB3-42596AE612E5}" destId="{66F7E3C3-F82A-4B05-910E-93E3353B968B}" srcOrd="0" destOrd="0" presId="urn:microsoft.com/office/officeart/2005/8/layout/process1"/>
    <dgm:cxn modelId="{5FAA1076-9A43-4D96-918B-D5A80AB355B0}" type="presOf" srcId="{CF8D4DC0-A7D5-41DB-BCC6-E822EC60525B}" destId="{75E48648-3447-444E-8332-66484D7D72A2}" srcOrd="0" destOrd="0" presId="urn:microsoft.com/office/officeart/2005/8/layout/process1"/>
    <dgm:cxn modelId="{2A362046-7247-4D65-9455-021538027882}" type="presOf" srcId="{AFFF117C-BE47-4C1A-9D7B-185C293FBFEB}" destId="{621F9059-71EA-49CA-9597-203880DBCF8D}" srcOrd="1" destOrd="0" presId="urn:microsoft.com/office/officeart/2005/8/layout/process1"/>
    <dgm:cxn modelId="{BFAF4519-789B-46BB-83BA-93F521A23391}" type="presOf" srcId="{AFFF117C-BE47-4C1A-9D7B-185C293FBFEB}" destId="{8CE9905B-C546-43FB-A1C3-1EB2E078C435}" srcOrd="0" destOrd="0" presId="urn:microsoft.com/office/officeart/2005/8/layout/process1"/>
    <dgm:cxn modelId="{48E8EC14-C749-4EA5-AA0C-992495712384}" type="presOf" srcId="{FD8D745E-3A3C-4373-BEB3-42596AE612E5}" destId="{87534BC7-A3EE-48FD-A530-EAEDF54CDA07}" srcOrd="1" destOrd="0" presId="urn:microsoft.com/office/officeart/2005/8/layout/process1"/>
    <dgm:cxn modelId="{36F0DE36-01F1-45F8-9E3C-BB6089C9BC70}" srcId="{84B39BE3-8177-493D-998B-CF141155A3D9}" destId="{CF8D4DC0-A7D5-41DB-BCC6-E822EC60525B}" srcOrd="2" destOrd="0" parTransId="{487BD602-A77E-4816-9EF5-99DAE510687B}" sibTransId="{51B51821-D574-4393-901E-B3A24041AA0A}"/>
    <dgm:cxn modelId="{05F19110-0566-41FE-A9B3-3448BE47F214}" type="presOf" srcId="{613D3AA7-291D-4121-803A-B26641C2F722}" destId="{88BEA3BF-76A1-4E36-A619-A7CD4D7DCAC2}" srcOrd="0" destOrd="0" presId="urn:microsoft.com/office/officeart/2005/8/layout/process1"/>
    <dgm:cxn modelId="{17C39AA8-2F3E-4AB8-BC91-47837E96782C}" type="presParOf" srcId="{65138A14-9D10-4E1D-B8C2-AB2FE8B08E9B}" destId="{88BEA3BF-76A1-4E36-A619-A7CD4D7DCAC2}" srcOrd="0" destOrd="0" presId="urn:microsoft.com/office/officeart/2005/8/layout/process1"/>
    <dgm:cxn modelId="{006C1578-1D90-49D7-9C8F-1B32C79090C1}" type="presParOf" srcId="{65138A14-9D10-4E1D-B8C2-AB2FE8B08E9B}" destId="{8CE9905B-C546-43FB-A1C3-1EB2E078C435}" srcOrd="1" destOrd="0" presId="urn:microsoft.com/office/officeart/2005/8/layout/process1"/>
    <dgm:cxn modelId="{B3E19292-A279-47F1-9DD9-B3AD3ED8FB71}" type="presParOf" srcId="{8CE9905B-C546-43FB-A1C3-1EB2E078C435}" destId="{621F9059-71EA-49CA-9597-203880DBCF8D}" srcOrd="0" destOrd="0" presId="urn:microsoft.com/office/officeart/2005/8/layout/process1"/>
    <dgm:cxn modelId="{3ED30671-DF22-4E1E-8CCA-9C9BB9569DBD}" type="presParOf" srcId="{65138A14-9D10-4E1D-B8C2-AB2FE8B08E9B}" destId="{1A842946-0C1D-46CD-97DB-10BB3A85D612}" srcOrd="2" destOrd="0" presId="urn:microsoft.com/office/officeart/2005/8/layout/process1"/>
    <dgm:cxn modelId="{6D1F7FE9-C329-4888-B5A6-40B98AF61BFD}" type="presParOf" srcId="{65138A14-9D10-4E1D-B8C2-AB2FE8B08E9B}" destId="{66F7E3C3-F82A-4B05-910E-93E3353B968B}" srcOrd="3" destOrd="0" presId="urn:microsoft.com/office/officeart/2005/8/layout/process1"/>
    <dgm:cxn modelId="{F4EFA217-AF69-4119-98E3-D7F054270D4C}" type="presParOf" srcId="{66F7E3C3-F82A-4B05-910E-93E3353B968B}" destId="{87534BC7-A3EE-48FD-A530-EAEDF54CDA07}" srcOrd="0" destOrd="0" presId="urn:microsoft.com/office/officeart/2005/8/layout/process1"/>
    <dgm:cxn modelId="{2E75BF77-4E74-4843-B10D-B36C1635EEAC}" type="presParOf" srcId="{65138A14-9D10-4E1D-B8C2-AB2FE8B08E9B}" destId="{75E48648-3447-444E-8332-66484D7D72A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04D42EC-4626-4EBE-8009-A27472C1FACE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315B62F-0E1A-4DA6-BF5C-63F6780FD54A}">
      <dgm:prSet/>
      <dgm:spPr/>
      <dgm:t>
        <a:bodyPr/>
        <a:lstStyle/>
        <a:p>
          <a:pPr rtl="0"/>
          <a:r>
            <a:rPr lang="uk-UA" b="1" smtClean="0"/>
            <a:t>Обов’язки працівників СВА:</a:t>
          </a:r>
          <a:endParaRPr lang="ru-RU"/>
        </a:p>
      </dgm:t>
    </dgm:pt>
    <dgm:pt modelId="{C49EC959-D3B0-400B-938D-7F0C9E97A8C4}" type="parTrans" cxnId="{02874FF5-3A55-4DC3-B5AC-6EB5DA14DD3A}">
      <dgm:prSet/>
      <dgm:spPr/>
      <dgm:t>
        <a:bodyPr/>
        <a:lstStyle/>
        <a:p>
          <a:endParaRPr lang="ru-RU"/>
        </a:p>
      </dgm:t>
    </dgm:pt>
    <dgm:pt modelId="{7F983D19-CFE4-40E3-BD37-231C464FBFE2}" type="sibTrans" cxnId="{02874FF5-3A55-4DC3-B5AC-6EB5DA14DD3A}">
      <dgm:prSet/>
      <dgm:spPr/>
      <dgm:t>
        <a:bodyPr/>
        <a:lstStyle/>
        <a:p>
          <a:endParaRPr lang="ru-RU"/>
        </a:p>
      </dgm:t>
    </dgm:pt>
    <dgm:pt modelId="{6F651FFA-DBAD-462D-B388-AFA446888333}" type="pres">
      <dgm:prSet presAssocID="{704D42EC-4626-4EBE-8009-A27472C1FA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EDE919-6C25-4E6C-BFCF-2F1D4217F97D}" type="pres">
      <dgm:prSet presAssocID="{2315B62F-0E1A-4DA6-BF5C-63F6780FD5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874FF5-3A55-4DC3-B5AC-6EB5DA14DD3A}" srcId="{704D42EC-4626-4EBE-8009-A27472C1FACE}" destId="{2315B62F-0E1A-4DA6-BF5C-63F6780FD54A}" srcOrd="0" destOrd="0" parTransId="{C49EC959-D3B0-400B-938D-7F0C9E97A8C4}" sibTransId="{7F983D19-CFE4-40E3-BD37-231C464FBFE2}"/>
    <dgm:cxn modelId="{16552BEF-FA42-4372-A262-2BB8005A78B0}" type="presOf" srcId="{2315B62F-0E1A-4DA6-BF5C-63F6780FD54A}" destId="{43EDE919-6C25-4E6C-BFCF-2F1D4217F97D}" srcOrd="0" destOrd="0" presId="urn:microsoft.com/office/officeart/2005/8/layout/vList2"/>
    <dgm:cxn modelId="{00706FB5-7835-4E67-9573-C14C9E3C75A4}" type="presOf" srcId="{704D42EC-4626-4EBE-8009-A27472C1FACE}" destId="{6F651FFA-DBAD-462D-B388-AFA446888333}" srcOrd="0" destOrd="0" presId="urn:microsoft.com/office/officeart/2005/8/layout/vList2"/>
    <dgm:cxn modelId="{8AA2671D-2003-4F18-89E5-5780E10FEC99}" type="presParOf" srcId="{6F651FFA-DBAD-462D-B388-AFA446888333}" destId="{43EDE919-6C25-4E6C-BFCF-2F1D4217F9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43C88E6-1808-41D3-9A24-8A2C2DE4DAC6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6D91579-1F91-432F-9808-3533CA7BCEB3}">
      <dgm:prSet phldrT="[Текст]"/>
      <dgm:spPr/>
      <dgm:t>
        <a:bodyPr/>
        <a:lstStyle/>
        <a:p>
          <a:r>
            <a:rPr lang="uk-UA" dirty="0" smtClean="0"/>
            <a:t>несуть встановлену законодавством відповідальність за невиконання або неналежне виконання своїх посадових обов'язків</a:t>
          </a:r>
          <a:endParaRPr lang="ru-RU" dirty="0"/>
        </a:p>
      </dgm:t>
    </dgm:pt>
    <dgm:pt modelId="{493CCC94-DA9E-475E-BF9D-45D48A23EB05}" type="parTrans" cxnId="{E9F69EDE-0EF4-4FBA-8C42-A48F4E16CBC7}">
      <dgm:prSet/>
      <dgm:spPr/>
      <dgm:t>
        <a:bodyPr/>
        <a:lstStyle/>
        <a:p>
          <a:endParaRPr lang="ru-RU"/>
        </a:p>
      </dgm:t>
    </dgm:pt>
    <dgm:pt modelId="{2FF34167-394A-4493-B033-196AED91C641}" type="sibTrans" cxnId="{E9F69EDE-0EF4-4FBA-8C42-A48F4E16CBC7}">
      <dgm:prSet/>
      <dgm:spPr/>
      <dgm:t>
        <a:bodyPr/>
        <a:lstStyle/>
        <a:p>
          <a:endParaRPr lang="ru-RU"/>
        </a:p>
      </dgm:t>
    </dgm:pt>
    <dgm:pt modelId="{146CD3EF-CCEC-4AED-8BB5-CEC24BEBDEC1}">
      <dgm:prSet phldrT="[Текст]"/>
      <dgm:spPr/>
      <dgm:t>
        <a:bodyPr/>
        <a:lstStyle/>
        <a:p>
          <a:r>
            <a:rPr lang="uk-UA" dirty="0" smtClean="0"/>
            <a:t>не несуть відповідальність за невиконання працівниками рекомендацій СВА по усуненню порушень і недоліків, виявлених в ході проведення перевірок</a:t>
          </a:r>
          <a:endParaRPr lang="ru-RU" dirty="0"/>
        </a:p>
      </dgm:t>
    </dgm:pt>
    <dgm:pt modelId="{4B320F8E-D28B-41F3-ACB9-0C503C0857D4}" type="parTrans" cxnId="{DCABC81C-74B1-4F51-8FE0-9575F518E60E}">
      <dgm:prSet/>
      <dgm:spPr/>
      <dgm:t>
        <a:bodyPr/>
        <a:lstStyle/>
        <a:p>
          <a:endParaRPr lang="ru-RU"/>
        </a:p>
      </dgm:t>
    </dgm:pt>
    <dgm:pt modelId="{2431F5F4-750C-4826-887C-B0CAB72FA562}" type="sibTrans" cxnId="{DCABC81C-74B1-4F51-8FE0-9575F518E60E}">
      <dgm:prSet/>
      <dgm:spPr/>
      <dgm:t>
        <a:bodyPr/>
        <a:lstStyle/>
        <a:p>
          <a:endParaRPr lang="ru-RU"/>
        </a:p>
      </dgm:t>
    </dgm:pt>
    <dgm:pt modelId="{06334269-909B-40A5-B2FA-C0EC7100D377}" type="pres">
      <dgm:prSet presAssocID="{D43C88E6-1808-41D3-9A24-8A2C2DE4DAC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FB7D1-6050-4CAF-9858-3A43ACC03479}" type="pres">
      <dgm:prSet presAssocID="{D43C88E6-1808-41D3-9A24-8A2C2DE4DAC6}" presName="Background" presStyleLbl="bgImgPlace1" presStyleIdx="0" presStyleCnt="1"/>
      <dgm:spPr/>
    </dgm:pt>
    <dgm:pt modelId="{F717325F-813F-4C30-9CA5-83CE278EE40F}" type="pres">
      <dgm:prSet presAssocID="{D43C88E6-1808-41D3-9A24-8A2C2DE4DAC6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011AF-2889-47BE-8787-1746CEB4553E}" type="pres">
      <dgm:prSet presAssocID="{D43C88E6-1808-41D3-9A24-8A2C2DE4DAC6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A032D-EE63-45F2-9E3F-28F20B36DC85}" type="pres">
      <dgm:prSet presAssocID="{D43C88E6-1808-41D3-9A24-8A2C2DE4DAC6}" presName="Plus" presStyleLbl="alignNode1" presStyleIdx="0" presStyleCnt="2"/>
      <dgm:spPr/>
    </dgm:pt>
    <dgm:pt modelId="{B7023439-F1C7-4D62-8339-FC764F931F3E}" type="pres">
      <dgm:prSet presAssocID="{D43C88E6-1808-41D3-9A24-8A2C2DE4DAC6}" presName="Minus" presStyleLbl="alignNode1" presStyleIdx="1" presStyleCnt="2"/>
      <dgm:spPr/>
    </dgm:pt>
    <dgm:pt modelId="{A393A874-20B2-4986-9CB4-C6E4BE167414}" type="pres">
      <dgm:prSet presAssocID="{D43C88E6-1808-41D3-9A24-8A2C2DE4DAC6}" presName="Divider" presStyleLbl="parChTrans1D1" presStyleIdx="0" presStyleCnt="1"/>
      <dgm:spPr/>
    </dgm:pt>
  </dgm:ptLst>
  <dgm:cxnLst>
    <dgm:cxn modelId="{A9FE6FD8-E316-4601-8A24-FF1A5A099DBC}" type="presOf" srcId="{66D91579-1F91-432F-9808-3533CA7BCEB3}" destId="{F717325F-813F-4C30-9CA5-83CE278EE40F}" srcOrd="0" destOrd="0" presId="urn:microsoft.com/office/officeart/2009/3/layout/PlusandMinus"/>
    <dgm:cxn modelId="{A91C834D-FCBA-48D5-8D4C-449C10B77436}" type="presOf" srcId="{146CD3EF-CCEC-4AED-8BB5-CEC24BEBDEC1}" destId="{E25011AF-2889-47BE-8787-1746CEB4553E}" srcOrd="0" destOrd="0" presId="urn:microsoft.com/office/officeart/2009/3/layout/PlusandMinus"/>
    <dgm:cxn modelId="{BA195134-F82A-4C65-80EE-6119B62D151C}" type="presOf" srcId="{D43C88E6-1808-41D3-9A24-8A2C2DE4DAC6}" destId="{06334269-909B-40A5-B2FA-C0EC7100D377}" srcOrd="0" destOrd="0" presId="urn:microsoft.com/office/officeart/2009/3/layout/PlusandMinus"/>
    <dgm:cxn modelId="{E9F69EDE-0EF4-4FBA-8C42-A48F4E16CBC7}" srcId="{D43C88E6-1808-41D3-9A24-8A2C2DE4DAC6}" destId="{66D91579-1F91-432F-9808-3533CA7BCEB3}" srcOrd="0" destOrd="0" parTransId="{493CCC94-DA9E-475E-BF9D-45D48A23EB05}" sibTransId="{2FF34167-394A-4493-B033-196AED91C641}"/>
    <dgm:cxn modelId="{DCABC81C-74B1-4F51-8FE0-9575F518E60E}" srcId="{D43C88E6-1808-41D3-9A24-8A2C2DE4DAC6}" destId="{146CD3EF-CCEC-4AED-8BB5-CEC24BEBDEC1}" srcOrd="1" destOrd="0" parTransId="{4B320F8E-D28B-41F3-ACB9-0C503C0857D4}" sibTransId="{2431F5F4-750C-4826-887C-B0CAB72FA562}"/>
    <dgm:cxn modelId="{7D76866A-66E8-4DC3-9850-D293D92A834D}" type="presParOf" srcId="{06334269-909B-40A5-B2FA-C0EC7100D377}" destId="{B12FB7D1-6050-4CAF-9858-3A43ACC03479}" srcOrd="0" destOrd="0" presId="urn:microsoft.com/office/officeart/2009/3/layout/PlusandMinus"/>
    <dgm:cxn modelId="{E6DF907B-2569-433A-8697-28776F10DC5A}" type="presParOf" srcId="{06334269-909B-40A5-B2FA-C0EC7100D377}" destId="{F717325F-813F-4C30-9CA5-83CE278EE40F}" srcOrd="1" destOrd="0" presId="urn:microsoft.com/office/officeart/2009/3/layout/PlusandMinus"/>
    <dgm:cxn modelId="{33F4C063-780C-400D-99FD-FDA1BDF7D766}" type="presParOf" srcId="{06334269-909B-40A5-B2FA-C0EC7100D377}" destId="{E25011AF-2889-47BE-8787-1746CEB4553E}" srcOrd="2" destOrd="0" presId="urn:microsoft.com/office/officeart/2009/3/layout/PlusandMinus"/>
    <dgm:cxn modelId="{9F0C200D-2A7C-47EB-803C-2DAE552BE1CB}" type="presParOf" srcId="{06334269-909B-40A5-B2FA-C0EC7100D377}" destId="{7EDA032D-EE63-45F2-9E3F-28F20B36DC85}" srcOrd="3" destOrd="0" presId="urn:microsoft.com/office/officeart/2009/3/layout/PlusandMinus"/>
    <dgm:cxn modelId="{906F44A2-5CAE-4BC7-A940-6FA3B44AF0A8}" type="presParOf" srcId="{06334269-909B-40A5-B2FA-C0EC7100D377}" destId="{B7023439-F1C7-4D62-8339-FC764F931F3E}" srcOrd="4" destOrd="0" presId="urn:microsoft.com/office/officeart/2009/3/layout/PlusandMinus"/>
    <dgm:cxn modelId="{8CDE13D8-F3CE-4CB1-B86E-D652B9EA84B9}" type="presParOf" srcId="{06334269-909B-40A5-B2FA-C0EC7100D377}" destId="{A393A874-20B2-4986-9CB4-C6E4BE16741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FD1CF9-B2D3-49B8-99EC-E59F23A8C43E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AD3B748E-CB23-4CFF-A4F0-3DEE9AAA679D}">
      <dgm:prSet/>
      <dgm:spPr/>
      <dgm:t>
        <a:bodyPr/>
        <a:lstStyle/>
        <a:p>
          <a:pPr algn="ctr" rtl="0"/>
          <a:r>
            <a:rPr lang="uk-UA" b="1" smtClean="0"/>
            <a:t>Працівники СВА</a:t>
          </a:r>
          <a:endParaRPr lang="ru-RU"/>
        </a:p>
      </dgm:t>
    </dgm:pt>
    <dgm:pt modelId="{B469A268-FC08-45D1-A141-9450DBA04932}" type="parTrans" cxnId="{C4508D22-D3E0-40EE-9BD8-F14CF9C6E26E}">
      <dgm:prSet/>
      <dgm:spPr/>
      <dgm:t>
        <a:bodyPr/>
        <a:lstStyle/>
        <a:p>
          <a:endParaRPr lang="ru-RU"/>
        </a:p>
      </dgm:t>
    </dgm:pt>
    <dgm:pt modelId="{508C4C0A-54DA-49A1-B4CF-BAC87F043357}" type="sibTrans" cxnId="{C4508D22-D3E0-40EE-9BD8-F14CF9C6E26E}">
      <dgm:prSet/>
      <dgm:spPr/>
      <dgm:t>
        <a:bodyPr/>
        <a:lstStyle/>
        <a:p>
          <a:endParaRPr lang="ru-RU"/>
        </a:p>
      </dgm:t>
    </dgm:pt>
    <dgm:pt modelId="{87B623C1-1EA3-487E-BC57-28A2DA5603EB}" type="pres">
      <dgm:prSet presAssocID="{F9FD1CF9-B2D3-49B8-99EC-E59F23A8C4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43A6E9-4C37-4C68-9A7F-7505BEBEA3AE}" type="pres">
      <dgm:prSet presAssocID="{AD3B748E-CB23-4CFF-A4F0-3DEE9AAA67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A24C06-EB65-403C-84C4-E8AAEA7C810A}" type="presOf" srcId="{F9FD1CF9-B2D3-49B8-99EC-E59F23A8C43E}" destId="{87B623C1-1EA3-487E-BC57-28A2DA5603EB}" srcOrd="0" destOrd="0" presId="urn:microsoft.com/office/officeart/2005/8/layout/vList2"/>
    <dgm:cxn modelId="{C4508D22-D3E0-40EE-9BD8-F14CF9C6E26E}" srcId="{F9FD1CF9-B2D3-49B8-99EC-E59F23A8C43E}" destId="{AD3B748E-CB23-4CFF-A4F0-3DEE9AAA679D}" srcOrd="0" destOrd="0" parTransId="{B469A268-FC08-45D1-A141-9450DBA04932}" sibTransId="{508C4C0A-54DA-49A1-B4CF-BAC87F043357}"/>
    <dgm:cxn modelId="{05A4CD0F-D898-4A57-A0A6-4264D58D932C}" type="presOf" srcId="{AD3B748E-CB23-4CFF-A4F0-3DEE9AAA679D}" destId="{5243A6E9-4C37-4C68-9A7F-7505BEBEA3AE}" srcOrd="0" destOrd="0" presId="urn:microsoft.com/office/officeart/2005/8/layout/vList2"/>
    <dgm:cxn modelId="{6639F8D2-55C5-4402-B068-E81470C94EFC}" type="presParOf" srcId="{87B623C1-1EA3-487E-BC57-28A2DA5603EB}" destId="{5243A6E9-4C37-4C68-9A7F-7505BEBEA3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33696A3-7C8C-4E0C-AF2B-D19696A6057E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9A48BC-FAA3-46F0-B430-C66B19B6B14F}">
      <dgm:prSet/>
      <dgm:spPr/>
      <dgm:t>
        <a:bodyPr/>
        <a:lstStyle/>
        <a:p>
          <a:pPr rtl="0"/>
          <a:r>
            <a:rPr lang="uk-UA" smtClean="0"/>
            <a:t>Таким чином, СВА є невід’ємною складовою організаційної структури підприємства. Наявність такого структурного підрозділу підприємства викликана необхідністю посилення внутрішнього контролю в умовах економічної кризи в України.</a:t>
          </a:r>
          <a:endParaRPr lang="ru-RU" dirty="0"/>
        </a:p>
      </dgm:t>
    </dgm:pt>
    <dgm:pt modelId="{FFA3205F-9261-449E-9F43-017CF7632971}" type="parTrans" cxnId="{E9A1C88F-26CE-4D54-9E3A-8497049A3CEC}">
      <dgm:prSet/>
      <dgm:spPr/>
      <dgm:t>
        <a:bodyPr/>
        <a:lstStyle/>
        <a:p>
          <a:endParaRPr lang="ru-RU"/>
        </a:p>
      </dgm:t>
    </dgm:pt>
    <dgm:pt modelId="{2D1277C9-AD60-47CB-A303-86E892CE230F}" type="sibTrans" cxnId="{E9A1C88F-26CE-4D54-9E3A-8497049A3CEC}">
      <dgm:prSet/>
      <dgm:spPr/>
      <dgm:t>
        <a:bodyPr/>
        <a:lstStyle/>
        <a:p>
          <a:endParaRPr lang="ru-RU"/>
        </a:p>
      </dgm:t>
    </dgm:pt>
    <dgm:pt modelId="{59EF5CE7-1582-4B0E-9089-E6C93D7B7C21}">
      <dgm:prSet/>
      <dgm:spPr/>
      <dgm:t>
        <a:bodyPr/>
        <a:lstStyle/>
        <a:p>
          <a:pPr rtl="0"/>
          <a:r>
            <a:rPr lang="uk-UA" dirty="0" smtClean="0"/>
            <a:t>Головним для підприємства є побудова належної системи, яка б допомагала їх своєчасно виявляти та усувати, сприяючи забезпеченню “прозорості” і підвищенню ефективності та продуктивності усіх підсистем господарської системи та фінансово-господарської діяльності у цілому. Саме з цією метою повинна будуватися належна служба внутрішнього аудиту підприємства в умовах економічної кризи в Україні.</a:t>
          </a:r>
          <a:endParaRPr lang="ru-RU" dirty="0"/>
        </a:p>
      </dgm:t>
    </dgm:pt>
    <dgm:pt modelId="{F07123A7-1A7C-49D0-BE22-8222B0BEAAA6}" type="parTrans" cxnId="{97615629-4C46-45F1-AB90-59FA49C9A6C6}">
      <dgm:prSet/>
      <dgm:spPr/>
      <dgm:t>
        <a:bodyPr/>
        <a:lstStyle/>
        <a:p>
          <a:endParaRPr lang="ru-RU"/>
        </a:p>
      </dgm:t>
    </dgm:pt>
    <dgm:pt modelId="{294A48AE-FE8C-4C12-BED5-8D7F212D7E20}" type="sibTrans" cxnId="{97615629-4C46-45F1-AB90-59FA49C9A6C6}">
      <dgm:prSet/>
      <dgm:spPr/>
      <dgm:t>
        <a:bodyPr/>
        <a:lstStyle/>
        <a:p>
          <a:endParaRPr lang="ru-RU"/>
        </a:p>
      </dgm:t>
    </dgm:pt>
    <dgm:pt modelId="{CBDA897D-6FDA-465B-A8BA-23F9DA52DBDD}" type="pres">
      <dgm:prSet presAssocID="{433696A3-7C8C-4E0C-AF2B-D19696A605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7C127-C01A-4BDB-B859-0814AEC1DB54}" type="pres">
      <dgm:prSet presAssocID="{C39A48BC-FAA3-46F0-B430-C66B19B6B14F}" presName="node" presStyleLbl="node1" presStyleIdx="0" presStyleCnt="2" custScaleY="168951" custLinFactNeighborX="1682" custLinFactNeighborY="-18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A249E-6A86-4BC9-8F78-47628457775A}" type="pres">
      <dgm:prSet presAssocID="{2D1277C9-AD60-47CB-A303-86E892CE230F}" presName="sibTrans" presStyleCnt="0"/>
      <dgm:spPr/>
    </dgm:pt>
    <dgm:pt modelId="{47E23FDB-8A44-4A17-8942-1DAB50E65AD6}" type="pres">
      <dgm:prSet presAssocID="{59EF5CE7-1582-4B0E-9089-E6C93D7B7C21}" presName="node" presStyleLbl="node1" presStyleIdx="1" presStyleCnt="2" custScaleY="167816" custLinFactNeighborX="-2438" custLinFactNeighborY="-30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A1C88F-26CE-4D54-9E3A-8497049A3CEC}" srcId="{433696A3-7C8C-4E0C-AF2B-D19696A6057E}" destId="{C39A48BC-FAA3-46F0-B430-C66B19B6B14F}" srcOrd="0" destOrd="0" parTransId="{FFA3205F-9261-449E-9F43-017CF7632971}" sibTransId="{2D1277C9-AD60-47CB-A303-86E892CE230F}"/>
    <dgm:cxn modelId="{97615629-4C46-45F1-AB90-59FA49C9A6C6}" srcId="{433696A3-7C8C-4E0C-AF2B-D19696A6057E}" destId="{59EF5CE7-1582-4B0E-9089-E6C93D7B7C21}" srcOrd="1" destOrd="0" parTransId="{F07123A7-1A7C-49D0-BE22-8222B0BEAAA6}" sibTransId="{294A48AE-FE8C-4C12-BED5-8D7F212D7E20}"/>
    <dgm:cxn modelId="{7B260E10-C6A2-4F0D-A7AE-8D20388B5AEE}" type="presOf" srcId="{59EF5CE7-1582-4B0E-9089-E6C93D7B7C21}" destId="{47E23FDB-8A44-4A17-8942-1DAB50E65AD6}" srcOrd="0" destOrd="0" presId="urn:microsoft.com/office/officeart/2005/8/layout/default"/>
    <dgm:cxn modelId="{3A95B0A4-ABB8-4BD8-B46E-70F59800E8C8}" type="presOf" srcId="{C39A48BC-FAA3-46F0-B430-C66B19B6B14F}" destId="{2C77C127-C01A-4BDB-B859-0814AEC1DB54}" srcOrd="0" destOrd="0" presId="urn:microsoft.com/office/officeart/2005/8/layout/default"/>
    <dgm:cxn modelId="{5CF6B22F-F16A-4450-B09C-C36D4E601D58}" type="presOf" srcId="{433696A3-7C8C-4E0C-AF2B-D19696A6057E}" destId="{CBDA897D-6FDA-465B-A8BA-23F9DA52DBDD}" srcOrd="0" destOrd="0" presId="urn:microsoft.com/office/officeart/2005/8/layout/default"/>
    <dgm:cxn modelId="{88D98DFE-F4BA-410A-965B-40D1F8F9A16C}" type="presParOf" srcId="{CBDA897D-6FDA-465B-A8BA-23F9DA52DBDD}" destId="{2C77C127-C01A-4BDB-B859-0814AEC1DB54}" srcOrd="0" destOrd="0" presId="urn:microsoft.com/office/officeart/2005/8/layout/default"/>
    <dgm:cxn modelId="{2FCEA07B-5668-4AAE-BC85-3A9861FC24E3}" type="presParOf" srcId="{CBDA897D-6FDA-465B-A8BA-23F9DA52DBDD}" destId="{3C8A249E-6A86-4BC9-8F78-47628457775A}" srcOrd="1" destOrd="0" presId="urn:microsoft.com/office/officeart/2005/8/layout/default"/>
    <dgm:cxn modelId="{37A455C6-DBCC-4770-A668-7BFC27B5D287}" type="presParOf" srcId="{CBDA897D-6FDA-465B-A8BA-23F9DA52DBDD}" destId="{47E23FDB-8A44-4A17-8942-1DAB50E65AD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58F4A3F-6D3C-4C2D-81FC-E2201B6AB3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1CB6EFB-6DA0-4CA5-A104-4D512E14435A}">
      <dgm:prSet/>
      <dgm:spPr/>
      <dgm:t>
        <a:bodyPr/>
        <a:lstStyle/>
        <a:p>
          <a:pPr algn="ctr" rtl="0"/>
          <a:r>
            <a:rPr lang="uk-UA" b="1" smtClean="0"/>
            <a:t>Висновок</a:t>
          </a:r>
          <a:endParaRPr lang="ru-RU" dirty="0"/>
        </a:p>
      </dgm:t>
    </dgm:pt>
    <dgm:pt modelId="{0EF7B9D9-3747-47F3-94E3-2CBC9E7DE4AD}" type="parTrans" cxnId="{BC0E2F38-DFA0-4987-B040-571B5B290BBD}">
      <dgm:prSet/>
      <dgm:spPr/>
      <dgm:t>
        <a:bodyPr/>
        <a:lstStyle/>
        <a:p>
          <a:endParaRPr lang="ru-RU"/>
        </a:p>
      </dgm:t>
    </dgm:pt>
    <dgm:pt modelId="{E96CB8B4-11B5-4107-A7B1-F3FB2EEDEBFB}" type="sibTrans" cxnId="{BC0E2F38-DFA0-4987-B040-571B5B290BBD}">
      <dgm:prSet/>
      <dgm:spPr/>
      <dgm:t>
        <a:bodyPr/>
        <a:lstStyle/>
        <a:p>
          <a:endParaRPr lang="ru-RU"/>
        </a:p>
      </dgm:t>
    </dgm:pt>
    <dgm:pt modelId="{6F777AF4-3CE8-4EAB-9EC7-180DEE43A3F3}" type="pres">
      <dgm:prSet presAssocID="{558F4A3F-6D3C-4C2D-81FC-E2201B6AB3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E4FE0A-2E38-4844-A554-0F72CB1074F9}" type="pres">
      <dgm:prSet presAssocID="{21CB6EFB-6DA0-4CA5-A104-4D512E1443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D31D92-9B10-4070-B2D8-FBAA86541727}" type="presOf" srcId="{558F4A3F-6D3C-4C2D-81FC-E2201B6AB37F}" destId="{6F777AF4-3CE8-4EAB-9EC7-180DEE43A3F3}" srcOrd="0" destOrd="0" presId="urn:microsoft.com/office/officeart/2005/8/layout/vList2"/>
    <dgm:cxn modelId="{BC0E2F38-DFA0-4987-B040-571B5B290BBD}" srcId="{558F4A3F-6D3C-4C2D-81FC-E2201B6AB37F}" destId="{21CB6EFB-6DA0-4CA5-A104-4D512E14435A}" srcOrd="0" destOrd="0" parTransId="{0EF7B9D9-3747-47F3-94E3-2CBC9E7DE4AD}" sibTransId="{E96CB8B4-11B5-4107-A7B1-F3FB2EEDEBFB}"/>
    <dgm:cxn modelId="{CF4A405E-8685-4B10-9753-9B79F72E9AF1}" type="presOf" srcId="{21CB6EFB-6DA0-4CA5-A104-4D512E14435A}" destId="{0AE4FE0A-2E38-4844-A554-0F72CB1074F9}" srcOrd="0" destOrd="0" presId="urn:microsoft.com/office/officeart/2005/8/layout/vList2"/>
    <dgm:cxn modelId="{BA6C55BA-DD4D-4A40-8C4E-EC4E67B88B27}" type="presParOf" srcId="{6F777AF4-3CE8-4EAB-9EC7-180DEE43A3F3}" destId="{0AE4FE0A-2E38-4844-A554-0F72CB1074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0F5F0-0E34-4C96-B25A-4640BC4D2092}" type="doc">
      <dgm:prSet loTypeId="urn:microsoft.com/office/officeart/2005/8/layout/pyramid2" loCatId="pyramid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E7290A3-0D1C-4CC7-B185-B1087FC16B66}">
      <dgm:prSet/>
      <dgm:spPr/>
      <dgm:t>
        <a:bodyPr/>
        <a:lstStyle/>
        <a:p>
          <a:pPr rtl="0"/>
          <a:r>
            <a:rPr lang="uk-UA" dirty="0" smtClean="0"/>
            <a:t>ревізійна комісія </a:t>
          </a:r>
          <a:endParaRPr lang="ru-RU" dirty="0"/>
        </a:p>
      </dgm:t>
    </dgm:pt>
    <dgm:pt modelId="{DFF2390F-FB55-4132-A4E3-24E58D013829}" type="parTrans" cxnId="{76C96CFE-93BB-4FA5-9676-749BDB5A1185}">
      <dgm:prSet/>
      <dgm:spPr/>
      <dgm:t>
        <a:bodyPr/>
        <a:lstStyle/>
        <a:p>
          <a:endParaRPr lang="ru-RU"/>
        </a:p>
      </dgm:t>
    </dgm:pt>
    <dgm:pt modelId="{28BD9D0E-F2D6-4E58-97AE-57AE490436AC}" type="sibTrans" cxnId="{76C96CFE-93BB-4FA5-9676-749BDB5A1185}">
      <dgm:prSet/>
      <dgm:spPr/>
      <dgm:t>
        <a:bodyPr/>
        <a:lstStyle/>
        <a:p>
          <a:endParaRPr lang="ru-RU"/>
        </a:p>
      </dgm:t>
    </dgm:pt>
    <dgm:pt modelId="{013064CA-6405-4673-BFDC-0B8D07B3D435}">
      <dgm:prSet/>
      <dgm:spPr/>
      <dgm:t>
        <a:bodyPr/>
        <a:lstStyle/>
        <a:p>
          <a:pPr rtl="0"/>
          <a:r>
            <a:rPr lang="uk-UA" dirty="0" smtClean="0"/>
            <a:t>відділ внутрішнього аудиту </a:t>
          </a:r>
          <a:endParaRPr lang="ru-RU" dirty="0"/>
        </a:p>
      </dgm:t>
    </dgm:pt>
    <dgm:pt modelId="{20FF06EA-5880-4839-B998-36B99E900941}" type="parTrans" cxnId="{37FE5167-1BD1-4366-82AC-DBD869278769}">
      <dgm:prSet/>
      <dgm:spPr/>
      <dgm:t>
        <a:bodyPr/>
        <a:lstStyle/>
        <a:p>
          <a:endParaRPr lang="ru-RU"/>
        </a:p>
      </dgm:t>
    </dgm:pt>
    <dgm:pt modelId="{4F40B702-17D5-4E1D-B6CF-E0A98CC82C1C}" type="sibTrans" cxnId="{37FE5167-1BD1-4366-82AC-DBD869278769}">
      <dgm:prSet/>
      <dgm:spPr/>
      <dgm:t>
        <a:bodyPr/>
        <a:lstStyle/>
        <a:p>
          <a:endParaRPr lang="ru-RU"/>
        </a:p>
      </dgm:t>
    </dgm:pt>
    <dgm:pt modelId="{EF47AA22-9009-4452-A7B4-42DDE5057213}">
      <dgm:prSet/>
      <dgm:spPr/>
      <dgm:t>
        <a:bodyPr/>
        <a:lstStyle/>
        <a:p>
          <a:pPr rtl="0"/>
          <a:r>
            <a:rPr lang="uk-UA" dirty="0" smtClean="0"/>
            <a:t>група контролю </a:t>
          </a:r>
          <a:endParaRPr lang="ru-RU" dirty="0"/>
        </a:p>
      </dgm:t>
    </dgm:pt>
    <dgm:pt modelId="{229E39C5-8BB2-4940-9E4A-427D655B6B97}" type="parTrans" cxnId="{7B062C47-A2E3-4DF7-87A6-B43147BAADFC}">
      <dgm:prSet/>
      <dgm:spPr/>
      <dgm:t>
        <a:bodyPr/>
        <a:lstStyle/>
        <a:p>
          <a:endParaRPr lang="ru-RU"/>
        </a:p>
      </dgm:t>
    </dgm:pt>
    <dgm:pt modelId="{A5C5A487-A3AD-410B-892C-096DEDE2A6EC}" type="sibTrans" cxnId="{7B062C47-A2E3-4DF7-87A6-B43147BAADFC}">
      <dgm:prSet/>
      <dgm:spPr/>
      <dgm:t>
        <a:bodyPr/>
        <a:lstStyle/>
        <a:p>
          <a:endParaRPr lang="ru-RU"/>
        </a:p>
      </dgm:t>
    </dgm:pt>
    <dgm:pt modelId="{285AF0F5-0064-42DB-A13E-BA37E21CC55C}">
      <dgm:prSet/>
      <dgm:spPr/>
      <dgm:t>
        <a:bodyPr/>
        <a:lstStyle/>
        <a:p>
          <a:pPr rtl="0"/>
          <a:r>
            <a:rPr lang="uk-UA" dirty="0" smtClean="0"/>
            <a:t>інвентаризаційне бюро  тощо </a:t>
          </a:r>
          <a:endParaRPr lang="ru-RU" dirty="0"/>
        </a:p>
      </dgm:t>
    </dgm:pt>
    <dgm:pt modelId="{A618B564-7479-49AB-BA06-3DF1B6352AB4}" type="parTrans" cxnId="{A083B33C-682E-488E-9862-2A995EBC23D6}">
      <dgm:prSet/>
      <dgm:spPr/>
      <dgm:t>
        <a:bodyPr/>
        <a:lstStyle/>
        <a:p>
          <a:endParaRPr lang="ru-RU"/>
        </a:p>
      </dgm:t>
    </dgm:pt>
    <dgm:pt modelId="{0F077D39-21EE-4538-A44C-1F788822CB3F}" type="sibTrans" cxnId="{A083B33C-682E-488E-9862-2A995EBC23D6}">
      <dgm:prSet/>
      <dgm:spPr/>
      <dgm:t>
        <a:bodyPr/>
        <a:lstStyle/>
        <a:p>
          <a:endParaRPr lang="ru-RU"/>
        </a:p>
      </dgm:t>
    </dgm:pt>
    <dgm:pt modelId="{8B96C6FF-C89F-41AF-825F-2EBEE876187D}" type="pres">
      <dgm:prSet presAssocID="{78A0F5F0-0E34-4C96-B25A-4640BC4D209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373DA3C-BC1D-485E-BBC3-4A9903DE35A7}" type="pres">
      <dgm:prSet presAssocID="{78A0F5F0-0E34-4C96-B25A-4640BC4D2092}" presName="pyramid" presStyleLbl="node1" presStyleIdx="0" presStyleCnt="1"/>
      <dgm:spPr/>
    </dgm:pt>
    <dgm:pt modelId="{1F4F5527-59B7-4325-A8EB-3AC2AE027E8B}" type="pres">
      <dgm:prSet presAssocID="{78A0F5F0-0E34-4C96-B25A-4640BC4D2092}" presName="theList" presStyleCnt="0"/>
      <dgm:spPr/>
    </dgm:pt>
    <dgm:pt modelId="{5944FC8F-89C1-4F8E-BD0B-EAD1D3437DA4}" type="pres">
      <dgm:prSet presAssocID="{BE7290A3-0D1C-4CC7-B185-B1087FC16B6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28D72-A9E0-4403-9582-5AF3F7BF7F49}" type="pres">
      <dgm:prSet presAssocID="{BE7290A3-0D1C-4CC7-B185-B1087FC16B66}" presName="aSpace" presStyleCnt="0"/>
      <dgm:spPr/>
    </dgm:pt>
    <dgm:pt modelId="{E246A7FC-1F99-4DBA-89DB-ABA931F233D3}" type="pres">
      <dgm:prSet presAssocID="{013064CA-6405-4673-BFDC-0B8D07B3D43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B518F-2376-403C-8D73-4BD6AC5484AE}" type="pres">
      <dgm:prSet presAssocID="{013064CA-6405-4673-BFDC-0B8D07B3D435}" presName="aSpace" presStyleCnt="0"/>
      <dgm:spPr/>
    </dgm:pt>
    <dgm:pt modelId="{7CAE40B5-6A71-4321-A30C-6485735FE81E}" type="pres">
      <dgm:prSet presAssocID="{EF47AA22-9009-4452-A7B4-42DDE5057213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9FAB8-509E-498F-8E06-9FE630E4A5D3}" type="pres">
      <dgm:prSet presAssocID="{EF47AA22-9009-4452-A7B4-42DDE5057213}" presName="aSpace" presStyleCnt="0"/>
      <dgm:spPr/>
    </dgm:pt>
    <dgm:pt modelId="{C36505B0-924F-4995-B41C-DCB516811F28}" type="pres">
      <dgm:prSet presAssocID="{285AF0F5-0064-42DB-A13E-BA37E21CC55C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C86DA-2FA8-44C8-9450-274F5C8912BE}" type="pres">
      <dgm:prSet presAssocID="{285AF0F5-0064-42DB-A13E-BA37E21CC55C}" presName="aSpace" presStyleCnt="0"/>
      <dgm:spPr/>
    </dgm:pt>
  </dgm:ptLst>
  <dgm:cxnLst>
    <dgm:cxn modelId="{6D180D45-B802-4442-9831-E13D5A8C5EF1}" type="presOf" srcId="{BE7290A3-0D1C-4CC7-B185-B1087FC16B66}" destId="{5944FC8F-89C1-4F8E-BD0B-EAD1D3437DA4}" srcOrd="0" destOrd="0" presId="urn:microsoft.com/office/officeart/2005/8/layout/pyramid2"/>
    <dgm:cxn modelId="{A083B33C-682E-488E-9862-2A995EBC23D6}" srcId="{78A0F5F0-0E34-4C96-B25A-4640BC4D2092}" destId="{285AF0F5-0064-42DB-A13E-BA37E21CC55C}" srcOrd="3" destOrd="0" parTransId="{A618B564-7479-49AB-BA06-3DF1B6352AB4}" sibTransId="{0F077D39-21EE-4538-A44C-1F788822CB3F}"/>
    <dgm:cxn modelId="{37FE5167-1BD1-4366-82AC-DBD869278769}" srcId="{78A0F5F0-0E34-4C96-B25A-4640BC4D2092}" destId="{013064CA-6405-4673-BFDC-0B8D07B3D435}" srcOrd="1" destOrd="0" parTransId="{20FF06EA-5880-4839-B998-36B99E900941}" sibTransId="{4F40B702-17D5-4E1D-B6CF-E0A98CC82C1C}"/>
    <dgm:cxn modelId="{67C9EE09-AB40-4AFF-B784-080B96FF7918}" type="presOf" srcId="{013064CA-6405-4673-BFDC-0B8D07B3D435}" destId="{E246A7FC-1F99-4DBA-89DB-ABA931F233D3}" srcOrd="0" destOrd="0" presId="urn:microsoft.com/office/officeart/2005/8/layout/pyramid2"/>
    <dgm:cxn modelId="{8F419F64-95E9-4D39-8E3A-9B8460084C18}" type="presOf" srcId="{EF47AA22-9009-4452-A7B4-42DDE5057213}" destId="{7CAE40B5-6A71-4321-A30C-6485735FE81E}" srcOrd="0" destOrd="0" presId="urn:microsoft.com/office/officeart/2005/8/layout/pyramid2"/>
    <dgm:cxn modelId="{A8B97E59-1D5A-460A-8C20-F00042129CDC}" type="presOf" srcId="{78A0F5F0-0E34-4C96-B25A-4640BC4D2092}" destId="{8B96C6FF-C89F-41AF-825F-2EBEE876187D}" srcOrd="0" destOrd="0" presId="urn:microsoft.com/office/officeart/2005/8/layout/pyramid2"/>
    <dgm:cxn modelId="{26682B42-3E69-4A3C-A78D-99806DDAB705}" type="presOf" srcId="{285AF0F5-0064-42DB-A13E-BA37E21CC55C}" destId="{C36505B0-924F-4995-B41C-DCB516811F28}" srcOrd="0" destOrd="0" presId="urn:microsoft.com/office/officeart/2005/8/layout/pyramid2"/>
    <dgm:cxn modelId="{76C96CFE-93BB-4FA5-9676-749BDB5A1185}" srcId="{78A0F5F0-0E34-4C96-B25A-4640BC4D2092}" destId="{BE7290A3-0D1C-4CC7-B185-B1087FC16B66}" srcOrd="0" destOrd="0" parTransId="{DFF2390F-FB55-4132-A4E3-24E58D013829}" sibTransId="{28BD9D0E-F2D6-4E58-97AE-57AE490436AC}"/>
    <dgm:cxn modelId="{7B062C47-A2E3-4DF7-87A6-B43147BAADFC}" srcId="{78A0F5F0-0E34-4C96-B25A-4640BC4D2092}" destId="{EF47AA22-9009-4452-A7B4-42DDE5057213}" srcOrd="2" destOrd="0" parTransId="{229E39C5-8BB2-4940-9E4A-427D655B6B97}" sibTransId="{A5C5A487-A3AD-410B-892C-096DEDE2A6EC}"/>
    <dgm:cxn modelId="{102FF55F-E2D2-4BE0-82D2-97084083EFA7}" type="presParOf" srcId="{8B96C6FF-C89F-41AF-825F-2EBEE876187D}" destId="{7373DA3C-BC1D-485E-BBC3-4A9903DE35A7}" srcOrd="0" destOrd="0" presId="urn:microsoft.com/office/officeart/2005/8/layout/pyramid2"/>
    <dgm:cxn modelId="{F3F4B72E-0513-4BD2-8C2B-45C4844B6443}" type="presParOf" srcId="{8B96C6FF-C89F-41AF-825F-2EBEE876187D}" destId="{1F4F5527-59B7-4325-A8EB-3AC2AE027E8B}" srcOrd="1" destOrd="0" presId="urn:microsoft.com/office/officeart/2005/8/layout/pyramid2"/>
    <dgm:cxn modelId="{75AD2E21-3457-4F3F-929C-1CFC99D85641}" type="presParOf" srcId="{1F4F5527-59B7-4325-A8EB-3AC2AE027E8B}" destId="{5944FC8F-89C1-4F8E-BD0B-EAD1D3437DA4}" srcOrd="0" destOrd="0" presId="urn:microsoft.com/office/officeart/2005/8/layout/pyramid2"/>
    <dgm:cxn modelId="{369E76AC-F3BB-4697-A5A4-A3BEA25D3247}" type="presParOf" srcId="{1F4F5527-59B7-4325-A8EB-3AC2AE027E8B}" destId="{72D28D72-A9E0-4403-9582-5AF3F7BF7F49}" srcOrd="1" destOrd="0" presId="urn:microsoft.com/office/officeart/2005/8/layout/pyramid2"/>
    <dgm:cxn modelId="{72D1F5AF-15E4-44D6-9FFB-6D4ED47FEBEF}" type="presParOf" srcId="{1F4F5527-59B7-4325-A8EB-3AC2AE027E8B}" destId="{E246A7FC-1F99-4DBA-89DB-ABA931F233D3}" srcOrd="2" destOrd="0" presId="urn:microsoft.com/office/officeart/2005/8/layout/pyramid2"/>
    <dgm:cxn modelId="{6D1A3E0C-1E78-430A-962B-6662AD80FA42}" type="presParOf" srcId="{1F4F5527-59B7-4325-A8EB-3AC2AE027E8B}" destId="{D9AB518F-2376-403C-8D73-4BD6AC5484AE}" srcOrd="3" destOrd="0" presId="urn:microsoft.com/office/officeart/2005/8/layout/pyramid2"/>
    <dgm:cxn modelId="{6FFD0051-6C1C-43ED-9B6E-A97CE2650879}" type="presParOf" srcId="{1F4F5527-59B7-4325-A8EB-3AC2AE027E8B}" destId="{7CAE40B5-6A71-4321-A30C-6485735FE81E}" srcOrd="4" destOrd="0" presId="urn:microsoft.com/office/officeart/2005/8/layout/pyramid2"/>
    <dgm:cxn modelId="{F96EDB30-9C01-4E39-94B7-93E8122CD4E9}" type="presParOf" srcId="{1F4F5527-59B7-4325-A8EB-3AC2AE027E8B}" destId="{A0D9FAB8-509E-498F-8E06-9FE630E4A5D3}" srcOrd="5" destOrd="0" presId="urn:microsoft.com/office/officeart/2005/8/layout/pyramid2"/>
    <dgm:cxn modelId="{8C7CB4ED-8031-461F-BA0D-8B2C6EBE0564}" type="presParOf" srcId="{1F4F5527-59B7-4325-A8EB-3AC2AE027E8B}" destId="{C36505B0-924F-4995-B41C-DCB516811F28}" srcOrd="6" destOrd="0" presId="urn:microsoft.com/office/officeart/2005/8/layout/pyramid2"/>
    <dgm:cxn modelId="{F6A04723-43FE-4A32-83C6-ECE268D27B59}" type="presParOf" srcId="{1F4F5527-59B7-4325-A8EB-3AC2AE027E8B}" destId="{46FC86DA-2FA8-44C8-9450-274F5C8912B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78001-1C5E-4F6C-B0FF-CF77DDE6955E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ru-RU"/>
        </a:p>
      </dgm:t>
    </dgm:pt>
    <dgm:pt modelId="{E0A9984B-45EC-49A7-AA04-2EE9B02591AC}">
      <dgm:prSet/>
      <dgm:spPr/>
      <dgm:t>
        <a:bodyPr/>
        <a:lstStyle/>
        <a:p>
          <a:pPr algn="ctr" rtl="0"/>
          <a:r>
            <a:rPr lang="uk-UA" b="1" smtClean="0"/>
            <a:t>Структура СВА</a:t>
          </a:r>
          <a:endParaRPr lang="ru-RU"/>
        </a:p>
      </dgm:t>
    </dgm:pt>
    <dgm:pt modelId="{52CED3CE-887B-4496-B72A-D6D37A991AEF}" type="parTrans" cxnId="{62BD69B3-23E1-47B3-8564-81612D5DC345}">
      <dgm:prSet/>
      <dgm:spPr/>
      <dgm:t>
        <a:bodyPr/>
        <a:lstStyle/>
        <a:p>
          <a:pPr algn="ctr"/>
          <a:endParaRPr lang="ru-RU"/>
        </a:p>
      </dgm:t>
    </dgm:pt>
    <dgm:pt modelId="{FD492765-62CC-4588-99E6-42D020831733}" type="sibTrans" cxnId="{62BD69B3-23E1-47B3-8564-81612D5DC345}">
      <dgm:prSet/>
      <dgm:spPr/>
      <dgm:t>
        <a:bodyPr/>
        <a:lstStyle/>
        <a:p>
          <a:pPr algn="ctr"/>
          <a:endParaRPr lang="ru-RU"/>
        </a:p>
      </dgm:t>
    </dgm:pt>
    <dgm:pt modelId="{7FC1E719-1882-4F34-B537-36370FA2E645}" type="pres">
      <dgm:prSet presAssocID="{79E78001-1C5E-4F6C-B0FF-CF77DDE695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EF8AB4-E446-4D8A-873E-F51629F9B303}" type="pres">
      <dgm:prSet presAssocID="{E0A9984B-45EC-49A7-AA04-2EE9B02591AC}" presName="parentText" presStyleLbl="node1" presStyleIdx="0" presStyleCnt="1" custLinFactNeighborY="-21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FABD78-C352-4CCA-8CB3-C92BB43456B0}" type="presOf" srcId="{E0A9984B-45EC-49A7-AA04-2EE9B02591AC}" destId="{75EF8AB4-E446-4D8A-873E-F51629F9B303}" srcOrd="0" destOrd="0" presId="urn:microsoft.com/office/officeart/2005/8/layout/vList2"/>
    <dgm:cxn modelId="{545742F4-0529-4621-9CE7-7E8F3874FE29}" type="presOf" srcId="{79E78001-1C5E-4F6C-B0FF-CF77DDE6955E}" destId="{7FC1E719-1882-4F34-B537-36370FA2E645}" srcOrd="0" destOrd="0" presId="urn:microsoft.com/office/officeart/2005/8/layout/vList2"/>
    <dgm:cxn modelId="{62BD69B3-23E1-47B3-8564-81612D5DC345}" srcId="{79E78001-1C5E-4F6C-B0FF-CF77DDE6955E}" destId="{E0A9984B-45EC-49A7-AA04-2EE9B02591AC}" srcOrd="0" destOrd="0" parTransId="{52CED3CE-887B-4496-B72A-D6D37A991AEF}" sibTransId="{FD492765-62CC-4588-99E6-42D020831733}"/>
    <dgm:cxn modelId="{CDB9F94B-231A-4351-9312-3245653C07BE}" type="presParOf" srcId="{7FC1E719-1882-4F34-B537-36370FA2E645}" destId="{75EF8AB4-E446-4D8A-873E-F51629F9B3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ED1809-11DD-4DD3-A0F1-E5905405736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5BF887C-D80F-40D3-87FB-94D7EBD801DE}">
      <dgm:prSet/>
      <dgm:spPr/>
      <dgm:t>
        <a:bodyPr/>
        <a:lstStyle/>
        <a:p>
          <a:pPr rtl="0"/>
          <a:r>
            <a:rPr lang="uk-UA" dirty="0" smtClean="0"/>
            <a:t>1. Спеціалісти з аудиту з використанням комп'ютерів </a:t>
          </a:r>
          <a:endParaRPr lang="ru-RU" dirty="0"/>
        </a:p>
      </dgm:t>
    </dgm:pt>
    <dgm:pt modelId="{970BB3C0-5E50-4F21-A626-BC3FE3315E43}" type="parTrans" cxnId="{A1E13F2B-7A3C-4A52-9D2D-2C51176988C2}">
      <dgm:prSet/>
      <dgm:spPr/>
      <dgm:t>
        <a:bodyPr/>
        <a:lstStyle/>
        <a:p>
          <a:endParaRPr lang="ru-RU"/>
        </a:p>
      </dgm:t>
    </dgm:pt>
    <dgm:pt modelId="{BE2F77D4-2577-4348-866E-A4D4135FEC17}" type="sibTrans" cxnId="{A1E13F2B-7A3C-4A52-9D2D-2C51176988C2}">
      <dgm:prSet/>
      <dgm:spPr/>
      <dgm:t>
        <a:bodyPr/>
        <a:lstStyle/>
        <a:p>
          <a:endParaRPr lang="ru-RU"/>
        </a:p>
      </dgm:t>
    </dgm:pt>
    <dgm:pt modelId="{D3D2B770-CC32-4E02-9AF6-48236055CAE1}">
      <dgm:prSet/>
      <dgm:spPr/>
      <dgm:t>
        <a:bodyPr/>
        <a:lstStyle/>
        <a:p>
          <a:pPr rtl="0"/>
          <a:r>
            <a:rPr lang="uk-UA" dirty="0" smtClean="0"/>
            <a:t>2. Спеціалісти безпеки і захисту інформаційних систем</a:t>
          </a:r>
          <a:endParaRPr lang="ru-RU" dirty="0"/>
        </a:p>
      </dgm:t>
    </dgm:pt>
    <dgm:pt modelId="{03C7D08C-CCCA-4A20-96E5-9BF09A30E915}" type="parTrans" cxnId="{01BCFBBB-4D7A-4808-A088-346451BB35F6}">
      <dgm:prSet/>
      <dgm:spPr/>
      <dgm:t>
        <a:bodyPr/>
        <a:lstStyle/>
        <a:p>
          <a:endParaRPr lang="ru-RU"/>
        </a:p>
      </dgm:t>
    </dgm:pt>
    <dgm:pt modelId="{CFE920C6-7F61-40D9-A99F-293FE62F665A}" type="sibTrans" cxnId="{01BCFBBB-4D7A-4808-A088-346451BB35F6}">
      <dgm:prSet/>
      <dgm:spPr/>
      <dgm:t>
        <a:bodyPr/>
        <a:lstStyle/>
        <a:p>
          <a:endParaRPr lang="ru-RU"/>
        </a:p>
      </dgm:t>
    </dgm:pt>
    <dgm:pt modelId="{6F727509-1853-47E0-8696-0E2BD23A95F0}">
      <dgm:prSet/>
      <dgm:spPr/>
      <dgm:t>
        <a:bodyPr/>
        <a:lstStyle/>
        <a:p>
          <a:pPr rtl="0"/>
          <a:r>
            <a:rPr lang="uk-UA" dirty="0" smtClean="0"/>
            <a:t>3. Спеціалісти технічних і економічних спеціальностей залежно від галузі підприємства, на якому проводиться внутрішній аудит</a:t>
          </a:r>
          <a:endParaRPr lang="ru-RU" dirty="0"/>
        </a:p>
      </dgm:t>
    </dgm:pt>
    <dgm:pt modelId="{5D739446-D7C8-4DF2-9768-850122769E4C}" type="parTrans" cxnId="{919FBFFD-1C68-4428-BB7F-3F69DAB7C254}">
      <dgm:prSet/>
      <dgm:spPr/>
      <dgm:t>
        <a:bodyPr/>
        <a:lstStyle/>
        <a:p>
          <a:endParaRPr lang="ru-RU"/>
        </a:p>
      </dgm:t>
    </dgm:pt>
    <dgm:pt modelId="{606A4EE4-FD36-45BA-9472-285F1AF38041}" type="sibTrans" cxnId="{919FBFFD-1C68-4428-BB7F-3F69DAB7C254}">
      <dgm:prSet/>
      <dgm:spPr/>
      <dgm:t>
        <a:bodyPr/>
        <a:lstStyle/>
        <a:p>
          <a:endParaRPr lang="ru-RU"/>
        </a:p>
      </dgm:t>
    </dgm:pt>
    <dgm:pt modelId="{02B40156-947E-40CA-9515-AEBE37C6721F}" type="pres">
      <dgm:prSet presAssocID="{D6ED1809-11DD-4DD3-A0F1-E590540573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60B608-33E0-4694-B4BB-74D4192852D2}" type="pres">
      <dgm:prSet presAssocID="{25BF887C-D80F-40D3-87FB-94D7EBD801D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87F0E-63FD-4BDA-93AF-CA7CC15C9D33}" type="pres">
      <dgm:prSet presAssocID="{BE2F77D4-2577-4348-866E-A4D4135FEC17}" presName="sibTrans" presStyleCnt="0"/>
      <dgm:spPr/>
    </dgm:pt>
    <dgm:pt modelId="{AF35C996-743C-4E1F-ACBC-189AD36636E4}" type="pres">
      <dgm:prSet presAssocID="{D3D2B770-CC32-4E02-9AF6-48236055CAE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14012-A460-4F29-9670-4261FDF603D7}" type="pres">
      <dgm:prSet presAssocID="{CFE920C6-7F61-40D9-A99F-293FE62F665A}" presName="sibTrans" presStyleCnt="0"/>
      <dgm:spPr/>
    </dgm:pt>
    <dgm:pt modelId="{DC59C4F0-EEB1-4EE6-A75A-A3F01B2835D4}" type="pres">
      <dgm:prSet presAssocID="{6F727509-1853-47E0-8696-0E2BD23A95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9EE9C9-5B71-46B6-83EB-6B0DE6DED20F}" type="presOf" srcId="{25BF887C-D80F-40D3-87FB-94D7EBD801DE}" destId="{A260B608-33E0-4694-B4BB-74D4192852D2}" srcOrd="0" destOrd="0" presId="urn:microsoft.com/office/officeart/2005/8/layout/default"/>
    <dgm:cxn modelId="{352EDEA3-213D-486A-955C-D7579352D5CF}" type="presOf" srcId="{6F727509-1853-47E0-8696-0E2BD23A95F0}" destId="{DC59C4F0-EEB1-4EE6-A75A-A3F01B2835D4}" srcOrd="0" destOrd="0" presId="urn:microsoft.com/office/officeart/2005/8/layout/default"/>
    <dgm:cxn modelId="{8D296BD8-971C-4C60-AAB4-CEDFFA6C3FD5}" type="presOf" srcId="{D6ED1809-11DD-4DD3-A0F1-E59054057361}" destId="{02B40156-947E-40CA-9515-AEBE37C6721F}" srcOrd="0" destOrd="0" presId="urn:microsoft.com/office/officeart/2005/8/layout/default"/>
    <dgm:cxn modelId="{A1E13F2B-7A3C-4A52-9D2D-2C51176988C2}" srcId="{D6ED1809-11DD-4DD3-A0F1-E59054057361}" destId="{25BF887C-D80F-40D3-87FB-94D7EBD801DE}" srcOrd="0" destOrd="0" parTransId="{970BB3C0-5E50-4F21-A626-BC3FE3315E43}" sibTransId="{BE2F77D4-2577-4348-866E-A4D4135FEC17}"/>
    <dgm:cxn modelId="{7599F0DB-00F8-43F8-94D3-9C3E4F0D12E5}" type="presOf" srcId="{D3D2B770-CC32-4E02-9AF6-48236055CAE1}" destId="{AF35C996-743C-4E1F-ACBC-189AD36636E4}" srcOrd="0" destOrd="0" presId="urn:microsoft.com/office/officeart/2005/8/layout/default"/>
    <dgm:cxn modelId="{919FBFFD-1C68-4428-BB7F-3F69DAB7C254}" srcId="{D6ED1809-11DD-4DD3-A0F1-E59054057361}" destId="{6F727509-1853-47E0-8696-0E2BD23A95F0}" srcOrd="2" destOrd="0" parTransId="{5D739446-D7C8-4DF2-9768-850122769E4C}" sibTransId="{606A4EE4-FD36-45BA-9472-285F1AF38041}"/>
    <dgm:cxn modelId="{01BCFBBB-4D7A-4808-A088-346451BB35F6}" srcId="{D6ED1809-11DD-4DD3-A0F1-E59054057361}" destId="{D3D2B770-CC32-4E02-9AF6-48236055CAE1}" srcOrd="1" destOrd="0" parTransId="{03C7D08C-CCCA-4A20-96E5-9BF09A30E915}" sibTransId="{CFE920C6-7F61-40D9-A99F-293FE62F665A}"/>
    <dgm:cxn modelId="{9F42A971-A5C5-43B4-AFC7-935F8745B79B}" type="presParOf" srcId="{02B40156-947E-40CA-9515-AEBE37C6721F}" destId="{A260B608-33E0-4694-B4BB-74D4192852D2}" srcOrd="0" destOrd="0" presId="urn:microsoft.com/office/officeart/2005/8/layout/default"/>
    <dgm:cxn modelId="{5C47FC71-A0C8-488C-8E9D-4AFD042404FD}" type="presParOf" srcId="{02B40156-947E-40CA-9515-AEBE37C6721F}" destId="{AFC87F0E-63FD-4BDA-93AF-CA7CC15C9D33}" srcOrd="1" destOrd="0" presId="urn:microsoft.com/office/officeart/2005/8/layout/default"/>
    <dgm:cxn modelId="{7D284FFC-AC1D-4AE6-8387-CDCC65D5C3DE}" type="presParOf" srcId="{02B40156-947E-40CA-9515-AEBE37C6721F}" destId="{AF35C996-743C-4E1F-ACBC-189AD36636E4}" srcOrd="2" destOrd="0" presId="urn:microsoft.com/office/officeart/2005/8/layout/default"/>
    <dgm:cxn modelId="{E0E724C1-2654-47EB-83B7-4D671731685B}" type="presParOf" srcId="{02B40156-947E-40CA-9515-AEBE37C6721F}" destId="{3A214012-A460-4F29-9670-4261FDF603D7}" srcOrd="3" destOrd="0" presId="urn:microsoft.com/office/officeart/2005/8/layout/default"/>
    <dgm:cxn modelId="{62375724-D7AB-4E75-99C6-BC0B35B1982B}" type="presParOf" srcId="{02B40156-947E-40CA-9515-AEBE37C6721F}" destId="{DC59C4F0-EEB1-4EE6-A75A-A3F01B2835D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D7237A-1D69-4DD0-B47C-8EEC407A8AD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948943D7-657F-44D6-BEAC-7DAE33899462}">
      <dgm:prSet/>
      <dgm:spPr/>
      <dgm:t>
        <a:bodyPr/>
        <a:lstStyle/>
        <a:p>
          <a:pPr rtl="0"/>
          <a:r>
            <a:rPr lang="uk-UA" smtClean="0">
              <a:solidFill>
                <a:schemeClr val="tx1">
                  <a:lumMod val="95000"/>
                  <a:lumOff val="5000"/>
                </a:schemeClr>
              </a:solidFill>
            </a:rPr>
            <a:t>перевірка відповідності правовим актам й статуту системи економічних регламентів та регуляторів;</a:t>
          </a:r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D7351A5-B7D0-4D51-9B6D-3345A088F93C}" type="parTrans" cxnId="{3AB9A5F6-05EE-4B38-8CD0-7AEED4025FE4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1AED5CB-0B57-4E1F-94E7-26B238A84228}" type="sibTrans" cxnId="{3AB9A5F6-05EE-4B38-8CD0-7AEED4025FE4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4316453-9D47-4242-9F09-16BB261253D1}">
      <dgm:prSet/>
      <dgm:spPr/>
      <dgm:t>
        <a:bodyPr/>
        <a:lstStyle/>
        <a:p>
          <a:pPr rtl="0"/>
          <a:r>
            <a:rPr lang="uk-UA" smtClean="0">
              <a:solidFill>
                <a:schemeClr val="tx1">
                  <a:lumMod val="95000"/>
                  <a:lumOff val="5000"/>
                </a:schemeClr>
              </a:solidFill>
            </a:rPr>
            <a:t>перевірка правильності складання й умов виконання господарських договорів; </a:t>
          </a:r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333D42D-36BD-4F9E-B139-38B7174A840E}" type="parTrans" cxnId="{9D820ACC-0DE9-4E85-B146-6DD401F6D86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A4C069D-A665-47DB-BA20-01F874C84192}" type="sibTrans" cxnId="{9D820ACC-0DE9-4E85-B146-6DD401F6D86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645DE17-6901-4F69-8BC5-BC7889CEE250}">
      <dgm:prSet/>
      <dgm:spPr/>
      <dgm:t>
        <a:bodyPr/>
        <a:lstStyle/>
        <a:p>
          <a:pPr rtl="0"/>
          <a:r>
            <a:rPr lang="uk-UA" smtClean="0">
              <a:solidFill>
                <a:schemeClr val="tx1">
                  <a:lumMod val="95000"/>
                  <a:lumOff val="5000"/>
                </a:schemeClr>
              </a:solidFill>
            </a:rPr>
            <a:t>перевірка наявності, складання, правильності оцінки майна, ефективності використання матеріальних, фінансових та трудових ресурсів; </a:t>
          </a:r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14B278D-D872-4187-8F61-B07ABB19C94D}" type="parTrans" cxnId="{D1F15BE0-FF96-44DF-8ACA-DD4EC67D24FF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2DB618C-4F1E-49C7-86D3-4487FF4523C3}" type="sibTrans" cxnId="{D1F15BE0-FF96-44DF-8ACA-DD4EC67D24FF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4F37EE2-D478-45A9-B416-6CDD775D1360}">
      <dgm:prSet/>
      <dgm:spPr/>
      <dgm:t>
        <a:bodyPr/>
        <a:lstStyle/>
        <a:p>
          <a:pPr rtl="0"/>
          <a:r>
            <a:rPr lang="uk-UA" smtClean="0">
              <a:solidFill>
                <a:schemeClr val="tx1">
                  <a:lumMod val="95000"/>
                  <a:lumOff val="5000"/>
                </a:schemeClr>
              </a:solidFill>
            </a:rPr>
            <a:t>експертиза бухгалтерських балансів й звітів, правильності організації, методології й техніки ведіння бухгалтерського обліку;</a:t>
          </a:r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5BA448C-A943-4C6D-BA9E-B241F1DD86E9}" type="parTrans" cxnId="{0DE2634A-A947-49E3-AAFA-977DE3B2516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A2C5F2D-58FA-41F0-B5E5-76BA80F5846F}" type="sibTrans" cxnId="{0DE2634A-A947-49E3-AAFA-977DE3B2516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9458ACD-7EDB-4769-A8B2-2FB340E08C5B}">
      <dgm:prSet/>
      <dgm:spPr/>
      <dgm:t>
        <a:bodyPr/>
        <a:lstStyle/>
        <a:p>
          <a:pPr rtl="0"/>
          <a:r>
            <a:rPr lang="uk-UA" smtClean="0">
              <a:solidFill>
                <a:schemeClr val="tx1">
                  <a:lumMod val="95000"/>
                  <a:lumOff val="5000"/>
                </a:schemeClr>
              </a:solidFill>
            </a:rPr>
            <a:t>експертиза достовірності обліку витрат на виробництво, повнота відображення виручки від реалізації продукції, точності формування фінансових результатів, об'єктивності використання прибутку та фондів;</a:t>
          </a:r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CC1A2ED-946E-4EA6-85F2-FED8BB5F2E01}" type="parTrans" cxnId="{AF5A9317-B13F-4BFE-B2AD-4E0EFAD2A1B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591A1A8-EA81-405A-BA56-3CC585B6C8E1}" type="sibTrans" cxnId="{AF5A9317-B13F-4BFE-B2AD-4E0EFAD2A1B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9B6517A-C06C-42B9-840E-B62188C46ACB}">
      <dgm:prSet/>
      <dgm:spPr/>
      <dgm:t>
        <a:bodyPr/>
        <a:lstStyle/>
        <a:p>
          <a:pPr rtl="0"/>
          <a:r>
            <a:rPr lang="uk-UA" smtClean="0">
              <a:solidFill>
                <a:schemeClr val="tx1">
                  <a:lumMod val="95000"/>
                  <a:lumOff val="5000"/>
                </a:schemeClr>
              </a:solidFill>
            </a:rPr>
            <a:t>розробка та надання обґрунтованих пропозицій, які стосуються покращення організації системи контролю, бухгалтерського обліку та розрахункової дисципліни, підвищення ефективності програм розвитку, зміни структури виробництва та видів діяльності; </a:t>
          </a:r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E64A197-8A95-426B-BE7C-586160839BCF}" type="parTrans" cxnId="{34B79A55-C480-4827-B14B-25E622D601C4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DACD811-83A9-4C54-B6BF-CED9ACD6F126}" type="sibTrans" cxnId="{34B79A55-C480-4827-B14B-25E622D601C4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5185692-8363-4E43-9934-18004099D8D0}" type="pres">
      <dgm:prSet presAssocID="{7BD7237A-1D69-4DD0-B47C-8EEC407A8A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75E376-DB39-4ED5-928F-C11C091CF966}" type="pres">
      <dgm:prSet presAssocID="{948943D7-657F-44D6-BEAC-7DAE3389946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B1F0B-9B37-4795-A461-B95A94C3FE31}" type="pres">
      <dgm:prSet presAssocID="{91AED5CB-0B57-4E1F-94E7-26B238A84228}" presName="spacer" presStyleCnt="0"/>
      <dgm:spPr/>
    </dgm:pt>
    <dgm:pt modelId="{D8254276-3DCF-4B43-ADC6-FF00AD6B6DCA}" type="pres">
      <dgm:prSet presAssocID="{D4316453-9D47-4242-9F09-16BB261253D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3EDB0-D182-4F52-B096-0FD0444CDF34}" type="pres">
      <dgm:prSet presAssocID="{BA4C069D-A665-47DB-BA20-01F874C84192}" presName="spacer" presStyleCnt="0"/>
      <dgm:spPr/>
    </dgm:pt>
    <dgm:pt modelId="{E25FE9A1-08CD-477D-A120-F3C024F70879}" type="pres">
      <dgm:prSet presAssocID="{7645DE17-6901-4F69-8BC5-BC7889CEE25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AFABD-3335-406E-81A0-B6AC32BCC7E7}" type="pres">
      <dgm:prSet presAssocID="{82DB618C-4F1E-49C7-86D3-4487FF4523C3}" presName="spacer" presStyleCnt="0"/>
      <dgm:spPr/>
    </dgm:pt>
    <dgm:pt modelId="{7D385CC0-C97C-43DF-AB3C-2A9F53E01AB7}" type="pres">
      <dgm:prSet presAssocID="{14F37EE2-D478-45A9-B416-6CDD775D136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C4143-4321-489D-8040-8DB3293517E5}" type="pres">
      <dgm:prSet presAssocID="{7A2C5F2D-58FA-41F0-B5E5-76BA80F5846F}" presName="spacer" presStyleCnt="0"/>
      <dgm:spPr/>
    </dgm:pt>
    <dgm:pt modelId="{1EB62C66-4D71-43EE-98E7-5708B996A4D3}" type="pres">
      <dgm:prSet presAssocID="{69458ACD-7EDB-4769-A8B2-2FB340E08C5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D3864-87FF-4A9D-BC8B-205B946A8D78}" type="pres">
      <dgm:prSet presAssocID="{9591A1A8-EA81-405A-BA56-3CC585B6C8E1}" presName="spacer" presStyleCnt="0"/>
      <dgm:spPr/>
    </dgm:pt>
    <dgm:pt modelId="{B6C0F252-6DC3-497D-9AC1-8218996B95AE}" type="pres">
      <dgm:prSet presAssocID="{A9B6517A-C06C-42B9-840E-B62188C46AC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74148-2741-49EA-BB34-258D121AE506}" type="presOf" srcId="{948943D7-657F-44D6-BEAC-7DAE33899462}" destId="{2375E376-DB39-4ED5-928F-C11C091CF966}" srcOrd="0" destOrd="0" presId="urn:microsoft.com/office/officeart/2005/8/layout/vList2"/>
    <dgm:cxn modelId="{040BD59E-3E2E-44B8-8078-778E1D420463}" type="presOf" srcId="{A9B6517A-C06C-42B9-840E-B62188C46ACB}" destId="{B6C0F252-6DC3-497D-9AC1-8218996B95AE}" srcOrd="0" destOrd="0" presId="urn:microsoft.com/office/officeart/2005/8/layout/vList2"/>
    <dgm:cxn modelId="{34B79A55-C480-4827-B14B-25E622D601C4}" srcId="{7BD7237A-1D69-4DD0-B47C-8EEC407A8AD9}" destId="{A9B6517A-C06C-42B9-840E-B62188C46ACB}" srcOrd="5" destOrd="0" parTransId="{1E64A197-8A95-426B-BE7C-586160839BCF}" sibTransId="{FDACD811-83A9-4C54-B6BF-CED9ACD6F126}"/>
    <dgm:cxn modelId="{9D820ACC-0DE9-4E85-B146-6DD401F6D862}" srcId="{7BD7237A-1D69-4DD0-B47C-8EEC407A8AD9}" destId="{D4316453-9D47-4242-9F09-16BB261253D1}" srcOrd="1" destOrd="0" parTransId="{E333D42D-36BD-4F9E-B139-38B7174A840E}" sibTransId="{BA4C069D-A665-47DB-BA20-01F874C84192}"/>
    <dgm:cxn modelId="{CAADEC48-BDA7-4B09-8BED-EC8D54016962}" type="presOf" srcId="{7BD7237A-1D69-4DD0-B47C-8EEC407A8AD9}" destId="{35185692-8363-4E43-9934-18004099D8D0}" srcOrd="0" destOrd="0" presId="urn:microsoft.com/office/officeart/2005/8/layout/vList2"/>
    <dgm:cxn modelId="{3AB9A5F6-05EE-4B38-8CD0-7AEED4025FE4}" srcId="{7BD7237A-1D69-4DD0-B47C-8EEC407A8AD9}" destId="{948943D7-657F-44D6-BEAC-7DAE33899462}" srcOrd="0" destOrd="0" parTransId="{5D7351A5-B7D0-4D51-9B6D-3345A088F93C}" sibTransId="{91AED5CB-0B57-4E1F-94E7-26B238A84228}"/>
    <dgm:cxn modelId="{3036AA8E-F1DC-4150-B928-A3E1D58730A2}" type="presOf" srcId="{69458ACD-7EDB-4769-A8B2-2FB340E08C5B}" destId="{1EB62C66-4D71-43EE-98E7-5708B996A4D3}" srcOrd="0" destOrd="0" presId="urn:microsoft.com/office/officeart/2005/8/layout/vList2"/>
    <dgm:cxn modelId="{55520CB6-13D2-4982-BFD7-ADA89D026BC2}" type="presOf" srcId="{D4316453-9D47-4242-9F09-16BB261253D1}" destId="{D8254276-3DCF-4B43-ADC6-FF00AD6B6DCA}" srcOrd="0" destOrd="0" presId="urn:microsoft.com/office/officeart/2005/8/layout/vList2"/>
    <dgm:cxn modelId="{AF5A9317-B13F-4BFE-B2AD-4E0EFAD2A1B2}" srcId="{7BD7237A-1D69-4DD0-B47C-8EEC407A8AD9}" destId="{69458ACD-7EDB-4769-A8B2-2FB340E08C5B}" srcOrd="4" destOrd="0" parTransId="{BCC1A2ED-946E-4EA6-85F2-FED8BB5F2E01}" sibTransId="{9591A1A8-EA81-405A-BA56-3CC585B6C8E1}"/>
    <dgm:cxn modelId="{D1F15BE0-FF96-44DF-8ACA-DD4EC67D24FF}" srcId="{7BD7237A-1D69-4DD0-B47C-8EEC407A8AD9}" destId="{7645DE17-6901-4F69-8BC5-BC7889CEE250}" srcOrd="2" destOrd="0" parTransId="{A14B278D-D872-4187-8F61-B07ABB19C94D}" sibTransId="{82DB618C-4F1E-49C7-86D3-4487FF4523C3}"/>
    <dgm:cxn modelId="{AD9B68E3-FF95-4CE4-AE45-3CDEEB42DC4E}" type="presOf" srcId="{7645DE17-6901-4F69-8BC5-BC7889CEE250}" destId="{E25FE9A1-08CD-477D-A120-F3C024F70879}" srcOrd="0" destOrd="0" presId="urn:microsoft.com/office/officeart/2005/8/layout/vList2"/>
    <dgm:cxn modelId="{603894B6-A1D9-439E-B4B7-5DA97FAB839A}" type="presOf" srcId="{14F37EE2-D478-45A9-B416-6CDD775D1360}" destId="{7D385CC0-C97C-43DF-AB3C-2A9F53E01AB7}" srcOrd="0" destOrd="0" presId="urn:microsoft.com/office/officeart/2005/8/layout/vList2"/>
    <dgm:cxn modelId="{0DE2634A-A947-49E3-AAFA-977DE3B25166}" srcId="{7BD7237A-1D69-4DD0-B47C-8EEC407A8AD9}" destId="{14F37EE2-D478-45A9-B416-6CDD775D1360}" srcOrd="3" destOrd="0" parTransId="{75BA448C-A943-4C6D-BA9E-B241F1DD86E9}" sibTransId="{7A2C5F2D-58FA-41F0-B5E5-76BA80F5846F}"/>
    <dgm:cxn modelId="{4B43270A-97EC-43FA-AF6D-6C85DD9C1610}" type="presParOf" srcId="{35185692-8363-4E43-9934-18004099D8D0}" destId="{2375E376-DB39-4ED5-928F-C11C091CF966}" srcOrd="0" destOrd="0" presId="urn:microsoft.com/office/officeart/2005/8/layout/vList2"/>
    <dgm:cxn modelId="{5240ED47-5788-4709-BFFA-825D3624557D}" type="presParOf" srcId="{35185692-8363-4E43-9934-18004099D8D0}" destId="{798B1F0B-9B37-4795-A461-B95A94C3FE31}" srcOrd="1" destOrd="0" presId="urn:microsoft.com/office/officeart/2005/8/layout/vList2"/>
    <dgm:cxn modelId="{F2D92A39-D3DC-4C8B-A902-C287035A45C0}" type="presParOf" srcId="{35185692-8363-4E43-9934-18004099D8D0}" destId="{D8254276-3DCF-4B43-ADC6-FF00AD6B6DCA}" srcOrd="2" destOrd="0" presId="urn:microsoft.com/office/officeart/2005/8/layout/vList2"/>
    <dgm:cxn modelId="{271ADAEB-0FF2-413C-A74E-F737936CD5A8}" type="presParOf" srcId="{35185692-8363-4E43-9934-18004099D8D0}" destId="{0943EDB0-D182-4F52-B096-0FD0444CDF34}" srcOrd="3" destOrd="0" presId="urn:microsoft.com/office/officeart/2005/8/layout/vList2"/>
    <dgm:cxn modelId="{64E0B549-5546-48CF-A3FC-F9770E0B59A5}" type="presParOf" srcId="{35185692-8363-4E43-9934-18004099D8D0}" destId="{E25FE9A1-08CD-477D-A120-F3C024F70879}" srcOrd="4" destOrd="0" presId="urn:microsoft.com/office/officeart/2005/8/layout/vList2"/>
    <dgm:cxn modelId="{6CE77976-38CE-4721-9E68-793C3C748D19}" type="presParOf" srcId="{35185692-8363-4E43-9934-18004099D8D0}" destId="{A6FAFABD-3335-406E-81A0-B6AC32BCC7E7}" srcOrd="5" destOrd="0" presId="urn:microsoft.com/office/officeart/2005/8/layout/vList2"/>
    <dgm:cxn modelId="{B03F0BD3-E1B3-47FE-8A75-CD13B5685800}" type="presParOf" srcId="{35185692-8363-4E43-9934-18004099D8D0}" destId="{7D385CC0-C97C-43DF-AB3C-2A9F53E01AB7}" srcOrd="6" destOrd="0" presId="urn:microsoft.com/office/officeart/2005/8/layout/vList2"/>
    <dgm:cxn modelId="{DCF1596C-2C47-4F26-8C19-4E26EAEB5540}" type="presParOf" srcId="{35185692-8363-4E43-9934-18004099D8D0}" destId="{CAFC4143-4321-489D-8040-8DB3293517E5}" srcOrd="7" destOrd="0" presId="urn:microsoft.com/office/officeart/2005/8/layout/vList2"/>
    <dgm:cxn modelId="{61B61D6A-84AE-4252-BEE7-D29B7F56212D}" type="presParOf" srcId="{35185692-8363-4E43-9934-18004099D8D0}" destId="{1EB62C66-4D71-43EE-98E7-5708B996A4D3}" srcOrd="8" destOrd="0" presId="urn:microsoft.com/office/officeart/2005/8/layout/vList2"/>
    <dgm:cxn modelId="{A47EEDD2-2DFF-4A22-9CBA-F78BEA34E6BC}" type="presParOf" srcId="{35185692-8363-4E43-9934-18004099D8D0}" destId="{FBDD3864-87FF-4A9D-BC8B-205B946A8D78}" srcOrd="9" destOrd="0" presId="urn:microsoft.com/office/officeart/2005/8/layout/vList2"/>
    <dgm:cxn modelId="{CB1C916D-A33C-478A-94BD-E0CB0CBABEB2}" type="presParOf" srcId="{35185692-8363-4E43-9934-18004099D8D0}" destId="{B6C0F252-6DC3-497D-9AC1-8218996B95A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68F368-4757-489C-A4ED-5F0AFB060A4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C5E78FF-4E0C-453F-9FCC-AEAACC850A9C}">
      <dgm:prSet/>
      <dgm:spPr/>
      <dgm:t>
        <a:bodyPr/>
        <a:lstStyle/>
        <a:p>
          <a:pPr rtl="0"/>
          <a:r>
            <a:rPr lang="uk-UA" b="1" dirty="0" smtClean="0"/>
            <a:t>Завдання внутрішнього аудиту</a:t>
          </a:r>
          <a:endParaRPr lang="ru-RU" dirty="0"/>
        </a:p>
      </dgm:t>
    </dgm:pt>
    <dgm:pt modelId="{1E8D7195-9B9C-4AB4-95F1-77D7EDD690CF}" type="parTrans" cxnId="{20D1262F-EA77-4132-A8F7-AF90B9E7D116}">
      <dgm:prSet/>
      <dgm:spPr/>
      <dgm:t>
        <a:bodyPr/>
        <a:lstStyle/>
        <a:p>
          <a:endParaRPr lang="ru-RU"/>
        </a:p>
      </dgm:t>
    </dgm:pt>
    <dgm:pt modelId="{B849DE60-CC00-4179-AD64-71E28772E3D0}" type="sibTrans" cxnId="{20D1262F-EA77-4132-A8F7-AF90B9E7D116}">
      <dgm:prSet/>
      <dgm:spPr/>
      <dgm:t>
        <a:bodyPr/>
        <a:lstStyle/>
        <a:p>
          <a:endParaRPr lang="ru-RU"/>
        </a:p>
      </dgm:t>
    </dgm:pt>
    <dgm:pt modelId="{9A8FF3E4-C947-4D82-9035-A56B4F2CCE67}" type="pres">
      <dgm:prSet presAssocID="{5668F368-4757-489C-A4ED-5F0AFB060A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7501EA-4BB4-46FF-958C-4993C4DA7DDD}" type="pres">
      <dgm:prSet presAssocID="{3C5E78FF-4E0C-453F-9FCC-AEAACC850A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22459D-DBD6-4AD5-ABBA-E87ECD7BE854}" type="presOf" srcId="{5668F368-4757-489C-A4ED-5F0AFB060A45}" destId="{9A8FF3E4-C947-4D82-9035-A56B4F2CCE67}" srcOrd="0" destOrd="0" presId="urn:microsoft.com/office/officeart/2005/8/layout/vList2"/>
    <dgm:cxn modelId="{9EABAF83-0161-4C90-85CA-44B144A57B69}" type="presOf" srcId="{3C5E78FF-4E0C-453F-9FCC-AEAACC850A9C}" destId="{CB7501EA-4BB4-46FF-958C-4993C4DA7DDD}" srcOrd="0" destOrd="0" presId="urn:microsoft.com/office/officeart/2005/8/layout/vList2"/>
    <dgm:cxn modelId="{20D1262F-EA77-4132-A8F7-AF90B9E7D116}" srcId="{5668F368-4757-489C-A4ED-5F0AFB060A45}" destId="{3C5E78FF-4E0C-453F-9FCC-AEAACC850A9C}" srcOrd="0" destOrd="0" parTransId="{1E8D7195-9B9C-4AB4-95F1-77D7EDD690CF}" sibTransId="{B849DE60-CC00-4179-AD64-71E28772E3D0}"/>
    <dgm:cxn modelId="{AF7D76D4-4B99-42E6-8EF0-8655516DE1C7}" type="presParOf" srcId="{9A8FF3E4-C947-4D82-9035-A56B4F2CCE67}" destId="{CB7501EA-4BB4-46FF-958C-4993C4DA7D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4A3F2C-7CFB-46C4-93DB-B9995A6FB7D2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31DDB2F-1973-4C51-A47F-BA8BD70A53D7}">
      <dgm:prSet/>
      <dgm:spPr/>
      <dgm:t>
        <a:bodyPr/>
        <a:lstStyle/>
        <a:p>
          <a:pPr rtl="0"/>
          <a:r>
            <a:rPr lang="uk-UA" smtClean="0"/>
            <a:t>спроможні вирішувати різноманітні завдання, які пов’язані зі специфікою своєї діяльності та визначені внутрішніми документами господарюючого суб’єкта</a:t>
          </a:r>
          <a:endParaRPr lang="ru-RU"/>
        </a:p>
      </dgm:t>
    </dgm:pt>
    <dgm:pt modelId="{9B370A2F-B191-463B-A5FA-3D1FD02CF601}" type="parTrans" cxnId="{1711037F-0924-48AA-8492-25FD6C042408}">
      <dgm:prSet/>
      <dgm:spPr/>
      <dgm:t>
        <a:bodyPr/>
        <a:lstStyle/>
        <a:p>
          <a:endParaRPr lang="ru-RU"/>
        </a:p>
      </dgm:t>
    </dgm:pt>
    <dgm:pt modelId="{CACAC17D-1D92-4969-8A4A-4B2F5A76D39C}" type="sibTrans" cxnId="{1711037F-0924-48AA-8492-25FD6C042408}">
      <dgm:prSet/>
      <dgm:spPr/>
      <dgm:t>
        <a:bodyPr/>
        <a:lstStyle/>
        <a:p>
          <a:r>
            <a:rPr lang="uk-UA" dirty="0" smtClean="0"/>
            <a:t>На працівників СВА</a:t>
          </a:r>
          <a:endParaRPr lang="ru-RU" dirty="0"/>
        </a:p>
      </dgm:t>
    </dgm:pt>
    <dgm:pt modelId="{D13E52AE-8CA0-4ADC-9AC4-B9E855F1A4C6}">
      <dgm:prSet/>
      <dgm:spPr/>
      <dgm:t>
        <a:bodyPr/>
        <a:lstStyle/>
        <a:p>
          <a:pPr rtl="0"/>
          <a:r>
            <a:rPr lang="uk-UA" smtClean="0"/>
            <a:t>покладаються певні повноваження, обов’язки та відповідальність</a:t>
          </a:r>
          <a:endParaRPr lang="ru-RU"/>
        </a:p>
      </dgm:t>
    </dgm:pt>
    <dgm:pt modelId="{7571972D-10F1-4FCF-B24C-FFDEE66FFC6A}" type="parTrans" cxnId="{67BC845C-EA4F-4830-8899-585FCC6C7BBF}">
      <dgm:prSet/>
      <dgm:spPr/>
      <dgm:t>
        <a:bodyPr/>
        <a:lstStyle/>
        <a:p>
          <a:endParaRPr lang="ru-RU"/>
        </a:p>
      </dgm:t>
    </dgm:pt>
    <dgm:pt modelId="{DFFE69C0-5B7F-4E96-9804-97B0E0A4A97A}" type="sibTrans" cxnId="{67BC845C-EA4F-4830-8899-585FCC6C7BBF}">
      <dgm:prSet/>
      <dgm:spPr/>
      <dgm:t>
        <a:bodyPr/>
        <a:lstStyle/>
        <a:p>
          <a:endParaRPr lang="ru-RU"/>
        </a:p>
      </dgm:t>
    </dgm:pt>
    <dgm:pt modelId="{C8B94A12-95EF-4423-9105-D4E1CB862DC8}" type="pres">
      <dgm:prSet presAssocID="{894A3F2C-7CFB-46C4-93DB-B9995A6FB7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FED3C-D162-447E-8684-3C0696F78530}" type="pres">
      <dgm:prSet presAssocID="{894A3F2C-7CFB-46C4-93DB-B9995A6FB7D2}" presName="dummyMaxCanvas" presStyleCnt="0">
        <dgm:presLayoutVars/>
      </dgm:prSet>
      <dgm:spPr/>
    </dgm:pt>
    <dgm:pt modelId="{77E19F39-5391-4982-9F29-B4C07A3C8682}" type="pres">
      <dgm:prSet presAssocID="{894A3F2C-7CFB-46C4-93DB-B9995A6FB7D2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47A20-146E-4511-B360-7412F51CC3CE}" type="pres">
      <dgm:prSet presAssocID="{894A3F2C-7CFB-46C4-93DB-B9995A6FB7D2}" presName="TwoNodes_2" presStyleLbl="node1" presStyleIdx="1" presStyleCnt="2" custScaleX="84061" custLinFactNeighborX="7590" custLinFactNeighborY="-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39922-9BB0-4098-93FC-9BBA693225EF}" type="pres">
      <dgm:prSet presAssocID="{894A3F2C-7CFB-46C4-93DB-B9995A6FB7D2}" presName="TwoConn_1-2" presStyleLbl="fgAccFollowNode1" presStyleIdx="0" presStyleCnt="1" custScaleX="212638" custLinFactNeighborX="-32762" custLinFactNeighborY="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1BCD5-629D-4B18-A3BA-C34C0107439B}" type="pres">
      <dgm:prSet presAssocID="{894A3F2C-7CFB-46C4-93DB-B9995A6FB7D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6099F-DBEB-4E6F-A3C8-071C414B3443}" type="pres">
      <dgm:prSet presAssocID="{894A3F2C-7CFB-46C4-93DB-B9995A6FB7D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D7A655-49FF-45B1-9DB2-9314ABAEFE10}" type="presOf" srcId="{894A3F2C-7CFB-46C4-93DB-B9995A6FB7D2}" destId="{C8B94A12-95EF-4423-9105-D4E1CB862DC8}" srcOrd="0" destOrd="0" presId="urn:microsoft.com/office/officeart/2005/8/layout/vProcess5"/>
    <dgm:cxn modelId="{87A15A6F-A107-4C79-B249-24A58223E4DD}" type="presOf" srcId="{E31DDB2F-1973-4C51-A47F-BA8BD70A53D7}" destId="{77E19F39-5391-4982-9F29-B4C07A3C8682}" srcOrd="0" destOrd="0" presId="urn:microsoft.com/office/officeart/2005/8/layout/vProcess5"/>
    <dgm:cxn modelId="{1711037F-0924-48AA-8492-25FD6C042408}" srcId="{894A3F2C-7CFB-46C4-93DB-B9995A6FB7D2}" destId="{E31DDB2F-1973-4C51-A47F-BA8BD70A53D7}" srcOrd="0" destOrd="0" parTransId="{9B370A2F-B191-463B-A5FA-3D1FD02CF601}" sibTransId="{CACAC17D-1D92-4969-8A4A-4B2F5A76D39C}"/>
    <dgm:cxn modelId="{88FC1A35-7CF4-40AD-9B32-BCE9B918FC69}" type="presOf" srcId="{D13E52AE-8CA0-4ADC-9AC4-B9E855F1A4C6}" destId="{48B47A20-146E-4511-B360-7412F51CC3CE}" srcOrd="0" destOrd="0" presId="urn:microsoft.com/office/officeart/2005/8/layout/vProcess5"/>
    <dgm:cxn modelId="{D84F9D80-047F-401D-A08E-40EB403A786C}" type="presOf" srcId="{CACAC17D-1D92-4969-8A4A-4B2F5A76D39C}" destId="{F5539922-9BB0-4098-93FC-9BBA693225EF}" srcOrd="0" destOrd="0" presId="urn:microsoft.com/office/officeart/2005/8/layout/vProcess5"/>
    <dgm:cxn modelId="{7F895871-0B8B-495D-A129-205B8B3AC2E4}" type="presOf" srcId="{D13E52AE-8CA0-4ADC-9AC4-B9E855F1A4C6}" destId="{CD86099F-DBEB-4E6F-A3C8-071C414B3443}" srcOrd="1" destOrd="0" presId="urn:microsoft.com/office/officeart/2005/8/layout/vProcess5"/>
    <dgm:cxn modelId="{67BC845C-EA4F-4830-8899-585FCC6C7BBF}" srcId="{894A3F2C-7CFB-46C4-93DB-B9995A6FB7D2}" destId="{D13E52AE-8CA0-4ADC-9AC4-B9E855F1A4C6}" srcOrd="1" destOrd="0" parTransId="{7571972D-10F1-4FCF-B24C-FFDEE66FFC6A}" sibTransId="{DFFE69C0-5B7F-4E96-9804-97B0E0A4A97A}"/>
    <dgm:cxn modelId="{9AF48523-3073-4C2B-AE07-72AEBE67AC96}" type="presOf" srcId="{E31DDB2F-1973-4C51-A47F-BA8BD70A53D7}" destId="{8C01BCD5-629D-4B18-A3BA-C34C0107439B}" srcOrd="1" destOrd="0" presId="urn:microsoft.com/office/officeart/2005/8/layout/vProcess5"/>
    <dgm:cxn modelId="{7E80203C-03B3-43BD-832C-14C2F2A3A7D0}" type="presParOf" srcId="{C8B94A12-95EF-4423-9105-D4E1CB862DC8}" destId="{5D1FED3C-D162-447E-8684-3C0696F78530}" srcOrd="0" destOrd="0" presId="urn:microsoft.com/office/officeart/2005/8/layout/vProcess5"/>
    <dgm:cxn modelId="{F37B3F8E-E31A-4249-9FCA-4B9040CEED89}" type="presParOf" srcId="{C8B94A12-95EF-4423-9105-D4E1CB862DC8}" destId="{77E19F39-5391-4982-9F29-B4C07A3C8682}" srcOrd="1" destOrd="0" presId="urn:microsoft.com/office/officeart/2005/8/layout/vProcess5"/>
    <dgm:cxn modelId="{EB79ADCC-A37F-4DBD-852C-E620BE5D6A67}" type="presParOf" srcId="{C8B94A12-95EF-4423-9105-D4E1CB862DC8}" destId="{48B47A20-146E-4511-B360-7412F51CC3CE}" srcOrd="2" destOrd="0" presId="urn:microsoft.com/office/officeart/2005/8/layout/vProcess5"/>
    <dgm:cxn modelId="{213A53D5-0ACF-4B84-BE92-676328BC4492}" type="presParOf" srcId="{C8B94A12-95EF-4423-9105-D4E1CB862DC8}" destId="{F5539922-9BB0-4098-93FC-9BBA693225EF}" srcOrd="3" destOrd="0" presId="urn:microsoft.com/office/officeart/2005/8/layout/vProcess5"/>
    <dgm:cxn modelId="{C60BBD18-35C9-40A9-972E-E9DFCBEC4EEF}" type="presParOf" srcId="{C8B94A12-95EF-4423-9105-D4E1CB862DC8}" destId="{8C01BCD5-629D-4B18-A3BA-C34C0107439B}" srcOrd="4" destOrd="0" presId="urn:microsoft.com/office/officeart/2005/8/layout/vProcess5"/>
    <dgm:cxn modelId="{A4A13336-FAEF-4249-B0CD-E03622266BBD}" type="presParOf" srcId="{C8B94A12-95EF-4423-9105-D4E1CB862DC8}" destId="{CD86099F-DBEB-4E6F-A3C8-071C414B344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B9C3F6-CA17-4865-853F-6FA610B41424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ru-RU"/>
        </a:p>
      </dgm:t>
    </dgm:pt>
    <dgm:pt modelId="{4179E19E-719F-45AF-9D7C-7F803B4F9F05}">
      <dgm:prSet/>
      <dgm:spPr/>
      <dgm:t>
        <a:bodyPr/>
        <a:lstStyle/>
        <a:p>
          <a:pPr algn="ctr" rtl="0"/>
          <a:r>
            <a:rPr lang="uk-UA" b="1" smtClean="0"/>
            <a:t>Працівники СВА</a:t>
          </a:r>
          <a:endParaRPr lang="ru-RU"/>
        </a:p>
      </dgm:t>
    </dgm:pt>
    <dgm:pt modelId="{E5999524-2946-4E3F-8E2C-E290521A930A}" type="parTrans" cxnId="{9D17F6C8-8E8D-4916-AAE1-A1212B1088B0}">
      <dgm:prSet/>
      <dgm:spPr/>
      <dgm:t>
        <a:bodyPr/>
        <a:lstStyle/>
        <a:p>
          <a:endParaRPr lang="ru-RU"/>
        </a:p>
      </dgm:t>
    </dgm:pt>
    <dgm:pt modelId="{56A9EDAA-2556-413E-A17F-99ECF0EF1CA0}" type="sibTrans" cxnId="{9D17F6C8-8E8D-4916-AAE1-A1212B1088B0}">
      <dgm:prSet/>
      <dgm:spPr/>
      <dgm:t>
        <a:bodyPr/>
        <a:lstStyle/>
        <a:p>
          <a:endParaRPr lang="ru-RU"/>
        </a:p>
      </dgm:t>
    </dgm:pt>
    <dgm:pt modelId="{3E40C55C-A79D-4420-8463-558C36E4EEB8}" type="pres">
      <dgm:prSet presAssocID="{91B9C3F6-CA17-4865-853F-6FA610B414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1F51C1-3226-4B5C-A1E0-653D199CA253}" type="pres">
      <dgm:prSet presAssocID="{4179E19E-719F-45AF-9D7C-7F803B4F9F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7F6C8-8E8D-4916-AAE1-A1212B1088B0}" srcId="{91B9C3F6-CA17-4865-853F-6FA610B41424}" destId="{4179E19E-719F-45AF-9D7C-7F803B4F9F05}" srcOrd="0" destOrd="0" parTransId="{E5999524-2946-4E3F-8E2C-E290521A930A}" sibTransId="{56A9EDAA-2556-413E-A17F-99ECF0EF1CA0}"/>
    <dgm:cxn modelId="{69904336-9B7D-426B-ABE5-D060DEF73305}" type="presOf" srcId="{4179E19E-719F-45AF-9D7C-7F803B4F9F05}" destId="{801F51C1-3226-4B5C-A1E0-653D199CA253}" srcOrd="0" destOrd="0" presId="urn:microsoft.com/office/officeart/2005/8/layout/vList2"/>
    <dgm:cxn modelId="{DC327508-5052-4FA7-8119-460316C58202}" type="presOf" srcId="{91B9C3F6-CA17-4865-853F-6FA610B41424}" destId="{3E40C55C-A79D-4420-8463-558C36E4EEB8}" srcOrd="0" destOrd="0" presId="urn:microsoft.com/office/officeart/2005/8/layout/vList2"/>
    <dgm:cxn modelId="{C2B97386-C856-4440-BB14-345768E3CD34}" type="presParOf" srcId="{3E40C55C-A79D-4420-8463-558C36E4EEB8}" destId="{801F51C1-3226-4B5C-A1E0-653D199CA2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6C34A6-3FEF-4D01-87C0-AC76912E746F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89D9E172-9EE1-41D1-BA5A-D31FF41B2559}">
      <dgm:prSet/>
      <dgm:spPr/>
      <dgm:t>
        <a:bodyPr/>
        <a:lstStyle/>
        <a:p>
          <a:pPr rtl="0"/>
          <a:r>
            <a:rPr lang="uk-UA" dirty="0" smtClean="0"/>
            <a:t>безперешкодного доступу в службові приміщення об'єктів, що перевіряються, філій та дочірніх суспільств;</a:t>
          </a:r>
          <a:endParaRPr lang="ru-RU" dirty="0"/>
        </a:p>
      </dgm:t>
    </dgm:pt>
    <dgm:pt modelId="{1751348B-C125-4587-B82E-E75F525D47B6}" type="parTrans" cxnId="{8ECF8C0A-3A05-4C31-B55A-6C6EDCB850DC}">
      <dgm:prSet/>
      <dgm:spPr/>
      <dgm:t>
        <a:bodyPr/>
        <a:lstStyle/>
        <a:p>
          <a:endParaRPr lang="ru-RU"/>
        </a:p>
      </dgm:t>
    </dgm:pt>
    <dgm:pt modelId="{50ACB958-70E5-4E5D-9004-544BA7006A38}" type="sibTrans" cxnId="{8ECF8C0A-3A05-4C31-B55A-6C6EDCB850DC}">
      <dgm:prSet/>
      <dgm:spPr/>
      <dgm:t>
        <a:bodyPr/>
        <a:lstStyle/>
        <a:p>
          <a:endParaRPr lang="ru-RU"/>
        </a:p>
      </dgm:t>
    </dgm:pt>
    <dgm:pt modelId="{78131158-1513-417F-B1C9-CE58191CCF0C}">
      <dgm:prSet/>
      <dgm:spPr/>
      <dgm:t>
        <a:bodyPr/>
        <a:lstStyle/>
        <a:p>
          <a:pPr rtl="0"/>
          <a:r>
            <a:rPr lang="uk-UA" smtClean="0"/>
            <a:t>безперешкодного доступу до необхідної інформації, включаючи комп'ютерні системи, які є в розпорядженні відповідно до встановленого порядку в суспільстві або в дочірніх суспільствах;</a:t>
          </a:r>
          <a:endParaRPr lang="ru-RU"/>
        </a:p>
      </dgm:t>
    </dgm:pt>
    <dgm:pt modelId="{2DA25269-DAE7-4178-8198-FD6904582EB1}" type="parTrans" cxnId="{C220C1AE-DE22-4041-A4EE-0DDD83CFADEE}">
      <dgm:prSet/>
      <dgm:spPr/>
      <dgm:t>
        <a:bodyPr/>
        <a:lstStyle/>
        <a:p>
          <a:endParaRPr lang="ru-RU"/>
        </a:p>
      </dgm:t>
    </dgm:pt>
    <dgm:pt modelId="{5D57F0A6-2C30-4F14-9123-3564DF7AD6C9}" type="sibTrans" cxnId="{C220C1AE-DE22-4041-A4EE-0DDD83CFADEE}">
      <dgm:prSet/>
      <dgm:spPr/>
      <dgm:t>
        <a:bodyPr/>
        <a:lstStyle/>
        <a:p>
          <a:endParaRPr lang="ru-RU"/>
        </a:p>
      </dgm:t>
    </dgm:pt>
    <dgm:pt modelId="{0DCD1F88-DE34-4248-A659-69747753B5BD}">
      <dgm:prSet/>
      <dgm:spPr/>
      <dgm:t>
        <a:bodyPr/>
        <a:lstStyle/>
        <a:p>
          <a:pPr rtl="0"/>
          <a:r>
            <a:rPr lang="uk-UA" smtClean="0"/>
            <a:t>опечатувати надані їм службові приміщення об'єктів, що перевіряються, для забезпечення збереження документів, що знаходяться в них;</a:t>
          </a:r>
          <a:endParaRPr lang="ru-RU"/>
        </a:p>
      </dgm:t>
    </dgm:pt>
    <dgm:pt modelId="{A77E9499-CA2A-4A87-8B51-EFB43E8786BC}" type="parTrans" cxnId="{2366AF51-C0C8-44B8-B2CA-546D10F45247}">
      <dgm:prSet/>
      <dgm:spPr/>
      <dgm:t>
        <a:bodyPr/>
        <a:lstStyle/>
        <a:p>
          <a:endParaRPr lang="ru-RU"/>
        </a:p>
      </dgm:t>
    </dgm:pt>
    <dgm:pt modelId="{E74EBC81-B016-4A79-90E2-5FF30AA17E64}" type="sibTrans" cxnId="{2366AF51-C0C8-44B8-B2CA-546D10F45247}">
      <dgm:prSet/>
      <dgm:spPr/>
      <dgm:t>
        <a:bodyPr/>
        <a:lstStyle/>
        <a:p>
          <a:endParaRPr lang="ru-RU"/>
        </a:p>
      </dgm:t>
    </dgm:pt>
    <dgm:pt modelId="{B9A4BF11-C04A-492E-87A4-D25B68EA29F0}">
      <dgm:prSet/>
      <dgm:spPr/>
      <dgm:t>
        <a:bodyPr/>
        <a:lstStyle/>
        <a:p>
          <a:pPr rtl="0"/>
          <a:r>
            <a:rPr lang="uk-UA" smtClean="0"/>
            <a:t>отримувати у встановленому порядку копії необхідних документів, завірених уповноваженими особами;</a:t>
          </a:r>
          <a:endParaRPr lang="ru-RU"/>
        </a:p>
      </dgm:t>
    </dgm:pt>
    <dgm:pt modelId="{A391AD31-CAAF-4848-BF4D-2121FE28C9EE}" type="parTrans" cxnId="{0D3A9342-5C09-493B-8824-2153EB7C8214}">
      <dgm:prSet/>
      <dgm:spPr/>
      <dgm:t>
        <a:bodyPr/>
        <a:lstStyle/>
        <a:p>
          <a:endParaRPr lang="ru-RU"/>
        </a:p>
      </dgm:t>
    </dgm:pt>
    <dgm:pt modelId="{AE6095D8-F0E1-4CCC-AF86-4E2A2AD4AF1D}" type="sibTrans" cxnId="{0D3A9342-5C09-493B-8824-2153EB7C8214}">
      <dgm:prSet/>
      <dgm:spPr/>
      <dgm:t>
        <a:bodyPr/>
        <a:lstStyle/>
        <a:p>
          <a:endParaRPr lang="ru-RU"/>
        </a:p>
      </dgm:t>
    </dgm:pt>
    <dgm:pt modelId="{6865F62E-36F4-476C-9D37-0527E337E678}">
      <dgm:prSet/>
      <dgm:spPr/>
      <dgm:t>
        <a:bodyPr/>
        <a:lstStyle/>
        <a:p>
          <a:pPr rtl="0"/>
          <a:r>
            <a:rPr lang="uk-UA" smtClean="0"/>
            <a:t>отримувати від працівників об'єктів перевірки усні і письмові пояснення з питань, що виникають в ході проведення перевірки;</a:t>
          </a:r>
          <a:endParaRPr lang="ru-RU"/>
        </a:p>
      </dgm:t>
    </dgm:pt>
    <dgm:pt modelId="{C8866D8E-B5AE-4BB4-907B-764640559126}" type="parTrans" cxnId="{952D726E-DC2E-4271-8B57-982000F55B17}">
      <dgm:prSet/>
      <dgm:spPr/>
      <dgm:t>
        <a:bodyPr/>
        <a:lstStyle/>
        <a:p>
          <a:endParaRPr lang="ru-RU"/>
        </a:p>
      </dgm:t>
    </dgm:pt>
    <dgm:pt modelId="{6B354009-B445-4C0D-BEFE-746B38DEA1DE}" type="sibTrans" cxnId="{952D726E-DC2E-4271-8B57-982000F55B17}">
      <dgm:prSet/>
      <dgm:spPr/>
      <dgm:t>
        <a:bodyPr/>
        <a:lstStyle/>
        <a:p>
          <a:endParaRPr lang="ru-RU"/>
        </a:p>
      </dgm:t>
    </dgm:pt>
    <dgm:pt modelId="{30D916F5-0786-4E64-95D8-668E232500BB}">
      <dgm:prSet/>
      <dgm:spPr/>
      <dgm:t>
        <a:bodyPr/>
        <a:lstStyle/>
        <a:p>
          <a:pPr rtl="0"/>
          <a:r>
            <a:rPr lang="uk-UA" smtClean="0"/>
            <a:t>знайомитися із звітами зовнішніх аудиторських перевірок, висновками ревізійної комісії;</a:t>
          </a:r>
          <a:endParaRPr lang="ru-RU"/>
        </a:p>
      </dgm:t>
    </dgm:pt>
    <dgm:pt modelId="{C0C96477-5A5A-4C78-ADC7-BF009EE3D6DF}" type="parTrans" cxnId="{D7EFCF4D-0C11-4CFE-ACC1-D5B66FB07E26}">
      <dgm:prSet/>
      <dgm:spPr/>
      <dgm:t>
        <a:bodyPr/>
        <a:lstStyle/>
        <a:p>
          <a:endParaRPr lang="ru-RU"/>
        </a:p>
      </dgm:t>
    </dgm:pt>
    <dgm:pt modelId="{8CF2E375-6A25-481C-B66C-1B53D27344DC}" type="sibTrans" cxnId="{D7EFCF4D-0C11-4CFE-ACC1-D5B66FB07E26}">
      <dgm:prSet/>
      <dgm:spPr/>
      <dgm:t>
        <a:bodyPr/>
        <a:lstStyle/>
        <a:p>
          <a:endParaRPr lang="ru-RU"/>
        </a:p>
      </dgm:t>
    </dgm:pt>
    <dgm:pt modelId="{73B4FE88-F7A6-4996-850E-4171CF741936}">
      <dgm:prSet/>
      <dgm:spPr/>
      <dgm:t>
        <a:bodyPr/>
        <a:lstStyle/>
        <a:p>
          <a:pPr rtl="0"/>
          <a:r>
            <a:rPr lang="uk-UA" smtClean="0"/>
            <a:t>проводити перевірки результатів повної або часткової інвентаризації майна для встановлення його фактичної наявності і відповідності даним бухгалтерського обліку;</a:t>
          </a:r>
          <a:endParaRPr lang="ru-RU"/>
        </a:p>
      </dgm:t>
    </dgm:pt>
    <dgm:pt modelId="{92DBAA15-13ED-4393-9F7B-4702473DBED7}" type="parTrans" cxnId="{10A72FC0-ED2A-4667-A6E4-97CA36618816}">
      <dgm:prSet/>
      <dgm:spPr/>
      <dgm:t>
        <a:bodyPr/>
        <a:lstStyle/>
        <a:p>
          <a:endParaRPr lang="ru-RU"/>
        </a:p>
      </dgm:t>
    </dgm:pt>
    <dgm:pt modelId="{C6CFB456-45A1-406F-880D-0F2CF73F325A}" type="sibTrans" cxnId="{10A72FC0-ED2A-4667-A6E4-97CA36618816}">
      <dgm:prSet/>
      <dgm:spPr/>
      <dgm:t>
        <a:bodyPr/>
        <a:lstStyle/>
        <a:p>
          <a:endParaRPr lang="ru-RU"/>
        </a:p>
      </dgm:t>
    </dgm:pt>
    <dgm:pt modelId="{5C2DFD4F-12A0-4532-8FBB-88D689BDD741}">
      <dgm:prSet/>
      <dgm:spPr/>
      <dgm:t>
        <a:bodyPr/>
        <a:lstStyle/>
        <a:p>
          <a:pPr rtl="0"/>
          <a:r>
            <a:rPr lang="uk-UA" smtClean="0"/>
            <a:t>у необхідних випадках, при вирішенні питань, пов'язаних з дорученням керівництва, залучати в установленому порядку до спільної роботи працівників інших підрозділів.</a:t>
          </a:r>
          <a:endParaRPr lang="ru-RU"/>
        </a:p>
      </dgm:t>
    </dgm:pt>
    <dgm:pt modelId="{B15B321F-0FCA-4F2C-9168-D332A5B3BB50}" type="parTrans" cxnId="{3FA378F3-D3D4-4B92-AC7C-2AACFB906FE7}">
      <dgm:prSet/>
      <dgm:spPr/>
      <dgm:t>
        <a:bodyPr/>
        <a:lstStyle/>
        <a:p>
          <a:endParaRPr lang="ru-RU"/>
        </a:p>
      </dgm:t>
    </dgm:pt>
    <dgm:pt modelId="{E2CF382D-84A3-48B2-AEF3-78693C68BCE0}" type="sibTrans" cxnId="{3FA378F3-D3D4-4B92-AC7C-2AACFB906FE7}">
      <dgm:prSet/>
      <dgm:spPr/>
      <dgm:t>
        <a:bodyPr/>
        <a:lstStyle/>
        <a:p>
          <a:endParaRPr lang="ru-RU"/>
        </a:p>
      </dgm:t>
    </dgm:pt>
    <dgm:pt modelId="{723DF502-A140-4723-AC2D-349EFFE263A5}" type="pres">
      <dgm:prSet presAssocID="{4F6C34A6-3FEF-4D01-87C0-AC76912E74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D33E51-C352-4C70-A084-7FBC878CB251}" type="pres">
      <dgm:prSet presAssocID="{89D9E172-9EE1-41D1-BA5A-D31FF41B255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3F412-7E64-49DF-B343-07259B5D3CAA}" type="pres">
      <dgm:prSet presAssocID="{50ACB958-70E5-4E5D-9004-544BA7006A38}" presName="sibTrans" presStyleCnt="0"/>
      <dgm:spPr/>
    </dgm:pt>
    <dgm:pt modelId="{4E021D94-0816-486F-AC20-7246A74146B1}" type="pres">
      <dgm:prSet presAssocID="{78131158-1513-417F-B1C9-CE58191CCF0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65D46-3494-489E-888C-E652A8C8251A}" type="pres">
      <dgm:prSet presAssocID="{5D57F0A6-2C30-4F14-9123-3564DF7AD6C9}" presName="sibTrans" presStyleCnt="0"/>
      <dgm:spPr/>
    </dgm:pt>
    <dgm:pt modelId="{D885BEE6-EC54-407E-8D32-3CD0F0A98B3D}" type="pres">
      <dgm:prSet presAssocID="{0DCD1F88-DE34-4248-A659-69747753B5B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E7E74-1793-4BE4-A64B-1A222BC71DAD}" type="pres">
      <dgm:prSet presAssocID="{E74EBC81-B016-4A79-90E2-5FF30AA17E64}" presName="sibTrans" presStyleCnt="0"/>
      <dgm:spPr/>
    </dgm:pt>
    <dgm:pt modelId="{87CF41A2-64E4-4A9D-AF7B-EE15117376B1}" type="pres">
      <dgm:prSet presAssocID="{B9A4BF11-C04A-492E-87A4-D25B68EA29F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2EF83-58C6-4E05-B262-4BB21C4C3AAA}" type="pres">
      <dgm:prSet presAssocID="{AE6095D8-F0E1-4CCC-AF86-4E2A2AD4AF1D}" presName="sibTrans" presStyleCnt="0"/>
      <dgm:spPr/>
    </dgm:pt>
    <dgm:pt modelId="{443F5917-1246-419E-836D-4D9F0B170919}" type="pres">
      <dgm:prSet presAssocID="{6865F62E-36F4-476C-9D37-0527E337E67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379B6-730B-48FE-B454-3C43F1E285AB}" type="pres">
      <dgm:prSet presAssocID="{6B354009-B445-4C0D-BEFE-746B38DEA1DE}" presName="sibTrans" presStyleCnt="0"/>
      <dgm:spPr/>
    </dgm:pt>
    <dgm:pt modelId="{D17DCABE-B956-4DA2-A87A-F84E86B29562}" type="pres">
      <dgm:prSet presAssocID="{30D916F5-0786-4E64-95D8-668E232500B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E776C-4192-4568-A933-B2B047A12562}" type="pres">
      <dgm:prSet presAssocID="{8CF2E375-6A25-481C-B66C-1B53D27344DC}" presName="sibTrans" presStyleCnt="0"/>
      <dgm:spPr/>
    </dgm:pt>
    <dgm:pt modelId="{BA7A4C4C-44D1-4AC0-9C1B-38135D0F57ED}" type="pres">
      <dgm:prSet presAssocID="{73B4FE88-F7A6-4996-850E-4171CF74193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29EE9-EE21-42EE-8314-F8F5DCF7C7FB}" type="pres">
      <dgm:prSet presAssocID="{C6CFB456-45A1-406F-880D-0F2CF73F325A}" presName="sibTrans" presStyleCnt="0"/>
      <dgm:spPr/>
    </dgm:pt>
    <dgm:pt modelId="{14F1813F-3804-4448-BDB0-9162FAFE0612}" type="pres">
      <dgm:prSet presAssocID="{5C2DFD4F-12A0-4532-8FBB-88D689BDD74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EC800-823D-45D1-9F07-44B022A4E7FB}" type="presOf" srcId="{4F6C34A6-3FEF-4D01-87C0-AC76912E746F}" destId="{723DF502-A140-4723-AC2D-349EFFE263A5}" srcOrd="0" destOrd="0" presId="urn:microsoft.com/office/officeart/2005/8/layout/default"/>
    <dgm:cxn modelId="{D2557625-D6A9-4817-A1B9-B41B98DB3184}" type="presOf" srcId="{5C2DFD4F-12A0-4532-8FBB-88D689BDD741}" destId="{14F1813F-3804-4448-BDB0-9162FAFE0612}" srcOrd="0" destOrd="0" presId="urn:microsoft.com/office/officeart/2005/8/layout/default"/>
    <dgm:cxn modelId="{0FC08467-5C4D-4F22-8AA7-DCC985B15CF6}" type="presOf" srcId="{73B4FE88-F7A6-4996-850E-4171CF741936}" destId="{BA7A4C4C-44D1-4AC0-9C1B-38135D0F57ED}" srcOrd="0" destOrd="0" presId="urn:microsoft.com/office/officeart/2005/8/layout/default"/>
    <dgm:cxn modelId="{D7EFCF4D-0C11-4CFE-ACC1-D5B66FB07E26}" srcId="{4F6C34A6-3FEF-4D01-87C0-AC76912E746F}" destId="{30D916F5-0786-4E64-95D8-668E232500BB}" srcOrd="5" destOrd="0" parTransId="{C0C96477-5A5A-4C78-ADC7-BF009EE3D6DF}" sibTransId="{8CF2E375-6A25-481C-B66C-1B53D27344DC}"/>
    <dgm:cxn modelId="{50242196-C542-4173-B445-0907D09D81ED}" type="presOf" srcId="{6865F62E-36F4-476C-9D37-0527E337E678}" destId="{443F5917-1246-419E-836D-4D9F0B170919}" srcOrd="0" destOrd="0" presId="urn:microsoft.com/office/officeart/2005/8/layout/default"/>
    <dgm:cxn modelId="{2773ACAC-C76A-4D8A-95B2-0E80E0D9AA85}" type="presOf" srcId="{0DCD1F88-DE34-4248-A659-69747753B5BD}" destId="{D885BEE6-EC54-407E-8D32-3CD0F0A98B3D}" srcOrd="0" destOrd="0" presId="urn:microsoft.com/office/officeart/2005/8/layout/default"/>
    <dgm:cxn modelId="{F4B232F4-5685-432D-B498-3E4607D16A31}" type="presOf" srcId="{B9A4BF11-C04A-492E-87A4-D25B68EA29F0}" destId="{87CF41A2-64E4-4A9D-AF7B-EE15117376B1}" srcOrd="0" destOrd="0" presId="urn:microsoft.com/office/officeart/2005/8/layout/default"/>
    <dgm:cxn modelId="{3FA378F3-D3D4-4B92-AC7C-2AACFB906FE7}" srcId="{4F6C34A6-3FEF-4D01-87C0-AC76912E746F}" destId="{5C2DFD4F-12A0-4532-8FBB-88D689BDD741}" srcOrd="7" destOrd="0" parTransId="{B15B321F-0FCA-4F2C-9168-D332A5B3BB50}" sibTransId="{E2CF382D-84A3-48B2-AEF3-78693C68BCE0}"/>
    <dgm:cxn modelId="{71C5193D-E2BD-42DC-80FC-6D9288809E63}" type="presOf" srcId="{78131158-1513-417F-B1C9-CE58191CCF0C}" destId="{4E021D94-0816-486F-AC20-7246A74146B1}" srcOrd="0" destOrd="0" presId="urn:microsoft.com/office/officeart/2005/8/layout/default"/>
    <dgm:cxn modelId="{8ECF8C0A-3A05-4C31-B55A-6C6EDCB850DC}" srcId="{4F6C34A6-3FEF-4D01-87C0-AC76912E746F}" destId="{89D9E172-9EE1-41D1-BA5A-D31FF41B2559}" srcOrd="0" destOrd="0" parTransId="{1751348B-C125-4587-B82E-E75F525D47B6}" sibTransId="{50ACB958-70E5-4E5D-9004-544BA7006A38}"/>
    <dgm:cxn modelId="{33FDE68C-9075-423B-8BE0-F3015D8216CC}" type="presOf" srcId="{89D9E172-9EE1-41D1-BA5A-D31FF41B2559}" destId="{66D33E51-C352-4C70-A084-7FBC878CB251}" srcOrd="0" destOrd="0" presId="urn:microsoft.com/office/officeart/2005/8/layout/default"/>
    <dgm:cxn modelId="{0D3A9342-5C09-493B-8824-2153EB7C8214}" srcId="{4F6C34A6-3FEF-4D01-87C0-AC76912E746F}" destId="{B9A4BF11-C04A-492E-87A4-D25B68EA29F0}" srcOrd="3" destOrd="0" parTransId="{A391AD31-CAAF-4848-BF4D-2121FE28C9EE}" sibTransId="{AE6095D8-F0E1-4CCC-AF86-4E2A2AD4AF1D}"/>
    <dgm:cxn modelId="{952D726E-DC2E-4271-8B57-982000F55B17}" srcId="{4F6C34A6-3FEF-4D01-87C0-AC76912E746F}" destId="{6865F62E-36F4-476C-9D37-0527E337E678}" srcOrd="4" destOrd="0" parTransId="{C8866D8E-B5AE-4BB4-907B-764640559126}" sibTransId="{6B354009-B445-4C0D-BEFE-746B38DEA1DE}"/>
    <dgm:cxn modelId="{2366AF51-C0C8-44B8-B2CA-546D10F45247}" srcId="{4F6C34A6-3FEF-4D01-87C0-AC76912E746F}" destId="{0DCD1F88-DE34-4248-A659-69747753B5BD}" srcOrd="2" destOrd="0" parTransId="{A77E9499-CA2A-4A87-8B51-EFB43E8786BC}" sibTransId="{E74EBC81-B016-4A79-90E2-5FF30AA17E64}"/>
    <dgm:cxn modelId="{10A72FC0-ED2A-4667-A6E4-97CA36618816}" srcId="{4F6C34A6-3FEF-4D01-87C0-AC76912E746F}" destId="{73B4FE88-F7A6-4996-850E-4171CF741936}" srcOrd="6" destOrd="0" parTransId="{92DBAA15-13ED-4393-9F7B-4702473DBED7}" sibTransId="{C6CFB456-45A1-406F-880D-0F2CF73F325A}"/>
    <dgm:cxn modelId="{3BD91923-AA8C-4613-B44B-5A83161F8A65}" type="presOf" srcId="{30D916F5-0786-4E64-95D8-668E232500BB}" destId="{D17DCABE-B956-4DA2-A87A-F84E86B29562}" srcOrd="0" destOrd="0" presId="urn:microsoft.com/office/officeart/2005/8/layout/default"/>
    <dgm:cxn modelId="{C220C1AE-DE22-4041-A4EE-0DDD83CFADEE}" srcId="{4F6C34A6-3FEF-4D01-87C0-AC76912E746F}" destId="{78131158-1513-417F-B1C9-CE58191CCF0C}" srcOrd="1" destOrd="0" parTransId="{2DA25269-DAE7-4178-8198-FD6904582EB1}" sibTransId="{5D57F0A6-2C30-4F14-9123-3564DF7AD6C9}"/>
    <dgm:cxn modelId="{718FF377-F034-4C39-8171-80F9E146F014}" type="presParOf" srcId="{723DF502-A140-4723-AC2D-349EFFE263A5}" destId="{66D33E51-C352-4C70-A084-7FBC878CB251}" srcOrd="0" destOrd="0" presId="urn:microsoft.com/office/officeart/2005/8/layout/default"/>
    <dgm:cxn modelId="{12F97EDF-F9B6-4AD5-A6C3-36FAF1F07612}" type="presParOf" srcId="{723DF502-A140-4723-AC2D-349EFFE263A5}" destId="{75C3F412-7E64-49DF-B343-07259B5D3CAA}" srcOrd="1" destOrd="0" presId="urn:microsoft.com/office/officeart/2005/8/layout/default"/>
    <dgm:cxn modelId="{8737F464-D5D5-4587-9291-DF62E09212C4}" type="presParOf" srcId="{723DF502-A140-4723-AC2D-349EFFE263A5}" destId="{4E021D94-0816-486F-AC20-7246A74146B1}" srcOrd="2" destOrd="0" presId="urn:microsoft.com/office/officeart/2005/8/layout/default"/>
    <dgm:cxn modelId="{39972C04-EB57-4F11-AD34-F4938DE2FE1F}" type="presParOf" srcId="{723DF502-A140-4723-AC2D-349EFFE263A5}" destId="{19065D46-3494-489E-888C-E652A8C8251A}" srcOrd="3" destOrd="0" presId="urn:microsoft.com/office/officeart/2005/8/layout/default"/>
    <dgm:cxn modelId="{98F4B990-C991-42F8-A378-8694C0B837B2}" type="presParOf" srcId="{723DF502-A140-4723-AC2D-349EFFE263A5}" destId="{D885BEE6-EC54-407E-8D32-3CD0F0A98B3D}" srcOrd="4" destOrd="0" presId="urn:microsoft.com/office/officeart/2005/8/layout/default"/>
    <dgm:cxn modelId="{2AD137B0-8C62-4160-84D3-CA1F9E909C91}" type="presParOf" srcId="{723DF502-A140-4723-AC2D-349EFFE263A5}" destId="{3CDE7E74-1793-4BE4-A64B-1A222BC71DAD}" srcOrd="5" destOrd="0" presId="urn:microsoft.com/office/officeart/2005/8/layout/default"/>
    <dgm:cxn modelId="{78442179-4C68-45A3-A2DB-BFA66C6E288D}" type="presParOf" srcId="{723DF502-A140-4723-AC2D-349EFFE263A5}" destId="{87CF41A2-64E4-4A9D-AF7B-EE15117376B1}" srcOrd="6" destOrd="0" presId="urn:microsoft.com/office/officeart/2005/8/layout/default"/>
    <dgm:cxn modelId="{0012D0DB-4FE3-4773-873F-0E52E7F467F2}" type="presParOf" srcId="{723DF502-A140-4723-AC2D-349EFFE263A5}" destId="{0BD2EF83-58C6-4E05-B262-4BB21C4C3AAA}" srcOrd="7" destOrd="0" presId="urn:microsoft.com/office/officeart/2005/8/layout/default"/>
    <dgm:cxn modelId="{86F6B290-8390-4B1C-B18A-FE51F1640455}" type="presParOf" srcId="{723DF502-A140-4723-AC2D-349EFFE263A5}" destId="{443F5917-1246-419E-836D-4D9F0B170919}" srcOrd="8" destOrd="0" presId="urn:microsoft.com/office/officeart/2005/8/layout/default"/>
    <dgm:cxn modelId="{855295B7-8059-4F3C-AF30-A7BAF1FCE8EA}" type="presParOf" srcId="{723DF502-A140-4723-AC2D-349EFFE263A5}" destId="{EC7379B6-730B-48FE-B454-3C43F1E285AB}" srcOrd="9" destOrd="0" presId="urn:microsoft.com/office/officeart/2005/8/layout/default"/>
    <dgm:cxn modelId="{ACDC8B6F-21BA-487A-A200-5210354EFCE5}" type="presParOf" srcId="{723DF502-A140-4723-AC2D-349EFFE263A5}" destId="{D17DCABE-B956-4DA2-A87A-F84E86B29562}" srcOrd="10" destOrd="0" presId="urn:microsoft.com/office/officeart/2005/8/layout/default"/>
    <dgm:cxn modelId="{673CBDB1-42E4-491C-B337-2FB89198563D}" type="presParOf" srcId="{723DF502-A140-4723-AC2D-349EFFE263A5}" destId="{312E776C-4192-4568-A933-B2B047A12562}" srcOrd="11" destOrd="0" presId="urn:microsoft.com/office/officeart/2005/8/layout/default"/>
    <dgm:cxn modelId="{121B60E2-A6F6-4E5A-8BFF-555CB0638891}" type="presParOf" srcId="{723DF502-A140-4723-AC2D-349EFFE263A5}" destId="{BA7A4C4C-44D1-4AC0-9C1B-38135D0F57ED}" srcOrd="12" destOrd="0" presId="urn:microsoft.com/office/officeart/2005/8/layout/default"/>
    <dgm:cxn modelId="{748D36D7-F0E5-4D22-B8CC-4E2B40C3760F}" type="presParOf" srcId="{723DF502-A140-4723-AC2D-349EFFE263A5}" destId="{DB729EE9-EE21-42EE-8314-F8F5DCF7C7FB}" srcOrd="13" destOrd="0" presId="urn:microsoft.com/office/officeart/2005/8/layout/default"/>
    <dgm:cxn modelId="{5D97891B-7CEB-4757-9A7D-0C3692C5BEB7}" type="presParOf" srcId="{723DF502-A140-4723-AC2D-349EFFE263A5}" destId="{14F1813F-3804-4448-BDB0-9162FAFE061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8032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5"/>
                </a:solidFill>
              </a:rPr>
              <a:t>Права та </a:t>
            </a:r>
            <a:r>
              <a:rPr lang="uk-UA" smtClean="0">
                <a:solidFill>
                  <a:schemeClr val="accent5"/>
                </a:solidFill>
              </a:rPr>
              <a:t>обов’язки </a:t>
            </a:r>
            <a:r>
              <a:rPr lang="uk-UA" smtClean="0">
                <a:solidFill>
                  <a:schemeClr val="accent5"/>
                </a:solidFill>
              </a:rPr>
              <a:t/>
            </a:r>
            <a:br>
              <a:rPr lang="uk-UA" smtClean="0">
                <a:solidFill>
                  <a:schemeClr val="accent5"/>
                </a:solidFill>
              </a:rPr>
            </a:br>
            <a:r>
              <a:rPr lang="uk-UA" smtClean="0">
                <a:solidFill>
                  <a:schemeClr val="accent5"/>
                </a:solidFill>
              </a:rPr>
              <a:t>служби </a:t>
            </a:r>
            <a:r>
              <a:rPr lang="uk-UA" dirty="0" smtClean="0">
                <a:solidFill>
                  <a:schemeClr val="accent5"/>
                </a:solidFill>
              </a:rPr>
              <a:t>внутрішнього аудиту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C:\Users\lenovo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415" y="3068960"/>
            <a:ext cx="2339752" cy="295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61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391776"/>
              </p:ext>
            </p:extLst>
          </p:nvPr>
        </p:nvGraphicFramePr>
        <p:xfrm>
          <a:off x="107504" y="1628800"/>
          <a:ext cx="8856984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908048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391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prstTxWarp prst="textChevronInverted">
              <a:avLst/>
            </a:prstTxWarp>
          </a:bodyPr>
          <a:lstStyle/>
          <a:p>
            <a:pPr marL="109728" indent="0">
              <a:buNone/>
            </a:pPr>
            <a:r>
              <a:rPr lang="uk-UA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Дякую за увагу!</a:t>
            </a:r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331141"/>
              </p:ext>
            </p:extLst>
          </p:nvPr>
        </p:nvGraphicFramePr>
        <p:xfrm>
          <a:off x="0" y="1916832"/>
          <a:ext cx="914400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2"/>
                </a:solidFill>
                <a:effectLst/>
              </a:rPr>
              <a:t>Внутрішній аудит 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– </a:t>
            </a:r>
            <a:r>
              <a:rPr lang="uk-UA" dirty="0">
                <a:effectLst/>
              </a:rPr>
              <a:t>це складова частина загального аудиту. </a:t>
            </a:r>
            <a:endParaRPr lang="ru-RU" b="0" dirty="0"/>
          </a:p>
        </p:txBody>
      </p:sp>
      <p:pic>
        <p:nvPicPr>
          <p:cNvPr id="6146" name="Picture 2" descr="C:\Users\lenovo\Desktop\kak-vyibrat-professiyu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09119"/>
            <a:ext cx="6696744" cy="234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43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430250"/>
              </p:ext>
            </p:extLst>
          </p:nvPr>
        </p:nvGraphicFramePr>
        <p:xfrm>
          <a:off x="0" y="1481328"/>
          <a:ext cx="91440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63695052"/>
              </p:ext>
            </p:extLst>
          </p:nvPr>
        </p:nvGraphicFramePr>
        <p:xfrm>
          <a:off x="1619672" y="274638"/>
          <a:ext cx="518457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C:\Users\lenovo\Desktop\objednannja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6" y="3321901"/>
            <a:ext cx="4052168" cy="355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86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37785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4"/>
                </a:solidFill>
                <a:effectLst/>
              </a:rPr>
              <a:t>Представники СВА: 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5122" name="Picture 2" descr="C:\Users\lenovo\Desktop\bizn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3861889"/>
            <a:ext cx="2594149" cy="22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191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743513"/>
              </p:ext>
            </p:extLst>
          </p:nvPr>
        </p:nvGraphicFramePr>
        <p:xfrm>
          <a:off x="0" y="1481328"/>
          <a:ext cx="91440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3154004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7593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91481"/>
              </p:ext>
            </p:extLst>
          </p:nvPr>
        </p:nvGraphicFramePr>
        <p:xfrm>
          <a:off x="107504" y="1481328"/>
          <a:ext cx="8928992" cy="52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5701672"/>
              </p:ext>
            </p:extLst>
          </p:nvPr>
        </p:nvGraphicFramePr>
        <p:xfrm>
          <a:off x="0" y="274638"/>
          <a:ext cx="903649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3429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787902"/>
              </p:ext>
            </p:extLst>
          </p:nvPr>
        </p:nvGraphicFramePr>
        <p:xfrm>
          <a:off x="0" y="1484784"/>
          <a:ext cx="925252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3521848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170" name="Picture 2" descr="C:\Users\lenovo\Desktop\94364731_1295908558_120245865_1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558" y="4861499"/>
            <a:ext cx="1979712" cy="191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829562"/>
              </p:ext>
            </p:extLst>
          </p:nvPr>
        </p:nvGraphicFramePr>
        <p:xfrm>
          <a:off x="179512" y="1052736"/>
          <a:ext cx="88569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849739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2214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975742"/>
              </p:ext>
            </p:extLst>
          </p:nvPr>
        </p:nvGraphicFramePr>
        <p:xfrm>
          <a:off x="43542" y="1412776"/>
          <a:ext cx="8992953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9978332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662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608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Открытая</vt:lpstr>
      <vt:lpstr>Права та обов’язки  служби внутрішнього аудиту</vt:lpstr>
      <vt:lpstr>Внутрішній аудит  – це складова частина загального аудиту. </vt:lpstr>
      <vt:lpstr>Презентация PowerPoint</vt:lpstr>
      <vt:lpstr>Представники СВА: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та обо’язки працівників служби внутрішнього аудиту</dc:title>
  <dc:creator>Ксюша Григорьева</dc:creator>
  <cp:lastModifiedBy>User</cp:lastModifiedBy>
  <cp:revision>11</cp:revision>
  <dcterms:created xsi:type="dcterms:W3CDTF">2017-04-18T17:13:39Z</dcterms:created>
  <dcterms:modified xsi:type="dcterms:W3CDTF">2019-03-10T14:13:18Z</dcterms:modified>
</cp:coreProperties>
</file>