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17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DB3B00-7C52-4B2A-B8C9-CEDF6623536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39149BA-72E8-498E-8FA3-4E3DE34EC746}">
      <dgm:prSet phldrT="[Текст]"/>
      <dgm:spPr/>
      <dgm:t>
        <a:bodyPr/>
        <a:lstStyle/>
        <a:p>
          <a:r>
            <a:rPr lang="uk-UA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Взаємозв’язок функцій управління</a:t>
          </a:r>
          <a:endParaRPr lang="ru-RU" dirty="0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75B18762-B183-495A-9E52-BDD3081CC622}" type="parTrans" cxnId="{E16B012A-94DB-48BB-845B-971D50EBC505}">
      <dgm:prSet/>
      <dgm:spPr/>
      <dgm:t>
        <a:bodyPr/>
        <a:lstStyle/>
        <a:p>
          <a:endParaRPr lang="ru-RU"/>
        </a:p>
      </dgm:t>
    </dgm:pt>
    <dgm:pt modelId="{85D96E2D-A0C8-4E7E-AE42-227C789B999F}" type="sibTrans" cxnId="{E16B012A-94DB-48BB-845B-971D50EBC505}">
      <dgm:prSet/>
      <dgm:spPr/>
      <dgm:t>
        <a:bodyPr/>
        <a:lstStyle/>
        <a:p>
          <a:endParaRPr lang="ru-RU"/>
        </a:p>
      </dgm:t>
    </dgm:pt>
    <dgm:pt modelId="{6F32B6AB-3358-4477-BB50-C029F9B43B95}">
      <dgm:prSet phldrT="[Текст]"/>
      <dgm:spPr/>
      <dgm:t>
        <a:bodyPr/>
        <a:lstStyle/>
        <a:p>
          <a:r>
            <a:rPr lang="uk-UA" dirty="0" smtClean="0">
              <a:solidFill>
                <a:schemeClr val="tx2">
                  <a:lumMod val="40000"/>
                  <a:lumOff val="60000"/>
                </a:schemeClr>
              </a:solidFill>
            </a:rPr>
            <a:t>Додержання принципів управління</a:t>
          </a:r>
          <a:endParaRPr lang="ru-RU" dirty="0">
            <a:solidFill>
              <a:schemeClr val="tx2">
                <a:lumMod val="40000"/>
                <a:lumOff val="60000"/>
              </a:schemeClr>
            </a:solidFill>
          </a:endParaRPr>
        </a:p>
      </dgm:t>
    </dgm:pt>
    <dgm:pt modelId="{71E96116-FA5C-4B08-B182-612D4AF05677}" type="parTrans" cxnId="{3348FD57-D6E5-419D-B743-E2E55B415BB6}">
      <dgm:prSet/>
      <dgm:spPr/>
      <dgm:t>
        <a:bodyPr/>
        <a:lstStyle/>
        <a:p>
          <a:endParaRPr lang="ru-RU"/>
        </a:p>
      </dgm:t>
    </dgm:pt>
    <dgm:pt modelId="{AB2387B2-7505-437C-8525-9ADBC4392399}" type="sibTrans" cxnId="{3348FD57-D6E5-419D-B743-E2E55B415BB6}">
      <dgm:prSet/>
      <dgm:spPr/>
      <dgm:t>
        <a:bodyPr/>
        <a:lstStyle/>
        <a:p>
          <a:endParaRPr lang="ru-RU"/>
        </a:p>
      </dgm:t>
    </dgm:pt>
    <dgm:pt modelId="{6B8F8E44-A8E7-4903-AD34-1CFDF7FE0EF1}">
      <dgm:prSet phldrT="[Текст]"/>
      <dgm:spPr/>
      <dgm:t>
        <a:bodyPr/>
        <a:lstStyle/>
        <a:p>
          <a:r>
            <a:rPr lang="uk-UA" dirty="0" smtClean="0">
              <a:solidFill>
                <a:srgbClr val="0070C0"/>
              </a:solidFill>
            </a:rPr>
            <a:t>Ефективне використання методів управління</a:t>
          </a:r>
          <a:endParaRPr lang="ru-RU" dirty="0">
            <a:solidFill>
              <a:srgbClr val="0070C0"/>
            </a:solidFill>
          </a:endParaRPr>
        </a:p>
      </dgm:t>
    </dgm:pt>
    <dgm:pt modelId="{F57A645B-EB13-456B-9EAB-6AA2FB514B60}" type="parTrans" cxnId="{41842101-3815-4229-ABA2-F3703AABEC87}">
      <dgm:prSet/>
      <dgm:spPr/>
      <dgm:t>
        <a:bodyPr/>
        <a:lstStyle/>
        <a:p>
          <a:endParaRPr lang="ru-RU"/>
        </a:p>
      </dgm:t>
    </dgm:pt>
    <dgm:pt modelId="{FE92376A-7FDC-4983-AAD3-BFD586D85F4C}" type="sibTrans" cxnId="{41842101-3815-4229-ABA2-F3703AABEC87}">
      <dgm:prSet/>
      <dgm:spPr/>
      <dgm:t>
        <a:bodyPr/>
        <a:lstStyle/>
        <a:p>
          <a:endParaRPr lang="ru-RU"/>
        </a:p>
      </dgm:t>
    </dgm:pt>
    <dgm:pt modelId="{1F8D5F7F-0205-4295-9EAB-B103A2F02867}">
      <dgm:prSet phldrT="[Текст]"/>
      <dgm:spPr/>
      <dgm:t>
        <a:bodyPr/>
        <a:lstStyle/>
        <a:p>
          <a:r>
            <a:rPr lang="uk-UA" dirty="0" smtClean="0">
              <a:solidFill>
                <a:schemeClr val="tx2">
                  <a:lumMod val="50000"/>
                </a:schemeClr>
              </a:solidFill>
            </a:rPr>
            <a:t>Правильна побудова організаційних форм і рівнів управління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7108BF2E-962D-4873-9A73-A25D49DF0C3D}" type="parTrans" cxnId="{F658675B-B390-4AB0-87A3-482014671132}">
      <dgm:prSet/>
      <dgm:spPr/>
      <dgm:t>
        <a:bodyPr/>
        <a:lstStyle/>
        <a:p>
          <a:endParaRPr lang="ru-RU"/>
        </a:p>
      </dgm:t>
    </dgm:pt>
    <dgm:pt modelId="{F161D97D-42F8-48A9-83BE-E00101B131D5}" type="sibTrans" cxnId="{F658675B-B390-4AB0-87A3-482014671132}">
      <dgm:prSet/>
      <dgm:spPr/>
      <dgm:t>
        <a:bodyPr/>
        <a:lstStyle/>
        <a:p>
          <a:endParaRPr lang="ru-RU"/>
        </a:p>
      </dgm:t>
    </dgm:pt>
    <dgm:pt modelId="{EFE4131C-149C-4474-AFB6-CE72A2B4E515}" type="pres">
      <dgm:prSet presAssocID="{BDDB3B00-7C52-4B2A-B8C9-CEDF6623536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6867DA-089B-4B05-9CDE-30621A94E282}" type="pres">
      <dgm:prSet presAssocID="{F39149BA-72E8-498E-8FA3-4E3DE34EC746}" presName="node" presStyleLbl="node1" presStyleIdx="0" presStyleCnt="4" custLinFactNeighborX="-8490" custLinFactNeighborY="-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486FAB-C6B7-479E-942E-B3C7C225101E}" type="pres">
      <dgm:prSet presAssocID="{85D96E2D-A0C8-4E7E-AE42-227C789B999F}" presName="sibTrans" presStyleCnt="0"/>
      <dgm:spPr/>
    </dgm:pt>
    <dgm:pt modelId="{6C9F0978-87BA-4F9C-96C8-F1A2638969E6}" type="pres">
      <dgm:prSet presAssocID="{6F32B6AB-3358-4477-BB50-C029F9B43B95}" presName="node" presStyleLbl="node1" presStyleIdx="1" presStyleCnt="4" custLinFactNeighborX="14672" custLinFactNeighborY="-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31127A-6862-4672-AD60-D2248500C58C}" type="pres">
      <dgm:prSet presAssocID="{AB2387B2-7505-437C-8525-9ADBC4392399}" presName="sibTrans" presStyleCnt="0"/>
      <dgm:spPr/>
    </dgm:pt>
    <dgm:pt modelId="{FF2A40FD-0761-4AC9-AE09-4CE06BA2EC35}" type="pres">
      <dgm:prSet presAssocID="{6B8F8E44-A8E7-4903-AD34-1CFDF7FE0EF1}" presName="node" presStyleLbl="node1" presStyleIdx="2" presStyleCnt="4" custLinFactNeighborX="-8563" custLinFactNeighborY="-7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3853D2-E253-4957-83C5-3F46DD5BCA6D}" type="pres">
      <dgm:prSet presAssocID="{FE92376A-7FDC-4983-AAD3-BFD586D85F4C}" presName="sibTrans" presStyleCnt="0"/>
      <dgm:spPr/>
    </dgm:pt>
    <dgm:pt modelId="{BCB5B090-6991-4BC5-A4DE-FA46513B611E}" type="pres">
      <dgm:prSet presAssocID="{1F8D5F7F-0205-4295-9EAB-B103A2F02867}" presName="node" presStyleLbl="node1" presStyleIdx="3" presStyleCnt="4" custLinFactNeighborX="14672" custLinFactNeighborY="-58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97E714-17D7-4AA0-9F4D-956AEFB1D824}" type="presOf" srcId="{6F32B6AB-3358-4477-BB50-C029F9B43B95}" destId="{6C9F0978-87BA-4F9C-96C8-F1A2638969E6}" srcOrd="0" destOrd="0" presId="urn:microsoft.com/office/officeart/2005/8/layout/default"/>
    <dgm:cxn modelId="{EEEEED71-D9EB-4D07-BF8E-9CB36473015F}" type="presOf" srcId="{F39149BA-72E8-498E-8FA3-4E3DE34EC746}" destId="{756867DA-089B-4B05-9CDE-30621A94E282}" srcOrd="0" destOrd="0" presId="urn:microsoft.com/office/officeart/2005/8/layout/default"/>
    <dgm:cxn modelId="{3348FD57-D6E5-419D-B743-E2E55B415BB6}" srcId="{BDDB3B00-7C52-4B2A-B8C9-CEDF66235364}" destId="{6F32B6AB-3358-4477-BB50-C029F9B43B95}" srcOrd="1" destOrd="0" parTransId="{71E96116-FA5C-4B08-B182-612D4AF05677}" sibTransId="{AB2387B2-7505-437C-8525-9ADBC4392399}"/>
    <dgm:cxn modelId="{7A44C911-4DFD-4946-B845-BF6A788B7036}" type="presOf" srcId="{1F8D5F7F-0205-4295-9EAB-B103A2F02867}" destId="{BCB5B090-6991-4BC5-A4DE-FA46513B611E}" srcOrd="0" destOrd="0" presId="urn:microsoft.com/office/officeart/2005/8/layout/default"/>
    <dgm:cxn modelId="{E16B012A-94DB-48BB-845B-971D50EBC505}" srcId="{BDDB3B00-7C52-4B2A-B8C9-CEDF66235364}" destId="{F39149BA-72E8-498E-8FA3-4E3DE34EC746}" srcOrd="0" destOrd="0" parTransId="{75B18762-B183-495A-9E52-BDD3081CC622}" sibTransId="{85D96E2D-A0C8-4E7E-AE42-227C789B999F}"/>
    <dgm:cxn modelId="{3F526004-35EB-4E08-8B52-992D43FE13F5}" type="presOf" srcId="{6B8F8E44-A8E7-4903-AD34-1CFDF7FE0EF1}" destId="{FF2A40FD-0761-4AC9-AE09-4CE06BA2EC35}" srcOrd="0" destOrd="0" presId="urn:microsoft.com/office/officeart/2005/8/layout/default"/>
    <dgm:cxn modelId="{F658675B-B390-4AB0-87A3-482014671132}" srcId="{BDDB3B00-7C52-4B2A-B8C9-CEDF66235364}" destId="{1F8D5F7F-0205-4295-9EAB-B103A2F02867}" srcOrd="3" destOrd="0" parTransId="{7108BF2E-962D-4873-9A73-A25D49DF0C3D}" sibTransId="{F161D97D-42F8-48A9-83BE-E00101B131D5}"/>
    <dgm:cxn modelId="{41842101-3815-4229-ABA2-F3703AABEC87}" srcId="{BDDB3B00-7C52-4B2A-B8C9-CEDF66235364}" destId="{6B8F8E44-A8E7-4903-AD34-1CFDF7FE0EF1}" srcOrd="2" destOrd="0" parTransId="{F57A645B-EB13-456B-9EAB-6AA2FB514B60}" sibTransId="{FE92376A-7FDC-4983-AAD3-BFD586D85F4C}"/>
    <dgm:cxn modelId="{022ACCDB-EA2F-4258-BB00-7E3522E0B891}" type="presOf" srcId="{BDDB3B00-7C52-4B2A-B8C9-CEDF66235364}" destId="{EFE4131C-149C-4474-AFB6-CE72A2B4E515}" srcOrd="0" destOrd="0" presId="urn:microsoft.com/office/officeart/2005/8/layout/default"/>
    <dgm:cxn modelId="{1352992E-C615-4541-9ED4-59B242FFF404}" type="presParOf" srcId="{EFE4131C-149C-4474-AFB6-CE72A2B4E515}" destId="{756867DA-089B-4B05-9CDE-30621A94E282}" srcOrd="0" destOrd="0" presId="urn:microsoft.com/office/officeart/2005/8/layout/default"/>
    <dgm:cxn modelId="{39AE3896-3F9F-4386-A7F2-A6E6D6993FC5}" type="presParOf" srcId="{EFE4131C-149C-4474-AFB6-CE72A2B4E515}" destId="{E2486FAB-C6B7-479E-942E-B3C7C225101E}" srcOrd="1" destOrd="0" presId="urn:microsoft.com/office/officeart/2005/8/layout/default"/>
    <dgm:cxn modelId="{0047C457-2AD5-40AB-8241-E7ED8EB0C40C}" type="presParOf" srcId="{EFE4131C-149C-4474-AFB6-CE72A2B4E515}" destId="{6C9F0978-87BA-4F9C-96C8-F1A2638969E6}" srcOrd="2" destOrd="0" presId="urn:microsoft.com/office/officeart/2005/8/layout/default"/>
    <dgm:cxn modelId="{64B5E4D5-D26E-4FAE-8DD0-28EAA17427C5}" type="presParOf" srcId="{EFE4131C-149C-4474-AFB6-CE72A2B4E515}" destId="{7431127A-6862-4672-AD60-D2248500C58C}" srcOrd="3" destOrd="0" presId="urn:microsoft.com/office/officeart/2005/8/layout/default"/>
    <dgm:cxn modelId="{1E667543-92ED-4787-B3CF-9FA07E0D3C29}" type="presParOf" srcId="{EFE4131C-149C-4474-AFB6-CE72A2B4E515}" destId="{FF2A40FD-0761-4AC9-AE09-4CE06BA2EC35}" srcOrd="4" destOrd="0" presId="urn:microsoft.com/office/officeart/2005/8/layout/default"/>
    <dgm:cxn modelId="{D72066CE-80DA-4D8C-87CB-A2E2A3FEC27A}" type="presParOf" srcId="{EFE4131C-149C-4474-AFB6-CE72A2B4E515}" destId="{D63853D2-E253-4957-83C5-3F46DD5BCA6D}" srcOrd="5" destOrd="0" presId="urn:microsoft.com/office/officeart/2005/8/layout/default"/>
    <dgm:cxn modelId="{7162DF68-41F4-4D1A-8EF4-C0EA7E2CC1C3}" type="presParOf" srcId="{EFE4131C-149C-4474-AFB6-CE72A2B4E515}" destId="{BCB5B090-6991-4BC5-A4DE-FA46513B611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E065B00-762B-444E-8E65-109C10BFC210}" type="doc">
      <dgm:prSet loTypeId="urn:microsoft.com/office/officeart/2005/8/layout/hList3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F3D96AC-32A1-450C-89A0-82B98B2128F7}">
      <dgm:prSet phldrT="[Текст]" custT="1"/>
      <dgm:spPr/>
      <dgm:t>
        <a:bodyPr/>
        <a:lstStyle/>
        <a:p>
          <a:r>
            <a:rPr lang="uk-UA" sz="4400" dirty="0" smtClean="0"/>
            <a:t>Принцип правильного добору та розстановки кадрів</a:t>
          </a:r>
          <a:endParaRPr lang="ru-RU" sz="4400" dirty="0"/>
        </a:p>
      </dgm:t>
    </dgm:pt>
    <dgm:pt modelId="{F722352A-4587-4274-AF41-31986B416E9C}" type="parTrans" cxnId="{F02D443C-1785-4B05-89D7-8A85D5B78555}">
      <dgm:prSet/>
      <dgm:spPr/>
      <dgm:t>
        <a:bodyPr/>
        <a:lstStyle/>
        <a:p>
          <a:endParaRPr lang="ru-RU"/>
        </a:p>
      </dgm:t>
    </dgm:pt>
    <dgm:pt modelId="{A15A490C-1C4A-4BC6-AB99-B6C995F5BB2F}" type="sibTrans" cxnId="{F02D443C-1785-4B05-89D7-8A85D5B78555}">
      <dgm:prSet/>
      <dgm:spPr/>
      <dgm:t>
        <a:bodyPr/>
        <a:lstStyle/>
        <a:p>
          <a:endParaRPr lang="ru-RU"/>
        </a:p>
      </dgm:t>
    </dgm:pt>
    <dgm:pt modelId="{9F1E6A6A-9DD5-426E-BCEE-6A8E23385644}">
      <dgm:prSet phldrT="[Текст]" custT="1"/>
      <dgm:spPr/>
      <dgm:t>
        <a:bodyPr/>
        <a:lstStyle/>
        <a:p>
          <a:r>
            <a:rPr lang="uk-UA" sz="2500" dirty="0" smtClean="0"/>
            <a:t>Якщо у вас чес­ний бізнес, то підбір кадрів здійснюється тільки за діловими якостями на основі правил професійного відбору та рекомендацій консультантів </a:t>
          </a:r>
          <a:endParaRPr lang="ru-RU" sz="2500" dirty="0"/>
        </a:p>
      </dgm:t>
    </dgm:pt>
    <dgm:pt modelId="{CEC70BC8-B591-413F-A64C-78A03D23C765}" type="parTrans" cxnId="{97072F1A-4A69-45B4-8106-1831E42BE783}">
      <dgm:prSet/>
      <dgm:spPr/>
      <dgm:t>
        <a:bodyPr/>
        <a:lstStyle/>
        <a:p>
          <a:endParaRPr lang="ru-RU"/>
        </a:p>
      </dgm:t>
    </dgm:pt>
    <dgm:pt modelId="{782DA7F8-76EB-48E4-BC77-DA724BE8D629}" type="sibTrans" cxnId="{97072F1A-4A69-45B4-8106-1831E42BE783}">
      <dgm:prSet/>
      <dgm:spPr/>
      <dgm:t>
        <a:bodyPr/>
        <a:lstStyle/>
        <a:p>
          <a:endParaRPr lang="ru-RU"/>
        </a:p>
      </dgm:t>
    </dgm:pt>
    <dgm:pt modelId="{72E73F2F-A6E5-4367-A17F-F32CC2A7663D}">
      <dgm:prSet phldrT="[Текст]" custT="1"/>
      <dgm:spPr/>
      <dgm:t>
        <a:bodyPr/>
        <a:lstStyle/>
        <a:p>
          <a:r>
            <a:rPr lang="uk-UA" sz="2500" dirty="0" smtClean="0"/>
            <a:t>Це найважливіший етап перевірки додержання принципів менеджменту, адже від кваліфікації персоналу прямо залежить ефективність діяльності підприємства. Аудитор оцінює якісний склад кадрів і надає пропозиції з підбору працівників.</a:t>
          </a:r>
          <a:endParaRPr lang="ru-RU" sz="2500" dirty="0"/>
        </a:p>
      </dgm:t>
    </dgm:pt>
    <dgm:pt modelId="{42BBC0F4-0F35-4288-A01B-DD5B7CBD8B0E}" type="parTrans" cxnId="{3DA1B645-E9BF-4FE3-9904-1C689910C6BE}">
      <dgm:prSet/>
      <dgm:spPr/>
      <dgm:t>
        <a:bodyPr/>
        <a:lstStyle/>
        <a:p>
          <a:endParaRPr lang="ru-RU"/>
        </a:p>
      </dgm:t>
    </dgm:pt>
    <dgm:pt modelId="{FBD525E2-F204-4B39-A763-757551248432}" type="sibTrans" cxnId="{3DA1B645-E9BF-4FE3-9904-1C689910C6BE}">
      <dgm:prSet/>
      <dgm:spPr/>
      <dgm:t>
        <a:bodyPr/>
        <a:lstStyle/>
        <a:p>
          <a:endParaRPr lang="ru-RU"/>
        </a:p>
      </dgm:t>
    </dgm:pt>
    <dgm:pt modelId="{5C4CFBEE-65D1-4AFA-A03B-2C749EC7EBAC}" type="pres">
      <dgm:prSet presAssocID="{1E065B00-762B-444E-8E65-109C10BFC21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93DB9A-48E0-41CD-8C53-E95F3896A0FC}" type="pres">
      <dgm:prSet presAssocID="{0F3D96AC-32A1-450C-89A0-82B98B2128F7}" presName="roof" presStyleLbl="dkBgShp" presStyleIdx="0" presStyleCnt="2"/>
      <dgm:spPr/>
      <dgm:t>
        <a:bodyPr/>
        <a:lstStyle/>
        <a:p>
          <a:endParaRPr lang="ru-RU"/>
        </a:p>
      </dgm:t>
    </dgm:pt>
    <dgm:pt modelId="{D5C1F5E7-6098-4FDB-BBB7-A99B806A92AF}" type="pres">
      <dgm:prSet presAssocID="{0F3D96AC-32A1-450C-89A0-82B98B2128F7}" presName="pillars" presStyleCnt="0"/>
      <dgm:spPr/>
    </dgm:pt>
    <dgm:pt modelId="{1FA2D2F4-A3C0-40F7-A58C-BACF0FF8A0A1}" type="pres">
      <dgm:prSet presAssocID="{0F3D96AC-32A1-450C-89A0-82B98B2128F7}" presName="pillar1" presStyleLbl="node1" presStyleIdx="0" presStyleCnt="2" custScaleX="74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74A15-63BF-42B6-B6C0-0ACDF549D3E9}" type="pres">
      <dgm:prSet presAssocID="{72E73F2F-A6E5-4367-A17F-F32CC2A7663D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630087-3C13-4826-B0B6-4BF7F466EC55}" type="pres">
      <dgm:prSet presAssocID="{0F3D96AC-32A1-450C-89A0-82B98B2128F7}" presName="base" presStyleLbl="dkBgShp" presStyleIdx="1" presStyleCnt="2"/>
      <dgm:spPr/>
    </dgm:pt>
  </dgm:ptLst>
  <dgm:cxnLst>
    <dgm:cxn modelId="{5AB740B7-E8DC-4091-B76B-F4C919BC0B97}" type="presOf" srcId="{1E065B00-762B-444E-8E65-109C10BFC210}" destId="{5C4CFBEE-65D1-4AFA-A03B-2C749EC7EBAC}" srcOrd="0" destOrd="0" presId="urn:microsoft.com/office/officeart/2005/8/layout/hList3"/>
    <dgm:cxn modelId="{D5AB7265-FD5B-42AE-8C68-855963E9A0C2}" type="presOf" srcId="{9F1E6A6A-9DD5-426E-BCEE-6A8E23385644}" destId="{1FA2D2F4-A3C0-40F7-A58C-BACF0FF8A0A1}" srcOrd="0" destOrd="0" presId="urn:microsoft.com/office/officeart/2005/8/layout/hList3"/>
    <dgm:cxn modelId="{F02D443C-1785-4B05-89D7-8A85D5B78555}" srcId="{1E065B00-762B-444E-8E65-109C10BFC210}" destId="{0F3D96AC-32A1-450C-89A0-82B98B2128F7}" srcOrd="0" destOrd="0" parTransId="{F722352A-4587-4274-AF41-31986B416E9C}" sibTransId="{A15A490C-1C4A-4BC6-AB99-B6C995F5BB2F}"/>
    <dgm:cxn modelId="{EA126352-E18F-4583-908F-5F3869A2EA48}" type="presOf" srcId="{0F3D96AC-32A1-450C-89A0-82B98B2128F7}" destId="{4993DB9A-48E0-41CD-8C53-E95F3896A0FC}" srcOrd="0" destOrd="0" presId="urn:microsoft.com/office/officeart/2005/8/layout/hList3"/>
    <dgm:cxn modelId="{09FA633E-2B06-4066-AC99-C0CE10B46CC3}" type="presOf" srcId="{72E73F2F-A6E5-4367-A17F-F32CC2A7663D}" destId="{76C74A15-63BF-42B6-B6C0-0ACDF549D3E9}" srcOrd="0" destOrd="0" presId="urn:microsoft.com/office/officeart/2005/8/layout/hList3"/>
    <dgm:cxn modelId="{3DA1B645-E9BF-4FE3-9904-1C689910C6BE}" srcId="{0F3D96AC-32A1-450C-89A0-82B98B2128F7}" destId="{72E73F2F-A6E5-4367-A17F-F32CC2A7663D}" srcOrd="1" destOrd="0" parTransId="{42BBC0F4-0F35-4288-A01B-DD5B7CBD8B0E}" sibTransId="{FBD525E2-F204-4B39-A763-757551248432}"/>
    <dgm:cxn modelId="{97072F1A-4A69-45B4-8106-1831E42BE783}" srcId="{0F3D96AC-32A1-450C-89A0-82B98B2128F7}" destId="{9F1E6A6A-9DD5-426E-BCEE-6A8E23385644}" srcOrd="0" destOrd="0" parTransId="{CEC70BC8-B591-413F-A64C-78A03D23C765}" sibTransId="{782DA7F8-76EB-48E4-BC77-DA724BE8D629}"/>
    <dgm:cxn modelId="{7277E73E-6BD4-4DBC-BCAE-2B13EF231BA1}" type="presParOf" srcId="{5C4CFBEE-65D1-4AFA-A03B-2C749EC7EBAC}" destId="{4993DB9A-48E0-41CD-8C53-E95F3896A0FC}" srcOrd="0" destOrd="0" presId="urn:microsoft.com/office/officeart/2005/8/layout/hList3"/>
    <dgm:cxn modelId="{BF70122D-D64E-46B7-B1F1-34580EB19895}" type="presParOf" srcId="{5C4CFBEE-65D1-4AFA-A03B-2C749EC7EBAC}" destId="{D5C1F5E7-6098-4FDB-BBB7-A99B806A92AF}" srcOrd="1" destOrd="0" presId="urn:microsoft.com/office/officeart/2005/8/layout/hList3"/>
    <dgm:cxn modelId="{E3048ACE-B67D-4CF4-88F6-FA3CC6CEE747}" type="presParOf" srcId="{D5C1F5E7-6098-4FDB-BBB7-A99B806A92AF}" destId="{1FA2D2F4-A3C0-40F7-A58C-BACF0FF8A0A1}" srcOrd="0" destOrd="0" presId="urn:microsoft.com/office/officeart/2005/8/layout/hList3"/>
    <dgm:cxn modelId="{78641798-6F16-4643-86C4-8CEA83CE767A}" type="presParOf" srcId="{D5C1F5E7-6098-4FDB-BBB7-A99B806A92AF}" destId="{76C74A15-63BF-42B6-B6C0-0ACDF549D3E9}" srcOrd="1" destOrd="0" presId="urn:microsoft.com/office/officeart/2005/8/layout/hList3"/>
    <dgm:cxn modelId="{4CAF1F24-C7AC-4A62-A832-2927850AD0F1}" type="presParOf" srcId="{5C4CFBEE-65D1-4AFA-A03B-2C749EC7EBAC}" destId="{28630087-3C13-4826-B0B6-4BF7F466EC5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199151D-1077-420B-BAAB-271677EAC03C}" type="doc">
      <dgm:prSet loTypeId="urn:microsoft.com/office/officeart/2005/8/layout/hList3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42AC96D8-860A-4745-BEE4-D4FF54C4A253}">
      <dgm:prSet phldrT="[Текст]" custT="1"/>
      <dgm:spPr/>
      <dgm:t>
        <a:bodyPr/>
        <a:lstStyle/>
        <a:p>
          <a:r>
            <a:rPr lang="uk-UA" sz="5000" dirty="0" smtClean="0"/>
            <a:t>Принцип забезпечення зворотного зв’язку</a:t>
          </a:r>
          <a:endParaRPr lang="ru-RU" sz="5000" dirty="0"/>
        </a:p>
      </dgm:t>
    </dgm:pt>
    <dgm:pt modelId="{51021DEE-3FDE-4DDD-8493-3F23479E078F}" type="parTrans" cxnId="{3A2F61F1-87B2-4E31-AC01-62A92D4E0589}">
      <dgm:prSet/>
      <dgm:spPr/>
      <dgm:t>
        <a:bodyPr/>
        <a:lstStyle/>
        <a:p>
          <a:endParaRPr lang="ru-RU"/>
        </a:p>
      </dgm:t>
    </dgm:pt>
    <dgm:pt modelId="{9D601ACD-5431-4027-8263-00B00C33E102}" type="sibTrans" cxnId="{3A2F61F1-87B2-4E31-AC01-62A92D4E0589}">
      <dgm:prSet/>
      <dgm:spPr/>
      <dgm:t>
        <a:bodyPr/>
        <a:lstStyle/>
        <a:p>
          <a:endParaRPr lang="ru-RU"/>
        </a:p>
      </dgm:t>
    </dgm:pt>
    <dgm:pt modelId="{71992A3A-A773-4390-9A48-8CFE0B2C00E5}">
      <dgm:prSet phldrT="[Текст]" custT="1"/>
      <dgm:spPr/>
      <dgm:t>
        <a:bodyPr/>
        <a:lstStyle/>
        <a:p>
          <a:r>
            <a:rPr lang="uk-UA" sz="3200" dirty="0" smtClean="0"/>
            <a:t>Це одержання інформації про результати роботи, які дають можливість порівнювати фактичний стан з планом</a:t>
          </a:r>
          <a:endParaRPr lang="ru-RU" sz="3200" dirty="0"/>
        </a:p>
      </dgm:t>
    </dgm:pt>
    <dgm:pt modelId="{F4036D65-E012-4566-A423-4C74170D0951}" type="parTrans" cxnId="{76CB6384-5534-40D8-9305-BCE28EB8EBFD}">
      <dgm:prSet/>
      <dgm:spPr/>
      <dgm:t>
        <a:bodyPr/>
        <a:lstStyle/>
        <a:p>
          <a:endParaRPr lang="ru-RU"/>
        </a:p>
      </dgm:t>
    </dgm:pt>
    <dgm:pt modelId="{3E4CB9CD-DFAA-4C44-9F5F-8D0F3649BDB3}" type="sibTrans" cxnId="{76CB6384-5534-40D8-9305-BCE28EB8EBFD}">
      <dgm:prSet/>
      <dgm:spPr/>
      <dgm:t>
        <a:bodyPr/>
        <a:lstStyle/>
        <a:p>
          <a:endParaRPr lang="ru-RU"/>
        </a:p>
      </dgm:t>
    </dgm:pt>
    <dgm:pt modelId="{A26AD864-B86A-4127-8941-8B7082F2F465}">
      <dgm:prSet phldrT="[Текст]" custT="1"/>
      <dgm:spPr/>
      <dgm:t>
        <a:bodyPr/>
        <a:lstStyle/>
        <a:p>
          <a:r>
            <a:rPr lang="uk-UA" sz="3200" dirty="0" smtClean="0"/>
            <a:t>Аудитор перевіряє прозорість руху інформації між підрозділами, надає пропозиції по усуненню перешкод руху інформації</a:t>
          </a:r>
          <a:endParaRPr lang="ru-RU" sz="3200" dirty="0"/>
        </a:p>
      </dgm:t>
    </dgm:pt>
    <dgm:pt modelId="{26C9F8BA-06E1-4D1A-9B64-D2AEE48BBE36}" type="parTrans" cxnId="{D045AB2A-D23F-44A4-957C-058609866646}">
      <dgm:prSet/>
      <dgm:spPr/>
      <dgm:t>
        <a:bodyPr/>
        <a:lstStyle/>
        <a:p>
          <a:endParaRPr lang="ru-RU"/>
        </a:p>
      </dgm:t>
    </dgm:pt>
    <dgm:pt modelId="{9A9B60FF-9431-43F3-A95D-5FFE2D481349}" type="sibTrans" cxnId="{D045AB2A-D23F-44A4-957C-058609866646}">
      <dgm:prSet/>
      <dgm:spPr/>
      <dgm:t>
        <a:bodyPr/>
        <a:lstStyle/>
        <a:p>
          <a:endParaRPr lang="ru-RU"/>
        </a:p>
      </dgm:t>
    </dgm:pt>
    <dgm:pt modelId="{65E5E2B3-03AF-4E21-A75D-48DEFB2C9A25}" type="pres">
      <dgm:prSet presAssocID="{0199151D-1077-420B-BAAB-271677EAC03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EFF569-B9A7-4036-8697-AE4A79D057FF}" type="pres">
      <dgm:prSet presAssocID="{42AC96D8-860A-4745-BEE4-D4FF54C4A253}" presName="roof" presStyleLbl="dkBgShp" presStyleIdx="0" presStyleCnt="2"/>
      <dgm:spPr/>
      <dgm:t>
        <a:bodyPr/>
        <a:lstStyle/>
        <a:p>
          <a:endParaRPr lang="ru-RU"/>
        </a:p>
      </dgm:t>
    </dgm:pt>
    <dgm:pt modelId="{B2EE6BF6-6314-4471-B35D-1824F3EEF1C8}" type="pres">
      <dgm:prSet presAssocID="{42AC96D8-860A-4745-BEE4-D4FF54C4A253}" presName="pillars" presStyleCnt="0"/>
      <dgm:spPr/>
    </dgm:pt>
    <dgm:pt modelId="{13C9E3D1-B3E8-49DB-8166-2B5DC482D1BA}" type="pres">
      <dgm:prSet presAssocID="{42AC96D8-860A-4745-BEE4-D4FF54C4A25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992396-CACD-4F1B-8C91-3165901C83CB}" type="pres">
      <dgm:prSet presAssocID="{A26AD864-B86A-4127-8941-8B7082F2F465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05ECDC-5731-48EE-8806-196CFB5CEDD2}" type="pres">
      <dgm:prSet presAssocID="{42AC96D8-860A-4745-BEE4-D4FF54C4A253}" presName="base" presStyleLbl="dkBgShp" presStyleIdx="1" presStyleCnt="2"/>
      <dgm:spPr/>
    </dgm:pt>
  </dgm:ptLst>
  <dgm:cxnLst>
    <dgm:cxn modelId="{3A2F61F1-87B2-4E31-AC01-62A92D4E0589}" srcId="{0199151D-1077-420B-BAAB-271677EAC03C}" destId="{42AC96D8-860A-4745-BEE4-D4FF54C4A253}" srcOrd="0" destOrd="0" parTransId="{51021DEE-3FDE-4DDD-8493-3F23479E078F}" sibTransId="{9D601ACD-5431-4027-8263-00B00C33E102}"/>
    <dgm:cxn modelId="{071A5CE7-1B36-446F-83A8-D454E70F04FF}" type="presOf" srcId="{A26AD864-B86A-4127-8941-8B7082F2F465}" destId="{8F992396-CACD-4F1B-8C91-3165901C83CB}" srcOrd="0" destOrd="0" presId="urn:microsoft.com/office/officeart/2005/8/layout/hList3"/>
    <dgm:cxn modelId="{8B6A42FA-D9BD-4313-A0EB-874E34542B58}" type="presOf" srcId="{71992A3A-A773-4390-9A48-8CFE0B2C00E5}" destId="{13C9E3D1-B3E8-49DB-8166-2B5DC482D1BA}" srcOrd="0" destOrd="0" presId="urn:microsoft.com/office/officeart/2005/8/layout/hList3"/>
    <dgm:cxn modelId="{49901362-E4A6-484C-A565-AFA3CE25C530}" type="presOf" srcId="{42AC96D8-860A-4745-BEE4-D4FF54C4A253}" destId="{C7EFF569-B9A7-4036-8697-AE4A79D057FF}" srcOrd="0" destOrd="0" presId="urn:microsoft.com/office/officeart/2005/8/layout/hList3"/>
    <dgm:cxn modelId="{0C824509-6867-455D-8DB4-A7670CAC3016}" type="presOf" srcId="{0199151D-1077-420B-BAAB-271677EAC03C}" destId="{65E5E2B3-03AF-4E21-A75D-48DEFB2C9A25}" srcOrd="0" destOrd="0" presId="urn:microsoft.com/office/officeart/2005/8/layout/hList3"/>
    <dgm:cxn modelId="{76CB6384-5534-40D8-9305-BCE28EB8EBFD}" srcId="{42AC96D8-860A-4745-BEE4-D4FF54C4A253}" destId="{71992A3A-A773-4390-9A48-8CFE0B2C00E5}" srcOrd="0" destOrd="0" parTransId="{F4036D65-E012-4566-A423-4C74170D0951}" sibTransId="{3E4CB9CD-DFAA-4C44-9F5F-8D0F3649BDB3}"/>
    <dgm:cxn modelId="{D045AB2A-D23F-44A4-957C-058609866646}" srcId="{42AC96D8-860A-4745-BEE4-D4FF54C4A253}" destId="{A26AD864-B86A-4127-8941-8B7082F2F465}" srcOrd="1" destOrd="0" parTransId="{26C9F8BA-06E1-4D1A-9B64-D2AEE48BBE36}" sibTransId="{9A9B60FF-9431-43F3-A95D-5FFE2D481349}"/>
    <dgm:cxn modelId="{262262F9-2698-4E33-A522-F1BE49FCBA31}" type="presParOf" srcId="{65E5E2B3-03AF-4E21-A75D-48DEFB2C9A25}" destId="{C7EFF569-B9A7-4036-8697-AE4A79D057FF}" srcOrd="0" destOrd="0" presId="urn:microsoft.com/office/officeart/2005/8/layout/hList3"/>
    <dgm:cxn modelId="{37C5C69D-1F0C-418D-8F2D-AE5B1CADC65C}" type="presParOf" srcId="{65E5E2B3-03AF-4E21-A75D-48DEFB2C9A25}" destId="{B2EE6BF6-6314-4471-B35D-1824F3EEF1C8}" srcOrd="1" destOrd="0" presId="urn:microsoft.com/office/officeart/2005/8/layout/hList3"/>
    <dgm:cxn modelId="{F257BEF1-CD40-47DE-A215-91E7B9329664}" type="presParOf" srcId="{B2EE6BF6-6314-4471-B35D-1824F3EEF1C8}" destId="{13C9E3D1-B3E8-49DB-8166-2B5DC482D1BA}" srcOrd="0" destOrd="0" presId="urn:microsoft.com/office/officeart/2005/8/layout/hList3"/>
    <dgm:cxn modelId="{6F424923-D64D-49F3-9F8A-E828753E7920}" type="presParOf" srcId="{B2EE6BF6-6314-4471-B35D-1824F3EEF1C8}" destId="{8F992396-CACD-4F1B-8C91-3165901C83CB}" srcOrd="1" destOrd="0" presId="urn:microsoft.com/office/officeart/2005/8/layout/hList3"/>
    <dgm:cxn modelId="{DF23A9F3-70C4-44E8-931A-908E92E7E24F}" type="presParOf" srcId="{65E5E2B3-03AF-4E21-A75D-48DEFB2C9A25}" destId="{9D05ECDC-5731-48EE-8806-196CFB5CEDD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69C9C07-0A4F-4CFF-B43C-9390C0DF8FF9}" type="doc">
      <dgm:prSet loTypeId="urn:microsoft.com/office/officeart/2005/8/layout/hierarchy6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F9AB315-63F7-4C08-9BF2-F6DB6B8A4493}">
      <dgm:prSet phldrT="[Текст]" custT="1"/>
      <dgm:spPr/>
      <dgm:t>
        <a:bodyPr/>
        <a:lstStyle/>
        <a:p>
          <a:r>
            <a:rPr lang="uk-UA" sz="4400" dirty="0" smtClean="0">
              <a:solidFill>
                <a:srgbClr val="002060"/>
              </a:solidFill>
            </a:rPr>
            <a:t>Методи управління</a:t>
          </a:r>
          <a:endParaRPr lang="ru-RU" sz="4400" dirty="0">
            <a:solidFill>
              <a:srgbClr val="002060"/>
            </a:solidFill>
          </a:endParaRPr>
        </a:p>
      </dgm:t>
    </dgm:pt>
    <dgm:pt modelId="{7272F0E3-4C0D-47B2-ADFB-74EE80C40D41}" type="parTrans" cxnId="{A779797B-335A-40D3-98CD-302A0F3076F3}">
      <dgm:prSet/>
      <dgm:spPr/>
      <dgm:t>
        <a:bodyPr/>
        <a:lstStyle/>
        <a:p>
          <a:endParaRPr lang="ru-RU"/>
        </a:p>
      </dgm:t>
    </dgm:pt>
    <dgm:pt modelId="{2A78CCB6-B61D-4CEC-A8EC-9AF60CF50C99}" type="sibTrans" cxnId="{A779797B-335A-40D3-98CD-302A0F3076F3}">
      <dgm:prSet/>
      <dgm:spPr/>
      <dgm:t>
        <a:bodyPr/>
        <a:lstStyle/>
        <a:p>
          <a:endParaRPr lang="ru-RU"/>
        </a:p>
      </dgm:t>
    </dgm:pt>
    <dgm:pt modelId="{8E7BFB60-5C3A-4B02-984E-83AA976CBF7E}">
      <dgm:prSet phldrT="[Текст]" custT="1"/>
      <dgm:spPr/>
      <dgm:t>
        <a:bodyPr/>
        <a:lstStyle/>
        <a:p>
          <a:r>
            <a:rPr lang="uk-UA" sz="2000" dirty="0" smtClean="0"/>
            <a:t>це сукупність прийомів і способів, за допомогою яких менеджмент виконує свої функції і прямує до досягнення своєї мети</a:t>
          </a:r>
          <a:endParaRPr lang="ru-RU" sz="2000" dirty="0"/>
        </a:p>
      </dgm:t>
    </dgm:pt>
    <dgm:pt modelId="{5542E0F3-6D3D-4D08-8B33-4CAF2EB3FDC8}" type="parTrans" cxnId="{17145A9E-7B04-4DB1-8420-00A0615E753A}">
      <dgm:prSet/>
      <dgm:spPr/>
      <dgm:t>
        <a:bodyPr/>
        <a:lstStyle/>
        <a:p>
          <a:endParaRPr lang="ru-RU"/>
        </a:p>
      </dgm:t>
    </dgm:pt>
    <dgm:pt modelId="{5C238239-74C6-4576-A77B-AF389B322195}" type="sibTrans" cxnId="{17145A9E-7B04-4DB1-8420-00A0615E753A}">
      <dgm:prSet/>
      <dgm:spPr/>
      <dgm:t>
        <a:bodyPr/>
        <a:lstStyle/>
        <a:p>
          <a:endParaRPr lang="ru-RU"/>
        </a:p>
      </dgm:t>
    </dgm:pt>
    <dgm:pt modelId="{FB3C8ACE-4044-4E27-B82D-4F0B4A3E912F}">
      <dgm:prSet phldrT="[Текст]" custT="1"/>
      <dgm:spPr/>
      <dgm:t>
        <a:bodyPr/>
        <a:lstStyle/>
        <a:p>
          <a:r>
            <a:rPr lang="uk-UA" sz="2000" dirty="0" smtClean="0"/>
            <a:t>Головним завданням аудитора на цьому етапі перевірки є дослідження ефективності тих чи інших методів управління, визначення, які з них найефективніше впливають на покращення результатів діяльності і чому</a:t>
          </a:r>
          <a:endParaRPr lang="ru-RU" sz="2000" dirty="0"/>
        </a:p>
      </dgm:t>
    </dgm:pt>
    <dgm:pt modelId="{0E5722CF-2E07-459C-A110-33213CC3D2F4}" type="parTrans" cxnId="{E9FE675D-A366-45AE-B467-7CD12533271F}">
      <dgm:prSet/>
      <dgm:spPr/>
      <dgm:t>
        <a:bodyPr/>
        <a:lstStyle/>
        <a:p>
          <a:endParaRPr lang="ru-RU"/>
        </a:p>
      </dgm:t>
    </dgm:pt>
    <dgm:pt modelId="{44AC4829-E14E-4AC7-B5CB-F67A5185F9F1}" type="sibTrans" cxnId="{E9FE675D-A366-45AE-B467-7CD12533271F}">
      <dgm:prSet/>
      <dgm:spPr/>
      <dgm:t>
        <a:bodyPr/>
        <a:lstStyle/>
        <a:p>
          <a:endParaRPr lang="ru-RU"/>
        </a:p>
      </dgm:t>
    </dgm:pt>
    <dgm:pt modelId="{314EBB95-D07E-4E3A-89E6-EFF4857084AC}" type="pres">
      <dgm:prSet presAssocID="{C69C9C07-0A4F-4CFF-B43C-9390C0DF8FF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FCDEA0-9FEE-4E59-BC24-0BCEF246ED9F}" type="pres">
      <dgm:prSet presAssocID="{C69C9C07-0A4F-4CFF-B43C-9390C0DF8FF9}" presName="hierFlow" presStyleCnt="0"/>
      <dgm:spPr/>
    </dgm:pt>
    <dgm:pt modelId="{4B7D9E3A-7F4F-4F92-B988-078C76460F27}" type="pres">
      <dgm:prSet presAssocID="{C69C9C07-0A4F-4CFF-B43C-9390C0DF8FF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F4A7B419-9625-471E-AEFC-5F72C1A761E2}" type="pres">
      <dgm:prSet presAssocID="{DF9AB315-63F7-4C08-9BF2-F6DB6B8A4493}" presName="Name14" presStyleCnt="0"/>
      <dgm:spPr/>
    </dgm:pt>
    <dgm:pt modelId="{59290ED0-457E-40E9-B39B-D2902ED364D2}" type="pres">
      <dgm:prSet presAssocID="{DF9AB315-63F7-4C08-9BF2-F6DB6B8A4493}" presName="level1Shape" presStyleLbl="node0" presStyleIdx="0" presStyleCnt="1" custScaleX="6272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5AC8B1-7619-4520-AEC5-C717C56D327B}" type="pres">
      <dgm:prSet presAssocID="{DF9AB315-63F7-4C08-9BF2-F6DB6B8A4493}" presName="hierChild2" presStyleCnt="0"/>
      <dgm:spPr/>
    </dgm:pt>
    <dgm:pt modelId="{02B93AC6-BA52-40E0-995E-EB6167FCCD6A}" type="pres">
      <dgm:prSet presAssocID="{5542E0F3-6D3D-4D08-8B33-4CAF2EB3FDC8}" presName="Name19" presStyleLbl="parChTrans1D2" presStyleIdx="0" presStyleCnt="1"/>
      <dgm:spPr/>
      <dgm:t>
        <a:bodyPr/>
        <a:lstStyle/>
        <a:p>
          <a:endParaRPr lang="ru-RU"/>
        </a:p>
      </dgm:t>
    </dgm:pt>
    <dgm:pt modelId="{D9C9EFA0-C5B6-4E6A-8CE8-B2D36DCCDC45}" type="pres">
      <dgm:prSet presAssocID="{8E7BFB60-5C3A-4B02-984E-83AA976CBF7E}" presName="Name21" presStyleCnt="0"/>
      <dgm:spPr/>
    </dgm:pt>
    <dgm:pt modelId="{804B6834-8613-4743-9E09-0A4EB0337993}" type="pres">
      <dgm:prSet presAssocID="{8E7BFB60-5C3A-4B02-984E-83AA976CBF7E}" presName="level2Shape" presStyleLbl="node2" presStyleIdx="0" presStyleCnt="1" custScaleX="628221"/>
      <dgm:spPr/>
      <dgm:t>
        <a:bodyPr/>
        <a:lstStyle/>
        <a:p>
          <a:endParaRPr lang="ru-RU"/>
        </a:p>
      </dgm:t>
    </dgm:pt>
    <dgm:pt modelId="{F984B762-131B-49C8-B3D6-FEBD8D2010EB}" type="pres">
      <dgm:prSet presAssocID="{8E7BFB60-5C3A-4B02-984E-83AA976CBF7E}" presName="hierChild3" presStyleCnt="0"/>
      <dgm:spPr/>
    </dgm:pt>
    <dgm:pt modelId="{D17857D6-2A3D-4885-B06A-AA4567E586C4}" type="pres">
      <dgm:prSet presAssocID="{0E5722CF-2E07-459C-A110-33213CC3D2F4}" presName="Name19" presStyleLbl="parChTrans1D3" presStyleIdx="0" presStyleCnt="1"/>
      <dgm:spPr/>
      <dgm:t>
        <a:bodyPr/>
        <a:lstStyle/>
        <a:p>
          <a:endParaRPr lang="ru-RU"/>
        </a:p>
      </dgm:t>
    </dgm:pt>
    <dgm:pt modelId="{79FDDF09-BB68-4AAC-B486-0EB0062C8DE2}" type="pres">
      <dgm:prSet presAssocID="{FB3C8ACE-4044-4E27-B82D-4F0B4A3E912F}" presName="Name21" presStyleCnt="0"/>
      <dgm:spPr/>
    </dgm:pt>
    <dgm:pt modelId="{D5393BEE-A186-4751-8EAE-146B0F67D175}" type="pres">
      <dgm:prSet presAssocID="{FB3C8ACE-4044-4E27-B82D-4F0B4A3E912F}" presName="level2Shape" presStyleLbl="node3" presStyleIdx="0" presStyleCnt="1" custScaleX="629186" custScaleY="131419"/>
      <dgm:spPr/>
      <dgm:t>
        <a:bodyPr/>
        <a:lstStyle/>
        <a:p>
          <a:endParaRPr lang="ru-RU"/>
        </a:p>
      </dgm:t>
    </dgm:pt>
    <dgm:pt modelId="{C2ABD4AA-9DDB-46E0-A315-DFB1B25454B5}" type="pres">
      <dgm:prSet presAssocID="{FB3C8ACE-4044-4E27-B82D-4F0B4A3E912F}" presName="hierChild3" presStyleCnt="0"/>
      <dgm:spPr/>
    </dgm:pt>
    <dgm:pt modelId="{0B415532-27E9-4259-B1CA-0E227A7D1D69}" type="pres">
      <dgm:prSet presAssocID="{C69C9C07-0A4F-4CFF-B43C-9390C0DF8FF9}" presName="bgShapesFlow" presStyleCnt="0"/>
      <dgm:spPr/>
    </dgm:pt>
  </dgm:ptLst>
  <dgm:cxnLst>
    <dgm:cxn modelId="{17145A9E-7B04-4DB1-8420-00A0615E753A}" srcId="{DF9AB315-63F7-4C08-9BF2-F6DB6B8A4493}" destId="{8E7BFB60-5C3A-4B02-984E-83AA976CBF7E}" srcOrd="0" destOrd="0" parTransId="{5542E0F3-6D3D-4D08-8B33-4CAF2EB3FDC8}" sibTransId="{5C238239-74C6-4576-A77B-AF389B322195}"/>
    <dgm:cxn modelId="{CA3EFC9E-F5C3-496F-8130-AA3DE5934997}" type="presOf" srcId="{5542E0F3-6D3D-4D08-8B33-4CAF2EB3FDC8}" destId="{02B93AC6-BA52-40E0-995E-EB6167FCCD6A}" srcOrd="0" destOrd="0" presId="urn:microsoft.com/office/officeart/2005/8/layout/hierarchy6"/>
    <dgm:cxn modelId="{590322D9-8278-4B69-A8B7-E4910477369D}" type="presOf" srcId="{C69C9C07-0A4F-4CFF-B43C-9390C0DF8FF9}" destId="{314EBB95-D07E-4E3A-89E6-EFF4857084AC}" srcOrd="0" destOrd="0" presId="urn:microsoft.com/office/officeart/2005/8/layout/hierarchy6"/>
    <dgm:cxn modelId="{A779797B-335A-40D3-98CD-302A0F3076F3}" srcId="{C69C9C07-0A4F-4CFF-B43C-9390C0DF8FF9}" destId="{DF9AB315-63F7-4C08-9BF2-F6DB6B8A4493}" srcOrd="0" destOrd="0" parTransId="{7272F0E3-4C0D-47B2-ADFB-74EE80C40D41}" sibTransId="{2A78CCB6-B61D-4CEC-A8EC-9AF60CF50C99}"/>
    <dgm:cxn modelId="{EA69FF59-69EE-4707-AED7-46EE517BFDBC}" type="presOf" srcId="{DF9AB315-63F7-4C08-9BF2-F6DB6B8A4493}" destId="{59290ED0-457E-40E9-B39B-D2902ED364D2}" srcOrd="0" destOrd="0" presId="urn:microsoft.com/office/officeart/2005/8/layout/hierarchy6"/>
    <dgm:cxn modelId="{9A9C29C5-6AD2-4DCC-8B16-C8D7C74D1893}" type="presOf" srcId="{FB3C8ACE-4044-4E27-B82D-4F0B4A3E912F}" destId="{D5393BEE-A186-4751-8EAE-146B0F67D175}" srcOrd="0" destOrd="0" presId="urn:microsoft.com/office/officeart/2005/8/layout/hierarchy6"/>
    <dgm:cxn modelId="{FB9CE1B5-D08E-4A75-84B7-04F119CCEAAF}" type="presOf" srcId="{8E7BFB60-5C3A-4B02-984E-83AA976CBF7E}" destId="{804B6834-8613-4743-9E09-0A4EB0337993}" srcOrd="0" destOrd="0" presId="urn:microsoft.com/office/officeart/2005/8/layout/hierarchy6"/>
    <dgm:cxn modelId="{E9FE675D-A366-45AE-B467-7CD12533271F}" srcId="{8E7BFB60-5C3A-4B02-984E-83AA976CBF7E}" destId="{FB3C8ACE-4044-4E27-B82D-4F0B4A3E912F}" srcOrd="0" destOrd="0" parTransId="{0E5722CF-2E07-459C-A110-33213CC3D2F4}" sibTransId="{44AC4829-E14E-4AC7-B5CB-F67A5185F9F1}"/>
    <dgm:cxn modelId="{50CE59A2-5740-4DFC-B4D3-F4EC74A8D01E}" type="presOf" srcId="{0E5722CF-2E07-459C-A110-33213CC3D2F4}" destId="{D17857D6-2A3D-4885-B06A-AA4567E586C4}" srcOrd="0" destOrd="0" presId="urn:microsoft.com/office/officeart/2005/8/layout/hierarchy6"/>
    <dgm:cxn modelId="{8A5C15FE-3070-4DA8-997B-90D43C57566A}" type="presParOf" srcId="{314EBB95-D07E-4E3A-89E6-EFF4857084AC}" destId="{93FCDEA0-9FEE-4E59-BC24-0BCEF246ED9F}" srcOrd="0" destOrd="0" presId="urn:microsoft.com/office/officeart/2005/8/layout/hierarchy6"/>
    <dgm:cxn modelId="{E18F025D-EBE8-489A-BB8B-3EF8022FC288}" type="presParOf" srcId="{93FCDEA0-9FEE-4E59-BC24-0BCEF246ED9F}" destId="{4B7D9E3A-7F4F-4F92-B988-078C76460F27}" srcOrd="0" destOrd="0" presId="urn:microsoft.com/office/officeart/2005/8/layout/hierarchy6"/>
    <dgm:cxn modelId="{78CD7B36-5058-4F0D-9114-3EACF8944A05}" type="presParOf" srcId="{4B7D9E3A-7F4F-4F92-B988-078C76460F27}" destId="{F4A7B419-9625-471E-AEFC-5F72C1A761E2}" srcOrd="0" destOrd="0" presId="urn:microsoft.com/office/officeart/2005/8/layout/hierarchy6"/>
    <dgm:cxn modelId="{98091974-9452-4E29-B812-E2FA0BE1526A}" type="presParOf" srcId="{F4A7B419-9625-471E-AEFC-5F72C1A761E2}" destId="{59290ED0-457E-40E9-B39B-D2902ED364D2}" srcOrd="0" destOrd="0" presId="urn:microsoft.com/office/officeart/2005/8/layout/hierarchy6"/>
    <dgm:cxn modelId="{4ADECBDF-F24C-4D9E-8FA3-624A713B2CC8}" type="presParOf" srcId="{F4A7B419-9625-471E-AEFC-5F72C1A761E2}" destId="{6B5AC8B1-7619-4520-AEC5-C717C56D327B}" srcOrd="1" destOrd="0" presId="urn:microsoft.com/office/officeart/2005/8/layout/hierarchy6"/>
    <dgm:cxn modelId="{8B8C31FA-363B-4A69-8338-6013A9A02DD4}" type="presParOf" srcId="{6B5AC8B1-7619-4520-AEC5-C717C56D327B}" destId="{02B93AC6-BA52-40E0-995E-EB6167FCCD6A}" srcOrd="0" destOrd="0" presId="urn:microsoft.com/office/officeart/2005/8/layout/hierarchy6"/>
    <dgm:cxn modelId="{F72B355C-9723-49F1-B79D-82FE7D707229}" type="presParOf" srcId="{6B5AC8B1-7619-4520-AEC5-C717C56D327B}" destId="{D9C9EFA0-C5B6-4E6A-8CE8-B2D36DCCDC45}" srcOrd="1" destOrd="0" presId="urn:microsoft.com/office/officeart/2005/8/layout/hierarchy6"/>
    <dgm:cxn modelId="{70A799D8-A78E-4781-A779-6C1F5A132CAB}" type="presParOf" srcId="{D9C9EFA0-C5B6-4E6A-8CE8-B2D36DCCDC45}" destId="{804B6834-8613-4743-9E09-0A4EB0337993}" srcOrd="0" destOrd="0" presId="urn:microsoft.com/office/officeart/2005/8/layout/hierarchy6"/>
    <dgm:cxn modelId="{C1EC9FEC-3637-475B-B2B4-7B160EB07635}" type="presParOf" srcId="{D9C9EFA0-C5B6-4E6A-8CE8-B2D36DCCDC45}" destId="{F984B762-131B-49C8-B3D6-FEBD8D2010EB}" srcOrd="1" destOrd="0" presId="urn:microsoft.com/office/officeart/2005/8/layout/hierarchy6"/>
    <dgm:cxn modelId="{1F2E7C69-E5F1-45A8-A911-BF8EBA995F95}" type="presParOf" srcId="{F984B762-131B-49C8-B3D6-FEBD8D2010EB}" destId="{D17857D6-2A3D-4885-B06A-AA4567E586C4}" srcOrd="0" destOrd="0" presId="urn:microsoft.com/office/officeart/2005/8/layout/hierarchy6"/>
    <dgm:cxn modelId="{FBED33B8-EAA7-4A52-B3C3-2B5F1D9459E2}" type="presParOf" srcId="{F984B762-131B-49C8-B3D6-FEBD8D2010EB}" destId="{79FDDF09-BB68-4AAC-B486-0EB0062C8DE2}" srcOrd="1" destOrd="0" presId="urn:microsoft.com/office/officeart/2005/8/layout/hierarchy6"/>
    <dgm:cxn modelId="{882EB5AA-8856-4928-925A-24231CCC539C}" type="presParOf" srcId="{79FDDF09-BB68-4AAC-B486-0EB0062C8DE2}" destId="{D5393BEE-A186-4751-8EAE-146B0F67D175}" srcOrd="0" destOrd="0" presId="urn:microsoft.com/office/officeart/2005/8/layout/hierarchy6"/>
    <dgm:cxn modelId="{DD0293FD-3845-484A-A535-A99DAC781DDA}" type="presParOf" srcId="{79FDDF09-BB68-4AAC-B486-0EB0062C8DE2}" destId="{C2ABD4AA-9DDB-46E0-A315-DFB1B25454B5}" srcOrd="1" destOrd="0" presId="urn:microsoft.com/office/officeart/2005/8/layout/hierarchy6"/>
    <dgm:cxn modelId="{C419E837-94D7-4E4C-856E-1ED8236CB915}" type="presParOf" srcId="{314EBB95-D07E-4E3A-89E6-EFF4857084AC}" destId="{0B415532-27E9-4259-B1CA-0E227A7D1D69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872A8F7-2CBA-4D26-AB6D-72FF0043C0A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5FE693-CB48-4D5F-A3A7-CA2F99189EC0}">
      <dgm:prSet phldrT="[Текст]" custT="1"/>
      <dgm:spPr/>
      <dgm:t>
        <a:bodyPr/>
        <a:lstStyle/>
        <a:p>
          <a:r>
            <a:rPr lang="uk-UA" sz="2400" dirty="0" smtClean="0">
              <a:solidFill>
                <a:srgbClr val="7030A0"/>
              </a:solidFill>
            </a:rPr>
            <a:t>Методи управління</a:t>
          </a:r>
          <a:endParaRPr lang="ru-RU" sz="2400" dirty="0">
            <a:solidFill>
              <a:srgbClr val="7030A0"/>
            </a:solidFill>
          </a:endParaRPr>
        </a:p>
      </dgm:t>
    </dgm:pt>
    <dgm:pt modelId="{5DF9A061-5EE7-4451-9612-7F34C5ED1D04}" type="parTrans" cxnId="{281EC540-9818-49E7-B215-B04743AD5969}">
      <dgm:prSet/>
      <dgm:spPr/>
      <dgm:t>
        <a:bodyPr/>
        <a:lstStyle/>
        <a:p>
          <a:endParaRPr lang="ru-RU"/>
        </a:p>
      </dgm:t>
    </dgm:pt>
    <dgm:pt modelId="{79503A5D-8491-4B34-B151-B04FEDCE6C39}" type="sibTrans" cxnId="{281EC540-9818-49E7-B215-B04743AD5969}">
      <dgm:prSet/>
      <dgm:spPr/>
      <dgm:t>
        <a:bodyPr/>
        <a:lstStyle/>
        <a:p>
          <a:endParaRPr lang="ru-RU"/>
        </a:p>
      </dgm:t>
    </dgm:pt>
    <dgm:pt modelId="{33A83CEF-5BD4-48F6-B9FC-28A4404A6DFF}">
      <dgm:prSet phldrT="[Текст]" custT="1"/>
      <dgm:spPr/>
      <dgm:t>
        <a:bodyPr/>
        <a:lstStyle/>
        <a:p>
          <a:r>
            <a:rPr lang="uk-UA" sz="2000" dirty="0" smtClean="0">
              <a:solidFill>
                <a:srgbClr val="002060"/>
              </a:solidFill>
            </a:rPr>
            <a:t>Економічний</a:t>
          </a:r>
          <a:endParaRPr lang="ru-RU" sz="1700" dirty="0">
            <a:solidFill>
              <a:srgbClr val="002060"/>
            </a:solidFill>
          </a:endParaRPr>
        </a:p>
      </dgm:t>
    </dgm:pt>
    <dgm:pt modelId="{CF2317FA-C87C-478B-9DDF-CB4688777FB9}" type="parTrans" cxnId="{1AE0846E-93A8-4B3D-8651-F50BC004BBE1}">
      <dgm:prSet/>
      <dgm:spPr/>
      <dgm:t>
        <a:bodyPr/>
        <a:lstStyle/>
        <a:p>
          <a:endParaRPr lang="ru-RU"/>
        </a:p>
      </dgm:t>
    </dgm:pt>
    <dgm:pt modelId="{2F10B40A-9CDE-4F4C-9CF7-63AECC5927E0}" type="sibTrans" cxnId="{1AE0846E-93A8-4B3D-8651-F50BC004BBE1}">
      <dgm:prSet/>
      <dgm:spPr/>
      <dgm:t>
        <a:bodyPr/>
        <a:lstStyle/>
        <a:p>
          <a:endParaRPr lang="ru-RU"/>
        </a:p>
      </dgm:t>
    </dgm:pt>
    <dgm:pt modelId="{C2F04013-43F1-4F07-992C-FC8447452C6F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accent1">
                  <a:lumMod val="50000"/>
                </a:schemeClr>
              </a:solidFill>
            </a:rPr>
            <a:t>Організаційно-розпорядчий (адміністративний) </a:t>
          </a:r>
          <a:endParaRPr lang="ru-RU" sz="2000" dirty="0">
            <a:solidFill>
              <a:schemeClr val="accent1">
                <a:lumMod val="50000"/>
              </a:schemeClr>
            </a:solidFill>
          </a:endParaRPr>
        </a:p>
      </dgm:t>
    </dgm:pt>
    <dgm:pt modelId="{7C179CF6-604A-440C-A4E0-CE43DB1900DD}" type="parTrans" cxnId="{1F01A466-3FF7-4AA0-A14E-DAFF217DB0BB}">
      <dgm:prSet/>
      <dgm:spPr/>
      <dgm:t>
        <a:bodyPr/>
        <a:lstStyle/>
        <a:p>
          <a:endParaRPr lang="ru-RU"/>
        </a:p>
      </dgm:t>
    </dgm:pt>
    <dgm:pt modelId="{22109933-38E8-4042-B5C3-443341AE43A9}" type="sibTrans" cxnId="{1F01A466-3FF7-4AA0-A14E-DAFF217DB0BB}">
      <dgm:prSet/>
      <dgm:spPr/>
      <dgm:t>
        <a:bodyPr/>
        <a:lstStyle/>
        <a:p>
          <a:endParaRPr lang="ru-RU"/>
        </a:p>
      </dgm:t>
    </dgm:pt>
    <dgm:pt modelId="{945D34E9-F28B-4EA8-AD84-6B525B541DA0}">
      <dgm:prSet phldrT="[Текст]" custT="1"/>
      <dgm:spPr/>
      <dgm:t>
        <a:bodyPr/>
        <a:lstStyle/>
        <a:p>
          <a:r>
            <a:rPr lang="uk-UA" sz="2000" dirty="0" smtClean="0">
              <a:solidFill>
                <a:srgbClr val="C00000"/>
              </a:solidFill>
            </a:rPr>
            <a:t>Соціально-психологічний</a:t>
          </a:r>
          <a:endParaRPr lang="ru-RU" sz="2200" dirty="0">
            <a:solidFill>
              <a:srgbClr val="C00000"/>
            </a:solidFill>
          </a:endParaRPr>
        </a:p>
      </dgm:t>
    </dgm:pt>
    <dgm:pt modelId="{75B91086-2F3B-4163-A688-558D57996237}" type="parTrans" cxnId="{5AA5C700-7832-4CB8-83B4-288037232AB9}">
      <dgm:prSet/>
      <dgm:spPr/>
      <dgm:t>
        <a:bodyPr/>
        <a:lstStyle/>
        <a:p>
          <a:endParaRPr lang="ru-RU"/>
        </a:p>
      </dgm:t>
    </dgm:pt>
    <dgm:pt modelId="{4A317F1C-6B0A-478A-BF0D-0670083748A2}" type="sibTrans" cxnId="{5AA5C700-7832-4CB8-83B4-288037232AB9}">
      <dgm:prSet/>
      <dgm:spPr/>
      <dgm:t>
        <a:bodyPr/>
        <a:lstStyle/>
        <a:p>
          <a:endParaRPr lang="ru-RU"/>
        </a:p>
      </dgm:t>
    </dgm:pt>
    <dgm:pt modelId="{26A6A7EB-04AB-4EDC-91A2-A34A41DAD370}" type="pres">
      <dgm:prSet presAssocID="{5872A8F7-2CBA-4D26-AB6D-72FF0043C0A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D2F7EC-9E82-4E79-8FDC-37C2B1969EB0}" type="pres">
      <dgm:prSet presAssocID="{855FE693-CB48-4D5F-A3A7-CA2F99189EC0}" presName="root1" presStyleCnt="0"/>
      <dgm:spPr/>
    </dgm:pt>
    <dgm:pt modelId="{AC0AB04A-7111-49FF-9AF9-FDDD5989BC90}" type="pres">
      <dgm:prSet presAssocID="{855FE693-CB48-4D5F-A3A7-CA2F99189EC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4C1262-CC13-40CA-8650-E9609B1D5836}" type="pres">
      <dgm:prSet presAssocID="{855FE693-CB48-4D5F-A3A7-CA2F99189EC0}" presName="level2hierChild" presStyleCnt="0"/>
      <dgm:spPr/>
    </dgm:pt>
    <dgm:pt modelId="{09043BAB-52D3-46F3-9E0D-6EE0F0D09103}" type="pres">
      <dgm:prSet presAssocID="{CF2317FA-C87C-478B-9DDF-CB4688777FB9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9CC94E8A-239F-43CD-B6A5-95CE925A4EDE}" type="pres">
      <dgm:prSet presAssocID="{CF2317FA-C87C-478B-9DDF-CB4688777FB9}" presName="connTx" presStyleLbl="parChTrans1D2" presStyleIdx="0" presStyleCnt="3"/>
      <dgm:spPr/>
      <dgm:t>
        <a:bodyPr/>
        <a:lstStyle/>
        <a:p>
          <a:endParaRPr lang="ru-RU"/>
        </a:p>
      </dgm:t>
    </dgm:pt>
    <dgm:pt modelId="{DFDD3F4A-0DA7-4BC8-84A3-3E445D49846B}" type="pres">
      <dgm:prSet presAssocID="{33A83CEF-5BD4-48F6-B9FC-28A4404A6DFF}" presName="root2" presStyleCnt="0"/>
      <dgm:spPr/>
    </dgm:pt>
    <dgm:pt modelId="{8D8D2604-AE20-4439-A684-34F1B05CF4E9}" type="pres">
      <dgm:prSet presAssocID="{33A83CEF-5BD4-48F6-B9FC-28A4404A6DFF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5CEEA8-EFCF-429F-BFDD-22A179DDFF69}" type="pres">
      <dgm:prSet presAssocID="{33A83CEF-5BD4-48F6-B9FC-28A4404A6DFF}" presName="level3hierChild" presStyleCnt="0"/>
      <dgm:spPr/>
    </dgm:pt>
    <dgm:pt modelId="{52437CA1-6860-45A3-81D8-CEA61A899D91}" type="pres">
      <dgm:prSet presAssocID="{7C179CF6-604A-440C-A4E0-CE43DB1900DD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2A304AA6-4161-42D2-A329-604D8254873A}" type="pres">
      <dgm:prSet presAssocID="{7C179CF6-604A-440C-A4E0-CE43DB1900DD}" presName="connTx" presStyleLbl="parChTrans1D2" presStyleIdx="1" presStyleCnt="3"/>
      <dgm:spPr/>
      <dgm:t>
        <a:bodyPr/>
        <a:lstStyle/>
        <a:p>
          <a:endParaRPr lang="ru-RU"/>
        </a:p>
      </dgm:t>
    </dgm:pt>
    <dgm:pt modelId="{5BF090EE-DD3A-42B5-8A72-19B20253E6F2}" type="pres">
      <dgm:prSet presAssocID="{C2F04013-43F1-4F07-992C-FC8447452C6F}" presName="root2" presStyleCnt="0"/>
      <dgm:spPr/>
    </dgm:pt>
    <dgm:pt modelId="{5FB3B30D-3854-4593-9F86-4A3738621026}" type="pres">
      <dgm:prSet presAssocID="{C2F04013-43F1-4F07-992C-FC8447452C6F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85A002-4B94-4AFF-AAE1-275AB501F182}" type="pres">
      <dgm:prSet presAssocID="{C2F04013-43F1-4F07-992C-FC8447452C6F}" presName="level3hierChild" presStyleCnt="0"/>
      <dgm:spPr/>
    </dgm:pt>
    <dgm:pt modelId="{3EFFB63B-FDAD-45CB-A8B1-69A962504C94}" type="pres">
      <dgm:prSet presAssocID="{75B91086-2F3B-4163-A688-558D57996237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2ABDCD13-2EEE-44F4-B4CC-132A1F1A6477}" type="pres">
      <dgm:prSet presAssocID="{75B91086-2F3B-4163-A688-558D57996237}" presName="connTx" presStyleLbl="parChTrans1D2" presStyleIdx="2" presStyleCnt="3"/>
      <dgm:spPr/>
      <dgm:t>
        <a:bodyPr/>
        <a:lstStyle/>
        <a:p>
          <a:endParaRPr lang="ru-RU"/>
        </a:p>
      </dgm:t>
    </dgm:pt>
    <dgm:pt modelId="{A96472CC-BA9E-42CA-921E-7C2A490A787A}" type="pres">
      <dgm:prSet presAssocID="{945D34E9-F28B-4EA8-AD84-6B525B541DA0}" presName="root2" presStyleCnt="0"/>
      <dgm:spPr/>
    </dgm:pt>
    <dgm:pt modelId="{50A1EFD9-D0A9-467B-90D1-A4E97DAA4054}" type="pres">
      <dgm:prSet presAssocID="{945D34E9-F28B-4EA8-AD84-6B525B541DA0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B465CF-FC87-4E90-B66D-42A6AF04CDE0}" type="pres">
      <dgm:prSet presAssocID="{945D34E9-F28B-4EA8-AD84-6B525B541DA0}" presName="level3hierChild" presStyleCnt="0"/>
      <dgm:spPr/>
    </dgm:pt>
  </dgm:ptLst>
  <dgm:cxnLst>
    <dgm:cxn modelId="{D652008C-DC93-4352-8F08-F455303E0AD6}" type="presOf" srcId="{33A83CEF-5BD4-48F6-B9FC-28A4404A6DFF}" destId="{8D8D2604-AE20-4439-A684-34F1B05CF4E9}" srcOrd="0" destOrd="0" presId="urn:microsoft.com/office/officeart/2005/8/layout/hierarchy2"/>
    <dgm:cxn modelId="{1F01A466-3FF7-4AA0-A14E-DAFF217DB0BB}" srcId="{855FE693-CB48-4D5F-A3A7-CA2F99189EC0}" destId="{C2F04013-43F1-4F07-992C-FC8447452C6F}" srcOrd="1" destOrd="0" parTransId="{7C179CF6-604A-440C-A4E0-CE43DB1900DD}" sibTransId="{22109933-38E8-4042-B5C3-443341AE43A9}"/>
    <dgm:cxn modelId="{3AA231E4-B741-4640-8372-93BACC408246}" type="presOf" srcId="{945D34E9-F28B-4EA8-AD84-6B525B541DA0}" destId="{50A1EFD9-D0A9-467B-90D1-A4E97DAA4054}" srcOrd="0" destOrd="0" presId="urn:microsoft.com/office/officeart/2005/8/layout/hierarchy2"/>
    <dgm:cxn modelId="{5AA5C700-7832-4CB8-83B4-288037232AB9}" srcId="{855FE693-CB48-4D5F-A3A7-CA2F99189EC0}" destId="{945D34E9-F28B-4EA8-AD84-6B525B541DA0}" srcOrd="2" destOrd="0" parTransId="{75B91086-2F3B-4163-A688-558D57996237}" sibTransId="{4A317F1C-6B0A-478A-BF0D-0670083748A2}"/>
    <dgm:cxn modelId="{1AE0846E-93A8-4B3D-8651-F50BC004BBE1}" srcId="{855FE693-CB48-4D5F-A3A7-CA2F99189EC0}" destId="{33A83CEF-5BD4-48F6-B9FC-28A4404A6DFF}" srcOrd="0" destOrd="0" parTransId="{CF2317FA-C87C-478B-9DDF-CB4688777FB9}" sibTransId="{2F10B40A-9CDE-4F4C-9CF7-63AECC5927E0}"/>
    <dgm:cxn modelId="{D0619E96-1882-427E-8699-204EF864E77E}" type="presOf" srcId="{855FE693-CB48-4D5F-A3A7-CA2F99189EC0}" destId="{AC0AB04A-7111-49FF-9AF9-FDDD5989BC90}" srcOrd="0" destOrd="0" presId="urn:microsoft.com/office/officeart/2005/8/layout/hierarchy2"/>
    <dgm:cxn modelId="{6DE76F3D-984F-40FA-9E09-DB25494ACAC1}" type="presOf" srcId="{C2F04013-43F1-4F07-992C-FC8447452C6F}" destId="{5FB3B30D-3854-4593-9F86-4A3738621026}" srcOrd="0" destOrd="0" presId="urn:microsoft.com/office/officeart/2005/8/layout/hierarchy2"/>
    <dgm:cxn modelId="{3C69D853-50F1-4927-861E-84119DDC0B9D}" type="presOf" srcId="{7C179CF6-604A-440C-A4E0-CE43DB1900DD}" destId="{2A304AA6-4161-42D2-A329-604D8254873A}" srcOrd="1" destOrd="0" presId="urn:microsoft.com/office/officeart/2005/8/layout/hierarchy2"/>
    <dgm:cxn modelId="{743ED38B-6D53-48AA-A93B-1BD06A30C02B}" type="presOf" srcId="{CF2317FA-C87C-478B-9DDF-CB4688777FB9}" destId="{09043BAB-52D3-46F3-9E0D-6EE0F0D09103}" srcOrd="0" destOrd="0" presId="urn:microsoft.com/office/officeart/2005/8/layout/hierarchy2"/>
    <dgm:cxn modelId="{281EC540-9818-49E7-B215-B04743AD5969}" srcId="{5872A8F7-2CBA-4D26-AB6D-72FF0043C0AC}" destId="{855FE693-CB48-4D5F-A3A7-CA2F99189EC0}" srcOrd="0" destOrd="0" parTransId="{5DF9A061-5EE7-4451-9612-7F34C5ED1D04}" sibTransId="{79503A5D-8491-4B34-B151-B04FEDCE6C39}"/>
    <dgm:cxn modelId="{3A91BEA6-F6C8-4FAE-96E3-D89CB18C8759}" type="presOf" srcId="{7C179CF6-604A-440C-A4E0-CE43DB1900DD}" destId="{52437CA1-6860-45A3-81D8-CEA61A899D91}" srcOrd="0" destOrd="0" presId="urn:microsoft.com/office/officeart/2005/8/layout/hierarchy2"/>
    <dgm:cxn modelId="{E31CB01B-81F2-416C-8664-21B50D1ACAC9}" type="presOf" srcId="{5872A8F7-2CBA-4D26-AB6D-72FF0043C0AC}" destId="{26A6A7EB-04AB-4EDC-91A2-A34A41DAD370}" srcOrd="0" destOrd="0" presId="urn:microsoft.com/office/officeart/2005/8/layout/hierarchy2"/>
    <dgm:cxn modelId="{1DA48E45-A0F5-4D3C-8C3F-2232D920B964}" type="presOf" srcId="{75B91086-2F3B-4163-A688-558D57996237}" destId="{3EFFB63B-FDAD-45CB-A8B1-69A962504C94}" srcOrd="0" destOrd="0" presId="urn:microsoft.com/office/officeart/2005/8/layout/hierarchy2"/>
    <dgm:cxn modelId="{F9A80BB1-CCEA-4C2D-B75A-95EB22D6AAEB}" type="presOf" srcId="{75B91086-2F3B-4163-A688-558D57996237}" destId="{2ABDCD13-2EEE-44F4-B4CC-132A1F1A6477}" srcOrd="1" destOrd="0" presId="urn:microsoft.com/office/officeart/2005/8/layout/hierarchy2"/>
    <dgm:cxn modelId="{C5860438-D95A-415E-87E6-80670C9B220B}" type="presOf" srcId="{CF2317FA-C87C-478B-9DDF-CB4688777FB9}" destId="{9CC94E8A-239F-43CD-B6A5-95CE925A4EDE}" srcOrd="1" destOrd="0" presId="urn:microsoft.com/office/officeart/2005/8/layout/hierarchy2"/>
    <dgm:cxn modelId="{E8581B2E-8635-4985-A42E-0503961C8C94}" type="presParOf" srcId="{26A6A7EB-04AB-4EDC-91A2-A34A41DAD370}" destId="{24D2F7EC-9E82-4E79-8FDC-37C2B1969EB0}" srcOrd="0" destOrd="0" presId="urn:microsoft.com/office/officeart/2005/8/layout/hierarchy2"/>
    <dgm:cxn modelId="{12361449-27BA-4F9B-97BF-A134DCE67C5A}" type="presParOf" srcId="{24D2F7EC-9E82-4E79-8FDC-37C2B1969EB0}" destId="{AC0AB04A-7111-49FF-9AF9-FDDD5989BC90}" srcOrd="0" destOrd="0" presId="urn:microsoft.com/office/officeart/2005/8/layout/hierarchy2"/>
    <dgm:cxn modelId="{D7459964-AD38-4C4F-9B77-F4C38D368352}" type="presParOf" srcId="{24D2F7EC-9E82-4E79-8FDC-37C2B1969EB0}" destId="{4E4C1262-CC13-40CA-8650-E9609B1D5836}" srcOrd="1" destOrd="0" presId="urn:microsoft.com/office/officeart/2005/8/layout/hierarchy2"/>
    <dgm:cxn modelId="{D9ED048F-EBA4-4723-9561-D3321C16C2E2}" type="presParOf" srcId="{4E4C1262-CC13-40CA-8650-E9609B1D5836}" destId="{09043BAB-52D3-46F3-9E0D-6EE0F0D09103}" srcOrd="0" destOrd="0" presId="urn:microsoft.com/office/officeart/2005/8/layout/hierarchy2"/>
    <dgm:cxn modelId="{74F5B035-D68F-4E86-A2B5-3F140FC94EE4}" type="presParOf" srcId="{09043BAB-52D3-46F3-9E0D-6EE0F0D09103}" destId="{9CC94E8A-239F-43CD-B6A5-95CE925A4EDE}" srcOrd="0" destOrd="0" presId="urn:microsoft.com/office/officeart/2005/8/layout/hierarchy2"/>
    <dgm:cxn modelId="{0253D899-B60B-426D-9D3E-09ED63D3F6CF}" type="presParOf" srcId="{4E4C1262-CC13-40CA-8650-E9609B1D5836}" destId="{DFDD3F4A-0DA7-4BC8-84A3-3E445D49846B}" srcOrd="1" destOrd="0" presId="urn:microsoft.com/office/officeart/2005/8/layout/hierarchy2"/>
    <dgm:cxn modelId="{BE2D7983-78D3-4537-A4C8-245E7DF91C62}" type="presParOf" srcId="{DFDD3F4A-0DA7-4BC8-84A3-3E445D49846B}" destId="{8D8D2604-AE20-4439-A684-34F1B05CF4E9}" srcOrd="0" destOrd="0" presId="urn:microsoft.com/office/officeart/2005/8/layout/hierarchy2"/>
    <dgm:cxn modelId="{E0E63B4A-2876-4FD2-A541-E76C4FCC4561}" type="presParOf" srcId="{DFDD3F4A-0DA7-4BC8-84A3-3E445D49846B}" destId="{875CEEA8-EFCF-429F-BFDD-22A179DDFF69}" srcOrd="1" destOrd="0" presId="urn:microsoft.com/office/officeart/2005/8/layout/hierarchy2"/>
    <dgm:cxn modelId="{D4D52F3C-A405-4F8C-8D55-6E97C09AFB67}" type="presParOf" srcId="{4E4C1262-CC13-40CA-8650-E9609B1D5836}" destId="{52437CA1-6860-45A3-81D8-CEA61A899D91}" srcOrd="2" destOrd="0" presId="urn:microsoft.com/office/officeart/2005/8/layout/hierarchy2"/>
    <dgm:cxn modelId="{F5BA047C-09AA-4C24-876A-EBB8E81242BF}" type="presParOf" srcId="{52437CA1-6860-45A3-81D8-CEA61A899D91}" destId="{2A304AA6-4161-42D2-A329-604D8254873A}" srcOrd="0" destOrd="0" presId="urn:microsoft.com/office/officeart/2005/8/layout/hierarchy2"/>
    <dgm:cxn modelId="{FD20E421-38EE-4D46-B9AC-DCC9C9B9FC30}" type="presParOf" srcId="{4E4C1262-CC13-40CA-8650-E9609B1D5836}" destId="{5BF090EE-DD3A-42B5-8A72-19B20253E6F2}" srcOrd="3" destOrd="0" presId="urn:microsoft.com/office/officeart/2005/8/layout/hierarchy2"/>
    <dgm:cxn modelId="{88C19C24-EE6E-4636-85B5-B870528B77F0}" type="presParOf" srcId="{5BF090EE-DD3A-42B5-8A72-19B20253E6F2}" destId="{5FB3B30D-3854-4593-9F86-4A3738621026}" srcOrd="0" destOrd="0" presId="urn:microsoft.com/office/officeart/2005/8/layout/hierarchy2"/>
    <dgm:cxn modelId="{06E82A37-BF42-429A-8C9C-B98F7973FF5E}" type="presParOf" srcId="{5BF090EE-DD3A-42B5-8A72-19B20253E6F2}" destId="{8885A002-4B94-4AFF-AAE1-275AB501F182}" srcOrd="1" destOrd="0" presId="urn:microsoft.com/office/officeart/2005/8/layout/hierarchy2"/>
    <dgm:cxn modelId="{B9C63C11-8F48-4C78-A20F-3A59D60DE46C}" type="presParOf" srcId="{4E4C1262-CC13-40CA-8650-E9609B1D5836}" destId="{3EFFB63B-FDAD-45CB-A8B1-69A962504C94}" srcOrd="4" destOrd="0" presId="urn:microsoft.com/office/officeart/2005/8/layout/hierarchy2"/>
    <dgm:cxn modelId="{425931E7-55E8-4CE8-949B-DAD645BE30EC}" type="presParOf" srcId="{3EFFB63B-FDAD-45CB-A8B1-69A962504C94}" destId="{2ABDCD13-2EEE-44F4-B4CC-132A1F1A6477}" srcOrd="0" destOrd="0" presId="urn:microsoft.com/office/officeart/2005/8/layout/hierarchy2"/>
    <dgm:cxn modelId="{4770CA62-18CA-4A3B-9F86-C63DAF1410F4}" type="presParOf" srcId="{4E4C1262-CC13-40CA-8650-E9609B1D5836}" destId="{A96472CC-BA9E-42CA-921E-7C2A490A787A}" srcOrd="5" destOrd="0" presId="urn:microsoft.com/office/officeart/2005/8/layout/hierarchy2"/>
    <dgm:cxn modelId="{3C578030-6E7D-4944-900E-63B3EA875B03}" type="presParOf" srcId="{A96472CC-BA9E-42CA-921E-7C2A490A787A}" destId="{50A1EFD9-D0A9-467B-90D1-A4E97DAA4054}" srcOrd="0" destOrd="0" presId="urn:microsoft.com/office/officeart/2005/8/layout/hierarchy2"/>
    <dgm:cxn modelId="{2F9D796C-3C90-4153-B5F7-32E2B6AAF6D6}" type="presParOf" srcId="{A96472CC-BA9E-42CA-921E-7C2A490A787A}" destId="{83B465CF-FC87-4E90-B66D-42A6AF04CDE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C89413E-C92A-485B-811D-C7DF1D205B83}" type="doc">
      <dgm:prSet loTypeId="urn:microsoft.com/office/officeart/2005/8/layout/vList6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625F914-7FD6-4CDC-93D5-11EB846B4788}">
      <dgm:prSet phldrT="[Текст]" custT="1"/>
      <dgm:spPr/>
      <dgm:t>
        <a:bodyPr/>
        <a:lstStyle/>
        <a:p>
          <a:r>
            <a:rPr lang="uk-UA" sz="2400" dirty="0" smtClean="0"/>
            <a:t>Економічний</a:t>
          </a:r>
          <a:endParaRPr lang="ru-RU" sz="800" dirty="0"/>
        </a:p>
      </dgm:t>
    </dgm:pt>
    <dgm:pt modelId="{48F913C4-9C35-46F4-B31E-28E2DE7FD9EF}" type="parTrans" cxnId="{2E1E789A-4B92-4EC8-93A0-994CCA725EDF}">
      <dgm:prSet/>
      <dgm:spPr/>
      <dgm:t>
        <a:bodyPr/>
        <a:lstStyle/>
        <a:p>
          <a:endParaRPr lang="ru-RU"/>
        </a:p>
      </dgm:t>
    </dgm:pt>
    <dgm:pt modelId="{52812853-CAAC-47D0-A435-70DB9C6E0021}" type="sibTrans" cxnId="{2E1E789A-4B92-4EC8-93A0-994CCA725EDF}">
      <dgm:prSet/>
      <dgm:spPr/>
      <dgm:t>
        <a:bodyPr/>
        <a:lstStyle/>
        <a:p>
          <a:endParaRPr lang="ru-RU"/>
        </a:p>
      </dgm:t>
    </dgm:pt>
    <dgm:pt modelId="{CA5A8565-3811-4551-9449-89B3987CC903}">
      <dgm:prSet phldrT="[Текст]" custT="1"/>
      <dgm:spPr/>
      <dgm:t>
        <a:bodyPr/>
        <a:lstStyle/>
        <a:p>
          <a:r>
            <a:rPr lang="uk-UA" sz="1800" dirty="0" smtClean="0"/>
            <a:t>Внутрішній аудитор оцінює такі економічні важелі та інструменти, як політика в галузі ціноутворення, витрат виробництва, фінансування та кредитування</a:t>
          </a:r>
          <a:endParaRPr lang="ru-RU" sz="1800" dirty="0"/>
        </a:p>
      </dgm:t>
    </dgm:pt>
    <dgm:pt modelId="{9D549F3D-328C-47B0-99D9-A9D01D97EC89}" type="parTrans" cxnId="{E5BFBA76-273D-4F1E-A5EF-68F483332994}">
      <dgm:prSet/>
      <dgm:spPr/>
      <dgm:t>
        <a:bodyPr/>
        <a:lstStyle/>
        <a:p>
          <a:endParaRPr lang="ru-RU"/>
        </a:p>
      </dgm:t>
    </dgm:pt>
    <dgm:pt modelId="{D7E2E095-225F-4B09-B7B8-2A5AAD6EBB6F}" type="sibTrans" cxnId="{E5BFBA76-273D-4F1E-A5EF-68F483332994}">
      <dgm:prSet/>
      <dgm:spPr/>
      <dgm:t>
        <a:bodyPr/>
        <a:lstStyle/>
        <a:p>
          <a:endParaRPr lang="ru-RU"/>
        </a:p>
      </dgm:t>
    </dgm:pt>
    <dgm:pt modelId="{C80832F2-F1C3-4D18-9DDD-40EE6A8FFC5A}">
      <dgm:prSet phldrT="[Текст]" custT="1"/>
      <dgm:spPr/>
      <dgm:t>
        <a:bodyPr/>
        <a:lstStyle/>
        <a:p>
          <a:r>
            <a:rPr lang="uk-UA" sz="2400" smtClean="0"/>
            <a:t>Організаційно-розпорядчий (адміністративний) </a:t>
          </a:r>
          <a:endParaRPr lang="ru-RU" sz="2400" dirty="0"/>
        </a:p>
      </dgm:t>
    </dgm:pt>
    <dgm:pt modelId="{EE292660-1A76-4D2C-B444-516C805CF20D}" type="parTrans" cxnId="{DF9F3F06-AE3E-48D6-B35C-5BECD751805A}">
      <dgm:prSet/>
      <dgm:spPr/>
      <dgm:t>
        <a:bodyPr/>
        <a:lstStyle/>
        <a:p>
          <a:endParaRPr lang="ru-RU"/>
        </a:p>
      </dgm:t>
    </dgm:pt>
    <dgm:pt modelId="{55721A97-CD0A-4531-8E3C-A7ECBA3A1F6C}" type="sibTrans" cxnId="{DF9F3F06-AE3E-48D6-B35C-5BECD751805A}">
      <dgm:prSet/>
      <dgm:spPr/>
      <dgm:t>
        <a:bodyPr/>
        <a:lstStyle/>
        <a:p>
          <a:endParaRPr lang="ru-RU"/>
        </a:p>
      </dgm:t>
    </dgm:pt>
    <dgm:pt modelId="{230605E3-4D7F-422A-AF2F-0C24A44EF2D3}">
      <dgm:prSet phldrT="[Текст]" custT="1"/>
      <dgm:spPr/>
      <dgm:t>
        <a:bodyPr/>
        <a:lstStyle/>
        <a:p>
          <a:r>
            <a:rPr lang="uk-UA" sz="1800" dirty="0" smtClean="0"/>
            <a:t>Внутрішній аудитор оцінює вплив нормативних актів управління шляхом тестування</a:t>
          </a:r>
          <a:endParaRPr lang="ru-RU" sz="1800" dirty="0"/>
        </a:p>
      </dgm:t>
    </dgm:pt>
    <dgm:pt modelId="{FC61C624-6881-4B6A-B476-27F546110F77}" type="parTrans" cxnId="{FBB6E29C-7DAD-44C3-89EA-05BDFFCE8590}">
      <dgm:prSet/>
      <dgm:spPr/>
      <dgm:t>
        <a:bodyPr/>
        <a:lstStyle/>
        <a:p>
          <a:endParaRPr lang="ru-RU"/>
        </a:p>
      </dgm:t>
    </dgm:pt>
    <dgm:pt modelId="{8F78D5AA-2118-4002-B53C-CB4C306BD74A}" type="sibTrans" cxnId="{FBB6E29C-7DAD-44C3-89EA-05BDFFCE8590}">
      <dgm:prSet/>
      <dgm:spPr/>
      <dgm:t>
        <a:bodyPr/>
        <a:lstStyle/>
        <a:p>
          <a:endParaRPr lang="ru-RU"/>
        </a:p>
      </dgm:t>
    </dgm:pt>
    <dgm:pt modelId="{9757486F-F2A8-44E2-A1B8-9FAD3D1FD271}">
      <dgm:prSet phldrT="[Текст]" custT="1"/>
      <dgm:spPr/>
      <dgm:t>
        <a:bodyPr/>
        <a:lstStyle/>
        <a:p>
          <a:r>
            <a:rPr lang="uk-UA" sz="2400" dirty="0" smtClean="0"/>
            <a:t>Соціально-психологічний</a:t>
          </a:r>
          <a:endParaRPr lang="ru-RU" sz="1500" dirty="0"/>
        </a:p>
      </dgm:t>
    </dgm:pt>
    <dgm:pt modelId="{C69B277A-A36A-4171-8ECC-B7EE24CE586A}" type="parTrans" cxnId="{8DE9AD49-2D32-4050-BDE0-C0DE4275489E}">
      <dgm:prSet/>
      <dgm:spPr/>
      <dgm:t>
        <a:bodyPr/>
        <a:lstStyle/>
        <a:p>
          <a:endParaRPr lang="ru-RU"/>
        </a:p>
      </dgm:t>
    </dgm:pt>
    <dgm:pt modelId="{2D52532A-11E7-4589-A5AB-D4F964DAA1A1}" type="sibTrans" cxnId="{8DE9AD49-2D32-4050-BDE0-C0DE4275489E}">
      <dgm:prSet/>
      <dgm:spPr/>
      <dgm:t>
        <a:bodyPr/>
        <a:lstStyle/>
        <a:p>
          <a:endParaRPr lang="ru-RU"/>
        </a:p>
      </dgm:t>
    </dgm:pt>
    <dgm:pt modelId="{FBBF6AA8-DE8A-4DC5-BEE2-5F8EDB1AE67B}">
      <dgm:prSet phldrT="[Текст]" custT="1"/>
      <dgm:spPr/>
      <dgm:t>
        <a:bodyPr/>
        <a:lstStyle/>
        <a:p>
          <a:r>
            <a:rPr lang="uk-UA" sz="1800" dirty="0" smtClean="0"/>
            <a:t>Внутрішній аудитор також оцінює наявність морального стимулювання, зокрема забезпечення професійного росту, як беруться до уваги ініціативи працівників </a:t>
          </a:r>
          <a:r>
            <a:rPr lang="uk-UA" sz="1800" smtClean="0"/>
            <a:t>і т.д.</a:t>
          </a:r>
          <a:endParaRPr lang="ru-RU" sz="1800" dirty="0"/>
        </a:p>
      </dgm:t>
    </dgm:pt>
    <dgm:pt modelId="{EF259499-E102-4081-8EAA-9ED9779F4823}" type="parTrans" cxnId="{0CEF70C0-F9E5-4BE5-BE01-7B22195BAA4C}">
      <dgm:prSet/>
      <dgm:spPr/>
      <dgm:t>
        <a:bodyPr/>
        <a:lstStyle/>
        <a:p>
          <a:endParaRPr lang="ru-RU"/>
        </a:p>
      </dgm:t>
    </dgm:pt>
    <dgm:pt modelId="{591B383B-FF6E-4A44-95F7-FD012EC6EE22}" type="sibTrans" cxnId="{0CEF70C0-F9E5-4BE5-BE01-7B22195BAA4C}">
      <dgm:prSet/>
      <dgm:spPr/>
      <dgm:t>
        <a:bodyPr/>
        <a:lstStyle/>
        <a:p>
          <a:endParaRPr lang="ru-RU"/>
        </a:p>
      </dgm:t>
    </dgm:pt>
    <dgm:pt modelId="{2FEC4ACE-51BE-460C-83A5-284676D7EF04}" type="pres">
      <dgm:prSet presAssocID="{DC89413E-C92A-485B-811D-C7DF1D205B8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E807CD5-7336-45C6-8498-016F35AAE391}" type="pres">
      <dgm:prSet presAssocID="{6625F914-7FD6-4CDC-93D5-11EB846B4788}" presName="linNode" presStyleCnt="0"/>
      <dgm:spPr/>
    </dgm:pt>
    <dgm:pt modelId="{62200F0A-8446-41F9-A231-46C4B902660C}" type="pres">
      <dgm:prSet presAssocID="{6625F914-7FD6-4CDC-93D5-11EB846B4788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4A5ECF-6DBB-4A1A-A3F2-4B566BB9FC47}" type="pres">
      <dgm:prSet presAssocID="{6625F914-7FD6-4CDC-93D5-11EB846B4788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5F7DF9-C65B-4174-91BB-150198407928}" type="pres">
      <dgm:prSet presAssocID="{52812853-CAAC-47D0-A435-70DB9C6E0021}" presName="spacing" presStyleCnt="0"/>
      <dgm:spPr/>
    </dgm:pt>
    <dgm:pt modelId="{D197846D-940D-497B-9CB1-8F56B865BEAE}" type="pres">
      <dgm:prSet presAssocID="{C80832F2-F1C3-4D18-9DDD-40EE6A8FFC5A}" presName="linNode" presStyleCnt="0"/>
      <dgm:spPr/>
    </dgm:pt>
    <dgm:pt modelId="{F187A9EB-97A9-4793-9F98-94B5A7319FCB}" type="pres">
      <dgm:prSet presAssocID="{C80832F2-F1C3-4D18-9DDD-40EE6A8FFC5A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FDF891-1314-4B8D-B58F-7F1389A8CB19}" type="pres">
      <dgm:prSet presAssocID="{C80832F2-F1C3-4D18-9DDD-40EE6A8FFC5A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677975-19FA-48D9-9D94-E7D0C7846734}" type="pres">
      <dgm:prSet presAssocID="{55721A97-CD0A-4531-8E3C-A7ECBA3A1F6C}" presName="spacing" presStyleCnt="0"/>
      <dgm:spPr/>
    </dgm:pt>
    <dgm:pt modelId="{40F82898-8C85-494D-91E3-B3915EE8A7C0}" type="pres">
      <dgm:prSet presAssocID="{9757486F-F2A8-44E2-A1B8-9FAD3D1FD271}" presName="linNode" presStyleCnt="0"/>
      <dgm:spPr/>
    </dgm:pt>
    <dgm:pt modelId="{DDC4D14E-5BA5-4058-96CA-5296F4E3E218}" type="pres">
      <dgm:prSet presAssocID="{9757486F-F2A8-44E2-A1B8-9FAD3D1FD271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0D801C-8E34-4A99-948A-FF08925DDA8C}" type="pres">
      <dgm:prSet presAssocID="{9757486F-F2A8-44E2-A1B8-9FAD3D1FD271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E9AD49-2D32-4050-BDE0-C0DE4275489E}" srcId="{DC89413E-C92A-485B-811D-C7DF1D205B83}" destId="{9757486F-F2A8-44E2-A1B8-9FAD3D1FD271}" srcOrd="2" destOrd="0" parTransId="{C69B277A-A36A-4171-8ECC-B7EE24CE586A}" sibTransId="{2D52532A-11E7-4589-A5AB-D4F964DAA1A1}"/>
    <dgm:cxn modelId="{5BFE6CC1-2029-41CA-A54C-2FB9FFDA01F8}" type="presOf" srcId="{6625F914-7FD6-4CDC-93D5-11EB846B4788}" destId="{62200F0A-8446-41F9-A231-46C4B902660C}" srcOrd="0" destOrd="0" presId="urn:microsoft.com/office/officeart/2005/8/layout/vList6"/>
    <dgm:cxn modelId="{2D9F1F34-24E5-4147-A727-1D5FA06AE6F5}" type="presOf" srcId="{FBBF6AA8-DE8A-4DC5-BEE2-5F8EDB1AE67B}" destId="{DE0D801C-8E34-4A99-948A-FF08925DDA8C}" srcOrd="0" destOrd="0" presId="urn:microsoft.com/office/officeart/2005/8/layout/vList6"/>
    <dgm:cxn modelId="{8BD78388-FB9A-42CF-9849-3068E702C567}" type="presOf" srcId="{C80832F2-F1C3-4D18-9DDD-40EE6A8FFC5A}" destId="{F187A9EB-97A9-4793-9F98-94B5A7319FCB}" srcOrd="0" destOrd="0" presId="urn:microsoft.com/office/officeart/2005/8/layout/vList6"/>
    <dgm:cxn modelId="{2E1E789A-4B92-4EC8-93A0-994CCA725EDF}" srcId="{DC89413E-C92A-485B-811D-C7DF1D205B83}" destId="{6625F914-7FD6-4CDC-93D5-11EB846B4788}" srcOrd="0" destOrd="0" parTransId="{48F913C4-9C35-46F4-B31E-28E2DE7FD9EF}" sibTransId="{52812853-CAAC-47D0-A435-70DB9C6E0021}"/>
    <dgm:cxn modelId="{E5BFBA76-273D-4F1E-A5EF-68F483332994}" srcId="{6625F914-7FD6-4CDC-93D5-11EB846B4788}" destId="{CA5A8565-3811-4551-9449-89B3987CC903}" srcOrd="0" destOrd="0" parTransId="{9D549F3D-328C-47B0-99D9-A9D01D97EC89}" sibTransId="{D7E2E095-225F-4B09-B7B8-2A5AAD6EBB6F}"/>
    <dgm:cxn modelId="{0CEF70C0-F9E5-4BE5-BE01-7B22195BAA4C}" srcId="{9757486F-F2A8-44E2-A1B8-9FAD3D1FD271}" destId="{FBBF6AA8-DE8A-4DC5-BEE2-5F8EDB1AE67B}" srcOrd="0" destOrd="0" parTransId="{EF259499-E102-4081-8EAA-9ED9779F4823}" sibTransId="{591B383B-FF6E-4A44-95F7-FD012EC6EE22}"/>
    <dgm:cxn modelId="{FBB6E29C-7DAD-44C3-89EA-05BDFFCE8590}" srcId="{C80832F2-F1C3-4D18-9DDD-40EE6A8FFC5A}" destId="{230605E3-4D7F-422A-AF2F-0C24A44EF2D3}" srcOrd="0" destOrd="0" parTransId="{FC61C624-6881-4B6A-B476-27F546110F77}" sibTransId="{8F78D5AA-2118-4002-B53C-CB4C306BD74A}"/>
    <dgm:cxn modelId="{DF9F3F06-AE3E-48D6-B35C-5BECD751805A}" srcId="{DC89413E-C92A-485B-811D-C7DF1D205B83}" destId="{C80832F2-F1C3-4D18-9DDD-40EE6A8FFC5A}" srcOrd="1" destOrd="0" parTransId="{EE292660-1A76-4D2C-B444-516C805CF20D}" sibTransId="{55721A97-CD0A-4531-8E3C-A7ECBA3A1F6C}"/>
    <dgm:cxn modelId="{8F2DA4A7-019B-4C58-B200-81124B58B701}" type="presOf" srcId="{CA5A8565-3811-4551-9449-89B3987CC903}" destId="{BB4A5ECF-6DBB-4A1A-A3F2-4B566BB9FC47}" srcOrd="0" destOrd="0" presId="urn:microsoft.com/office/officeart/2005/8/layout/vList6"/>
    <dgm:cxn modelId="{2FF92990-1C09-4F01-B6E0-E9EE8ECA49A2}" type="presOf" srcId="{230605E3-4D7F-422A-AF2F-0C24A44EF2D3}" destId="{77FDF891-1314-4B8D-B58F-7F1389A8CB19}" srcOrd="0" destOrd="0" presId="urn:microsoft.com/office/officeart/2005/8/layout/vList6"/>
    <dgm:cxn modelId="{5BB2D055-FF45-4512-AFAF-F25B5AF93E28}" type="presOf" srcId="{9757486F-F2A8-44E2-A1B8-9FAD3D1FD271}" destId="{DDC4D14E-5BA5-4058-96CA-5296F4E3E218}" srcOrd="0" destOrd="0" presId="urn:microsoft.com/office/officeart/2005/8/layout/vList6"/>
    <dgm:cxn modelId="{2780E72D-C495-4EC6-9BE6-4A8A5E6B631E}" type="presOf" srcId="{DC89413E-C92A-485B-811D-C7DF1D205B83}" destId="{2FEC4ACE-51BE-460C-83A5-284676D7EF04}" srcOrd="0" destOrd="0" presId="urn:microsoft.com/office/officeart/2005/8/layout/vList6"/>
    <dgm:cxn modelId="{8DBE66B4-7A32-4EC4-B6B0-35A6D6975C9A}" type="presParOf" srcId="{2FEC4ACE-51BE-460C-83A5-284676D7EF04}" destId="{9E807CD5-7336-45C6-8498-016F35AAE391}" srcOrd="0" destOrd="0" presId="urn:microsoft.com/office/officeart/2005/8/layout/vList6"/>
    <dgm:cxn modelId="{080FB67F-198A-4568-8B2E-654E93659C74}" type="presParOf" srcId="{9E807CD5-7336-45C6-8498-016F35AAE391}" destId="{62200F0A-8446-41F9-A231-46C4B902660C}" srcOrd="0" destOrd="0" presId="urn:microsoft.com/office/officeart/2005/8/layout/vList6"/>
    <dgm:cxn modelId="{220D9F27-5139-49F5-A5B8-862A515673AE}" type="presParOf" srcId="{9E807CD5-7336-45C6-8498-016F35AAE391}" destId="{BB4A5ECF-6DBB-4A1A-A3F2-4B566BB9FC47}" srcOrd="1" destOrd="0" presId="urn:microsoft.com/office/officeart/2005/8/layout/vList6"/>
    <dgm:cxn modelId="{22386A6A-A30C-4FB5-B9FE-5C0A4C42F419}" type="presParOf" srcId="{2FEC4ACE-51BE-460C-83A5-284676D7EF04}" destId="{535F7DF9-C65B-4174-91BB-150198407928}" srcOrd="1" destOrd="0" presId="urn:microsoft.com/office/officeart/2005/8/layout/vList6"/>
    <dgm:cxn modelId="{4E1A3367-3E0E-40B7-98E5-D3A00F5AB7A9}" type="presParOf" srcId="{2FEC4ACE-51BE-460C-83A5-284676D7EF04}" destId="{D197846D-940D-497B-9CB1-8F56B865BEAE}" srcOrd="2" destOrd="0" presId="urn:microsoft.com/office/officeart/2005/8/layout/vList6"/>
    <dgm:cxn modelId="{923EA114-E9FF-4E75-AD76-7FC0FAF7A556}" type="presParOf" srcId="{D197846D-940D-497B-9CB1-8F56B865BEAE}" destId="{F187A9EB-97A9-4793-9F98-94B5A7319FCB}" srcOrd="0" destOrd="0" presId="urn:microsoft.com/office/officeart/2005/8/layout/vList6"/>
    <dgm:cxn modelId="{78C65A3E-E84D-4215-A811-D11BD2F863C0}" type="presParOf" srcId="{D197846D-940D-497B-9CB1-8F56B865BEAE}" destId="{77FDF891-1314-4B8D-B58F-7F1389A8CB19}" srcOrd="1" destOrd="0" presId="urn:microsoft.com/office/officeart/2005/8/layout/vList6"/>
    <dgm:cxn modelId="{231FCE32-6654-4175-A4BA-443CAE3BFB5B}" type="presParOf" srcId="{2FEC4ACE-51BE-460C-83A5-284676D7EF04}" destId="{9E677975-19FA-48D9-9D94-E7D0C7846734}" srcOrd="3" destOrd="0" presId="urn:microsoft.com/office/officeart/2005/8/layout/vList6"/>
    <dgm:cxn modelId="{14191C17-1AB1-4081-A3C3-1F91220E6F09}" type="presParOf" srcId="{2FEC4ACE-51BE-460C-83A5-284676D7EF04}" destId="{40F82898-8C85-494D-91E3-B3915EE8A7C0}" srcOrd="4" destOrd="0" presId="urn:microsoft.com/office/officeart/2005/8/layout/vList6"/>
    <dgm:cxn modelId="{E545291D-6AE1-40FE-A713-29A525A1618F}" type="presParOf" srcId="{40F82898-8C85-494D-91E3-B3915EE8A7C0}" destId="{DDC4D14E-5BA5-4058-96CA-5296F4E3E218}" srcOrd="0" destOrd="0" presId="urn:microsoft.com/office/officeart/2005/8/layout/vList6"/>
    <dgm:cxn modelId="{560C42CB-C52C-4F9E-AF51-F49DFA0A6647}" type="presParOf" srcId="{40F82898-8C85-494D-91E3-B3915EE8A7C0}" destId="{DE0D801C-8E34-4A99-948A-FF08925DDA8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D21816-03A4-491E-A037-31D20801C045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511DAD85-8018-4B9F-9283-EEF2C3CB9B83}">
      <dgm:prSet custT="1"/>
      <dgm:spPr/>
      <dgm:t>
        <a:bodyPr/>
        <a:lstStyle/>
        <a:p>
          <a:pPr algn="ctr" rtl="0"/>
          <a:r>
            <a:rPr lang="uk-UA" sz="5400" dirty="0" smtClean="0">
              <a:solidFill>
                <a:srgbClr val="FFFF00"/>
              </a:solidFill>
            </a:rPr>
            <a:t>Функції менеджменту (управління) </a:t>
          </a:r>
          <a:endParaRPr lang="ru-RU" sz="5400" dirty="0">
            <a:solidFill>
              <a:srgbClr val="FFFF00"/>
            </a:solidFill>
          </a:endParaRPr>
        </a:p>
      </dgm:t>
    </dgm:pt>
    <dgm:pt modelId="{35BDAECB-55C8-4F7C-A29B-132BBA16A9C2}" type="parTrans" cxnId="{9EBBA536-BA0F-4D4D-B1C3-97165F04E7FD}">
      <dgm:prSet/>
      <dgm:spPr/>
      <dgm:t>
        <a:bodyPr/>
        <a:lstStyle/>
        <a:p>
          <a:endParaRPr lang="ru-RU"/>
        </a:p>
      </dgm:t>
    </dgm:pt>
    <dgm:pt modelId="{694668B0-A51D-4B7B-A811-DDB4BA0FFA15}" type="sibTrans" cxnId="{9EBBA536-BA0F-4D4D-B1C3-97165F04E7FD}">
      <dgm:prSet/>
      <dgm:spPr/>
      <dgm:t>
        <a:bodyPr/>
        <a:lstStyle/>
        <a:p>
          <a:endParaRPr lang="ru-RU"/>
        </a:p>
      </dgm:t>
    </dgm:pt>
    <dgm:pt modelId="{B53C4EF4-D6EE-4448-91E8-39BE86ACB9AF}" type="pres">
      <dgm:prSet presAssocID="{84D21816-03A4-491E-A037-31D20801C04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807D57-7629-4D5F-975A-E9FB4EEA0189}" type="pres">
      <dgm:prSet presAssocID="{511DAD85-8018-4B9F-9283-EEF2C3CB9B83}" presName="parentText" presStyleLbl="node1" presStyleIdx="0" presStyleCnt="1" custScaleY="294635" custLinFactNeighborX="-3047" custLinFactNeighborY="4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BBA536-BA0F-4D4D-B1C3-97165F04E7FD}" srcId="{84D21816-03A4-491E-A037-31D20801C045}" destId="{511DAD85-8018-4B9F-9283-EEF2C3CB9B83}" srcOrd="0" destOrd="0" parTransId="{35BDAECB-55C8-4F7C-A29B-132BBA16A9C2}" sibTransId="{694668B0-A51D-4B7B-A811-DDB4BA0FFA15}"/>
    <dgm:cxn modelId="{084918A6-2F57-4F34-AF23-BB95102CCA1E}" type="presOf" srcId="{84D21816-03A4-491E-A037-31D20801C045}" destId="{B53C4EF4-D6EE-4448-91E8-39BE86ACB9AF}" srcOrd="0" destOrd="0" presId="urn:microsoft.com/office/officeart/2005/8/layout/vList2"/>
    <dgm:cxn modelId="{9616E7CB-A2EE-46D5-94B8-BA9147791999}" type="presOf" srcId="{511DAD85-8018-4B9F-9283-EEF2C3CB9B83}" destId="{91807D57-7629-4D5F-975A-E9FB4EEA0189}" srcOrd="0" destOrd="0" presId="urn:microsoft.com/office/officeart/2005/8/layout/vList2"/>
    <dgm:cxn modelId="{D46AC812-17DE-44FC-8E10-00E6F1E0D955}" type="presParOf" srcId="{B53C4EF4-D6EE-4448-91E8-39BE86ACB9AF}" destId="{91807D57-7629-4D5F-975A-E9FB4EEA018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E2A2CD-E47A-4705-9E39-5898BF9C9B52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E2EF5DD-37A1-44D3-B4B1-75E2F00717AC}">
      <dgm:prSet/>
      <dgm:spPr/>
      <dgm:t>
        <a:bodyPr/>
        <a:lstStyle/>
        <a:p>
          <a:pPr rtl="0"/>
          <a:r>
            <a:rPr lang="uk-UA" dirty="0" smtClean="0">
              <a:solidFill>
                <a:schemeClr val="bg1"/>
              </a:solidFill>
            </a:rPr>
            <a:t>сукупність дій і операцій, які здійснює менеджмент організації з метою узгодження спільної діяльності її працівників у процесі досягнення цілей організації.</a:t>
          </a:r>
          <a:endParaRPr lang="ru-RU" dirty="0">
            <a:solidFill>
              <a:schemeClr val="bg1"/>
            </a:solidFill>
          </a:endParaRPr>
        </a:p>
      </dgm:t>
    </dgm:pt>
    <dgm:pt modelId="{BD2D1162-2A32-47D7-B725-73F29D025FCE}" type="parTrans" cxnId="{2CB86A84-090F-49A5-A46B-C156B029E696}">
      <dgm:prSet/>
      <dgm:spPr/>
      <dgm:t>
        <a:bodyPr/>
        <a:lstStyle/>
        <a:p>
          <a:endParaRPr lang="ru-RU"/>
        </a:p>
      </dgm:t>
    </dgm:pt>
    <dgm:pt modelId="{F36820CB-67E3-44ED-9149-AB8395E6FA23}" type="sibTrans" cxnId="{2CB86A84-090F-49A5-A46B-C156B029E696}">
      <dgm:prSet/>
      <dgm:spPr/>
      <dgm:t>
        <a:bodyPr/>
        <a:lstStyle/>
        <a:p>
          <a:endParaRPr lang="ru-RU"/>
        </a:p>
      </dgm:t>
    </dgm:pt>
    <dgm:pt modelId="{D74BD589-D931-4F30-9469-7E81497C26B5}" type="pres">
      <dgm:prSet presAssocID="{16E2A2CD-E47A-4705-9E39-5898BF9C9B5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BD74E1-2BB4-43F0-85F6-EE00B68D6491}" type="pres">
      <dgm:prSet presAssocID="{4E2EF5DD-37A1-44D3-B4B1-75E2F00717AC}" presName="node" presStyleLbl="node1" presStyleIdx="0" presStyleCnt="1" custScaleY="87002" custLinFactNeighborY="31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B86A84-090F-49A5-A46B-C156B029E696}" srcId="{16E2A2CD-E47A-4705-9E39-5898BF9C9B52}" destId="{4E2EF5DD-37A1-44D3-B4B1-75E2F00717AC}" srcOrd="0" destOrd="0" parTransId="{BD2D1162-2A32-47D7-B725-73F29D025FCE}" sibTransId="{F36820CB-67E3-44ED-9149-AB8395E6FA23}"/>
    <dgm:cxn modelId="{E29F7F70-2286-467D-A729-C74A15E21D21}" type="presOf" srcId="{4E2EF5DD-37A1-44D3-B4B1-75E2F00717AC}" destId="{0ABD74E1-2BB4-43F0-85F6-EE00B68D6491}" srcOrd="0" destOrd="0" presId="urn:microsoft.com/office/officeart/2005/8/layout/process1"/>
    <dgm:cxn modelId="{D8F4C4DA-7A2B-4861-9DBE-B83346C43E88}" type="presOf" srcId="{16E2A2CD-E47A-4705-9E39-5898BF9C9B52}" destId="{D74BD589-D931-4F30-9469-7E81497C26B5}" srcOrd="0" destOrd="0" presId="urn:microsoft.com/office/officeart/2005/8/layout/process1"/>
    <dgm:cxn modelId="{5823C914-CC60-4099-903E-71EC0BA01A82}" type="presParOf" srcId="{D74BD589-D931-4F30-9469-7E81497C26B5}" destId="{0ABD74E1-2BB4-43F0-85F6-EE00B68D6491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790E60-2813-4144-99C3-E90462151179}" type="doc">
      <dgm:prSet loTypeId="urn:microsoft.com/office/officeart/2005/8/layout/hierarchy6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9833B00-901E-458C-994A-EAC21317B24E}">
      <dgm:prSet phldrT="[Текст]" custT="1"/>
      <dgm:spPr/>
      <dgm:t>
        <a:bodyPr/>
        <a:lstStyle/>
        <a:p>
          <a:r>
            <a:rPr lang="uk-UA" sz="6000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Принцип</a:t>
          </a:r>
          <a:endParaRPr lang="ru-RU" sz="4800" dirty="0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12DEF43C-0898-41BA-A588-A3485BE7F74D}" type="parTrans" cxnId="{406DAA38-3897-4481-8CDA-98216FC52851}">
      <dgm:prSet/>
      <dgm:spPr/>
      <dgm:t>
        <a:bodyPr/>
        <a:lstStyle/>
        <a:p>
          <a:endParaRPr lang="ru-RU"/>
        </a:p>
      </dgm:t>
    </dgm:pt>
    <dgm:pt modelId="{068DFDAC-A88C-4A7D-AEFF-C9A4D9EB28C1}" type="sibTrans" cxnId="{406DAA38-3897-4481-8CDA-98216FC52851}">
      <dgm:prSet/>
      <dgm:spPr/>
      <dgm:t>
        <a:bodyPr/>
        <a:lstStyle/>
        <a:p>
          <a:endParaRPr lang="ru-RU"/>
        </a:p>
      </dgm:t>
    </dgm:pt>
    <dgm:pt modelId="{91AFD77F-F06D-48C5-9C2A-0FFB7C7C1131}">
      <dgm:prSet phldrT="[Текст]"/>
      <dgm:spPr/>
      <dgm:t>
        <a:bodyPr/>
        <a:lstStyle/>
        <a:p>
          <a:r>
            <a:rPr lang="uk-UA" dirty="0" smtClean="0">
              <a:solidFill>
                <a:schemeClr val="accent3">
                  <a:lumMod val="50000"/>
                </a:schemeClr>
              </a:solidFill>
            </a:rPr>
            <a:t>правило, порушення якого призводить до дискредитації об’єкту</a:t>
          </a:r>
          <a:endParaRPr lang="ru-RU" dirty="0">
            <a:solidFill>
              <a:schemeClr val="accent3">
                <a:lumMod val="50000"/>
              </a:schemeClr>
            </a:solidFill>
          </a:endParaRPr>
        </a:p>
      </dgm:t>
    </dgm:pt>
    <dgm:pt modelId="{30CBC379-B9DE-4ED9-A714-C25E0B09777A}" type="parTrans" cxnId="{6E179513-D8ED-46A6-8E46-DFEDDC500C35}">
      <dgm:prSet/>
      <dgm:spPr/>
      <dgm:t>
        <a:bodyPr/>
        <a:lstStyle/>
        <a:p>
          <a:endParaRPr lang="ru-RU"/>
        </a:p>
      </dgm:t>
    </dgm:pt>
    <dgm:pt modelId="{61E74CCD-36FD-45AB-9817-18B3BB8EBE33}" type="sibTrans" cxnId="{6E179513-D8ED-46A6-8E46-DFEDDC500C35}">
      <dgm:prSet/>
      <dgm:spPr/>
      <dgm:t>
        <a:bodyPr/>
        <a:lstStyle/>
        <a:p>
          <a:endParaRPr lang="ru-RU"/>
        </a:p>
      </dgm:t>
    </dgm:pt>
    <dgm:pt modelId="{FE1AD647-E5BF-44FD-B52C-6761B04331B0}">
      <dgm:prSet phldrT="[Текст]"/>
      <dgm:spPr/>
      <dgm:t>
        <a:bodyPr/>
        <a:lstStyle/>
        <a:p>
          <a:r>
            <a:rPr lang="uk-UA" dirty="0" smtClean="0">
              <a:solidFill>
                <a:srgbClr val="FFFF00"/>
              </a:solidFill>
            </a:rPr>
            <a:t>порушення принципу незалежності внутрішнього аудиту призводить до порушення самого аудиту, що підриває довіру та робить аудит неефективним і неправильним</a:t>
          </a:r>
          <a:endParaRPr lang="ru-RU" dirty="0">
            <a:solidFill>
              <a:srgbClr val="FFFF00"/>
            </a:solidFill>
          </a:endParaRPr>
        </a:p>
      </dgm:t>
    </dgm:pt>
    <dgm:pt modelId="{2B8FCA28-EFF1-4156-ABC3-160E06A0A934}" type="parTrans" cxnId="{9CBAE44A-1137-47E9-A2AA-A4B555D9495E}">
      <dgm:prSet/>
      <dgm:spPr/>
      <dgm:t>
        <a:bodyPr/>
        <a:lstStyle/>
        <a:p>
          <a:endParaRPr lang="ru-RU"/>
        </a:p>
      </dgm:t>
    </dgm:pt>
    <dgm:pt modelId="{FFA845EC-CA7A-4938-861A-A9A9548C6411}" type="sibTrans" cxnId="{9CBAE44A-1137-47E9-A2AA-A4B555D9495E}">
      <dgm:prSet/>
      <dgm:spPr/>
      <dgm:t>
        <a:bodyPr/>
        <a:lstStyle/>
        <a:p>
          <a:endParaRPr lang="ru-RU"/>
        </a:p>
      </dgm:t>
    </dgm:pt>
    <dgm:pt modelId="{76BC06F6-0417-48CA-8EBB-EEB2FBD339D6}" type="pres">
      <dgm:prSet presAssocID="{C7790E60-2813-4144-99C3-E9046215117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92D4CF-FFB0-42D8-96ED-86FF30917AD8}" type="pres">
      <dgm:prSet presAssocID="{C7790E60-2813-4144-99C3-E90462151179}" presName="hierFlow" presStyleCnt="0"/>
      <dgm:spPr/>
    </dgm:pt>
    <dgm:pt modelId="{5B4723ED-9867-4A72-95E0-7C646830C7C9}" type="pres">
      <dgm:prSet presAssocID="{C7790E60-2813-4144-99C3-E9046215117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27270DE2-933E-47DE-B486-77733F6F67BE}" type="pres">
      <dgm:prSet presAssocID="{49833B00-901E-458C-994A-EAC21317B24E}" presName="Name14" presStyleCnt="0"/>
      <dgm:spPr/>
    </dgm:pt>
    <dgm:pt modelId="{FDFB6041-041E-4941-8050-CD898E0C5B72}" type="pres">
      <dgm:prSet presAssocID="{49833B00-901E-458C-994A-EAC21317B24E}" presName="level1Shape" presStyleLbl="node0" presStyleIdx="0" presStyleCnt="1" custScaleX="5271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DA0B0E-03A9-40A2-931E-F0659BA5E26C}" type="pres">
      <dgm:prSet presAssocID="{49833B00-901E-458C-994A-EAC21317B24E}" presName="hierChild2" presStyleCnt="0"/>
      <dgm:spPr/>
    </dgm:pt>
    <dgm:pt modelId="{0A98AEB8-1FEB-4CAD-B481-80232D34281A}" type="pres">
      <dgm:prSet presAssocID="{30CBC379-B9DE-4ED9-A714-C25E0B09777A}" presName="Name19" presStyleLbl="parChTrans1D2" presStyleIdx="0" presStyleCnt="1"/>
      <dgm:spPr/>
      <dgm:t>
        <a:bodyPr/>
        <a:lstStyle/>
        <a:p>
          <a:endParaRPr lang="ru-RU"/>
        </a:p>
      </dgm:t>
    </dgm:pt>
    <dgm:pt modelId="{1FB6229E-4EB2-46A4-A6DE-4906BFEA82B7}" type="pres">
      <dgm:prSet presAssocID="{91AFD77F-F06D-48C5-9C2A-0FFB7C7C1131}" presName="Name21" presStyleCnt="0"/>
      <dgm:spPr/>
    </dgm:pt>
    <dgm:pt modelId="{DFC745A5-21B0-40BB-B7E8-8A42DCBB885D}" type="pres">
      <dgm:prSet presAssocID="{91AFD77F-F06D-48C5-9C2A-0FFB7C7C1131}" presName="level2Shape" presStyleLbl="node2" presStyleIdx="0" presStyleCnt="1" custScaleX="438313"/>
      <dgm:spPr/>
      <dgm:t>
        <a:bodyPr/>
        <a:lstStyle/>
        <a:p>
          <a:endParaRPr lang="ru-RU"/>
        </a:p>
      </dgm:t>
    </dgm:pt>
    <dgm:pt modelId="{DFAC315A-F07E-4697-BE33-086463881519}" type="pres">
      <dgm:prSet presAssocID="{91AFD77F-F06D-48C5-9C2A-0FFB7C7C1131}" presName="hierChild3" presStyleCnt="0"/>
      <dgm:spPr/>
    </dgm:pt>
    <dgm:pt modelId="{427C1EDA-62B2-4C0B-A62D-690F5A0933F7}" type="pres">
      <dgm:prSet presAssocID="{2B8FCA28-EFF1-4156-ABC3-160E06A0A934}" presName="Name19" presStyleLbl="parChTrans1D3" presStyleIdx="0" presStyleCnt="1"/>
      <dgm:spPr/>
      <dgm:t>
        <a:bodyPr/>
        <a:lstStyle/>
        <a:p>
          <a:endParaRPr lang="ru-RU"/>
        </a:p>
      </dgm:t>
    </dgm:pt>
    <dgm:pt modelId="{A1BA0CDA-3780-493E-9226-D275FE0078FD}" type="pres">
      <dgm:prSet presAssocID="{FE1AD647-E5BF-44FD-B52C-6761B04331B0}" presName="Name21" presStyleCnt="0"/>
      <dgm:spPr/>
    </dgm:pt>
    <dgm:pt modelId="{6E4CB434-6A49-4E8F-AA4C-5673661CF2F0}" type="pres">
      <dgm:prSet presAssocID="{FE1AD647-E5BF-44FD-B52C-6761B04331B0}" presName="level2Shape" presStyleLbl="node3" presStyleIdx="0" presStyleCnt="1" custScaleX="428163"/>
      <dgm:spPr/>
      <dgm:t>
        <a:bodyPr/>
        <a:lstStyle/>
        <a:p>
          <a:endParaRPr lang="ru-RU"/>
        </a:p>
      </dgm:t>
    </dgm:pt>
    <dgm:pt modelId="{B49336CB-E5F6-4A09-A6A9-BBEABF4FDE38}" type="pres">
      <dgm:prSet presAssocID="{FE1AD647-E5BF-44FD-B52C-6761B04331B0}" presName="hierChild3" presStyleCnt="0"/>
      <dgm:spPr/>
    </dgm:pt>
    <dgm:pt modelId="{59B6A771-F4BC-4DC1-A2F2-CBC1D8C85207}" type="pres">
      <dgm:prSet presAssocID="{C7790E60-2813-4144-99C3-E90462151179}" presName="bgShapesFlow" presStyleCnt="0"/>
      <dgm:spPr/>
    </dgm:pt>
  </dgm:ptLst>
  <dgm:cxnLst>
    <dgm:cxn modelId="{6E179513-D8ED-46A6-8E46-DFEDDC500C35}" srcId="{49833B00-901E-458C-994A-EAC21317B24E}" destId="{91AFD77F-F06D-48C5-9C2A-0FFB7C7C1131}" srcOrd="0" destOrd="0" parTransId="{30CBC379-B9DE-4ED9-A714-C25E0B09777A}" sibTransId="{61E74CCD-36FD-45AB-9817-18B3BB8EBE33}"/>
    <dgm:cxn modelId="{C0A544FA-C7BE-4A2C-B5F6-67BA70AB5FC2}" type="presOf" srcId="{C7790E60-2813-4144-99C3-E90462151179}" destId="{76BC06F6-0417-48CA-8EBB-EEB2FBD339D6}" srcOrd="0" destOrd="0" presId="urn:microsoft.com/office/officeart/2005/8/layout/hierarchy6"/>
    <dgm:cxn modelId="{9CBAE44A-1137-47E9-A2AA-A4B555D9495E}" srcId="{91AFD77F-F06D-48C5-9C2A-0FFB7C7C1131}" destId="{FE1AD647-E5BF-44FD-B52C-6761B04331B0}" srcOrd="0" destOrd="0" parTransId="{2B8FCA28-EFF1-4156-ABC3-160E06A0A934}" sibTransId="{FFA845EC-CA7A-4938-861A-A9A9548C6411}"/>
    <dgm:cxn modelId="{406DAA38-3897-4481-8CDA-98216FC52851}" srcId="{C7790E60-2813-4144-99C3-E90462151179}" destId="{49833B00-901E-458C-994A-EAC21317B24E}" srcOrd="0" destOrd="0" parTransId="{12DEF43C-0898-41BA-A588-A3485BE7F74D}" sibTransId="{068DFDAC-A88C-4A7D-AEFF-C9A4D9EB28C1}"/>
    <dgm:cxn modelId="{45A57443-A1C7-4FFA-996A-A0C4AF8AF944}" type="presOf" srcId="{91AFD77F-F06D-48C5-9C2A-0FFB7C7C1131}" destId="{DFC745A5-21B0-40BB-B7E8-8A42DCBB885D}" srcOrd="0" destOrd="0" presId="urn:microsoft.com/office/officeart/2005/8/layout/hierarchy6"/>
    <dgm:cxn modelId="{55093C71-F891-43FC-B794-E4D5F9940B7E}" type="presOf" srcId="{FE1AD647-E5BF-44FD-B52C-6761B04331B0}" destId="{6E4CB434-6A49-4E8F-AA4C-5673661CF2F0}" srcOrd="0" destOrd="0" presId="urn:microsoft.com/office/officeart/2005/8/layout/hierarchy6"/>
    <dgm:cxn modelId="{0BBF1862-5283-41E3-8274-A8B61CAD05D6}" type="presOf" srcId="{49833B00-901E-458C-994A-EAC21317B24E}" destId="{FDFB6041-041E-4941-8050-CD898E0C5B72}" srcOrd="0" destOrd="0" presId="urn:microsoft.com/office/officeart/2005/8/layout/hierarchy6"/>
    <dgm:cxn modelId="{B05C92D2-3B6D-487E-A3AE-8D76555E62BD}" type="presOf" srcId="{30CBC379-B9DE-4ED9-A714-C25E0B09777A}" destId="{0A98AEB8-1FEB-4CAD-B481-80232D34281A}" srcOrd="0" destOrd="0" presId="urn:microsoft.com/office/officeart/2005/8/layout/hierarchy6"/>
    <dgm:cxn modelId="{D7093191-8B11-4720-8502-54B6983E7D49}" type="presOf" srcId="{2B8FCA28-EFF1-4156-ABC3-160E06A0A934}" destId="{427C1EDA-62B2-4C0B-A62D-690F5A0933F7}" srcOrd="0" destOrd="0" presId="urn:microsoft.com/office/officeart/2005/8/layout/hierarchy6"/>
    <dgm:cxn modelId="{77D56240-8A81-492F-8E6D-B1A1EE35CB29}" type="presParOf" srcId="{76BC06F6-0417-48CA-8EBB-EEB2FBD339D6}" destId="{3792D4CF-FFB0-42D8-96ED-86FF30917AD8}" srcOrd="0" destOrd="0" presId="urn:microsoft.com/office/officeart/2005/8/layout/hierarchy6"/>
    <dgm:cxn modelId="{F7A8129A-4520-4E49-873D-EF709D1B380C}" type="presParOf" srcId="{3792D4CF-FFB0-42D8-96ED-86FF30917AD8}" destId="{5B4723ED-9867-4A72-95E0-7C646830C7C9}" srcOrd="0" destOrd="0" presId="urn:microsoft.com/office/officeart/2005/8/layout/hierarchy6"/>
    <dgm:cxn modelId="{4705391A-3098-468F-BD3E-675735BE606F}" type="presParOf" srcId="{5B4723ED-9867-4A72-95E0-7C646830C7C9}" destId="{27270DE2-933E-47DE-B486-77733F6F67BE}" srcOrd="0" destOrd="0" presId="urn:microsoft.com/office/officeart/2005/8/layout/hierarchy6"/>
    <dgm:cxn modelId="{16D136CC-C198-4098-AF64-5BE3B0DD402F}" type="presParOf" srcId="{27270DE2-933E-47DE-B486-77733F6F67BE}" destId="{FDFB6041-041E-4941-8050-CD898E0C5B72}" srcOrd="0" destOrd="0" presId="urn:microsoft.com/office/officeart/2005/8/layout/hierarchy6"/>
    <dgm:cxn modelId="{8EBCB704-0CBE-4094-8E04-0476E89AF061}" type="presParOf" srcId="{27270DE2-933E-47DE-B486-77733F6F67BE}" destId="{E0DA0B0E-03A9-40A2-931E-F0659BA5E26C}" srcOrd="1" destOrd="0" presId="urn:microsoft.com/office/officeart/2005/8/layout/hierarchy6"/>
    <dgm:cxn modelId="{98DDDABA-B899-4D76-AA05-8B60B32F0450}" type="presParOf" srcId="{E0DA0B0E-03A9-40A2-931E-F0659BA5E26C}" destId="{0A98AEB8-1FEB-4CAD-B481-80232D34281A}" srcOrd="0" destOrd="0" presId="urn:microsoft.com/office/officeart/2005/8/layout/hierarchy6"/>
    <dgm:cxn modelId="{AD161408-C8A2-4FA3-A13E-2C158E8C9841}" type="presParOf" srcId="{E0DA0B0E-03A9-40A2-931E-F0659BA5E26C}" destId="{1FB6229E-4EB2-46A4-A6DE-4906BFEA82B7}" srcOrd="1" destOrd="0" presId="urn:microsoft.com/office/officeart/2005/8/layout/hierarchy6"/>
    <dgm:cxn modelId="{072CA07D-8862-4551-8DF3-39D640351DF2}" type="presParOf" srcId="{1FB6229E-4EB2-46A4-A6DE-4906BFEA82B7}" destId="{DFC745A5-21B0-40BB-B7E8-8A42DCBB885D}" srcOrd="0" destOrd="0" presId="urn:microsoft.com/office/officeart/2005/8/layout/hierarchy6"/>
    <dgm:cxn modelId="{8FAEA20C-1AEB-4F36-B4EA-2DDD22B15320}" type="presParOf" srcId="{1FB6229E-4EB2-46A4-A6DE-4906BFEA82B7}" destId="{DFAC315A-F07E-4697-BE33-086463881519}" srcOrd="1" destOrd="0" presId="urn:microsoft.com/office/officeart/2005/8/layout/hierarchy6"/>
    <dgm:cxn modelId="{4B93C0F0-0A6E-479C-9DDD-A9569CD7142E}" type="presParOf" srcId="{DFAC315A-F07E-4697-BE33-086463881519}" destId="{427C1EDA-62B2-4C0B-A62D-690F5A0933F7}" srcOrd="0" destOrd="0" presId="urn:microsoft.com/office/officeart/2005/8/layout/hierarchy6"/>
    <dgm:cxn modelId="{4B9B017D-2141-4708-8645-6875EC80E46B}" type="presParOf" srcId="{DFAC315A-F07E-4697-BE33-086463881519}" destId="{A1BA0CDA-3780-493E-9226-D275FE0078FD}" srcOrd="1" destOrd="0" presId="urn:microsoft.com/office/officeart/2005/8/layout/hierarchy6"/>
    <dgm:cxn modelId="{547FC47F-FA2C-4DE4-AC0C-A3FFD334BD3A}" type="presParOf" srcId="{A1BA0CDA-3780-493E-9226-D275FE0078FD}" destId="{6E4CB434-6A49-4E8F-AA4C-5673661CF2F0}" srcOrd="0" destOrd="0" presId="urn:microsoft.com/office/officeart/2005/8/layout/hierarchy6"/>
    <dgm:cxn modelId="{CBA01C4F-DD93-496C-AFD6-7DA39D8B8273}" type="presParOf" srcId="{A1BA0CDA-3780-493E-9226-D275FE0078FD}" destId="{B49336CB-E5F6-4A09-A6A9-BBEABF4FDE38}" srcOrd="1" destOrd="0" presId="urn:microsoft.com/office/officeart/2005/8/layout/hierarchy6"/>
    <dgm:cxn modelId="{88818B51-FF6F-4230-87CF-483E5945BB7B}" type="presParOf" srcId="{76BC06F6-0417-48CA-8EBB-EEB2FBD339D6}" destId="{59B6A771-F4BC-4DC1-A2F2-CBC1D8C85207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4D2063-BC56-4C01-A2CF-E95BA7C1A0AA}" type="doc">
      <dgm:prSet loTypeId="urn:microsoft.com/office/officeart/2005/8/layout/hList3" loCatId="list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9145CD7D-6D5C-4CF5-8981-63AEDCE95E1F}">
      <dgm:prSet phldrT="[Текст]" custT="1"/>
      <dgm:spPr/>
      <dgm:t>
        <a:bodyPr/>
        <a:lstStyle/>
        <a:p>
          <a:pPr algn="ctr"/>
          <a:r>
            <a:rPr lang="uk-UA" sz="4800" dirty="0" smtClean="0">
              <a:solidFill>
                <a:schemeClr val="accent6"/>
              </a:solidFill>
            </a:rPr>
            <a:t>Принцип єдиноначальності</a:t>
          </a:r>
          <a:endParaRPr lang="ru-RU" sz="4800" dirty="0">
            <a:solidFill>
              <a:schemeClr val="accent6"/>
            </a:solidFill>
          </a:endParaRPr>
        </a:p>
      </dgm:t>
    </dgm:pt>
    <dgm:pt modelId="{D474898E-0E8B-40ED-8CB3-C88132ED5737}" type="parTrans" cxnId="{FEAE2970-A4AD-4DA8-8B10-71735858774A}">
      <dgm:prSet/>
      <dgm:spPr/>
      <dgm:t>
        <a:bodyPr/>
        <a:lstStyle/>
        <a:p>
          <a:pPr algn="ctr"/>
          <a:endParaRPr lang="ru-RU"/>
        </a:p>
      </dgm:t>
    </dgm:pt>
    <dgm:pt modelId="{F6B9D64D-0154-4672-9242-184979679127}" type="sibTrans" cxnId="{FEAE2970-A4AD-4DA8-8B10-71735858774A}">
      <dgm:prSet/>
      <dgm:spPr/>
      <dgm:t>
        <a:bodyPr/>
        <a:lstStyle/>
        <a:p>
          <a:pPr algn="ctr"/>
          <a:endParaRPr lang="ru-RU"/>
        </a:p>
      </dgm:t>
    </dgm:pt>
    <dgm:pt modelId="{F9FA8774-CD53-406B-A521-492B28A2567A}">
      <dgm:prSet phldrT="[Текст]" custT="1"/>
      <dgm:spPr/>
      <dgm:t>
        <a:bodyPr/>
        <a:lstStyle/>
        <a:p>
          <a:pPr algn="ctr"/>
          <a:r>
            <a:rPr lang="uk-UA" sz="2800" dirty="0" smtClean="0">
              <a:solidFill>
                <a:srgbClr val="00B050"/>
              </a:solidFill>
            </a:rPr>
            <a:t>Люди краще реагують на те, що ними керує один начальник</a:t>
          </a:r>
          <a:endParaRPr lang="ru-RU" sz="2800" dirty="0">
            <a:solidFill>
              <a:srgbClr val="00B050"/>
            </a:solidFill>
          </a:endParaRPr>
        </a:p>
      </dgm:t>
    </dgm:pt>
    <dgm:pt modelId="{C7B9C97A-AEEB-4595-A0F9-EF83585B1753}" type="parTrans" cxnId="{2B2F8A38-1ADC-4458-B0C2-6DCD420AF782}">
      <dgm:prSet/>
      <dgm:spPr/>
      <dgm:t>
        <a:bodyPr/>
        <a:lstStyle/>
        <a:p>
          <a:pPr algn="ctr"/>
          <a:endParaRPr lang="ru-RU"/>
        </a:p>
      </dgm:t>
    </dgm:pt>
    <dgm:pt modelId="{5887809F-3BCD-44C4-830C-BB8B21E5462D}" type="sibTrans" cxnId="{2B2F8A38-1ADC-4458-B0C2-6DCD420AF782}">
      <dgm:prSet/>
      <dgm:spPr/>
      <dgm:t>
        <a:bodyPr/>
        <a:lstStyle/>
        <a:p>
          <a:pPr algn="ctr"/>
          <a:endParaRPr lang="ru-RU"/>
        </a:p>
      </dgm:t>
    </dgm:pt>
    <dgm:pt modelId="{95C0D806-12FD-42CE-88B9-E471CE3F02B4}">
      <dgm:prSet phldrT="[Текст]"/>
      <dgm:spPr/>
      <dgm:t>
        <a:bodyPr/>
        <a:lstStyle/>
        <a:p>
          <a:pPr algn="ctr"/>
          <a:r>
            <a:rPr lang="uk-UA" dirty="0" smtClean="0">
              <a:solidFill>
                <a:srgbClr val="0070C0"/>
              </a:solidFill>
            </a:rPr>
            <a:t>Аудитор перевіряє потік управлінської інформації від керуючої системи до керованої, а також пряму підпорядкованість працівників лише одному керівнику; впевнюється, що немає дублювання функцій керівників різних відділів</a:t>
          </a:r>
          <a:endParaRPr lang="ru-RU" dirty="0">
            <a:solidFill>
              <a:srgbClr val="0070C0"/>
            </a:solidFill>
          </a:endParaRPr>
        </a:p>
      </dgm:t>
    </dgm:pt>
    <dgm:pt modelId="{C0B2AF5B-9587-4B3B-B3CF-621BD64D5F1B}" type="parTrans" cxnId="{37E4F0BF-D9C8-4653-8396-49BE4ABEFAE3}">
      <dgm:prSet/>
      <dgm:spPr/>
      <dgm:t>
        <a:bodyPr/>
        <a:lstStyle/>
        <a:p>
          <a:pPr algn="ctr"/>
          <a:endParaRPr lang="ru-RU"/>
        </a:p>
      </dgm:t>
    </dgm:pt>
    <dgm:pt modelId="{C6DB1925-9183-413D-BB43-24797F4E2EC2}" type="sibTrans" cxnId="{37E4F0BF-D9C8-4653-8396-49BE4ABEFAE3}">
      <dgm:prSet/>
      <dgm:spPr/>
      <dgm:t>
        <a:bodyPr/>
        <a:lstStyle/>
        <a:p>
          <a:pPr algn="ctr"/>
          <a:endParaRPr lang="ru-RU"/>
        </a:p>
      </dgm:t>
    </dgm:pt>
    <dgm:pt modelId="{48F9F5D9-6B6A-41C5-9821-B6389316DD63}" type="pres">
      <dgm:prSet presAssocID="{EE4D2063-BC56-4C01-A2CF-E95BA7C1A0A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FE6701-0A51-458A-851C-D83CA0F3969D}" type="pres">
      <dgm:prSet presAssocID="{9145CD7D-6D5C-4CF5-8981-63AEDCE95E1F}" presName="roof" presStyleLbl="dkBgShp" presStyleIdx="0" presStyleCnt="2"/>
      <dgm:spPr/>
      <dgm:t>
        <a:bodyPr/>
        <a:lstStyle/>
        <a:p>
          <a:endParaRPr lang="ru-RU"/>
        </a:p>
      </dgm:t>
    </dgm:pt>
    <dgm:pt modelId="{034BAE89-7E5B-425C-B198-DDF24161E818}" type="pres">
      <dgm:prSet presAssocID="{9145CD7D-6D5C-4CF5-8981-63AEDCE95E1F}" presName="pillars" presStyleCnt="0"/>
      <dgm:spPr/>
    </dgm:pt>
    <dgm:pt modelId="{55D28D42-93D0-496F-906D-62B069A37450}" type="pres">
      <dgm:prSet presAssocID="{9145CD7D-6D5C-4CF5-8981-63AEDCE95E1F}" presName="pillar1" presStyleLbl="node1" presStyleIdx="0" presStyleCnt="2" custScaleX="49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FC2EEC-8DA3-420F-B74E-D338AA7D9A79}" type="pres">
      <dgm:prSet presAssocID="{95C0D806-12FD-42CE-88B9-E471CE3F02B4}" presName="pillarX" presStyleLbl="node1" presStyleIdx="1" presStyleCnt="2" custLinFactNeighborX="-1108" custLinFactNeighborY="1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5AAE71-1476-49DD-A45E-8C67142FC1D2}" type="pres">
      <dgm:prSet presAssocID="{9145CD7D-6D5C-4CF5-8981-63AEDCE95E1F}" presName="base" presStyleLbl="dkBgShp" presStyleIdx="1" presStyleCnt="2" custLinFactNeighborX="1217" custLinFactNeighborY="-514"/>
      <dgm:spPr/>
    </dgm:pt>
  </dgm:ptLst>
  <dgm:cxnLst>
    <dgm:cxn modelId="{2B2F8A38-1ADC-4458-B0C2-6DCD420AF782}" srcId="{9145CD7D-6D5C-4CF5-8981-63AEDCE95E1F}" destId="{F9FA8774-CD53-406B-A521-492B28A2567A}" srcOrd="0" destOrd="0" parTransId="{C7B9C97A-AEEB-4595-A0F9-EF83585B1753}" sibTransId="{5887809F-3BCD-44C4-830C-BB8B21E5462D}"/>
    <dgm:cxn modelId="{205E03C4-01C3-4CA6-AE75-04C15529BB49}" type="presOf" srcId="{F9FA8774-CD53-406B-A521-492B28A2567A}" destId="{55D28D42-93D0-496F-906D-62B069A37450}" srcOrd="0" destOrd="0" presId="urn:microsoft.com/office/officeart/2005/8/layout/hList3"/>
    <dgm:cxn modelId="{892CD97F-B2FD-4BFE-B415-89DB6E0B0C64}" type="presOf" srcId="{9145CD7D-6D5C-4CF5-8981-63AEDCE95E1F}" destId="{CBFE6701-0A51-458A-851C-D83CA0F3969D}" srcOrd="0" destOrd="0" presId="urn:microsoft.com/office/officeart/2005/8/layout/hList3"/>
    <dgm:cxn modelId="{37E4F0BF-D9C8-4653-8396-49BE4ABEFAE3}" srcId="{9145CD7D-6D5C-4CF5-8981-63AEDCE95E1F}" destId="{95C0D806-12FD-42CE-88B9-E471CE3F02B4}" srcOrd="1" destOrd="0" parTransId="{C0B2AF5B-9587-4B3B-B3CF-621BD64D5F1B}" sibTransId="{C6DB1925-9183-413D-BB43-24797F4E2EC2}"/>
    <dgm:cxn modelId="{2B9B8D71-202E-4188-A382-9C85D94A7D33}" type="presOf" srcId="{95C0D806-12FD-42CE-88B9-E471CE3F02B4}" destId="{35FC2EEC-8DA3-420F-B74E-D338AA7D9A79}" srcOrd="0" destOrd="0" presId="urn:microsoft.com/office/officeart/2005/8/layout/hList3"/>
    <dgm:cxn modelId="{A5245A2E-7E49-432E-8F74-240D6F341272}" type="presOf" srcId="{EE4D2063-BC56-4C01-A2CF-E95BA7C1A0AA}" destId="{48F9F5D9-6B6A-41C5-9821-B6389316DD63}" srcOrd="0" destOrd="0" presId="urn:microsoft.com/office/officeart/2005/8/layout/hList3"/>
    <dgm:cxn modelId="{FEAE2970-A4AD-4DA8-8B10-71735858774A}" srcId="{EE4D2063-BC56-4C01-A2CF-E95BA7C1A0AA}" destId="{9145CD7D-6D5C-4CF5-8981-63AEDCE95E1F}" srcOrd="0" destOrd="0" parTransId="{D474898E-0E8B-40ED-8CB3-C88132ED5737}" sibTransId="{F6B9D64D-0154-4672-9242-184979679127}"/>
    <dgm:cxn modelId="{363CC4EC-F4E6-42BB-9113-9DBB1F034A5F}" type="presParOf" srcId="{48F9F5D9-6B6A-41C5-9821-B6389316DD63}" destId="{CBFE6701-0A51-458A-851C-D83CA0F3969D}" srcOrd="0" destOrd="0" presId="urn:microsoft.com/office/officeart/2005/8/layout/hList3"/>
    <dgm:cxn modelId="{D88DAF04-3A2B-4561-AA1A-94D0BC21B322}" type="presParOf" srcId="{48F9F5D9-6B6A-41C5-9821-B6389316DD63}" destId="{034BAE89-7E5B-425C-B198-DDF24161E818}" srcOrd="1" destOrd="0" presId="urn:microsoft.com/office/officeart/2005/8/layout/hList3"/>
    <dgm:cxn modelId="{8BCD7E13-4636-42F2-90D7-B2ECBACDC495}" type="presParOf" srcId="{034BAE89-7E5B-425C-B198-DDF24161E818}" destId="{55D28D42-93D0-496F-906D-62B069A37450}" srcOrd="0" destOrd="0" presId="urn:microsoft.com/office/officeart/2005/8/layout/hList3"/>
    <dgm:cxn modelId="{4B3F1050-8CA2-47BB-9B1C-6A056144B959}" type="presParOf" srcId="{034BAE89-7E5B-425C-B198-DDF24161E818}" destId="{35FC2EEC-8DA3-420F-B74E-D338AA7D9A79}" srcOrd="1" destOrd="0" presId="urn:microsoft.com/office/officeart/2005/8/layout/hList3"/>
    <dgm:cxn modelId="{FB500C36-E3CD-4B30-97E3-595FACC122F5}" type="presParOf" srcId="{48F9F5D9-6B6A-41C5-9821-B6389316DD63}" destId="{CB5AAE71-1476-49DD-A45E-8C67142FC1D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6268033-0915-43F8-95FF-602D3B9D94C7}" type="doc">
      <dgm:prSet loTypeId="urn:microsoft.com/office/officeart/2005/8/layout/hList3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E0F7BBFE-2A6A-44AB-91B7-E46087EF3FA0}">
      <dgm:prSet phldrT="[Текст]"/>
      <dgm:spPr/>
      <dgm:t>
        <a:bodyPr/>
        <a:lstStyle/>
        <a:p>
          <a:r>
            <a:rPr lang="uk-UA" dirty="0" smtClean="0">
              <a:solidFill>
                <a:schemeClr val="accent2">
                  <a:lumMod val="75000"/>
                </a:schemeClr>
              </a:solidFill>
            </a:rPr>
            <a:t>Принцип мотивації</a:t>
          </a:r>
          <a:endParaRPr lang="ru-RU" dirty="0">
            <a:solidFill>
              <a:schemeClr val="accent2">
                <a:lumMod val="75000"/>
              </a:schemeClr>
            </a:solidFill>
          </a:endParaRPr>
        </a:p>
      </dgm:t>
    </dgm:pt>
    <dgm:pt modelId="{661113B9-A72A-499E-BE15-93FF420D862A}" type="parTrans" cxnId="{87EE4143-DCD8-4E5D-8597-FDB9F76DAB81}">
      <dgm:prSet/>
      <dgm:spPr/>
      <dgm:t>
        <a:bodyPr/>
        <a:lstStyle/>
        <a:p>
          <a:endParaRPr lang="ru-RU"/>
        </a:p>
      </dgm:t>
    </dgm:pt>
    <dgm:pt modelId="{E497188B-9025-4F23-B5E8-02BE3A850F6A}" type="sibTrans" cxnId="{87EE4143-DCD8-4E5D-8597-FDB9F76DAB81}">
      <dgm:prSet/>
      <dgm:spPr/>
      <dgm:t>
        <a:bodyPr/>
        <a:lstStyle/>
        <a:p>
          <a:endParaRPr lang="ru-RU"/>
        </a:p>
      </dgm:t>
    </dgm:pt>
    <dgm:pt modelId="{5AFF0E71-4331-485D-870F-23A345103324}">
      <dgm:prSet phldrT="[Текст]"/>
      <dgm:spPr/>
      <dgm:t>
        <a:bodyPr/>
        <a:lstStyle/>
        <a:p>
          <a:r>
            <a:rPr lang="uk-UA" dirty="0" smtClean="0">
              <a:solidFill>
                <a:schemeClr val="bg2">
                  <a:lumMod val="25000"/>
                </a:schemeClr>
              </a:solidFill>
            </a:rPr>
            <a:t>Чим ретельніше менеджери здійснюють заохочення та покарання, тим ефективнішою буде мотивація</a:t>
          </a:r>
          <a:endParaRPr lang="ru-RU" dirty="0">
            <a:solidFill>
              <a:schemeClr val="bg2">
                <a:lumMod val="25000"/>
              </a:schemeClr>
            </a:solidFill>
          </a:endParaRPr>
        </a:p>
      </dgm:t>
    </dgm:pt>
    <dgm:pt modelId="{AE9D4FAC-D9D2-409E-A978-DA3CD6746F11}" type="parTrans" cxnId="{6053786E-54D3-44CC-A00D-5AC0CB97EF28}">
      <dgm:prSet/>
      <dgm:spPr/>
      <dgm:t>
        <a:bodyPr/>
        <a:lstStyle/>
        <a:p>
          <a:endParaRPr lang="ru-RU"/>
        </a:p>
      </dgm:t>
    </dgm:pt>
    <dgm:pt modelId="{B97D2EC5-6D21-4EF1-AE2E-87242152A60A}" type="sibTrans" cxnId="{6053786E-54D3-44CC-A00D-5AC0CB97EF28}">
      <dgm:prSet/>
      <dgm:spPr/>
      <dgm:t>
        <a:bodyPr/>
        <a:lstStyle/>
        <a:p>
          <a:endParaRPr lang="ru-RU"/>
        </a:p>
      </dgm:t>
    </dgm:pt>
    <dgm:pt modelId="{18B8CD30-F75F-4E09-9A43-268195287860}">
      <dgm:prSet phldrT="[Текст]"/>
      <dgm:spPr/>
      <dgm:t>
        <a:bodyPr/>
        <a:lstStyle/>
        <a:p>
          <a:r>
            <a:rPr lang="uk-UA" dirty="0" smtClean="0">
              <a:solidFill>
                <a:schemeClr val="accent1"/>
              </a:solidFill>
            </a:rPr>
            <a:t>Аудитор оцінює форми мотивації на підприємстві, ефективність і дієвість мотивації</a:t>
          </a:r>
          <a:endParaRPr lang="ru-RU" dirty="0">
            <a:solidFill>
              <a:schemeClr val="accent1"/>
            </a:solidFill>
          </a:endParaRPr>
        </a:p>
      </dgm:t>
    </dgm:pt>
    <dgm:pt modelId="{805D1685-DBC0-4B1F-912F-528820734C64}" type="parTrans" cxnId="{37297A49-FE83-4390-B8A3-11571AB62F59}">
      <dgm:prSet/>
      <dgm:spPr/>
      <dgm:t>
        <a:bodyPr/>
        <a:lstStyle/>
        <a:p>
          <a:endParaRPr lang="ru-RU"/>
        </a:p>
      </dgm:t>
    </dgm:pt>
    <dgm:pt modelId="{B501F20C-0620-4793-9504-73C7FD0CE998}" type="sibTrans" cxnId="{37297A49-FE83-4390-B8A3-11571AB62F59}">
      <dgm:prSet/>
      <dgm:spPr/>
      <dgm:t>
        <a:bodyPr/>
        <a:lstStyle/>
        <a:p>
          <a:endParaRPr lang="ru-RU"/>
        </a:p>
      </dgm:t>
    </dgm:pt>
    <dgm:pt modelId="{0C33DB07-8970-44A0-B400-BE10FA836AF9}" type="pres">
      <dgm:prSet presAssocID="{D6268033-0915-43F8-95FF-602D3B9D94C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D89FB7-07DB-445F-927F-1D668849C52D}" type="pres">
      <dgm:prSet presAssocID="{E0F7BBFE-2A6A-44AB-91B7-E46087EF3FA0}" presName="roof" presStyleLbl="dkBgShp" presStyleIdx="0" presStyleCnt="2"/>
      <dgm:spPr/>
      <dgm:t>
        <a:bodyPr/>
        <a:lstStyle/>
        <a:p>
          <a:endParaRPr lang="ru-RU"/>
        </a:p>
      </dgm:t>
    </dgm:pt>
    <dgm:pt modelId="{1C0C3004-1059-478B-AD46-8AD325D0161B}" type="pres">
      <dgm:prSet presAssocID="{E0F7BBFE-2A6A-44AB-91B7-E46087EF3FA0}" presName="pillars" presStyleCnt="0"/>
      <dgm:spPr/>
    </dgm:pt>
    <dgm:pt modelId="{65E9A715-CA95-491D-B22B-1427AECC4F43}" type="pres">
      <dgm:prSet presAssocID="{E0F7BBFE-2A6A-44AB-91B7-E46087EF3FA0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74047-01C4-4C40-B258-81692EB2DC06}" type="pres">
      <dgm:prSet presAssocID="{18B8CD30-F75F-4E09-9A43-268195287860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F4A339-5F7A-45C5-A601-95CFFA8FADD0}" type="pres">
      <dgm:prSet presAssocID="{E0F7BBFE-2A6A-44AB-91B7-E46087EF3FA0}" presName="base" presStyleLbl="dkBgShp" presStyleIdx="1" presStyleCnt="2"/>
      <dgm:spPr/>
    </dgm:pt>
  </dgm:ptLst>
  <dgm:cxnLst>
    <dgm:cxn modelId="{8E265A93-839B-4E7D-9893-DD5B40E81FAA}" type="presOf" srcId="{E0F7BBFE-2A6A-44AB-91B7-E46087EF3FA0}" destId="{A4D89FB7-07DB-445F-927F-1D668849C52D}" srcOrd="0" destOrd="0" presId="urn:microsoft.com/office/officeart/2005/8/layout/hList3"/>
    <dgm:cxn modelId="{58748069-FCA3-4649-B79A-723F2369F1AC}" type="presOf" srcId="{18B8CD30-F75F-4E09-9A43-268195287860}" destId="{0E674047-01C4-4C40-B258-81692EB2DC06}" srcOrd="0" destOrd="0" presId="urn:microsoft.com/office/officeart/2005/8/layout/hList3"/>
    <dgm:cxn modelId="{693BCC06-55B3-4FF4-9460-8B963CEFA721}" type="presOf" srcId="{D6268033-0915-43F8-95FF-602D3B9D94C7}" destId="{0C33DB07-8970-44A0-B400-BE10FA836AF9}" srcOrd="0" destOrd="0" presId="urn:microsoft.com/office/officeart/2005/8/layout/hList3"/>
    <dgm:cxn modelId="{87EE4143-DCD8-4E5D-8597-FDB9F76DAB81}" srcId="{D6268033-0915-43F8-95FF-602D3B9D94C7}" destId="{E0F7BBFE-2A6A-44AB-91B7-E46087EF3FA0}" srcOrd="0" destOrd="0" parTransId="{661113B9-A72A-499E-BE15-93FF420D862A}" sibTransId="{E497188B-9025-4F23-B5E8-02BE3A850F6A}"/>
    <dgm:cxn modelId="{37297A49-FE83-4390-B8A3-11571AB62F59}" srcId="{E0F7BBFE-2A6A-44AB-91B7-E46087EF3FA0}" destId="{18B8CD30-F75F-4E09-9A43-268195287860}" srcOrd="1" destOrd="0" parTransId="{805D1685-DBC0-4B1F-912F-528820734C64}" sibTransId="{B501F20C-0620-4793-9504-73C7FD0CE998}"/>
    <dgm:cxn modelId="{835D1CB1-F870-4B37-A2E3-B48A964E9CCF}" type="presOf" srcId="{5AFF0E71-4331-485D-870F-23A345103324}" destId="{65E9A715-CA95-491D-B22B-1427AECC4F43}" srcOrd="0" destOrd="0" presId="urn:microsoft.com/office/officeart/2005/8/layout/hList3"/>
    <dgm:cxn modelId="{6053786E-54D3-44CC-A00D-5AC0CB97EF28}" srcId="{E0F7BBFE-2A6A-44AB-91B7-E46087EF3FA0}" destId="{5AFF0E71-4331-485D-870F-23A345103324}" srcOrd="0" destOrd="0" parTransId="{AE9D4FAC-D9D2-409E-A978-DA3CD6746F11}" sibTransId="{B97D2EC5-6D21-4EF1-AE2E-87242152A60A}"/>
    <dgm:cxn modelId="{10D0F7CB-2B1A-4574-9CD9-7FF936CED442}" type="presParOf" srcId="{0C33DB07-8970-44A0-B400-BE10FA836AF9}" destId="{A4D89FB7-07DB-445F-927F-1D668849C52D}" srcOrd="0" destOrd="0" presId="urn:microsoft.com/office/officeart/2005/8/layout/hList3"/>
    <dgm:cxn modelId="{32A2C254-DF92-45A7-88F0-CFAC4797959F}" type="presParOf" srcId="{0C33DB07-8970-44A0-B400-BE10FA836AF9}" destId="{1C0C3004-1059-478B-AD46-8AD325D0161B}" srcOrd="1" destOrd="0" presId="urn:microsoft.com/office/officeart/2005/8/layout/hList3"/>
    <dgm:cxn modelId="{790CE146-2B9D-4A7A-80AA-058C0A3C396E}" type="presParOf" srcId="{1C0C3004-1059-478B-AD46-8AD325D0161B}" destId="{65E9A715-CA95-491D-B22B-1427AECC4F43}" srcOrd="0" destOrd="0" presId="urn:microsoft.com/office/officeart/2005/8/layout/hList3"/>
    <dgm:cxn modelId="{14BCC37F-19F5-4EC5-BD39-AA80F4C43615}" type="presParOf" srcId="{1C0C3004-1059-478B-AD46-8AD325D0161B}" destId="{0E674047-01C4-4C40-B258-81692EB2DC06}" srcOrd="1" destOrd="0" presId="urn:microsoft.com/office/officeart/2005/8/layout/hList3"/>
    <dgm:cxn modelId="{C31D2C00-B293-4B84-A4F4-E338B32C504E}" type="presParOf" srcId="{0C33DB07-8970-44A0-B400-BE10FA836AF9}" destId="{C5F4A339-5F7A-45C5-A601-95CFFA8FADD0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6535E02-8A74-40E6-B34C-A105B24FB4F9}" type="doc">
      <dgm:prSet loTypeId="urn:microsoft.com/office/officeart/2005/8/layout/hList3" loCatId="list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6304C71-D036-4763-BE1B-DDEEA9598784}">
      <dgm:prSet phldrT="[Текст]" custT="1"/>
      <dgm:spPr/>
      <dgm:t>
        <a:bodyPr/>
        <a:lstStyle/>
        <a:p>
          <a:r>
            <a:rPr lang="uk-UA" sz="4800" dirty="0" smtClean="0">
              <a:solidFill>
                <a:srgbClr val="FF0000"/>
              </a:solidFill>
            </a:rPr>
            <a:t>Принцип лідерства</a:t>
          </a:r>
          <a:endParaRPr lang="ru-RU" sz="4800" dirty="0">
            <a:solidFill>
              <a:srgbClr val="FF0000"/>
            </a:solidFill>
          </a:endParaRPr>
        </a:p>
      </dgm:t>
    </dgm:pt>
    <dgm:pt modelId="{B1B6556F-C674-4428-B911-057270713D56}" type="parTrans" cxnId="{FC8C5A33-3EE7-452C-83A7-67048D95F8F1}">
      <dgm:prSet/>
      <dgm:spPr/>
      <dgm:t>
        <a:bodyPr/>
        <a:lstStyle/>
        <a:p>
          <a:endParaRPr lang="ru-RU"/>
        </a:p>
      </dgm:t>
    </dgm:pt>
    <dgm:pt modelId="{FC04CBB1-F4C2-4B1B-B8D1-C4E5D6AE1BDF}" type="sibTrans" cxnId="{FC8C5A33-3EE7-452C-83A7-67048D95F8F1}">
      <dgm:prSet/>
      <dgm:spPr/>
      <dgm:t>
        <a:bodyPr/>
        <a:lstStyle/>
        <a:p>
          <a:endParaRPr lang="ru-RU"/>
        </a:p>
      </dgm:t>
    </dgm:pt>
    <dgm:pt modelId="{2829DAF6-A806-4F6F-BB7B-263F8A2E38CB}">
      <dgm:prSet phldrT="[Текст]" custT="1"/>
      <dgm:spPr/>
      <dgm:t>
        <a:bodyPr/>
        <a:lstStyle/>
        <a:p>
          <a:r>
            <a:rPr lang="uk-UA" sz="2600" dirty="0" smtClean="0">
              <a:solidFill>
                <a:srgbClr val="7030A0"/>
              </a:solidFill>
            </a:rPr>
            <a:t>Люди схильні йти за тими, в кому вони бачать засіб задоволення своїх особистих потреб</a:t>
          </a:r>
          <a:endParaRPr lang="ru-RU" sz="2600" dirty="0">
            <a:solidFill>
              <a:srgbClr val="7030A0"/>
            </a:solidFill>
          </a:endParaRPr>
        </a:p>
      </dgm:t>
    </dgm:pt>
    <dgm:pt modelId="{A6123A57-7005-4061-BC66-4315787D77C9}" type="parTrans" cxnId="{24F67477-87B3-4AAF-AE3F-534A8EFD8610}">
      <dgm:prSet/>
      <dgm:spPr/>
      <dgm:t>
        <a:bodyPr/>
        <a:lstStyle/>
        <a:p>
          <a:endParaRPr lang="ru-RU"/>
        </a:p>
      </dgm:t>
    </dgm:pt>
    <dgm:pt modelId="{F8EE7533-C41F-4892-A3F8-8FEC9EBAE6CB}" type="sibTrans" cxnId="{24F67477-87B3-4AAF-AE3F-534A8EFD8610}">
      <dgm:prSet/>
      <dgm:spPr/>
      <dgm:t>
        <a:bodyPr/>
        <a:lstStyle/>
        <a:p>
          <a:endParaRPr lang="ru-RU"/>
        </a:p>
      </dgm:t>
    </dgm:pt>
    <dgm:pt modelId="{8046C0FE-1888-496F-992D-6E41C3837A43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accent4"/>
              </a:solidFill>
            </a:rPr>
            <a:t>На цьому етапі перевірки аудитор визначає наявність лідера, впевнюється в його морально-етичних якостях, оскільки з нього беруть приклад працівники</a:t>
          </a:r>
          <a:endParaRPr lang="ru-RU" sz="2400" dirty="0">
            <a:solidFill>
              <a:schemeClr val="accent4"/>
            </a:solidFill>
          </a:endParaRPr>
        </a:p>
      </dgm:t>
    </dgm:pt>
    <dgm:pt modelId="{6AA594ED-CE68-465E-B5A6-0932294CA7FC}" type="parTrans" cxnId="{05CA6F8B-C732-4C05-81A7-4DDE7855E011}">
      <dgm:prSet/>
      <dgm:spPr/>
      <dgm:t>
        <a:bodyPr/>
        <a:lstStyle/>
        <a:p>
          <a:endParaRPr lang="ru-RU"/>
        </a:p>
      </dgm:t>
    </dgm:pt>
    <dgm:pt modelId="{4211C957-F2E4-44C5-952E-137492EC99FB}" type="sibTrans" cxnId="{05CA6F8B-C732-4C05-81A7-4DDE7855E011}">
      <dgm:prSet/>
      <dgm:spPr/>
      <dgm:t>
        <a:bodyPr/>
        <a:lstStyle/>
        <a:p>
          <a:endParaRPr lang="ru-RU"/>
        </a:p>
      </dgm:t>
    </dgm:pt>
    <dgm:pt modelId="{2AE0BD0A-4496-47A0-81C3-79EB92C08F41}" type="pres">
      <dgm:prSet presAssocID="{D6535E02-8A74-40E6-B34C-A105B24FB4F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A277EC-FADA-4A46-BCA5-8126EE39C12C}" type="pres">
      <dgm:prSet presAssocID="{16304C71-D036-4763-BE1B-DDEEA9598784}" presName="roof" presStyleLbl="dkBgShp" presStyleIdx="0" presStyleCnt="2"/>
      <dgm:spPr/>
      <dgm:t>
        <a:bodyPr/>
        <a:lstStyle/>
        <a:p>
          <a:endParaRPr lang="ru-RU"/>
        </a:p>
      </dgm:t>
    </dgm:pt>
    <dgm:pt modelId="{7BE75A7E-11FB-4A74-BDE6-01BD873A606C}" type="pres">
      <dgm:prSet presAssocID="{16304C71-D036-4763-BE1B-DDEEA9598784}" presName="pillars" presStyleCnt="0"/>
      <dgm:spPr/>
    </dgm:pt>
    <dgm:pt modelId="{F3E588A5-7907-44BB-B83F-5A2BAAB52F6A}" type="pres">
      <dgm:prSet presAssocID="{16304C71-D036-4763-BE1B-DDEEA9598784}" presName="pillar1" presStyleLbl="node1" presStyleIdx="0" presStyleCnt="2" custScaleX="672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BF1DEA-C502-4F3D-82C7-B8BBE903C9FE}" type="pres">
      <dgm:prSet presAssocID="{8046C0FE-1888-496F-992D-6E41C3837A43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64F249-920F-461D-BFCF-E0C3044646F0}" type="pres">
      <dgm:prSet presAssocID="{16304C71-D036-4763-BE1B-DDEEA9598784}" presName="base" presStyleLbl="dkBgShp" presStyleIdx="1" presStyleCnt="2"/>
      <dgm:spPr/>
    </dgm:pt>
  </dgm:ptLst>
  <dgm:cxnLst>
    <dgm:cxn modelId="{24F67477-87B3-4AAF-AE3F-534A8EFD8610}" srcId="{16304C71-D036-4763-BE1B-DDEEA9598784}" destId="{2829DAF6-A806-4F6F-BB7B-263F8A2E38CB}" srcOrd="0" destOrd="0" parTransId="{A6123A57-7005-4061-BC66-4315787D77C9}" sibTransId="{F8EE7533-C41F-4892-A3F8-8FEC9EBAE6CB}"/>
    <dgm:cxn modelId="{CC08A20C-C817-48BD-98A7-289D3154C662}" type="presOf" srcId="{D6535E02-8A74-40E6-B34C-A105B24FB4F9}" destId="{2AE0BD0A-4496-47A0-81C3-79EB92C08F41}" srcOrd="0" destOrd="0" presId="urn:microsoft.com/office/officeart/2005/8/layout/hList3"/>
    <dgm:cxn modelId="{05CA6F8B-C732-4C05-81A7-4DDE7855E011}" srcId="{16304C71-D036-4763-BE1B-DDEEA9598784}" destId="{8046C0FE-1888-496F-992D-6E41C3837A43}" srcOrd="1" destOrd="0" parTransId="{6AA594ED-CE68-465E-B5A6-0932294CA7FC}" sibTransId="{4211C957-F2E4-44C5-952E-137492EC99FB}"/>
    <dgm:cxn modelId="{0A81A0C7-8806-4573-BBEC-E7AFC71EC80D}" type="presOf" srcId="{8046C0FE-1888-496F-992D-6E41C3837A43}" destId="{43BF1DEA-C502-4F3D-82C7-B8BBE903C9FE}" srcOrd="0" destOrd="0" presId="urn:microsoft.com/office/officeart/2005/8/layout/hList3"/>
    <dgm:cxn modelId="{FC8C5A33-3EE7-452C-83A7-67048D95F8F1}" srcId="{D6535E02-8A74-40E6-B34C-A105B24FB4F9}" destId="{16304C71-D036-4763-BE1B-DDEEA9598784}" srcOrd="0" destOrd="0" parTransId="{B1B6556F-C674-4428-B911-057270713D56}" sibTransId="{FC04CBB1-F4C2-4B1B-B8D1-C4E5D6AE1BDF}"/>
    <dgm:cxn modelId="{A4CF0E87-6514-4531-92DA-42383BD00093}" type="presOf" srcId="{2829DAF6-A806-4F6F-BB7B-263F8A2E38CB}" destId="{F3E588A5-7907-44BB-B83F-5A2BAAB52F6A}" srcOrd="0" destOrd="0" presId="urn:microsoft.com/office/officeart/2005/8/layout/hList3"/>
    <dgm:cxn modelId="{FDDC657A-9D3F-443B-B384-0FA0775CE034}" type="presOf" srcId="{16304C71-D036-4763-BE1B-DDEEA9598784}" destId="{BAA277EC-FADA-4A46-BCA5-8126EE39C12C}" srcOrd="0" destOrd="0" presId="urn:microsoft.com/office/officeart/2005/8/layout/hList3"/>
    <dgm:cxn modelId="{3A307533-615B-4AA7-A237-5C028001C5DE}" type="presParOf" srcId="{2AE0BD0A-4496-47A0-81C3-79EB92C08F41}" destId="{BAA277EC-FADA-4A46-BCA5-8126EE39C12C}" srcOrd="0" destOrd="0" presId="urn:microsoft.com/office/officeart/2005/8/layout/hList3"/>
    <dgm:cxn modelId="{E1E166D7-CFD7-4732-9185-ADED38FEA445}" type="presParOf" srcId="{2AE0BD0A-4496-47A0-81C3-79EB92C08F41}" destId="{7BE75A7E-11FB-4A74-BDE6-01BD873A606C}" srcOrd="1" destOrd="0" presId="urn:microsoft.com/office/officeart/2005/8/layout/hList3"/>
    <dgm:cxn modelId="{EF2CEBAA-7323-457C-987D-86B8AD1D4CDC}" type="presParOf" srcId="{7BE75A7E-11FB-4A74-BDE6-01BD873A606C}" destId="{F3E588A5-7907-44BB-B83F-5A2BAAB52F6A}" srcOrd="0" destOrd="0" presId="urn:microsoft.com/office/officeart/2005/8/layout/hList3"/>
    <dgm:cxn modelId="{D4A954EB-35FF-4DBD-B9C6-CA5663D378F3}" type="presParOf" srcId="{7BE75A7E-11FB-4A74-BDE6-01BD873A606C}" destId="{43BF1DEA-C502-4F3D-82C7-B8BBE903C9FE}" srcOrd="1" destOrd="0" presId="urn:microsoft.com/office/officeart/2005/8/layout/hList3"/>
    <dgm:cxn modelId="{54DFD820-631E-413F-B316-E1A6F3205F2E}" type="presParOf" srcId="{2AE0BD0A-4496-47A0-81C3-79EB92C08F41}" destId="{EA64F249-920F-461D-BFCF-E0C3044646F0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2E1108C-0982-484C-84A7-45A15DCB8783}" type="doc">
      <dgm:prSet loTypeId="urn:microsoft.com/office/officeart/2005/8/layout/hList3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0287B95-E73D-4FA6-9A1F-95A9CD8DF3CE}">
      <dgm:prSet phldrT="[Текст]" custT="1"/>
      <dgm:spPr/>
      <dgm:t>
        <a:bodyPr/>
        <a:lstStyle/>
        <a:p>
          <a:r>
            <a:rPr lang="uk-UA" sz="6000" dirty="0" smtClean="0">
              <a:solidFill>
                <a:schemeClr val="accent4"/>
              </a:solidFill>
            </a:rPr>
            <a:t>Принцип науковості</a:t>
          </a:r>
          <a:endParaRPr lang="ru-RU" sz="6000" dirty="0">
            <a:solidFill>
              <a:schemeClr val="accent4"/>
            </a:solidFill>
          </a:endParaRPr>
        </a:p>
      </dgm:t>
    </dgm:pt>
    <dgm:pt modelId="{A6ACED93-D71F-4AA8-AEE5-17DDCB5B4F21}" type="parTrans" cxnId="{847F4D87-2727-4658-A663-554CCA8D1905}">
      <dgm:prSet/>
      <dgm:spPr/>
      <dgm:t>
        <a:bodyPr/>
        <a:lstStyle/>
        <a:p>
          <a:endParaRPr lang="ru-RU"/>
        </a:p>
      </dgm:t>
    </dgm:pt>
    <dgm:pt modelId="{8AA86205-23B1-4347-859F-13A9B898DAEB}" type="sibTrans" cxnId="{847F4D87-2727-4658-A663-554CCA8D1905}">
      <dgm:prSet/>
      <dgm:spPr/>
      <dgm:t>
        <a:bodyPr/>
        <a:lstStyle/>
        <a:p>
          <a:endParaRPr lang="ru-RU"/>
        </a:p>
      </dgm:t>
    </dgm:pt>
    <dgm:pt modelId="{E646819B-EB04-43EA-8397-DAEE012AEB4E}">
      <dgm:prSet phldrT="[Текст]" custT="1"/>
      <dgm:spPr/>
      <dgm:t>
        <a:bodyPr/>
        <a:lstStyle/>
        <a:p>
          <a:r>
            <a:rPr lang="uk-UA" sz="3000" dirty="0" smtClean="0"/>
            <a:t>Цей принцип полягає в побудові всієї системи управління на новітніх досягненнях науки менеджменту</a:t>
          </a:r>
          <a:endParaRPr lang="ru-RU" sz="3000" dirty="0"/>
        </a:p>
      </dgm:t>
    </dgm:pt>
    <dgm:pt modelId="{16F0BAC9-2675-4AC9-A43E-D7C958C72D3A}" type="parTrans" cxnId="{9E4B0A66-5C70-4C4D-92CA-A77F4EFE0EA5}">
      <dgm:prSet/>
      <dgm:spPr/>
      <dgm:t>
        <a:bodyPr/>
        <a:lstStyle/>
        <a:p>
          <a:endParaRPr lang="ru-RU"/>
        </a:p>
      </dgm:t>
    </dgm:pt>
    <dgm:pt modelId="{13A9F0CA-3063-42CE-9D61-D7312B5AB482}" type="sibTrans" cxnId="{9E4B0A66-5C70-4C4D-92CA-A77F4EFE0EA5}">
      <dgm:prSet/>
      <dgm:spPr/>
      <dgm:t>
        <a:bodyPr/>
        <a:lstStyle/>
        <a:p>
          <a:endParaRPr lang="ru-RU"/>
        </a:p>
      </dgm:t>
    </dgm:pt>
    <dgm:pt modelId="{8589E3C6-885E-4EC6-A713-0739540915CF}">
      <dgm:prSet phldrT="[Текст]" custT="1"/>
      <dgm:spPr/>
      <dgm:t>
        <a:bodyPr/>
        <a:lstStyle/>
        <a:p>
          <a:r>
            <a:rPr lang="uk-UA" sz="3000" dirty="0" smtClean="0"/>
            <a:t>Аудитор аналізує втіленні в менеджменті новітні  досягнення і як вони вплинули на ефективність виробництва</a:t>
          </a:r>
          <a:endParaRPr lang="ru-RU" sz="3000" dirty="0"/>
        </a:p>
      </dgm:t>
    </dgm:pt>
    <dgm:pt modelId="{ADFDED55-A764-472F-A6F7-2EF35A696A65}" type="parTrans" cxnId="{31556D07-A16A-40FD-BD4E-0B6C1A7EBC42}">
      <dgm:prSet/>
      <dgm:spPr/>
      <dgm:t>
        <a:bodyPr/>
        <a:lstStyle/>
        <a:p>
          <a:endParaRPr lang="ru-RU"/>
        </a:p>
      </dgm:t>
    </dgm:pt>
    <dgm:pt modelId="{8B043145-63E8-40DE-B3F0-5FDE8096C7DF}" type="sibTrans" cxnId="{31556D07-A16A-40FD-BD4E-0B6C1A7EBC42}">
      <dgm:prSet/>
      <dgm:spPr/>
      <dgm:t>
        <a:bodyPr/>
        <a:lstStyle/>
        <a:p>
          <a:endParaRPr lang="ru-RU"/>
        </a:p>
      </dgm:t>
    </dgm:pt>
    <dgm:pt modelId="{F694480C-37F5-4B9A-AA24-DECAECF3404B}" type="pres">
      <dgm:prSet presAssocID="{B2E1108C-0982-484C-84A7-45A15DCB878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512A30-B8E5-4816-8636-74DB18B4C054}" type="pres">
      <dgm:prSet presAssocID="{00287B95-E73D-4FA6-9A1F-95A9CD8DF3CE}" presName="roof" presStyleLbl="dkBgShp" presStyleIdx="0" presStyleCnt="2"/>
      <dgm:spPr/>
      <dgm:t>
        <a:bodyPr/>
        <a:lstStyle/>
        <a:p>
          <a:endParaRPr lang="ru-RU"/>
        </a:p>
      </dgm:t>
    </dgm:pt>
    <dgm:pt modelId="{64D6E1CA-C5C2-4F55-B4B6-B48FA6E62D61}" type="pres">
      <dgm:prSet presAssocID="{00287B95-E73D-4FA6-9A1F-95A9CD8DF3CE}" presName="pillars" presStyleCnt="0"/>
      <dgm:spPr/>
    </dgm:pt>
    <dgm:pt modelId="{22549E5E-088B-40E0-AC6E-6AA95CD66FCA}" type="pres">
      <dgm:prSet presAssocID="{00287B95-E73D-4FA6-9A1F-95A9CD8DF3CE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2BE2B-71CE-45E2-8D99-EB992A237803}" type="pres">
      <dgm:prSet presAssocID="{8589E3C6-885E-4EC6-A713-0739540915CF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CA58F2-2553-420A-AF2C-FA406D416A5B}" type="pres">
      <dgm:prSet presAssocID="{00287B95-E73D-4FA6-9A1F-95A9CD8DF3CE}" presName="base" presStyleLbl="dkBgShp" presStyleIdx="1" presStyleCnt="2"/>
      <dgm:spPr/>
    </dgm:pt>
  </dgm:ptLst>
  <dgm:cxnLst>
    <dgm:cxn modelId="{77BB52C7-51EF-46F1-9E8F-8182CBD435C3}" type="presOf" srcId="{E646819B-EB04-43EA-8397-DAEE012AEB4E}" destId="{22549E5E-088B-40E0-AC6E-6AA95CD66FCA}" srcOrd="0" destOrd="0" presId="urn:microsoft.com/office/officeart/2005/8/layout/hList3"/>
    <dgm:cxn modelId="{3322C85F-9BEE-4934-A066-6144DB544FA5}" type="presOf" srcId="{8589E3C6-885E-4EC6-A713-0739540915CF}" destId="{7A02BE2B-71CE-45E2-8D99-EB992A237803}" srcOrd="0" destOrd="0" presId="urn:microsoft.com/office/officeart/2005/8/layout/hList3"/>
    <dgm:cxn modelId="{9E4B0A66-5C70-4C4D-92CA-A77F4EFE0EA5}" srcId="{00287B95-E73D-4FA6-9A1F-95A9CD8DF3CE}" destId="{E646819B-EB04-43EA-8397-DAEE012AEB4E}" srcOrd="0" destOrd="0" parTransId="{16F0BAC9-2675-4AC9-A43E-D7C958C72D3A}" sibTransId="{13A9F0CA-3063-42CE-9D61-D7312B5AB482}"/>
    <dgm:cxn modelId="{31556D07-A16A-40FD-BD4E-0B6C1A7EBC42}" srcId="{00287B95-E73D-4FA6-9A1F-95A9CD8DF3CE}" destId="{8589E3C6-885E-4EC6-A713-0739540915CF}" srcOrd="1" destOrd="0" parTransId="{ADFDED55-A764-472F-A6F7-2EF35A696A65}" sibTransId="{8B043145-63E8-40DE-B3F0-5FDE8096C7DF}"/>
    <dgm:cxn modelId="{70A196F3-CAD5-4873-A6FB-7A398D3A4C9E}" type="presOf" srcId="{B2E1108C-0982-484C-84A7-45A15DCB8783}" destId="{F694480C-37F5-4B9A-AA24-DECAECF3404B}" srcOrd="0" destOrd="0" presId="urn:microsoft.com/office/officeart/2005/8/layout/hList3"/>
    <dgm:cxn modelId="{44F65E38-DF61-4554-9CDF-C3097518C22A}" type="presOf" srcId="{00287B95-E73D-4FA6-9A1F-95A9CD8DF3CE}" destId="{3A512A30-B8E5-4816-8636-74DB18B4C054}" srcOrd="0" destOrd="0" presId="urn:microsoft.com/office/officeart/2005/8/layout/hList3"/>
    <dgm:cxn modelId="{847F4D87-2727-4658-A663-554CCA8D1905}" srcId="{B2E1108C-0982-484C-84A7-45A15DCB8783}" destId="{00287B95-E73D-4FA6-9A1F-95A9CD8DF3CE}" srcOrd="0" destOrd="0" parTransId="{A6ACED93-D71F-4AA8-AEE5-17DDCB5B4F21}" sibTransId="{8AA86205-23B1-4347-859F-13A9B898DAEB}"/>
    <dgm:cxn modelId="{A8B809E5-5081-477F-A591-6876FB0E72B5}" type="presParOf" srcId="{F694480C-37F5-4B9A-AA24-DECAECF3404B}" destId="{3A512A30-B8E5-4816-8636-74DB18B4C054}" srcOrd="0" destOrd="0" presId="urn:microsoft.com/office/officeart/2005/8/layout/hList3"/>
    <dgm:cxn modelId="{2927F946-F959-4C56-BBB4-7EB02D389639}" type="presParOf" srcId="{F694480C-37F5-4B9A-AA24-DECAECF3404B}" destId="{64D6E1CA-C5C2-4F55-B4B6-B48FA6E62D61}" srcOrd="1" destOrd="0" presId="urn:microsoft.com/office/officeart/2005/8/layout/hList3"/>
    <dgm:cxn modelId="{44F451A6-7031-4382-974B-CCF530888A4B}" type="presParOf" srcId="{64D6E1CA-C5C2-4F55-B4B6-B48FA6E62D61}" destId="{22549E5E-088B-40E0-AC6E-6AA95CD66FCA}" srcOrd="0" destOrd="0" presId="urn:microsoft.com/office/officeart/2005/8/layout/hList3"/>
    <dgm:cxn modelId="{9B321D70-0FFC-4BC0-9845-CB78919E408B}" type="presParOf" srcId="{64D6E1CA-C5C2-4F55-B4B6-B48FA6E62D61}" destId="{7A02BE2B-71CE-45E2-8D99-EB992A237803}" srcOrd="1" destOrd="0" presId="urn:microsoft.com/office/officeart/2005/8/layout/hList3"/>
    <dgm:cxn modelId="{03AE79AD-7EB4-4112-9D16-0407AD648F8A}" type="presParOf" srcId="{F694480C-37F5-4B9A-AA24-DECAECF3404B}" destId="{17CA58F2-2553-420A-AF2C-FA406D416A5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E4F47F1-F0A3-4CB9-9A72-881DCD48A264}" type="doc">
      <dgm:prSet loTypeId="urn:microsoft.com/office/officeart/2005/8/layout/hList3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6A405F5E-EB5F-46CD-A543-370EEA6DA9EE}">
      <dgm:prSet phldrT="[Текст]" custT="1"/>
      <dgm:spPr/>
      <dgm:t>
        <a:bodyPr/>
        <a:lstStyle/>
        <a:p>
          <a:r>
            <a:rPr lang="uk-UA" sz="6000" smtClean="0"/>
            <a:t>Принцип відповідальності</a:t>
          </a:r>
          <a:endParaRPr lang="ru-RU" sz="6000" dirty="0"/>
        </a:p>
      </dgm:t>
    </dgm:pt>
    <dgm:pt modelId="{F2101BF4-BF8B-4426-AFC3-D87988424C26}" type="parTrans" cxnId="{818F0A48-3C6F-4AF1-B9FA-BE85F9792020}">
      <dgm:prSet/>
      <dgm:spPr/>
      <dgm:t>
        <a:bodyPr/>
        <a:lstStyle/>
        <a:p>
          <a:endParaRPr lang="ru-RU"/>
        </a:p>
      </dgm:t>
    </dgm:pt>
    <dgm:pt modelId="{69400E88-F576-48A2-8E71-D2DEBAA95C5F}" type="sibTrans" cxnId="{818F0A48-3C6F-4AF1-B9FA-BE85F9792020}">
      <dgm:prSet/>
      <dgm:spPr/>
      <dgm:t>
        <a:bodyPr/>
        <a:lstStyle/>
        <a:p>
          <a:endParaRPr lang="ru-RU"/>
        </a:p>
      </dgm:t>
    </dgm:pt>
    <dgm:pt modelId="{F273DA12-09DA-4339-9E81-94E110069FB2}">
      <dgm:prSet phldrT="[Текст]" custT="1"/>
      <dgm:spPr/>
      <dgm:t>
        <a:bodyPr/>
        <a:lstStyle/>
        <a:p>
          <a:r>
            <a:rPr lang="uk-UA" sz="3000" smtClean="0"/>
            <a:t>Необхідно мати певні інструкції, положення та системи матеріальної та іншої відповідальності</a:t>
          </a:r>
          <a:endParaRPr lang="ru-RU" sz="3000" dirty="0"/>
        </a:p>
      </dgm:t>
    </dgm:pt>
    <dgm:pt modelId="{F64274B2-B54A-4B7E-9688-B445E60AEC55}" type="parTrans" cxnId="{EF6765CD-7E59-420B-B07D-208CD95B6700}">
      <dgm:prSet/>
      <dgm:spPr/>
      <dgm:t>
        <a:bodyPr/>
        <a:lstStyle/>
        <a:p>
          <a:endParaRPr lang="ru-RU"/>
        </a:p>
      </dgm:t>
    </dgm:pt>
    <dgm:pt modelId="{B5FBEB37-600F-43EC-8971-E75607BEA35F}" type="sibTrans" cxnId="{EF6765CD-7E59-420B-B07D-208CD95B6700}">
      <dgm:prSet/>
      <dgm:spPr/>
      <dgm:t>
        <a:bodyPr/>
        <a:lstStyle/>
        <a:p>
          <a:endParaRPr lang="ru-RU"/>
        </a:p>
      </dgm:t>
    </dgm:pt>
    <dgm:pt modelId="{B19EFF76-6A32-4129-8295-0A3C6FB2A27B}">
      <dgm:prSet custT="1"/>
      <dgm:spPr/>
      <dgm:t>
        <a:bodyPr/>
        <a:lstStyle/>
        <a:p>
          <a:r>
            <a:rPr lang="uk-UA" sz="3000" dirty="0" smtClean="0"/>
            <a:t>Аудитор здійснює оцінку відповідальності працівників і ставлення їх до своїх обов’язків шляхом проведення тестування й анкетування</a:t>
          </a:r>
          <a:endParaRPr lang="ru-RU" sz="3000" dirty="0"/>
        </a:p>
      </dgm:t>
    </dgm:pt>
    <dgm:pt modelId="{AD07531A-B2BA-4601-B63B-1E5AB817EB2B}" type="parTrans" cxnId="{D278FF41-CA9C-4C09-8E22-4DDD6FB600AD}">
      <dgm:prSet/>
      <dgm:spPr/>
      <dgm:t>
        <a:bodyPr/>
        <a:lstStyle/>
        <a:p>
          <a:endParaRPr lang="ru-RU"/>
        </a:p>
      </dgm:t>
    </dgm:pt>
    <dgm:pt modelId="{BDE3EB58-4A6B-466C-BD83-9E084D78F5A0}" type="sibTrans" cxnId="{D278FF41-CA9C-4C09-8E22-4DDD6FB600AD}">
      <dgm:prSet/>
      <dgm:spPr/>
      <dgm:t>
        <a:bodyPr/>
        <a:lstStyle/>
        <a:p>
          <a:endParaRPr lang="ru-RU"/>
        </a:p>
      </dgm:t>
    </dgm:pt>
    <dgm:pt modelId="{20E5006A-8BB8-42D2-AC32-390DD30B7ABF}" type="pres">
      <dgm:prSet presAssocID="{8E4F47F1-F0A3-4CB9-9A72-881DCD48A26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E3D5C0-E8FF-4161-A8C6-8E0DCF74165A}" type="pres">
      <dgm:prSet presAssocID="{6A405F5E-EB5F-46CD-A543-370EEA6DA9EE}" presName="roof" presStyleLbl="dkBgShp" presStyleIdx="0" presStyleCnt="2"/>
      <dgm:spPr/>
      <dgm:t>
        <a:bodyPr/>
        <a:lstStyle/>
        <a:p>
          <a:endParaRPr lang="ru-RU"/>
        </a:p>
      </dgm:t>
    </dgm:pt>
    <dgm:pt modelId="{8ED88A63-802E-46AF-9972-B3585CAA5C5A}" type="pres">
      <dgm:prSet presAssocID="{6A405F5E-EB5F-46CD-A543-370EEA6DA9EE}" presName="pillars" presStyleCnt="0"/>
      <dgm:spPr/>
    </dgm:pt>
    <dgm:pt modelId="{50970991-8679-43A4-A2FD-E547B18D1385}" type="pres">
      <dgm:prSet presAssocID="{6A405F5E-EB5F-46CD-A543-370EEA6DA9EE}" presName="pillar1" presStyleLbl="node1" presStyleIdx="0" presStyleCnt="2" custScaleX="75858" custLinFactNeighborX="-1727" custLinFactNeighborY="-1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836498-E272-45A8-BBB7-77C7117AAD5E}" type="pres">
      <dgm:prSet presAssocID="{B19EFF76-6A32-4129-8295-0A3C6FB2A27B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318F9D-D9AA-4F14-9311-4F7303A3D7AF}" type="pres">
      <dgm:prSet presAssocID="{6A405F5E-EB5F-46CD-A543-370EEA6DA9EE}" presName="base" presStyleLbl="dkBgShp" presStyleIdx="1" presStyleCnt="2"/>
      <dgm:spPr/>
    </dgm:pt>
  </dgm:ptLst>
  <dgm:cxnLst>
    <dgm:cxn modelId="{818F0A48-3C6F-4AF1-B9FA-BE85F9792020}" srcId="{8E4F47F1-F0A3-4CB9-9A72-881DCD48A264}" destId="{6A405F5E-EB5F-46CD-A543-370EEA6DA9EE}" srcOrd="0" destOrd="0" parTransId="{F2101BF4-BF8B-4426-AFC3-D87988424C26}" sibTransId="{69400E88-F576-48A2-8E71-D2DEBAA95C5F}"/>
    <dgm:cxn modelId="{EB9D2C06-541A-4CAA-A81F-BF810177A75E}" type="presOf" srcId="{F273DA12-09DA-4339-9E81-94E110069FB2}" destId="{50970991-8679-43A4-A2FD-E547B18D1385}" srcOrd="0" destOrd="0" presId="urn:microsoft.com/office/officeart/2005/8/layout/hList3"/>
    <dgm:cxn modelId="{C0A24D08-37DA-43FF-B222-B754CBB25539}" type="presOf" srcId="{8E4F47F1-F0A3-4CB9-9A72-881DCD48A264}" destId="{20E5006A-8BB8-42D2-AC32-390DD30B7ABF}" srcOrd="0" destOrd="0" presId="urn:microsoft.com/office/officeart/2005/8/layout/hList3"/>
    <dgm:cxn modelId="{AE908BCB-8795-4CC6-89A2-FE135561A589}" type="presOf" srcId="{B19EFF76-6A32-4129-8295-0A3C6FB2A27B}" destId="{D6836498-E272-45A8-BBB7-77C7117AAD5E}" srcOrd="0" destOrd="0" presId="urn:microsoft.com/office/officeart/2005/8/layout/hList3"/>
    <dgm:cxn modelId="{EF6765CD-7E59-420B-B07D-208CD95B6700}" srcId="{6A405F5E-EB5F-46CD-A543-370EEA6DA9EE}" destId="{F273DA12-09DA-4339-9E81-94E110069FB2}" srcOrd="0" destOrd="0" parTransId="{F64274B2-B54A-4B7E-9688-B445E60AEC55}" sibTransId="{B5FBEB37-600F-43EC-8971-E75607BEA35F}"/>
    <dgm:cxn modelId="{D278FF41-CA9C-4C09-8E22-4DDD6FB600AD}" srcId="{6A405F5E-EB5F-46CD-A543-370EEA6DA9EE}" destId="{B19EFF76-6A32-4129-8295-0A3C6FB2A27B}" srcOrd="1" destOrd="0" parTransId="{AD07531A-B2BA-4601-B63B-1E5AB817EB2B}" sibTransId="{BDE3EB58-4A6B-466C-BD83-9E084D78F5A0}"/>
    <dgm:cxn modelId="{9E85DE84-210B-4548-AA9C-790AB36F9C69}" type="presOf" srcId="{6A405F5E-EB5F-46CD-A543-370EEA6DA9EE}" destId="{23E3D5C0-E8FF-4161-A8C6-8E0DCF74165A}" srcOrd="0" destOrd="0" presId="urn:microsoft.com/office/officeart/2005/8/layout/hList3"/>
    <dgm:cxn modelId="{D07F683A-FA8D-41F1-8628-50CA55A73B15}" type="presParOf" srcId="{20E5006A-8BB8-42D2-AC32-390DD30B7ABF}" destId="{23E3D5C0-E8FF-4161-A8C6-8E0DCF74165A}" srcOrd="0" destOrd="0" presId="urn:microsoft.com/office/officeart/2005/8/layout/hList3"/>
    <dgm:cxn modelId="{A135E198-47EC-43C4-A660-B3756FD1ECD7}" type="presParOf" srcId="{20E5006A-8BB8-42D2-AC32-390DD30B7ABF}" destId="{8ED88A63-802E-46AF-9972-B3585CAA5C5A}" srcOrd="1" destOrd="0" presId="urn:microsoft.com/office/officeart/2005/8/layout/hList3"/>
    <dgm:cxn modelId="{659ADF1C-971B-4963-BF64-A2D468830914}" type="presParOf" srcId="{8ED88A63-802E-46AF-9972-B3585CAA5C5A}" destId="{50970991-8679-43A4-A2FD-E547B18D1385}" srcOrd="0" destOrd="0" presId="urn:microsoft.com/office/officeart/2005/8/layout/hList3"/>
    <dgm:cxn modelId="{3D1B6314-9F75-4511-9985-6287E2058476}" type="presParOf" srcId="{8ED88A63-802E-46AF-9972-B3585CAA5C5A}" destId="{D6836498-E272-45A8-BBB7-77C7117AAD5E}" srcOrd="1" destOrd="0" presId="urn:microsoft.com/office/officeart/2005/8/layout/hList3"/>
    <dgm:cxn modelId="{8BA90BAD-48A5-4C9F-B0E0-10A27E17BF83}" type="presParOf" srcId="{20E5006A-8BB8-42D2-AC32-390DD30B7ABF}" destId="{A1318F9D-D9AA-4F14-9311-4F7303A3D7A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12.xml"/><Relationship Id="rId7" Type="http://schemas.openxmlformats.org/officeDocument/2006/relationships/image" Target="../media/image9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6537" y="705853"/>
            <a:ext cx="7939037" cy="2790392"/>
          </a:xfrm>
        </p:spPr>
        <p:txBody>
          <a:bodyPr/>
          <a:lstStyle/>
          <a:p>
            <a:pPr marL="182880" indent="0" algn="ctr">
              <a:buNone/>
            </a:pPr>
            <a:r>
              <a:rPr lang="uk-UA" dirty="0" smtClean="0">
                <a:solidFill>
                  <a:srgbClr val="C00000"/>
                </a:solidFill>
              </a:rPr>
              <a:t>Внутрішній аудит процесу управління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200" y="3429000"/>
            <a:ext cx="6445200" cy="2394284"/>
          </a:xfrm>
        </p:spPr>
        <p:txBody>
          <a:bodyPr>
            <a:normAutofit/>
          </a:bodyPr>
          <a:lstStyle/>
          <a:p>
            <a:pPr algn="r"/>
            <a:endParaRPr lang="ru-RU" dirty="0"/>
          </a:p>
        </p:txBody>
      </p:sp>
      <p:pic>
        <p:nvPicPr>
          <p:cNvPr id="1026" name="Picture 2" descr="C:\Users\lenovo\Desktop\418e549f-2290-4735-a21c-0a58a2cab75521-_vakansiyi-190x1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68" y="2791326"/>
            <a:ext cx="4457528" cy="306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42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3516212"/>
              </p:ext>
            </p:extLst>
          </p:nvPr>
        </p:nvGraphicFramePr>
        <p:xfrm>
          <a:off x="781050" y="619125"/>
          <a:ext cx="7535863" cy="5605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222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0384384"/>
              </p:ext>
            </p:extLst>
          </p:nvPr>
        </p:nvGraphicFramePr>
        <p:xfrm>
          <a:off x="811213" y="633413"/>
          <a:ext cx="7551737" cy="560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769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2139669"/>
              </p:ext>
            </p:extLst>
          </p:nvPr>
        </p:nvGraphicFramePr>
        <p:xfrm>
          <a:off x="827584" y="692697"/>
          <a:ext cx="7560839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C:\Users\lenovo\Desktop\1344589047_1-provedenie-reklamnyx-issledovanij-izuchenie-i-analiz-rynk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65586"/>
            <a:ext cx="3141738" cy="21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enovo\Desktop\images-170x170.jp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36454"/>
            <a:ext cx="2160240" cy="202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58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7109226"/>
              </p:ext>
            </p:extLst>
          </p:nvPr>
        </p:nvGraphicFramePr>
        <p:xfrm>
          <a:off x="755576" y="648929"/>
          <a:ext cx="7488833" cy="4508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C:\Users\lenovo\Desktop\Линк12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89039"/>
            <a:ext cx="3744416" cy="243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23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6550784"/>
              </p:ext>
            </p:extLst>
          </p:nvPr>
        </p:nvGraphicFramePr>
        <p:xfrm>
          <a:off x="811213" y="692150"/>
          <a:ext cx="7566025" cy="5545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587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93558"/>
            <a:ext cx="7776864" cy="5779001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uk-UA" sz="6000" dirty="0" smtClean="0">
                <a:solidFill>
                  <a:schemeClr val="accent2">
                    <a:lumMod val="75000"/>
                  </a:schemeClr>
                </a:solidFill>
              </a:rPr>
              <a:t>Дякую за увагу!</a:t>
            </a:r>
            <a:endParaRPr lang="ru-RU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46" name="Picture 2" descr="C:\Users\lenovo\Desktop\bank_check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933056"/>
            <a:ext cx="5256584" cy="241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4034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8880504"/>
              </p:ext>
            </p:extLst>
          </p:nvPr>
        </p:nvGraphicFramePr>
        <p:xfrm>
          <a:off x="899592" y="1844824"/>
          <a:ext cx="7416824" cy="3096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C:\Users\lenovo\Desktop\mH7Lm3GDwvCtwDgQlcBn2IvXepF3o3S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14" y="5055436"/>
            <a:ext cx="2880320" cy="180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5"/>
          </a:xfrm>
        </p:spPr>
        <p:txBody>
          <a:bodyPr>
            <a:noAutofit/>
          </a:bodyPr>
          <a:lstStyle/>
          <a:p>
            <a:r>
              <a:rPr lang="uk-UA" sz="3600" dirty="0" smtClean="0"/>
              <a:t>Складові внутрішнього аудиту процесу управління</a:t>
            </a:r>
            <a:endParaRPr lang="ru-RU" sz="3600" dirty="0"/>
          </a:p>
        </p:txBody>
      </p:sp>
      <p:pic>
        <p:nvPicPr>
          <p:cNvPr id="3075" name="Picture 3" descr="C:\Users\lenovo\Desktop\mAu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092111"/>
            <a:ext cx="3312367" cy="179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14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7601371"/>
              </p:ext>
            </p:extLst>
          </p:nvPr>
        </p:nvGraphicFramePr>
        <p:xfrm>
          <a:off x="755576" y="692696"/>
          <a:ext cx="7560839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811189"/>
              </p:ext>
            </p:extLst>
          </p:nvPr>
        </p:nvGraphicFramePr>
        <p:xfrm>
          <a:off x="755576" y="2119256"/>
          <a:ext cx="7560840" cy="4118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76555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6226793"/>
              </p:ext>
            </p:extLst>
          </p:nvPr>
        </p:nvGraphicFramePr>
        <p:xfrm>
          <a:off x="768590" y="690963"/>
          <a:ext cx="7488832" cy="3602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1" name="Picture 3" descr="C:\Users\lenovo\Desktop\ListenerBlog-6007-3952473-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814" y="4509120"/>
            <a:ext cx="6134530" cy="18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92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4776220"/>
              </p:ext>
            </p:extLst>
          </p:nvPr>
        </p:nvGraphicFramePr>
        <p:xfrm>
          <a:off x="827584" y="620688"/>
          <a:ext cx="756084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663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975137"/>
              </p:ext>
            </p:extLst>
          </p:nvPr>
        </p:nvGraphicFramePr>
        <p:xfrm>
          <a:off x="827584" y="692696"/>
          <a:ext cx="748883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099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4784961"/>
              </p:ext>
            </p:extLst>
          </p:nvPr>
        </p:nvGraphicFramePr>
        <p:xfrm>
          <a:off x="870155" y="692696"/>
          <a:ext cx="7446261" cy="5544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347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6403839"/>
              </p:ext>
            </p:extLst>
          </p:nvPr>
        </p:nvGraphicFramePr>
        <p:xfrm>
          <a:off x="827088" y="620713"/>
          <a:ext cx="7519987" cy="5632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620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5069704"/>
              </p:ext>
            </p:extLst>
          </p:nvPr>
        </p:nvGraphicFramePr>
        <p:xfrm>
          <a:off x="827088" y="692150"/>
          <a:ext cx="7519987" cy="5545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236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549</TotalTime>
  <Words>458</Words>
  <Application>Microsoft Office PowerPoint</Application>
  <PresentationFormat>Экран (4:3)</PresentationFormat>
  <Paragraphs>46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Brush Script MT</vt:lpstr>
      <vt:lpstr>Constantia</vt:lpstr>
      <vt:lpstr>Franklin Gothic Book</vt:lpstr>
      <vt:lpstr>Rage Italic</vt:lpstr>
      <vt:lpstr>Кнопка</vt:lpstr>
      <vt:lpstr>Внутрішній аудит процесу управління </vt:lpstr>
      <vt:lpstr>Складові внутрішнього аудиту процесу управління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Теоретичні основи внутрішнього аудиту </dc:title>
  <dc:creator>Ксюша Григорьева</dc:creator>
  <cp:lastModifiedBy>User</cp:lastModifiedBy>
  <cp:revision>21</cp:revision>
  <dcterms:created xsi:type="dcterms:W3CDTF">2017-03-25T08:22:57Z</dcterms:created>
  <dcterms:modified xsi:type="dcterms:W3CDTF">2019-03-10T14:35:12Z</dcterms:modified>
</cp:coreProperties>
</file>