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1" r:id="rId4"/>
    <p:sldId id="258" r:id="rId5"/>
    <p:sldId id="268" r:id="rId6"/>
    <p:sldId id="26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2650" autoAdjust="0"/>
  </p:normalViewPr>
  <p:slideViewPr>
    <p:cSldViewPr snapToGrid="0">
      <p:cViewPr varScale="1">
        <p:scale>
          <a:sx n="76" d="100"/>
          <a:sy n="76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0F5D67-B9CD-4966-8ECE-CE79B5B5ACC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EA724E-B156-4FDF-B13B-333740142E63}">
      <dgm:prSet/>
      <dgm:spPr/>
      <dgm:t>
        <a:bodyPr/>
        <a:lstStyle/>
        <a:p>
          <a:endParaRPr lang="ru-RU" dirty="0"/>
        </a:p>
      </dgm:t>
    </dgm:pt>
    <dgm:pt modelId="{3E1705E6-BF76-405B-B833-C1AAE1E5FB3F}" type="parTrans" cxnId="{28725013-1427-4933-8AB4-3C7FDBF9B83C}">
      <dgm:prSet/>
      <dgm:spPr/>
      <dgm:t>
        <a:bodyPr/>
        <a:lstStyle/>
        <a:p>
          <a:endParaRPr lang="ru-RU"/>
        </a:p>
      </dgm:t>
    </dgm:pt>
    <dgm:pt modelId="{9AEFB030-7DFB-4036-BD43-24B3EA1E93D0}" type="sibTrans" cxnId="{28725013-1427-4933-8AB4-3C7FDBF9B83C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602E6705-9D39-42CE-ADC1-04E704D57008}">
      <dgm:prSet phldrT="[Текст]" custT="1"/>
      <dgm:spPr/>
      <dgm:t>
        <a:bodyPr/>
        <a:lstStyle/>
        <a:p>
          <a:pPr algn="ctr"/>
          <a:r>
            <a:rPr lang="uk-UA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кількісна</a:t>
          </a:r>
          <a:endParaRPr lang="ru-RU" sz="20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A2BC9-D145-4B36-B4E3-06DB5A2580EA}" type="parTrans" cxnId="{969BFBDB-E1A5-402D-AE53-C06CDA193BE2}">
      <dgm:prSet/>
      <dgm:spPr/>
      <dgm:t>
        <a:bodyPr/>
        <a:lstStyle/>
        <a:p>
          <a:endParaRPr lang="ru-RU"/>
        </a:p>
      </dgm:t>
    </dgm:pt>
    <dgm:pt modelId="{16B352B5-CFFA-45A7-8128-B63E37623261}" type="sibTrans" cxnId="{969BFBDB-E1A5-402D-AE53-C06CDA193BE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/>
        </a:p>
      </dgm:t>
    </dgm:pt>
    <dgm:pt modelId="{56A80FF9-94C9-4D78-9EB3-A37F2913247E}">
      <dgm:prSet custT="1"/>
      <dgm:spPr/>
      <dgm:t>
        <a:bodyPr/>
        <a:lstStyle/>
        <a:p>
          <a:pPr algn="ctr"/>
          <a:r>
            <a:rPr lang="uk-UA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атрибутивна</a:t>
          </a:r>
          <a:endParaRPr lang="ru-RU" sz="20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3CB7D-D8A9-426E-A34C-0E767F7CE648}" type="parTrans" cxnId="{5ECC6722-77C5-41EB-83FE-AD9B07812EC1}">
      <dgm:prSet/>
      <dgm:spPr/>
      <dgm:t>
        <a:bodyPr/>
        <a:lstStyle/>
        <a:p>
          <a:endParaRPr lang="ru-RU"/>
        </a:p>
      </dgm:t>
    </dgm:pt>
    <dgm:pt modelId="{B3FE43A0-D9B9-4A93-8253-9D9140330364}" type="sibTrans" cxnId="{5ECC6722-77C5-41EB-83FE-AD9B07812EC1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sz="2000"/>
        </a:p>
      </dgm:t>
    </dgm:pt>
    <dgm:pt modelId="{3223BA0A-4F21-45A0-84C1-851AECCC7CB8}" type="pres">
      <dgm:prSet presAssocID="{780F5D67-B9CD-4966-8ECE-CE79B5B5ACC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6B8254-EA2F-457E-9166-2D41EC046844}" type="pres">
      <dgm:prSet presAssocID="{780F5D67-B9CD-4966-8ECE-CE79B5B5ACC0}" presName="Name1" presStyleCnt="0"/>
      <dgm:spPr/>
    </dgm:pt>
    <dgm:pt modelId="{559E3753-6D64-4754-B624-91A3145C41E1}" type="pres">
      <dgm:prSet presAssocID="{9AEFB030-7DFB-4036-BD43-24B3EA1E93D0}" presName="picture_1" presStyleCnt="0"/>
      <dgm:spPr/>
    </dgm:pt>
    <dgm:pt modelId="{ADEB7F37-E7C6-4CE8-89DC-F0F7548BA087}" type="pres">
      <dgm:prSet presAssocID="{9AEFB030-7DFB-4036-BD43-24B3EA1E93D0}" presName="pictureRepeatNode" presStyleLbl="alignImgPlace1" presStyleIdx="0" presStyleCnt="3"/>
      <dgm:spPr/>
      <dgm:t>
        <a:bodyPr/>
        <a:lstStyle/>
        <a:p>
          <a:endParaRPr lang="ru-RU"/>
        </a:p>
      </dgm:t>
    </dgm:pt>
    <dgm:pt modelId="{638E8C33-9690-477A-84FE-1F151AA64390}" type="pres">
      <dgm:prSet presAssocID="{A9EA724E-B156-4FDF-B13B-333740142E63}" presName="text_1" presStyleLbl="node1" presStyleIdx="0" presStyleCnt="0" custScaleX="85221" custLinFactNeighborX="0" custLinFactNeighborY="-59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97FD8B-1D55-438E-8808-EA29D7802452}" type="pres">
      <dgm:prSet presAssocID="{B3FE43A0-D9B9-4A93-8253-9D9140330364}" presName="picture_2" presStyleCnt="0"/>
      <dgm:spPr/>
    </dgm:pt>
    <dgm:pt modelId="{558A8F64-3AB2-4092-96B5-E762F6298789}" type="pres">
      <dgm:prSet presAssocID="{B3FE43A0-D9B9-4A93-8253-9D9140330364}" presName="pictureRepeatNode" presStyleLbl="alignImgPlace1" presStyleIdx="1" presStyleCnt="3"/>
      <dgm:spPr/>
      <dgm:t>
        <a:bodyPr/>
        <a:lstStyle/>
        <a:p>
          <a:endParaRPr lang="ru-RU"/>
        </a:p>
      </dgm:t>
    </dgm:pt>
    <dgm:pt modelId="{054E29BA-23D8-4808-AB64-C686C9CC5FB7}" type="pres">
      <dgm:prSet presAssocID="{56A80FF9-94C9-4D78-9EB3-A37F2913247E}" presName="line_2" presStyleLbl="parChTrans1D1" presStyleIdx="0" presStyleCnt="2"/>
      <dgm:spPr/>
    </dgm:pt>
    <dgm:pt modelId="{73994B66-90D3-4F23-BCE8-D2B295601879}" type="pres">
      <dgm:prSet presAssocID="{56A80FF9-94C9-4D78-9EB3-A37F2913247E}" presName="textparent_2" presStyleLbl="node1" presStyleIdx="0" presStyleCnt="0"/>
      <dgm:spPr/>
    </dgm:pt>
    <dgm:pt modelId="{D256275B-7993-4C62-B490-02A7AC5E095E}" type="pres">
      <dgm:prSet presAssocID="{56A80FF9-94C9-4D78-9EB3-A37F2913247E}" presName="text_2" presStyleLbl="revTx" presStyleIdx="0" presStyleCnt="2" custScaleX="124141" custLinFactX="-17294" custLinFactNeighborX="-100000" custLinFactNeighborY="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4B82A-4323-4B41-BB25-F017A910D1ED}" type="pres">
      <dgm:prSet presAssocID="{16B352B5-CFFA-45A7-8128-B63E37623261}" presName="picture_3" presStyleCnt="0"/>
      <dgm:spPr/>
    </dgm:pt>
    <dgm:pt modelId="{C045B924-C6FE-46C7-B55F-421EB3699A16}" type="pres">
      <dgm:prSet presAssocID="{16B352B5-CFFA-45A7-8128-B63E37623261}" presName="pictureRepeatNode" presStyleLbl="alignImgPlace1" presStyleIdx="2" presStyleCnt="3"/>
      <dgm:spPr/>
      <dgm:t>
        <a:bodyPr/>
        <a:lstStyle/>
        <a:p>
          <a:endParaRPr lang="ru-RU"/>
        </a:p>
      </dgm:t>
    </dgm:pt>
    <dgm:pt modelId="{CFABA8B5-5FC8-439C-B512-3270CE2CCABE}" type="pres">
      <dgm:prSet presAssocID="{602E6705-9D39-42CE-ADC1-04E704D57008}" presName="line_3" presStyleLbl="parChTrans1D1" presStyleIdx="1" presStyleCnt="2"/>
      <dgm:spPr/>
    </dgm:pt>
    <dgm:pt modelId="{D51F1C3B-EC7A-4340-AF47-5C2CD3A62435}" type="pres">
      <dgm:prSet presAssocID="{602E6705-9D39-42CE-ADC1-04E704D57008}" presName="textparent_3" presStyleLbl="node1" presStyleIdx="0" presStyleCnt="0"/>
      <dgm:spPr/>
    </dgm:pt>
    <dgm:pt modelId="{6DE97044-2780-460A-994B-62C3723A4F01}" type="pres">
      <dgm:prSet presAssocID="{602E6705-9D39-42CE-ADC1-04E704D57008}" presName="text_3" presStyleLbl="revTx" presStyleIdx="1" presStyleCnt="2" custScaleX="162047" custLinFactX="-55329" custLinFactNeighborX="-100000" custLinFactNeighborY="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DCD932-103F-44CE-AE68-ED3941F40789}" type="presOf" srcId="{780F5D67-B9CD-4966-8ECE-CE79B5B5ACC0}" destId="{3223BA0A-4F21-45A0-84C1-851AECCC7CB8}" srcOrd="0" destOrd="0" presId="urn:microsoft.com/office/officeart/2008/layout/CircularPictureCallout"/>
    <dgm:cxn modelId="{344941B4-7F55-4BE3-B373-DFAFC1FF9337}" type="presOf" srcId="{602E6705-9D39-42CE-ADC1-04E704D57008}" destId="{6DE97044-2780-460A-994B-62C3723A4F01}" srcOrd="0" destOrd="0" presId="urn:microsoft.com/office/officeart/2008/layout/CircularPictureCallout"/>
    <dgm:cxn modelId="{E8160EB1-F6DF-4C16-8A02-9F22F0452FB4}" type="presOf" srcId="{B3FE43A0-D9B9-4A93-8253-9D9140330364}" destId="{558A8F64-3AB2-4092-96B5-E762F6298789}" srcOrd="0" destOrd="0" presId="urn:microsoft.com/office/officeart/2008/layout/CircularPictureCallout"/>
    <dgm:cxn modelId="{5ECC6722-77C5-41EB-83FE-AD9B07812EC1}" srcId="{780F5D67-B9CD-4966-8ECE-CE79B5B5ACC0}" destId="{56A80FF9-94C9-4D78-9EB3-A37F2913247E}" srcOrd="1" destOrd="0" parTransId="{C3B3CB7D-D8A9-426E-A34C-0E767F7CE648}" sibTransId="{B3FE43A0-D9B9-4A93-8253-9D9140330364}"/>
    <dgm:cxn modelId="{26820142-A93A-4D1D-B430-8339D09AD810}" type="presOf" srcId="{16B352B5-CFFA-45A7-8128-B63E37623261}" destId="{C045B924-C6FE-46C7-B55F-421EB3699A16}" srcOrd="0" destOrd="0" presId="urn:microsoft.com/office/officeart/2008/layout/CircularPictureCallout"/>
    <dgm:cxn modelId="{1707AC33-0EC8-4FF0-89AE-550CEA7F24BF}" type="presOf" srcId="{56A80FF9-94C9-4D78-9EB3-A37F2913247E}" destId="{D256275B-7993-4C62-B490-02A7AC5E095E}" srcOrd="0" destOrd="0" presId="urn:microsoft.com/office/officeart/2008/layout/CircularPictureCallout"/>
    <dgm:cxn modelId="{0350D2C1-D45C-4DEE-B7CB-3253298E1A84}" type="presOf" srcId="{9AEFB030-7DFB-4036-BD43-24B3EA1E93D0}" destId="{ADEB7F37-E7C6-4CE8-89DC-F0F7548BA087}" srcOrd="0" destOrd="0" presId="urn:microsoft.com/office/officeart/2008/layout/CircularPictureCallout"/>
    <dgm:cxn modelId="{EF8619D9-9481-41B4-9012-3C0EC0B6A8E0}" type="presOf" srcId="{A9EA724E-B156-4FDF-B13B-333740142E63}" destId="{638E8C33-9690-477A-84FE-1F151AA64390}" srcOrd="0" destOrd="0" presId="urn:microsoft.com/office/officeart/2008/layout/CircularPictureCallout"/>
    <dgm:cxn modelId="{28725013-1427-4933-8AB4-3C7FDBF9B83C}" srcId="{780F5D67-B9CD-4966-8ECE-CE79B5B5ACC0}" destId="{A9EA724E-B156-4FDF-B13B-333740142E63}" srcOrd="0" destOrd="0" parTransId="{3E1705E6-BF76-405B-B833-C1AAE1E5FB3F}" sibTransId="{9AEFB030-7DFB-4036-BD43-24B3EA1E93D0}"/>
    <dgm:cxn modelId="{969BFBDB-E1A5-402D-AE53-C06CDA193BE2}" srcId="{780F5D67-B9CD-4966-8ECE-CE79B5B5ACC0}" destId="{602E6705-9D39-42CE-ADC1-04E704D57008}" srcOrd="2" destOrd="0" parTransId="{3BEA2BC9-D145-4B36-B4E3-06DB5A2580EA}" sibTransId="{16B352B5-CFFA-45A7-8128-B63E37623261}"/>
    <dgm:cxn modelId="{C18DCAA5-086D-42C6-935A-66E24AD274AE}" type="presParOf" srcId="{3223BA0A-4F21-45A0-84C1-851AECCC7CB8}" destId="{A66B8254-EA2F-457E-9166-2D41EC046844}" srcOrd="0" destOrd="0" presId="urn:microsoft.com/office/officeart/2008/layout/CircularPictureCallout"/>
    <dgm:cxn modelId="{D7CB872F-5544-4BC8-8817-20B645E55828}" type="presParOf" srcId="{A66B8254-EA2F-457E-9166-2D41EC046844}" destId="{559E3753-6D64-4754-B624-91A3145C41E1}" srcOrd="0" destOrd="0" presId="urn:microsoft.com/office/officeart/2008/layout/CircularPictureCallout"/>
    <dgm:cxn modelId="{A50DDC04-A1B1-4074-BDAE-3CCCBF047970}" type="presParOf" srcId="{559E3753-6D64-4754-B624-91A3145C41E1}" destId="{ADEB7F37-E7C6-4CE8-89DC-F0F7548BA087}" srcOrd="0" destOrd="0" presId="urn:microsoft.com/office/officeart/2008/layout/CircularPictureCallout"/>
    <dgm:cxn modelId="{8E0C1535-DD11-45D3-B8AE-799E9EF2F16F}" type="presParOf" srcId="{A66B8254-EA2F-457E-9166-2D41EC046844}" destId="{638E8C33-9690-477A-84FE-1F151AA64390}" srcOrd="1" destOrd="0" presId="urn:microsoft.com/office/officeart/2008/layout/CircularPictureCallout"/>
    <dgm:cxn modelId="{013135A7-A5E7-4C27-B31F-B6AA5DE02DCF}" type="presParOf" srcId="{A66B8254-EA2F-457E-9166-2D41EC046844}" destId="{B697FD8B-1D55-438E-8808-EA29D7802452}" srcOrd="2" destOrd="0" presId="urn:microsoft.com/office/officeart/2008/layout/CircularPictureCallout"/>
    <dgm:cxn modelId="{A98A6645-D8C3-45AD-B241-EA4DC05D6518}" type="presParOf" srcId="{B697FD8B-1D55-438E-8808-EA29D7802452}" destId="{558A8F64-3AB2-4092-96B5-E762F6298789}" srcOrd="0" destOrd="0" presId="urn:microsoft.com/office/officeart/2008/layout/CircularPictureCallout"/>
    <dgm:cxn modelId="{8B42375A-DAF1-43FF-B137-870F07A6ACD0}" type="presParOf" srcId="{A66B8254-EA2F-457E-9166-2D41EC046844}" destId="{054E29BA-23D8-4808-AB64-C686C9CC5FB7}" srcOrd="3" destOrd="0" presId="urn:microsoft.com/office/officeart/2008/layout/CircularPictureCallout"/>
    <dgm:cxn modelId="{1B3894A4-F578-4485-904C-6F520985B630}" type="presParOf" srcId="{A66B8254-EA2F-457E-9166-2D41EC046844}" destId="{73994B66-90D3-4F23-BCE8-D2B295601879}" srcOrd="4" destOrd="0" presId="urn:microsoft.com/office/officeart/2008/layout/CircularPictureCallout"/>
    <dgm:cxn modelId="{36F7B154-734D-4CF1-A74C-AB0B833E72A6}" type="presParOf" srcId="{73994B66-90D3-4F23-BCE8-D2B295601879}" destId="{D256275B-7993-4C62-B490-02A7AC5E095E}" srcOrd="0" destOrd="0" presId="urn:microsoft.com/office/officeart/2008/layout/CircularPictureCallout"/>
    <dgm:cxn modelId="{25AC6D9A-6A7D-4E38-AFA0-83A9E4BEDC0A}" type="presParOf" srcId="{A66B8254-EA2F-457E-9166-2D41EC046844}" destId="{C514B82A-4323-4B41-BB25-F017A910D1ED}" srcOrd="5" destOrd="0" presId="urn:microsoft.com/office/officeart/2008/layout/CircularPictureCallout"/>
    <dgm:cxn modelId="{205047D5-F37C-4D2E-A328-1E133BC7388A}" type="presParOf" srcId="{C514B82A-4323-4B41-BB25-F017A910D1ED}" destId="{C045B924-C6FE-46C7-B55F-421EB3699A16}" srcOrd="0" destOrd="0" presId="urn:microsoft.com/office/officeart/2008/layout/CircularPictureCallout"/>
    <dgm:cxn modelId="{4401D85F-3139-427E-8748-F78993D73E15}" type="presParOf" srcId="{A66B8254-EA2F-457E-9166-2D41EC046844}" destId="{CFABA8B5-5FC8-439C-B512-3270CE2CCABE}" srcOrd="6" destOrd="0" presId="urn:microsoft.com/office/officeart/2008/layout/CircularPictureCallout"/>
    <dgm:cxn modelId="{D6BC1129-A7DA-4C3F-AFD7-9BC2B598F776}" type="presParOf" srcId="{A66B8254-EA2F-457E-9166-2D41EC046844}" destId="{D51F1C3B-EC7A-4340-AF47-5C2CD3A62435}" srcOrd="7" destOrd="0" presId="urn:microsoft.com/office/officeart/2008/layout/CircularPictureCallout"/>
    <dgm:cxn modelId="{5DE88F31-A97F-4227-9D53-3D328556FE45}" type="presParOf" srcId="{D51F1C3B-EC7A-4340-AF47-5C2CD3A62435}" destId="{6DE97044-2780-460A-994B-62C3723A4F01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D534A-D1CC-436D-B32A-4C033AF7EA4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36327D-7231-4446-8D8A-7109C6E6AE2E}">
      <dgm:prSet phldrT="[Текст]" custT="1"/>
      <dgm:spPr/>
      <dgm:t>
        <a:bodyPr/>
        <a:lstStyle/>
        <a:p>
          <a:r>
            <a:rPr lang="uk-UA" sz="2800" b="1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СВА має визначити: </a:t>
          </a:r>
          <a:endParaRPr lang="uk-UA" sz="2800" b="1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766DF4-5E11-4408-B056-00FF5AD32F5F}" type="parTrans" cxnId="{7172DE2A-D8F2-47F7-9B35-4D496426C8B3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119AB-F826-460D-A7C7-3F4DD6494536}" type="sibTrans" cxnId="{7172DE2A-D8F2-47F7-9B35-4D496426C8B3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56EF8E-4839-42D7-931F-473A9038E5E4}" type="asst">
      <dgm:prSet phldrT="[Текст]" custT="1"/>
      <dgm:spPr/>
      <dgm:t>
        <a:bodyPr/>
        <a:lstStyle/>
        <a:p>
          <a:r>
            <a:rPr lang="uk-UA" sz="24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цілі перевірки </a:t>
          </a:r>
          <a:endParaRPr lang="uk-UA" sz="24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7CD6B-A830-44C6-8F4A-CE0DC2A44A3C}" type="parTrans" cxnId="{9EA8E479-C908-4024-9AB9-36900921F23D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B36EE-BCD1-49D1-AD23-B098DD757038}" type="sibTrans" cxnId="{9EA8E479-C908-4024-9AB9-36900921F23D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849D9-844B-4E59-A375-803905B2602F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ідентифікація ризиків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D5D0BC-5C2D-4BA8-82FD-18EBB734D35F}" type="parTrans" cxnId="{E50D2B7C-05B4-48CD-9DD6-F5C5F439B1EA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5CAC0F-7122-463A-992F-08A21ADD3233}" type="sibTrans" cxnId="{E50D2B7C-05B4-48CD-9DD6-F5C5F439B1EA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9862AB-FF48-42E8-937E-8C5A1C9CEB9E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можливі помилки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61A251-E45B-4283-866A-A5A30B9FF30A}" type="parTrans" cxnId="{FA31964B-029A-4FF4-B52E-4F51BB0B32B7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F3C7B1-1470-4A80-9D9C-E9790E8D2626}" type="sibTrans" cxnId="{FA31964B-029A-4FF4-B52E-4F51BB0B32B7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20300-CB0B-4172-A5D5-24FA0ECC40C0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оцінка достатності та відповідності доказів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9A61E-784D-4BAA-85BB-5A2A0F3643E9}" type="parTrans" cxnId="{2546770B-24C9-4B7F-8C00-91732B541BE3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BFC90A-26AD-4860-9D04-0AE595E488A1}" type="sibTrans" cxnId="{2546770B-24C9-4B7F-8C00-91732B541BE3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7AD098-76E7-4B74-B7BD-EA8FE7013858}">
      <dgm:prSet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ймовірність залучення вузьких спеціалістів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B0F04-D1DB-4FB6-920F-3C4B1A412529}" type="parTrans" cxnId="{53F8707B-DC14-4F77-906D-645352D7D79D}">
      <dgm:prSet/>
      <dgm:spPr/>
      <dgm:t>
        <a:bodyPr/>
        <a:lstStyle/>
        <a:p>
          <a:endParaRPr lang="ru-RU"/>
        </a:p>
      </dgm:t>
    </dgm:pt>
    <dgm:pt modelId="{BC8389E7-AC0D-4A2D-9AD6-FA762696A6D2}" type="sibTrans" cxnId="{53F8707B-DC14-4F77-906D-645352D7D79D}">
      <dgm:prSet/>
      <dgm:spPr/>
      <dgm:t>
        <a:bodyPr/>
        <a:lstStyle/>
        <a:p>
          <a:endParaRPr lang="ru-RU"/>
        </a:p>
      </dgm:t>
    </dgm:pt>
    <dgm:pt modelId="{6C449796-C196-42FD-8596-E064D10082EB}" type="asst">
      <dgm:prSet custT="1"/>
      <dgm:spPr/>
      <dgm:t>
        <a:bodyPr/>
        <a:lstStyle/>
        <a:p>
          <a:r>
            <a:rPr lang="uk-UA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аудиторські процедури</a:t>
          </a:r>
          <a:endParaRPr lang="ru-RU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1FB6C-E3AF-4037-AD91-F6B1812123C7}" type="parTrans" cxnId="{94F74839-D029-4151-B614-AA891F449F72}">
      <dgm:prSet/>
      <dgm:spPr/>
      <dgm:t>
        <a:bodyPr/>
        <a:lstStyle/>
        <a:p>
          <a:endParaRPr lang="ru-RU"/>
        </a:p>
      </dgm:t>
    </dgm:pt>
    <dgm:pt modelId="{65E2CE7F-50F0-4165-85F6-A0A3F3361469}" type="sibTrans" cxnId="{94F74839-D029-4151-B614-AA891F449F72}">
      <dgm:prSet/>
      <dgm:spPr/>
      <dgm:t>
        <a:bodyPr/>
        <a:lstStyle/>
        <a:p>
          <a:endParaRPr lang="ru-RU"/>
        </a:p>
      </dgm:t>
    </dgm:pt>
    <dgm:pt modelId="{2B4E0104-0DFA-4B42-9A8F-29D236942836}" type="pres">
      <dgm:prSet presAssocID="{41BD534A-D1CC-436D-B32A-4C033AF7EA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945D20E-8619-4639-B8E4-142B757817B4}" type="pres">
      <dgm:prSet presAssocID="{1136327D-7231-4446-8D8A-7109C6E6AE2E}" presName="hierRoot1" presStyleCnt="0">
        <dgm:presLayoutVars>
          <dgm:hierBranch val="init"/>
        </dgm:presLayoutVars>
      </dgm:prSet>
      <dgm:spPr/>
    </dgm:pt>
    <dgm:pt modelId="{A2BD4CB0-ED7D-42F4-B92F-BB6A5460AA8E}" type="pres">
      <dgm:prSet presAssocID="{1136327D-7231-4446-8D8A-7109C6E6AE2E}" presName="rootComposite1" presStyleCnt="0"/>
      <dgm:spPr/>
    </dgm:pt>
    <dgm:pt modelId="{CAE558F2-09A3-494A-8148-2B55DB046C39}" type="pres">
      <dgm:prSet presAssocID="{1136327D-7231-4446-8D8A-7109C6E6AE2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C358D8-915F-4CD3-8D6B-1A6C42B5F55B}" type="pres">
      <dgm:prSet presAssocID="{1136327D-7231-4446-8D8A-7109C6E6AE2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DE9E277-995B-441A-B0A5-1BF13D4E41FD}" type="pres">
      <dgm:prSet presAssocID="{1136327D-7231-4446-8D8A-7109C6E6AE2E}" presName="hierChild2" presStyleCnt="0"/>
      <dgm:spPr/>
    </dgm:pt>
    <dgm:pt modelId="{B4DC685A-22B2-4E66-9457-D6892E144EF6}" type="pres">
      <dgm:prSet presAssocID="{64D5D0BC-5C2D-4BA8-82FD-18EBB734D35F}" presName="Name37" presStyleLbl="parChTrans1D2" presStyleIdx="0" presStyleCnt="6"/>
      <dgm:spPr/>
      <dgm:t>
        <a:bodyPr/>
        <a:lstStyle/>
        <a:p>
          <a:endParaRPr lang="ru-RU"/>
        </a:p>
      </dgm:t>
    </dgm:pt>
    <dgm:pt modelId="{BA7154A7-B0E6-42F6-B700-4EC81E22B535}" type="pres">
      <dgm:prSet presAssocID="{33C849D9-844B-4E59-A375-803905B2602F}" presName="hierRoot2" presStyleCnt="0">
        <dgm:presLayoutVars>
          <dgm:hierBranch val="init"/>
        </dgm:presLayoutVars>
      </dgm:prSet>
      <dgm:spPr/>
    </dgm:pt>
    <dgm:pt modelId="{6722E7BF-6D7A-49F9-8C9E-B102E92C8AE2}" type="pres">
      <dgm:prSet presAssocID="{33C849D9-844B-4E59-A375-803905B2602F}" presName="rootComposite" presStyleCnt="0"/>
      <dgm:spPr/>
    </dgm:pt>
    <dgm:pt modelId="{E91789C9-CE75-4C41-8D6F-40CBE21E91FD}" type="pres">
      <dgm:prSet presAssocID="{33C849D9-844B-4E59-A375-803905B2602F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8D4E90-309D-4591-9391-F79EDB38752C}" type="pres">
      <dgm:prSet presAssocID="{33C849D9-844B-4E59-A375-803905B2602F}" presName="rootConnector" presStyleLbl="node2" presStyleIdx="0" presStyleCnt="4"/>
      <dgm:spPr/>
      <dgm:t>
        <a:bodyPr/>
        <a:lstStyle/>
        <a:p>
          <a:endParaRPr lang="ru-RU"/>
        </a:p>
      </dgm:t>
    </dgm:pt>
    <dgm:pt modelId="{8DBC6894-3111-4F04-9FE6-21F99033B6EC}" type="pres">
      <dgm:prSet presAssocID="{33C849D9-844B-4E59-A375-803905B2602F}" presName="hierChild4" presStyleCnt="0"/>
      <dgm:spPr/>
    </dgm:pt>
    <dgm:pt modelId="{A77F15DB-4068-4758-8620-47C721CD6EEE}" type="pres">
      <dgm:prSet presAssocID="{33C849D9-844B-4E59-A375-803905B2602F}" presName="hierChild5" presStyleCnt="0"/>
      <dgm:spPr/>
    </dgm:pt>
    <dgm:pt modelId="{6DDCF8DF-C9E8-470B-8BA3-366917981D2F}" type="pres">
      <dgm:prSet presAssocID="{9461A251-E45B-4283-866A-A5A30B9FF30A}" presName="Name37" presStyleLbl="parChTrans1D2" presStyleIdx="1" presStyleCnt="6"/>
      <dgm:spPr/>
      <dgm:t>
        <a:bodyPr/>
        <a:lstStyle/>
        <a:p>
          <a:endParaRPr lang="ru-RU"/>
        </a:p>
      </dgm:t>
    </dgm:pt>
    <dgm:pt modelId="{10ADD0B7-D057-44AC-8F25-243F00C8DD17}" type="pres">
      <dgm:prSet presAssocID="{749862AB-FF48-42E8-937E-8C5A1C9CEB9E}" presName="hierRoot2" presStyleCnt="0">
        <dgm:presLayoutVars>
          <dgm:hierBranch val="init"/>
        </dgm:presLayoutVars>
      </dgm:prSet>
      <dgm:spPr/>
    </dgm:pt>
    <dgm:pt modelId="{762E6DEF-E8E9-4291-BBBA-CC5E49FD1B24}" type="pres">
      <dgm:prSet presAssocID="{749862AB-FF48-42E8-937E-8C5A1C9CEB9E}" presName="rootComposite" presStyleCnt="0"/>
      <dgm:spPr/>
    </dgm:pt>
    <dgm:pt modelId="{0C80279D-D956-486A-B838-536FEE2A6052}" type="pres">
      <dgm:prSet presAssocID="{749862AB-FF48-42E8-937E-8C5A1C9CEB9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93F3ED-E1E9-43B3-8AB1-BC8BEFFB4586}" type="pres">
      <dgm:prSet presAssocID="{749862AB-FF48-42E8-937E-8C5A1C9CEB9E}" presName="rootConnector" presStyleLbl="node2" presStyleIdx="1" presStyleCnt="4"/>
      <dgm:spPr/>
      <dgm:t>
        <a:bodyPr/>
        <a:lstStyle/>
        <a:p>
          <a:endParaRPr lang="ru-RU"/>
        </a:p>
      </dgm:t>
    </dgm:pt>
    <dgm:pt modelId="{892F928C-3B67-47F9-871B-4FAAFD987108}" type="pres">
      <dgm:prSet presAssocID="{749862AB-FF48-42E8-937E-8C5A1C9CEB9E}" presName="hierChild4" presStyleCnt="0"/>
      <dgm:spPr/>
    </dgm:pt>
    <dgm:pt modelId="{4C3E2809-7E24-4968-B09B-B091CFD0D5A0}" type="pres">
      <dgm:prSet presAssocID="{749862AB-FF48-42E8-937E-8C5A1C9CEB9E}" presName="hierChild5" presStyleCnt="0"/>
      <dgm:spPr/>
    </dgm:pt>
    <dgm:pt modelId="{358C7771-9C8D-4CAB-8CD4-5397E6AD6700}" type="pres">
      <dgm:prSet presAssocID="{D679A61E-784D-4BAA-85BB-5A2A0F3643E9}" presName="Name37" presStyleLbl="parChTrans1D2" presStyleIdx="2" presStyleCnt="6"/>
      <dgm:spPr/>
      <dgm:t>
        <a:bodyPr/>
        <a:lstStyle/>
        <a:p>
          <a:endParaRPr lang="ru-RU"/>
        </a:p>
      </dgm:t>
    </dgm:pt>
    <dgm:pt modelId="{51B2F4A4-0BEB-468C-AEC0-1E10B1FD6738}" type="pres">
      <dgm:prSet presAssocID="{93F20300-CB0B-4172-A5D5-24FA0ECC40C0}" presName="hierRoot2" presStyleCnt="0">
        <dgm:presLayoutVars>
          <dgm:hierBranch val="init"/>
        </dgm:presLayoutVars>
      </dgm:prSet>
      <dgm:spPr/>
    </dgm:pt>
    <dgm:pt modelId="{40701BEA-8FA9-4C5F-A6A0-7BE5BEE8A759}" type="pres">
      <dgm:prSet presAssocID="{93F20300-CB0B-4172-A5D5-24FA0ECC40C0}" presName="rootComposite" presStyleCnt="0"/>
      <dgm:spPr/>
    </dgm:pt>
    <dgm:pt modelId="{1C4C41D1-5D0B-4254-8635-2B7F68204D0D}" type="pres">
      <dgm:prSet presAssocID="{93F20300-CB0B-4172-A5D5-24FA0ECC40C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B2656C-3C6A-47B8-B31E-CE1A90B17A53}" type="pres">
      <dgm:prSet presAssocID="{93F20300-CB0B-4172-A5D5-24FA0ECC40C0}" presName="rootConnector" presStyleLbl="node2" presStyleIdx="2" presStyleCnt="4"/>
      <dgm:spPr/>
      <dgm:t>
        <a:bodyPr/>
        <a:lstStyle/>
        <a:p>
          <a:endParaRPr lang="ru-RU"/>
        </a:p>
      </dgm:t>
    </dgm:pt>
    <dgm:pt modelId="{7A361957-8EC2-4AB2-B4CA-7BD18FAE9945}" type="pres">
      <dgm:prSet presAssocID="{93F20300-CB0B-4172-A5D5-24FA0ECC40C0}" presName="hierChild4" presStyleCnt="0"/>
      <dgm:spPr/>
    </dgm:pt>
    <dgm:pt modelId="{548A4CC5-C7AC-4091-9744-6F79746EFBB0}" type="pres">
      <dgm:prSet presAssocID="{93F20300-CB0B-4172-A5D5-24FA0ECC40C0}" presName="hierChild5" presStyleCnt="0"/>
      <dgm:spPr/>
    </dgm:pt>
    <dgm:pt modelId="{ECC8A30E-1B50-46D9-BB5F-B9BB0BC7000F}" type="pres">
      <dgm:prSet presAssocID="{B52B0F04-D1DB-4FB6-920F-3C4B1A412529}" presName="Name37" presStyleLbl="parChTrans1D2" presStyleIdx="3" presStyleCnt="6"/>
      <dgm:spPr/>
      <dgm:t>
        <a:bodyPr/>
        <a:lstStyle/>
        <a:p>
          <a:endParaRPr lang="ru-RU"/>
        </a:p>
      </dgm:t>
    </dgm:pt>
    <dgm:pt modelId="{BC7ECC5F-B1B7-42CA-AB37-ACA3D2DC5EC3}" type="pres">
      <dgm:prSet presAssocID="{B67AD098-76E7-4B74-B7BD-EA8FE7013858}" presName="hierRoot2" presStyleCnt="0">
        <dgm:presLayoutVars>
          <dgm:hierBranch val="init"/>
        </dgm:presLayoutVars>
      </dgm:prSet>
      <dgm:spPr/>
    </dgm:pt>
    <dgm:pt modelId="{30596338-BA42-40EF-AF2C-39ED42E7D006}" type="pres">
      <dgm:prSet presAssocID="{B67AD098-76E7-4B74-B7BD-EA8FE7013858}" presName="rootComposite" presStyleCnt="0"/>
      <dgm:spPr/>
    </dgm:pt>
    <dgm:pt modelId="{6068BBFF-56BF-47E1-B5E0-48CAFCC0DCFD}" type="pres">
      <dgm:prSet presAssocID="{B67AD098-76E7-4B74-B7BD-EA8FE7013858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E5F321-DD2A-4CEC-9598-4F8DA69C1BF2}" type="pres">
      <dgm:prSet presAssocID="{B67AD098-76E7-4B74-B7BD-EA8FE7013858}" presName="rootConnector" presStyleLbl="node2" presStyleIdx="3" presStyleCnt="4"/>
      <dgm:spPr/>
      <dgm:t>
        <a:bodyPr/>
        <a:lstStyle/>
        <a:p>
          <a:endParaRPr lang="ru-RU"/>
        </a:p>
      </dgm:t>
    </dgm:pt>
    <dgm:pt modelId="{F9008F3C-72C2-4F64-B659-7F36C5333E22}" type="pres">
      <dgm:prSet presAssocID="{B67AD098-76E7-4B74-B7BD-EA8FE7013858}" presName="hierChild4" presStyleCnt="0"/>
      <dgm:spPr/>
    </dgm:pt>
    <dgm:pt modelId="{E747DC73-EA81-41A3-94BF-82B739FF61DB}" type="pres">
      <dgm:prSet presAssocID="{B67AD098-76E7-4B74-B7BD-EA8FE7013858}" presName="hierChild5" presStyleCnt="0"/>
      <dgm:spPr/>
    </dgm:pt>
    <dgm:pt modelId="{4789B8A6-5D67-41D4-A243-23C951751D83}" type="pres">
      <dgm:prSet presAssocID="{1136327D-7231-4446-8D8A-7109C6E6AE2E}" presName="hierChild3" presStyleCnt="0"/>
      <dgm:spPr/>
    </dgm:pt>
    <dgm:pt modelId="{728E25A4-852B-4292-8D6B-EE4A405314BD}" type="pres">
      <dgm:prSet presAssocID="{5657CD6B-A830-44C6-8F4A-CE0DC2A44A3C}" presName="Name111" presStyleLbl="parChTrans1D2" presStyleIdx="4" presStyleCnt="6"/>
      <dgm:spPr/>
      <dgm:t>
        <a:bodyPr/>
        <a:lstStyle/>
        <a:p>
          <a:endParaRPr lang="ru-RU"/>
        </a:p>
      </dgm:t>
    </dgm:pt>
    <dgm:pt modelId="{B2203AF2-4EC6-4C76-B837-827A0D5C4BA8}" type="pres">
      <dgm:prSet presAssocID="{D356EF8E-4839-42D7-931F-473A9038E5E4}" presName="hierRoot3" presStyleCnt="0">
        <dgm:presLayoutVars>
          <dgm:hierBranch val="init"/>
        </dgm:presLayoutVars>
      </dgm:prSet>
      <dgm:spPr/>
    </dgm:pt>
    <dgm:pt modelId="{B915089D-79DF-4FD7-A0C6-6F2F5E3E71D3}" type="pres">
      <dgm:prSet presAssocID="{D356EF8E-4839-42D7-931F-473A9038E5E4}" presName="rootComposite3" presStyleCnt="0"/>
      <dgm:spPr/>
    </dgm:pt>
    <dgm:pt modelId="{3E7D6AB6-8043-41EA-B37E-3B96F9EABFA7}" type="pres">
      <dgm:prSet presAssocID="{D356EF8E-4839-42D7-931F-473A9038E5E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59F8E5-C1C2-4DEE-828D-422DBFF7B86B}" type="pres">
      <dgm:prSet presAssocID="{D356EF8E-4839-42D7-931F-473A9038E5E4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FE05518-E23C-4134-8F77-A46DC0AACF26}" type="pres">
      <dgm:prSet presAssocID="{D356EF8E-4839-42D7-931F-473A9038E5E4}" presName="hierChild6" presStyleCnt="0"/>
      <dgm:spPr/>
    </dgm:pt>
    <dgm:pt modelId="{44CBB9D9-DE24-4C07-AAF6-0BAC0BE742F9}" type="pres">
      <dgm:prSet presAssocID="{D356EF8E-4839-42D7-931F-473A9038E5E4}" presName="hierChild7" presStyleCnt="0"/>
      <dgm:spPr/>
    </dgm:pt>
    <dgm:pt modelId="{7577231A-6D67-4C4F-99C7-F74F6D012176}" type="pres">
      <dgm:prSet presAssocID="{E921FB6C-E3AF-4037-AD91-F6B1812123C7}" presName="Name111" presStyleLbl="parChTrans1D2" presStyleIdx="5" presStyleCnt="6"/>
      <dgm:spPr/>
      <dgm:t>
        <a:bodyPr/>
        <a:lstStyle/>
        <a:p>
          <a:endParaRPr lang="ru-RU"/>
        </a:p>
      </dgm:t>
    </dgm:pt>
    <dgm:pt modelId="{A1C89354-5A37-4E64-9D34-8C73DA8921C3}" type="pres">
      <dgm:prSet presAssocID="{6C449796-C196-42FD-8596-E064D10082EB}" presName="hierRoot3" presStyleCnt="0">
        <dgm:presLayoutVars>
          <dgm:hierBranch val="init"/>
        </dgm:presLayoutVars>
      </dgm:prSet>
      <dgm:spPr/>
    </dgm:pt>
    <dgm:pt modelId="{DBF906B0-1D95-4676-8C2A-F6FE33C8128B}" type="pres">
      <dgm:prSet presAssocID="{6C449796-C196-42FD-8596-E064D10082EB}" presName="rootComposite3" presStyleCnt="0"/>
      <dgm:spPr/>
    </dgm:pt>
    <dgm:pt modelId="{C7B362D3-8DE9-4CBD-B0F0-3FE5F35DDABD}" type="pres">
      <dgm:prSet presAssocID="{6C449796-C196-42FD-8596-E064D10082E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214AB-EB30-4214-BD61-4D9CD43505FD}" type="pres">
      <dgm:prSet presAssocID="{6C449796-C196-42FD-8596-E064D10082EB}" presName="rootConnector3" presStyleLbl="asst1" presStyleIdx="1" presStyleCnt="2"/>
      <dgm:spPr/>
      <dgm:t>
        <a:bodyPr/>
        <a:lstStyle/>
        <a:p>
          <a:endParaRPr lang="ru-RU"/>
        </a:p>
      </dgm:t>
    </dgm:pt>
    <dgm:pt modelId="{ECD0A251-4FBE-4F57-8888-2CF1341551CE}" type="pres">
      <dgm:prSet presAssocID="{6C449796-C196-42FD-8596-E064D10082EB}" presName="hierChild6" presStyleCnt="0"/>
      <dgm:spPr/>
    </dgm:pt>
    <dgm:pt modelId="{38349569-EBAB-40A3-AACA-AE41918ECFCE}" type="pres">
      <dgm:prSet presAssocID="{6C449796-C196-42FD-8596-E064D10082EB}" presName="hierChild7" presStyleCnt="0"/>
      <dgm:spPr/>
    </dgm:pt>
  </dgm:ptLst>
  <dgm:cxnLst>
    <dgm:cxn modelId="{C781858B-8A08-4994-BA75-B8A707E5D30C}" type="presOf" srcId="{33C849D9-844B-4E59-A375-803905B2602F}" destId="{E91789C9-CE75-4C41-8D6F-40CBE21E91FD}" srcOrd="0" destOrd="0" presId="urn:microsoft.com/office/officeart/2005/8/layout/orgChart1"/>
    <dgm:cxn modelId="{2ADB795A-282D-41B7-A9A0-ACFC8C3C4230}" type="presOf" srcId="{6C449796-C196-42FD-8596-E064D10082EB}" destId="{C7B362D3-8DE9-4CBD-B0F0-3FE5F35DDABD}" srcOrd="0" destOrd="0" presId="urn:microsoft.com/office/officeart/2005/8/layout/orgChart1"/>
    <dgm:cxn modelId="{2546770B-24C9-4B7F-8C00-91732B541BE3}" srcId="{1136327D-7231-4446-8D8A-7109C6E6AE2E}" destId="{93F20300-CB0B-4172-A5D5-24FA0ECC40C0}" srcOrd="4" destOrd="0" parTransId="{D679A61E-784D-4BAA-85BB-5A2A0F3643E9}" sibTransId="{EDBFC90A-26AD-4860-9D04-0AE595E488A1}"/>
    <dgm:cxn modelId="{5DAA82EC-ABA1-49A8-BAC0-BC5EBCF84C10}" type="presOf" srcId="{D356EF8E-4839-42D7-931F-473A9038E5E4}" destId="{D859F8E5-C1C2-4DEE-828D-422DBFF7B86B}" srcOrd="1" destOrd="0" presId="urn:microsoft.com/office/officeart/2005/8/layout/orgChart1"/>
    <dgm:cxn modelId="{27AD5CCC-0B9C-454D-8560-AA93732B52C0}" type="presOf" srcId="{6C449796-C196-42FD-8596-E064D10082EB}" destId="{050214AB-EB30-4214-BD61-4D9CD43505FD}" srcOrd="1" destOrd="0" presId="urn:microsoft.com/office/officeart/2005/8/layout/orgChart1"/>
    <dgm:cxn modelId="{856C15BD-ADE2-4F5A-A331-08C7F49FCA95}" type="presOf" srcId="{D356EF8E-4839-42D7-931F-473A9038E5E4}" destId="{3E7D6AB6-8043-41EA-B37E-3B96F9EABFA7}" srcOrd="0" destOrd="0" presId="urn:microsoft.com/office/officeart/2005/8/layout/orgChart1"/>
    <dgm:cxn modelId="{FA31964B-029A-4FF4-B52E-4F51BB0B32B7}" srcId="{1136327D-7231-4446-8D8A-7109C6E6AE2E}" destId="{749862AB-FF48-42E8-937E-8C5A1C9CEB9E}" srcOrd="3" destOrd="0" parTransId="{9461A251-E45B-4283-866A-A5A30B9FF30A}" sibTransId="{3AF3C7B1-1470-4A80-9D9C-E9790E8D2626}"/>
    <dgm:cxn modelId="{42BB6AAB-331E-4E76-BFB6-3C153303B216}" type="presOf" srcId="{5657CD6B-A830-44C6-8F4A-CE0DC2A44A3C}" destId="{728E25A4-852B-4292-8D6B-EE4A405314BD}" srcOrd="0" destOrd="0" presId="urn:microsoft.com/office/officeart/2005/8/layout/orgChart1"/>
    <dgm:cxn modelId="{49F8D433-300C-4171-9E43-48CBC44C5DE7}" type="presOf" srcId="{33C849D9-844B-4E59-A375-803905B2602F}" destId="{F08D4E90-309D-4591-9391-F79EDB38752C}" srcOrd="1" destOrd="0" presId="urn:microsoft.com/office/officeart/2005/8/layout/orgChart1"/>
    <dgm:cxn modelId="{9EA8E479-C908-4024-9AB9-36900921F23D}" srcId="{1136327D-7231-4446-8D8A-7109C6E6AE2E}" destId="{D356EF8E-4839-42D7-931F-473A9038E5E4}" srcOrd="0" destOrd="0" parTransId="{5657CD6B-A830-44C6-8F4A-CE0DC2A44A3C}" sibTransId="{F72B36EE-BCD1-49D1-AD23-B098DD757038}"/>
    <dgm:cxn modelId="{9A988C78-F623-4D5C-B1B8-C95FCC3E3DD3}" type="presOf" srcId="{93F20300-CB0B-4172-A5D5-24FA0ECC40C0}" destId="{5CB2656C-3C6A-47B8-B31E-CE1A90B17A53}" srcOrd="1" destOrd="0" presId="urn:microsoft.com/office/officeart/2005/8/layout/orgChart1"/>
    <dgm:cxn modelId="{3388E4BB-5AE8-483E-B672-7B31047AABEA}" type="presOf" srcId="{64D5D0BC-5C2D-4BA8-82FD-18EBB734D35F}" destId="{B4DC685A-22B2-4E66-9457-D6892E144EF6}" srcOrd="0" destOrd="0" presId="urn:microsoft.com/office/officeart/2005/8/layout/orgChart1"/>
    <dgm:cxn modelId="{4CD85764-1A78-4917-96AF-F2C641403549}" type="presOf" srcId="{B67AD098-76E7-4B74-B7BD-EA8FE7013858}" destId="{6068BBFF-56BF-47E1-B5E0-48CAFCC0DCFD}" srcOrd="0" destOrd="0" presId="urn:microsoft.com/office/officeart/2005/8/layout/orgChart1"/>
    <dgm:cxn modelId="{610E9A7F-F18E-4E39-8925-0EA948FA289B}" type="presOf" srcId="{D679A61E-784D-4BAA-85BB-5A2A0F3643E9}" destId="{358C7771-9C8D-4CAB-8CD4-5397E6AD6700}" srcOrd="0" destOrd="0" presId="urn:microsoft.com/office/officeart/2005/8/layout/orgChart1"/>
    <dgm:cxn modelId="{96276C26-E0CF-496B-91BD-EC0C958AE050}" type="presOf" srcId="{1136327D-7231-4446-8D8A-7109C6E6AE2E}" destId="{CAE558F2-09A3-494A-8148-2B55DB046C39}" srcOrd="0" destOrd="0" presId="urn:microsoft.com/office/officeart/2005/8/layout/orgChart1"/>
    <dgm:cxn modelId="{1D067397-9D9F-42A8-8BD5-781C457CDB29}" type="presOf" srcId="{9461A251-E45B-4283-866A-A5A30B9FF30A}" destId="{6DDCF8DF-C9E8-470B-8BA3-366917981D2F}" srcOrd="0" destOrd="0" presId="urn:microsoft.com/office/officeart/2005/8/layout/orgChart1"/>
    <dgm:cxn modelId="{7172DE2A-D8F2-47F7-9B35-4D496426C8B3}" srcId="{41BD534A-D1CC-436D-B32A-4C033AF7EA48}" destId="{1136327D-7231-4446-8D8A-7109C6E6AE2E}" srcOrd="0" destOrd="0" parTransId="{E1766DF4-5E11-4408-B056-00FF5AD32F5F}" sibTransId="{614119AB-F826-460D-A7C7-3F4DD6494536}"/>
    <dgm:cxn modelId="{E50D2B7C-05B4-48CD-9DD6-F5C5F439B1EA}" srcId="{1136327D-7231-4446-8D8A-7109C6E6AE2E}" destId="{33C849D9-844B-4E59-A375-803905B2602F}" srcOrd="2" destOrd="0" parTransId="{64D5D0BC-5C2D-4BA8-82FD-18EBB734D35F}" sibTransId="{005CAC0F-7122-463A-992F-08A21ADD3233}"/>
    <dgm:cxn modelId="{A5212C37-7D1B-4C15-B7F4-C78CC82DA7A0}" type="presOf" srcId="{41BD534A-D1CC-436D-B32A-4C033AF7EA48}" destId="{2B4E0104-0DFA-4B42-9A8F-29D236942836}" srcOrd="0" destOrd="0" presId="urn:microsoft.com/office/officeart/2005/8/layout/orgChart1"/>
    <dgm:cxn modelId="{3AB82BA5-36D3-4D15-A35E-B497EEC250DA}" type="presOf" srcId="{749862AB-FF48-42E8-937E-8C5A1C9CEB9E}" destId="{0C80279D-D956-486A-B838-536FEE2A6052}" srcOrd="0" destOrd="0" presId="urn:microsoft.com/office/officeart/2005/8/layout/orgChart1"/>
    <dgm:cxn modelId="{94F74839-D029-4151-B614-AA891F449F72}" srcId="{1136327D-7231-4446-8D8A-7109C6E6AE2E}" destId="{6C449796-C196-42FD-8596-E064D10082EB}" srcOrd="1" destOrd="0" parTransId="{E921FB6C-E3AF-4037-AD91-F6B1812123C7}" sibTransId="{65E2CE7F-50F0-4165-85F6-A0A3F3361469}"/>
    <dgm:cxn modelId="{1F756746-B8F9-4065-AFA3-7B830C7B5B56}" type="presOf" srcId="{B67AD098-76E7-4B74-B7BD-EA8FE7013858}" destId="{5BE5F321-DD2A-4CEC-9598-4F8DA69C1BF2}" srcOrd="1" destOrd="0" presId="urn:microsoft.com/office/officeart/2005/8/layout/orgChart1"/>
    <dgm:cxn modelId="{F6317A5C-9739-4808-9A10-E67F8C41EC0A}" type="presOf" srcId="{93F20300-CB0B-4172-A5D5-24FA0ECC40C0}" destId="{1C4C41D1-5D0B-4254-8635-2B7F68204D0D}" srcOrd="0" destOrd="0" presId="urn:microsoft.com/office/officeart/2005/8/layout/orgChart1"/>
    <dgm:cxn modelId="{53F8707B-DC14-4F77-906D-645352D7D79D}" srcId="{1136327D-7231-4446-8D8A-7109C6E6AE2E}" destId="{B67AD098-76E7-4B74-B7BD-EA8FE7013858}" srcOrd="5" destOrd="0" parTransId="{B52B0F04-D1DB-4FB6-920F-3C4B1A412529}" sibTransId="{BC8389E7-AC0D-4A2D-9AD6-FA762696A6D2}"/>
    <dgm:cxn modelId="{8E04FDF3-B9A5-474B-A0DF-9C0672CE4787}" type="presOf" srcId="{E921FB6C-E3AF-4037-AD91-F6B1812123C7}" destId="{7577231A-6D67-4C4F-99C7-F74F6D012176}" srcOrd="0" destOrd="0" presId="urn:microsoft.com/office/officeart/2005/8/layout/orgChart1"/>
    <dgm:cxn modelId="{4728FC27-3886-4406-ACD8-9F2579632A0C}" type="presOf" srcId="{B52B0F04-D1DB-4FB6-920F-3C4B1A412529}" destId="{ECC8A30E-1B50-46D9-BB5F-B9BB0BC7000F}" srcOrd="0" destOrd="0" presId="urn:microsoft.com/office/officeart/2005/8/layout/orgChart1"/>
    <dgm:cxn modelId="{770139E7-A6F2-43FB-94EB-6E3E961B6F68}" type="presOf" srcId="{1136327D-7231-4446-8D8A-7109C6E6AE2E}" destId="{26C358D8-915F-4CD3-8D6B-1A6C42B5F55B}" srcOrd="1" destOrd="0" presId="urn:microsoft.com/office/officeart/2005/8/layout/orgChart1"/>
    <dgm:cxn modelId="{25F9965F-D244-4172-AF5F-D1255C906B88}" type="presOf" srcId="{749862AB-FF48-42E8-937E-8C5A1C9CEB9E}" destId="{3793F3ED-E1E9-43B3-8AB1-BC8BEFFB4586}" srcOrd="1" destOrd="0" presId="urn:microsoft.com/office/officeart/2005/8/layout/orgChart1"/>
    <dgm:cxn modelId="{AC384C9B-1657-4D5E-A228-C4B0A7CB560A}" type="presParOf" srcId="{2B4E0104-0DFA-4B42-9A8F-29D236942836}" destId="{C945D20E-8619-4639-B8E4-142B757817B4}" srcOrd="0" destOrd="0" presId="urn:microsoft.com/office/officeart/2005/8/layout/orgChart1"/>
    <dgm:cxn modelId="{C367693E-871E-4218-963F-2E0AE2CED613}" type="presParOf" srcId="{C945D20E-8619-4639-B8E4-142B757817B4}" destId="{A2BD4CB0-ED7D-42F4-B92F-BB6A5460AA8E}" srcOrd="0" destOrd="0" presId="urn:microsoft.com/office/officeart/2005/8/layout/orgChart1"/>
    <dgm:cxn modelId="{1702E6C4-2A7E-4AF6-93B4-C849944A0873}" type="presParOf" srcId="{A2BD4CB0-ED7D-42F4-B92F-BB6A5460AA8E}" destId="{CAE558F2-09A3-494A-8148-2B55DB046C39}" srcOrd="0" destOrd="0" presId="urn:microsoft.com/office/officeart/2005/8/layout/orgChart1"/>
    <dgm:cxn modelId="{66A0317B-6451-401F-8812-97B0C06622C8}" type="presParOf" srcId="{A2BD4CB0-ED7D-42F4-B92F-BB6A5460AA8E}" destId="{26C358D8-915F-4CD3-8D6B-1A6C42B5F55B}" srcOrd="1" destOrd="0" presId="urn:microsoft.com/office/officeart/2005/8/layout/orgChart1"/>
    <dgm:cxn modelId="{FD7D4677-AF16-4735-926B-89368A400C1E}" type="presParOf" srcId="{C945D20E-8619-4639-B8E4-142B757817B4}" destId="{ADE9E277-995B-441A-B0A5-1BF13D4E41FD}" srcOrd="1" destOrd="0" presId="urn:microsoft.com/office/officeart/2005/8/layout/orgChart1"/>
    <dgm:cxn modelId="{48F0D82A-6908-417F-AFF1-D80DA98C7003}" type="presParOf" srcId="{ADE9E277-995B-441A-B0A5-1BF13D4E41FD}" destId="{B4DC685A-22B2-4E66-9457-D6892E144EF6}" srcOrd="0" destOrd="0" presId="urn:microsoft.com/office/officeart/2005/8/layout/orgChart1"/>
    <dgm:cxn modelId="{2899B848-0068-4ABC-BBFA-25F0265E4100}" type="presParOf" srcId="{ADE9E277-995B-441A-B0A5-1BF13D4E41FD}" destId="{BA7154A7-B0E6-42F6-B700-4EC81E22B535}" srcOrd="1" destOrd="0" presId="urn:microsoft.com/office/officeart/2005/8/layout/orgChart1"/>
    <dgm:cxn modelId="{9A85E0E6-FB4C-40BF-B1D3-9153F2293137}" type="presParOf" srcId="{BA7154A7-B0E6-42F6-B700-4EC81E22B535}" destId="{6722E7BF-6D7A-49F9-8C9E-B102E92C8AE2}" srcOrd="0" destOrd="0" presId="urn:microsoft.com/office/officeart/2005/8/layout/orgChart1"/>
    <dgm:cxn modelId="{F4A7E8B4-6391-47EF-A1D9-28F006BE75C9}" type="presParOf" srcId="{6722E7BF-6D7A-49F9-8C9E-B102E92C8AE2}" destId="{E91789C9-CE75-4C41-8D6F-40CBE21E91FD}" srcOrd="0" destOrd="0" presId="urn:microsoft.com/office/officeart/2005/8/layout/orgChart1"/>
    <dgm:cxn modelId="{3C7C1E32-1C96-443E-8132-21999B7DC6BD}" type="presParOf" srcId="{6722E7BF-6D7A-49F9-8C9E-B102E92C8AE2}" destId="{F08D4E90-309D-4591-9391-F79EDB38752C}" srcOrd="1" destOrd="0" presId="urn:microsoft.com/office/officeart/2005/8/layout/orgChart1"/>
    <dgm:cxn modelId="{BDF4A9E2-AB76-4205-96F8-E2F733923BF1}" type="presParOf" srcId="{BA7154A7-B0E6-42F6-B700-4EC81E22B535}" destId="{8DBC6894-3111-4F04-9FE6-21F99033B6EC}" srcOrd="1" destOrd="0" presId="urn:microsoft.com/office/officeart/2005/8/layout/orgChart1"/>
    <dgm:cxn modelId="{E4D32CC1-0238-4373-9D31-018EAA047943}" type="presParOf" srcId="{BA7154A7-B0E6-42F6-B700-4EC81E22B535}" destId="{A77F15DB-4068-4758-8620-47C721CD6EEE}" srcOrd="2" destOrd="0" presId="urn:microsoft.com/office/officeart/2005/8/layout/orgChart1"/>
    <dgm:cxn modelId="{FBD11090-CD51-4C68-935A-705B1F1AD967}" type="presParOf" srcId="{ADE9E277-995B-441A-B0A5-1BF13D4E41FD}" destId="{6DDCF8DF-C9E8-470B-8BA3-366917981D2F}" srcOrd="2" destOrd="0" presId="urn:microsoft.com/office/officeart/2005/8/layout/orgChart1"/>
    <dgm:cxn modelId="{DF3FDB2A-F693-46AA-8B71-8145248694C9}" type="presParOf" srcId="{ADE9E277-995B-441A-B0A5-1BF13D4E41FD}" destId="{10ADD0B7-D057-44AC-8F25-243F00C8DD17}" srcOrd="3" destOrd="0" presId="urn:microsoft.com/office/officeart/2005/8/layout/orgChart1"/>
    <dgm:cxn modelId="{2ACC90D3-EBA1-4E6F-B28E-A4A87CCD9828}" type="presParOf" srcId="{10ADD0B7-D057-44AC-8F25-243F00C8DD17}" destId="{762E6DEF-E8E9-4291-BBBA-CC5E49FD1B24}" srcOrd="0" destOrd="0" presId="urn:microsoft.com/office/officeart/2005/8/layout/orgChart1"/>
    <dgm:cxn modelId="{7D9D237B-D121-492A-9479-1C8D0E0C8FAB}" type="presParOf" srcId="{762E6DEF-E8E9-4291-BBBA-CC5E49FD1B24}" destId="{0C80279D-D956-486A-B838-536FEE2A6052}" srcOrd="0" destOrd="0" presId="urn:microsoft.com/office/officeart/2005/8/layout/orgChart1"/>
    <dgm:cxn modelId="{CADDD287-DACF-4C08-8692-0D7B81FE86DD}" type="presParOf" srcId="{762E6DEF-E8E9-4291-BBBA-CC5E49FD1B24}" destId="{3793F3ED-E1E9-43B3-8AB1-BC8BEFFB4586}" srcOrd="1" destOrd="0" presId="urn:microsoft.com/office/officeart/2005/8/layout/orgChart1"/>
    <dgm:cxn modelId="{57AA02F4-4DA9-4855-8923-55795ECA4A0C}" type="presParOf" srcId="{10ADD0B7-D057-44AC-8F25-243F00C8DD17}" destId="{892F928C-3B67-47F9-871B-4FAAFD987108}" srcOrd="1" destOrd="0" presId="urn:microsoft.com/office/officeart/2005/8/layout/orgChart1"/>
    <dgm:cxn modelId="{0BE7EF18-9DB6-4DB7-AB78-D367AB732C9E}" type="presParOf" srcId="{10ADD0B7-D057-44AC-8F25-243F00C8DD17}" destId="{4C3E2809-7E24-4968-B09B-B091CFD0D5A0}" srcOrd="2" destOrd="0" presId="urn:microsoft.com/office/officeart/2005/8/layout/orgChart1"/>
    <dgm:cxn modelId="{2CFED6A3-DE84-4049-BC38-6257AC575CE0}" type="presParOf" srcId="{ADE9E277-995B-441A-B0A5-1BF13D4E41FD}" destId="{358C7771-9C8D-4CAB-8CD4-5397E6AD6700}" srcOrd="4" destOrd="0" presId="urn:microsoft.com/office/officeart/2005/8/layout/orgChart1"/>
    <dgm:cxn modelId="{142F39B9-3365-48FE-8ADC-9608EC52DF56}" type="presParOf" srcId="{ADE9E277-995B-441A-B0A5-1BF13D4E41FD}" destId="{51B2F4A4-0BEB-468C-AEC0-1E10B1FD6738}" srcOrd="5" destOrd="0" presId="urn:microsoft.com/office/officeart/2005/8/layout/orgChart1"/>
    <dgm:cxn modelId="{164BBBBA-5ACD-441C-9858-87B12F67155A}" type="presParOf" srcId="{51B2F4A4-0BEB-468C-AEC0-1E10B1FD6738}" destId="{40701BEA-8FA9-4C5F-A6A0-7BE5BEE8A759}" srcOrd="0" destOrd="0" presId="urn:microsoft.com/office/officeart/2005/8/layout/orgChart1"/>
    <dgm:cxn modelId="{1A6045ED-6ABF-4544-BD3C-221046E91FBD}" type="presParOf" srcId="{40701BEA-8FA9-4C5F-A6A0-7BE5BEE8A759}" destId="{1C4C41D1-5D0B-4254-8635-2B7F68204D0D}" srcOrd="0" destOrd="0" presId="urn:microsoft.com/office/officeart/2005/8/layout/orgChart1"/>
    <dgm:cxn modelId="{7167538A-FEF8-43E8-A067-47A944C41CB0}" type="presParOf" srcId="{40701BEA-8FA9-4C5F-A6A0-7BE5BEE8A759}" destId="{5CB2656C-3C6A-47B8-B31E-CE1A90B17A53}" srcOrd="1" destOrd="0" presId="urn:microsoft.com/office/officeart/2005/8/layout/orgChart1"/>
    <dgm:cxn modelId="{AC9AC390-202F-4964-9D30-B44CF69B1A84}" type="presParOf" srcId="{51B2F4A4-0BEB-468C-AEC0-1E10B1FD6738}" destId="{7A361957-8EC2-4AB2-B4CA-7BD18FAE9945}" srcOrd="1" destOrd="0" presId="urn:microsoft.com/office/officeart/2005/8/layout/orgChart1"/>
    <dgm:cxn modelId="{58BBAB43-8E17-4C31-A207-EA5DDF560464}" type="presParOf" srcId="{51B2F4A4-0BEB-468C-AEC0-1E10B1FD6738}" destId="{548A4CC5-C7AC-4091-9744-6F79746EFBB0}" srcOrd="2" destOrd="0" presId="urn:microsoft.com/office/officeart/2005/8/layout/orgChart1"/>
    <dgm:cxn modelId="{07E482DA-9469-45D0-88A7-AEB2BECBEE4C}" type="presParOf" srcId="{ADE9E277-995B-441A-B0A5-1BF13D4E41FD}" destId="{ECC8A30E-1B50-46D9-BB5F-B9BB0BC7000F}" srcOrd="6" destOrd="0" presId="urn:microsoft.com/office/officeart/2005/8/layout/orgChart1"/>
    <dgm:cxn modelId="{A261B00B-31D4-40ED-A3EA-9873AF59EE70}" type="presParOf" srcId="{ADE9E277-995B-441A-B0A5-1BF13D4E41FD}" destId="{BC7ECC5F-B1B7-42CA-AB37-ACA3D2DC5EC3}" srcOrd="7" destOrd="0" presId="urn:microsoft.com/office/officeart/2005/8/layout/orgChart1"/>
    <dgm:cxn modelId="{3476FDB3-A422-40AE-867F-EB5DE92E32A1}" type="presParOf" srcId="{BC7ECC5F-B1B7-42CA-AB37-ACA3D2DC5EC3}" destId="{30596338-BA42-40EF-AF2C-39ED42E7D006}" srcOrd="0" destOrd="0" presId="urn:microsoft.com/office/officeart/2005/8/layout/orgChart1"/>
    <dgm:cxn modelId="{C9446A6C-548F-44FA-A5B1-1A9201262B54}" type="presParOf" srcId="{30596338-BA42-40EF-AF2C-39ED42E7D006}" destId="{6068BBFF-56BF-47E1-B5E0-48CAFCC0DCFD}" srcOrd="0" destOrd="0" presId="urn:microsoft.com/office/officeart/2005/8/layout/orgChart1"/>
    <dgm:cxn modelId="{BEBDB153-B286-4A65-A992-A993E4F055EF}" type="presParOf" srcId="{30596338-BA42-40EF-AF2C-39ED42E7D006}" destId="{5BE5F321-DD2A-4CEC-9598-4F8DA69C1BF2}" srcOrd="1" destOrd="0" presId="urn:microsoft.com/office/officeart/2005/8/layout/orgChart1"/>
    <dgm:cxn modelId="{9390018A-9553-4025-AAAD-AB085A5C709D}" type="presParOf" srcId="{BC7ECC5F-B1B7-42CA-AB37-ACA3D2DC5EC3}" destId="{F9008F3C-72C2-4F64-B659-7F36C5333E22}" srcOrd="1" destOrd="0" presId="urn:microsoft.com/office/officeart/2005/8/layout/orgChart1"/>
    <dgm:cxn modelId="{82A4D64A-37E8-445A-B2CD-F71F163EFD7A}" type="presParOf" srcId="{BC7ECC5F-B1B7-42CA-AB37-ACA3D2DC5EC3}" destId="{E747DC73-EA81-41A3-94BF-82B739FF61DB}" srcOrd="2" destOrd="0" presId="urn:microsoft.com/office/officeart/2005/8/layout/orgChart1"/>
    <dgm:cxn modelId="{C59EA48D-029B-4D10-B21F-67C0AF1DCAE4}" type="presParOf" srcId="{C945D20E-8619-4639-B8E4-142B757817B4}" destId="{4789B8A6-5D67-41D4-A243-23C951751D83}" srcOrd="2" destOrd="0" presId="urn:microsoft.com/office/officeart/2005/8/layout/orgChart1"/>
    <dgm:cxn modelId="{74C6AB5B-40F6-4ECF-B21E-3A074F0C0014}" type="presParOf" srcId="{4789B8A6-5D67-41D4-A243-23C951751D83}" destId="{728E25A4-852B-4292-8D6B-EE4A405314BD}" srcOrd="0" destOrd="0" presId="urn:microsoft.com/office/officeart/2005/8/layout/orgChart1"/>
    <dgm:cxn modelId="{020C5307-DD9D-4782-BEE4-EDBAEFDD73FC}" type="presParOf" srcId="{4789B8A6-5D67-41D4-A243-23C951751D83}" destId="{B2203AF2-4EC6-4C76-B837-827A0D5C4BA8}" srcOrd="1" destOrd="0" presId="urn:microsoft.com/office/officeart/2005/8/layout/orgChart1"/>
    <dgm:cxn modelId="{99FDB5E3-E175-42E4-936E-CBC725637932}" type="presParOf" srcId="{B2203AF2-4EC6-4C76-B837-827A0D5C4BA8}" destId="{B915089D-79DF-4FD7-A0C6-6F2F5E3E71D3}" srcOrd="0" destOrd="0" presId="urn:microsoft.com/office/officeart/2005/8/layout/orgChart1"/>
    <dgm:cxn modelId="{4D5D9ED9-E8BE-4411-92B1-740B6C185985}" type="presParOf" srcId="{B915089D-79DF-4FD7-A0C6-6F2F5E3E71D3}" destId="{3E7D6AB6-8043-41EA-B37E-3B96F9EABFA7}" srcOrd="0" destOrd="0" presId="urn:microsoft.com/office/officeart/2005/8/layout/orgChart1"/>
    <dgm:cxn modelId="{4F067CD4-0103-4182-B31C-1A54121092DE}" type="presParOf" srcId="{B915089D-79DF-4FD7-A0C6-6F2F5E3E71D3}" destId="{D859F8E5-C1C2-4DEE-828D-422DBFF7B86B}" srcOrd="1" destOrd="0" presId="urn:microsoft.com/office/officeart/2005/8/layout/orgChart1"/>
    <dgm:cxn modelId="{F2EF0F3B-2449-44C3-BA17-A21668C27014}" type="presParOf" srcId="{B2203AF2-4EC6-4C76-B837-827A0D5C4BA8}" destId="{2FE05518-E23C-4134-8F77-A46DC0AACF26}" srcOrd="1" destOrd="0" presId="urn:microsoft.com/office/officeart/2005/8/layout/orgChart1"/>
    <dgm:cxn modelId="{4BE22B18-5C2C-4602-B34F-249153B0EE9A}" type="presParOf" srcId="{B2203AF2-4EC6-4C76-B837-827A0D5C4BA8}" destId="{44CBB9D9-DE24-4C07-AAF6-0BAC0BE742F9}" srcOrd="2" destOrd="0" presId="urn:microsoft.com/office/officeart/2005/8/layout/orgChart1"/>
    <dgm:cxn modelId="{8C7790B9-3387-44CC-866F-BAC1B49D8344}" type="presParOf" srcId="{4789B8A6-5D67-41D4-A243-23C951751D83}" destId="{7577231A-6D67-4C4F-99C7-F74F6D012176}" srcOrd="2" destOrd="0" presId="urn:microsoft.com/office/officeart/2005/8/layout/orgChart1"/>
    <dgm:cxn modelId="{EEF0702B-E6F2-4F5A-BE33-88D22183CF26}" type="presParOf" srcId="{4789B8A6-5D67-41D4-A243-23C951751D83}" destId="{A1C89354-5A37-4E64-9D34-8C73DA8921C3}" srcOrd="3" destOrd="0" presId="urn:microsoft.com/office/officeart/2005/8/layout/orgChart1"/>
    <dgm:cxn modelId="{361E1810-DDB0-47E0-A85A-714FD7ABF972}" type="presParOf" srcId="{A1C89354-5A37-4E64-9D34-8C73DA8921C3}" destId="{DBF906B0-1D95-4676-8C2A-F6FE33C8128B}" srcOrd="0" destOrd="0" presId="urn:microsoft.com/office/officeart/2005/8/layout/orgChart1"/>
    <dgm:cxn modelId="{501C050A-C9E5-4D80-9BFB-6C48BB3EF690}" type="presParOf" srcId="{DBF906B0-1D95-4676-8C2A-F6FE33C8128B}" destId="{C7B362D3-8DE9-4CBD-B0F0-3FE5F35DDABD}" srcOrd="0" destOrd="0" presId="urn:microsoft.com/office/officeart/2005/8/layout/orgChart1"/>
    <dgm:cxn modelId="{70EAE135-53AE-43CE-A620-1E520C894FB5}" type="presParOf" srcId="{DBF906B0-1D95-4676-8C2A-F6FE33C8128B}" destId="{050214AB-EB30-4214-BD61-4D9CD43505FD}" srcOrd="1" destOrd="0" presId="urn:microsoft.com/office/officeart/2005/8/layout/orgChart1"/>
    <dgm:cxn modelId="{9EF6913B-9564-4FF0-8457-7B8104A7CA43}" type="presParOf" srcId="{A1C89354-5A37-4E64-9D34-8C73DA8921C3}" destId="{ECD0A251-4FBE-4F57-8888-2CF1341551CE}" srcOrd="1" destOrd="0" presId="urn:microsoft.com/office/officeart/2005/8/layout/orgChart1"/>
    <dgm:cxn modelId="{9DADFA09-EBE9-4429-A7C3-D69E00F5CC3C}" type="presParOf" srcId="{A1C89354-5A37-4E64-9D34-8C73DA8921C3}" destId="{38349569-EBAB-40A3-AACA-AE41918ECF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357149-4472-4B5D-B70C-FD367A84FFA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2DE107-316B-444D-9BAE-6071767BBEB3}">
      <dgm:prSet phldrT="[Текст]" custT="1"/>
      <dgm:spPr/>
      <dgm:t>
        <a:bodyPr/>
        <a:lstStyle/>
        <a:p>
          <a:r>
            <a:rPr lang="uk-UA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підготовці, організації вибірки СВА змушена акцентувати свою увагу на: </a:t>
          </a:r>
          <a:endParaRPr lang="ru-RU" sz="24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5F64C3-A6C8-4FCA-950A-5BC21681A9FC}" type="parTrans" cxnId="{AEFD910C-FDDE-43DD-A6AB-EE0D1D8FB9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5142E3E-07EA-4D9E-BD35-7A9B84B1BB09}" type="sibTrans" cxnId="{AEFD910C-FDDE-43DD-A6AB-EE0D1D8FB98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1CA3A29-3272-42D7-BB50-942AF4612E35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величина вибірки</a:t>
          </a:r>
          <a:endParaRPr lang="ru-RU" sz="20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D95FA0-CBC1-4FAA-83AE-6EAF9D7430DB}" type="parTrans" cxnId="{694930FD-AE80-4086-98B2-B611C4B0F5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559760-7C2D-4BBE-A755-B74165EA1819}" type="sibTrans" cxnId="{694930FD-AE80-4086-98B2-B611C4B0F52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559D22-984E-4919-809E-61E340689280}">
      <dgm:prSet phldrT="[Текст]"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одиниця спостереження</a:t>
          </a:r>
          <a:endParaRPr lang="ru-RU" sz="20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F0002E-0C7B-4581-8909-F3B716889C79}" type="parTrans" cxnId="{F7CB0BCB-134B-49F8-AAD0-8EAC87427C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E5E8201-33B8-4F3A-AAE7-0D02A79031A2}" type="sibTrans" cxnId="{F7CB0BCB-134B-49F8-AAD0-8EAC87427C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2204EF7-DD64-4BCA-A4C1-7D64268939C9}">
      <dgm:prSet custT="1"/>
      <dgm:spPr/>
      <dgm:t>
        <a:bodyPr/>
        <a:lstStyle/>
        <a:p>
          <a:r>
            <a:rPr lang="uk-UA" sz="2000" i="1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одиниці та методи відбору</a:t>
          </a:r>
          <a:endParaRPr lang="uk-UA" sz="2000" i="1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77AD79-B542-4D54-8D87-C13936458CBD}" type="parTrans" cxnId="{95EC43BF-0D36-486F-AFF9-4B7B8C4856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0D6BF82-5C39-46BF-A7D4-77D94BBA3370}" type="sibTrans" cxnId="{95EC43BF-0D36-486F-AFF9-4B7B8C4856B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1AA3C76-237E-497E-8BE9-D4A230679FF8}">
      <dgm:prSet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обсяг та перевірка репрезентативності вибірки</a:t>
          </a:r>
          <a:endParaRPr lang="ru-RU" sz="20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8E69B4-5938-4F82-A9FF-AB577BA88B28}" type="parTrans" cxnId="{84AADE1B-AC09-4400-93DA-3ADA637657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B40AD87-069F-45E7-8F2E-DE90A383DE37}" type="sibTrans" cxnId="{84AADE1B-AC09-4400-93DA-3ADA637657A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41489C-2F49-4856-8A42-BA30352525F2}">
      <dgm:prSet custT="1"/>
      <dgm:spPr/>
      <dgm:t>
        <a:bodyPr/>
        <a:lstStyle/>
        <a:p>
          <a:r>
            <a:rPr lang="uk-UA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розповсюдження даних вибірки на перевіряєму сукупність</a:t>
          </a:r>
          <a:endParaRPr lang="ru-RU" sz="2000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CF52B-44A3-46A2-856B-BEB4CE85D29C}" type="parTrans" cxnId="{94898CB9-2508-4509-AC32-1623C712AB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75721E6-E2DA-4FE1-85D9-704438303120}" type="sibTrans" cxnId="{94898CB9-2508-4509-AC32-1623C712AB3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718F96A-4097-471B-A128-5DD616C7B451}" type="pres">
      <dgm:prSet presAssocID="{F0357149-4472-4B5D-B70C-FD367A84FFA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30714CC-2F4E-4693-9822-35982A2069FF}" type="pres">
      <dgm:prSet presAssocID="{FA2DE107-316B-444D-9BAE-6071767BBEB3}" presName="root" presStyleCnt="0"/>
      <dgm:spPr/>
    </dgm:pt>
    <dgm:pt modelId="{80E385C8-63EA-4A10-9126-6F8A39D11F68}" type="pres">
      <dgm:prSet presAssocID="{FA2DE107-316B-444D-9BAE-6071767BBEB3}" presName="rootComposite" presStyleCnt="0"/>
      <dgm:spPr/>
    </dgm:pt>
    <dgm:pt modelId="{D38FE9C0-35ED-42F4-8E26-2262562E8E83}" type="pres">
      <dgm:prSet presAssocID="{FA2DE107-316B-444D-9BAE-6071767BBEB3}" presName="rootText" presStyleLbl="node1" presStyleIdx="0" presStyleCnt="1" custScaleX="413986"/>
      <dgm:spPr/>
      <dgm:t>
        <a:bodyPr/>
        <a:lstStyle/>
        <a:p>
          <a:endParaRPr lang="ru-RU"/>
        </a:p>
      </dgm:t>
    </dgm:pt>
    <dgm:pt modelId="{E8B1EDEF-7CC4-4CEF-BE03-9377AA76B67F}" type="pres">
      <dgm:prSet presAssocID="{FA2DE107-316B-444D-9BAE-6071767BBEB3}" presName="rootConnector" presStyleLbl="node1" presStyleIdx="0" presStyleCnt="1"/>
      <dgm:spPr/>
      <dgm:t>
        <a:bodyPr/>
        <a:lstStyle/>
        <a:p>
          <a:endParaRPr lang="ru-RU"/>
        </a:p>
      </dgm:t>
    </dgm:pt>
    <dgm:pt modelId="{F6FAD948-3A70-41A0-BA32-649727E9341E}" type="pres">
      <dgm:prSet presAssocID="{FA2DE107-316B-444D-9BAE-6071767BBEB3}" presName="childShape" presStyleCnt="0"/>
      <dgm:spPr/>
    </dgm:pt>
    <dgm:pt modelId="{218BBA30-2D7B-485C-AA85-31ADEB3E6A42}" type="pres">
      <dgm:prSet presAssocID="{63D95FA0-CBC1-4FAA-83AE-6EAF9D7430DB}" presName="Name13" presStyleLbl="parChTrans1D2" presStyleIdx="0" presStyleCnt="5"/>
      <dgm:spPr/>
      <dgm:t>
        <a:bodyPr/>
        <a:lstStyle/>
        <a:p>
          <a:endParaRPr lang="ru-RU"/>
        </a:p>
      </dgm:t>
    </dgm:pt>
    <dgm:pt modelId="{484D4A75-4CDC-4E0D-8627-B4204B33A92A}" type="pres">
      <dgm:prSet presAssocID="{F1CA3A29-3272-42D7-BB50-942AF4612E35}" presName="childText" presStyleLbl="bgAcc1" presStyleIdx="0" presStyleCnt="5" custScaleX="31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31C3F-5A32-4CB4-B39D-DB8EAC774089}" type="pres">
      <dgm:prSet presAssocID="{37F0002E-0C7B-4581-8909-F3B716889C79}" presName="Name13" presStyleLbl="parChTrans1D2" presStyleIdx="1" presStyleCnt="5"/>
      <dgm:spPr/>
      <dgm:t>
        <a:bodyPr/>
        <a:lstStyle/>
        <a:p>
          <a:endParaRPr lang="ru-RU"/>
        </a:p>
      </dgm:t>
    </dgm:pt>
    <dgm:pt modelId="{6C9AB5A5-09BA-40ED-A860-B9F48D98F516}" type="pres">
      <dgm:prSet presAssocID="{85559D22-984E-4919-809E-61E340689280}" presName="childText" presStyleLbl="bgAcc1" presStyleIdx="1" presStyleCnt="5" custScaleX="31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59095-3E06-452F-8941-8DF1A858A9F0}" type="pres">
      <dgm:prSet presAssocID="{E877AD79-B542-4D54-8D87-C13936458CBD}" presName="Name13" presStyleLbl="parChTrans1D2" presStyleIdx="2" presStyleCnt="5"/>
      <dgm:spPr/>
      <dgm:t>
        <a:bodyPr/>
        <a:lstStyle/>
        <a:p>
          <a:endParaRPr lang="ru-RU"/>
        </a:p>
      </dgm:t>
    </dgm:pt>
    <dgm:pt modelId="{5D5095F8-AA33-4FED-9F87-B62508503B82}" type="pres">
      <dgm:prSet presAssocID="{82204EF7-DD64-4BCA-A4C1-7D64268939C9}" presName="childText" presStyleLbl="bgAcc1" presStyleIdx="2" presStyleCnt="5" custScaleX="31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48E89-2E72-453D-9220-D25F680B6343}" type="pres">
      <dgm:prSet presAssocID="{498E69B4-5938-4F82-A9FF-AB577BA88B28}" presName="Name13" presStyleLbl="parChTrans1D2" presStyleIdx="3" presStyleCnt="5"/>
      <dgm:spPr/>
      <dgm:t>
        <a:bodyPr/>
        <a:lstStyle/>
        <a:p>
          <a:endParaRPr lang="ru-RU"/>
        </a:p>
      </dgm:t>
    </dgm:pt>
    <dgm:pt modelId="{2F3EFCC2-6F6B-467A-A981-C5610E918C59}" type="pres">
      <dgm:prSet presAssocID="{21AA3C76-237E-497E-8BE9-D4A230679FF8}" presName="childText" presStyleLbl="bgAcc1" presStyleIdx="3" presStyleCnt="5" custScaleX="31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AEB61-E68B-43AA-9702-9369DCDA6017}" type="pres">
      <dgm:prSet presAssocID="{1A2CF52B-44A3-46A2-856B-BEB4CE85D29C}" presName="Name13" presStyleLbl="parChTrans1D2" presStyleIdx="4" presStyleCnt="5"/>
      <dgm:spPr/>
      <dgm:t>
        <a:bodyPr/>
        <a:lstStyle/>
        <a:p>
          <a:endParaRPr lang="ru-RU"/>
        </a:p>
      </dgm:t>
    </dgm:pt>
    <dgm:pt modelId="{D9C145A8-1B0E-4818-A15C-A72E0CC290EF}" type="pres">
      <dgm:prSet presAssocID="{8A41489C-2F49-4856-8A42-BA30352525F2}" presName="childText" presStyleLbl="bgAcc1" presStyleIdx="4" presStyleCnt="5" custScaleX="31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AADE1B-AC09-4400-93DA-3ADA637657A7}" srcId="{FA2DE107-316B-444D-9BAE-6071767BBEB3}" destId="{21AA3C76-237E-497E-8BE9-D4A230679FF8}" srcOrd="3" destOrd="0" parTransId="{498E69B4-5938-4F82-A9FF-AB577BA88B28}" sibTransId="{4B40AD87-069F-45E7-8F2E-DE90A383DE37}"/>
    <dgm:cxn modelId="{2E380902-383B-4EBA-A1D2-B5111771676A}" type="presOf" srcId="{F0357149-4472-4B5D-B70C-FD367A84FFA3}" destId="{0718F96A-4097-471B-A128-5DD616C7B451}" srcOrd="0" destOrd="0" presId="urn:microsoft.com/office/officeart/2005/8/layout/hierarchy3"/>
    <dgm:cxn modelId="{4015D666-D9DB-43FE-B60C-27187593174A}" type="presOf" srcId="{8A41489C-2F49-4856-8A42-BA30352525F2}" destId="{D9C145A8-1B0E-4818-A15C-A72E0CC290EF}" srcOrd="0" destOrd="0" presId="urn:microsoft.com/office/officeart/2005/8/layout/hierarchy3"/>
    <dgm:cxn modelId="{94898CB9-2508-4509-AC32-1623C712AB36}" srcId="{FA2DE107-316B-444D-9BAE-6071767BBEB3}" destId="{8A41489C-2F49-4856-8A42-BA30352525F2}" srcOrd="4" destOrd="0" parTransId="{1A2CF52B-44A3-46A2-856B-BEB4CE85D29C}" sibTransId="{E75721E6-E2DA-4FE1-85D9-704438303120}"/>
    <dgm:cxn modelId="{D2FBD800-2217-4433-AAF0-B057414FEA10}" type="presOf" srcId="{63D95FA0-CBC1-4FAA-83AE-6EAF9D7430DB}" destId="{218BBA30-2D7B-485C-AA85-31ADEB3E6A42}" srcOrd="0" destOrd="0" presId="urn:microsoft.com/office/officeart/2005/8/layout/hierarchy3"/>
    <dgm:cxn modelId="{95EC43BF-0D36-486F-AFF9-4B7B8C4856B5}" srcId="{FA2DE107-316B-444D-9BAE-6071767BBEB3}" destId="{82204EF7-DD64-4BCA-A4C1-7D64268939C9}" srcOrd="2" destOrd="0" parTransId="{E877AD79-B542-4D54-8D87-C13936458CBD}" sibTransId="{20D6BF82-5C39-46BF-A7D4-77D94BBA3370}"/>
    <dgm:cxn modelId="{BC7003C4-50E4-4E6D-A7FE-F3679E35DF59}" type="presOf" srcId="{FA2DE107-316B-444D-9BAE-6071767BBEB3}" destId="{E8B1EDEF-7CC4-4CEF-BE03-9377AA76B67F}" srcOrd="1" destOrd="0" presId="urn:microsoft.com/office/officeart/2005/8/layout/hierarchy3"/>
    <dgm:cxn modelId="{6F001F1D-20B6-4A93-94B3-FDF208586286}" type="presOf" srcId="{21AA3C76-237E-497E-8BE9-D4A230679FF8}" destId="{2F3EFCC2-6F6B-467A-A981-C5610E918C59}" srcOrd="0" destOrd="0" presId="urn:microsoft.com/office/officeart/2005/8/layout/hierarchy3"/>
    <dgm:cxn modelId="{894DB2BA-2155-4479-A495-0E9F8A7F2971}" type="presOf" srcId="{F1CA3A29-3272-42D7-BB50-942AF4612E35}" destId="{484D4A75-4CDC-4E0D-8627-B4204B33A92A}" srcOrd="0" destOrd="0" presId="urn:microsoft.com/office/officeart/2005/8/layout/hierarchy3"/>
    <dgm:cxn modelId="{1A3EDE78-81B0-45DC-B5C1-DCC8B8BD9014}" type="presOf" srcId="{1A2CF52B-44A3-46A2-856B-BEB4CE85D29C}" destId="{799AEB61-E68B-43AA-9702-9369DCDA6017}" srcOrd="0" destOrd="0" presId="urn:microsoft.com/office/officeart/2005/8/layout/hierarchy3"/>
    <dgm:cxn modelId="{3F0F16A4-6697-4F9A-BAD6-D2806C1A4D93}" type="presOf" srcId="{E877AD79-B542-4D54-8D87-C13936458CBD}" destId="{89B59095-3E06-452F-8941-8DF1A858A9F0}" srcOrd="0" destOrd="0" presId="urn:microsoft.com/office/officeart/2005/8/layout/hierarchy3"/>
    <dgm:cxn modelId="{75727876-95A0-4766-85CA-81A24B5A9AD3}" type="presOf" srcId="{85559D22-984E-4919-809E-61E340689280}" destId="{6C9AB5A5-09BA-40ED-A860-B9F48D98F516}" srcOrd="0" destOrd="0" presId="urn:microsoft.com/office/officeart/2005/8/layout/hierarchy3"/>
    <dgm:cxn modelId="{F7CB0BCB-134B-49F8-AAD0-8EAC87427C4A}" srcId="{FA2DE107-316B-444D-9BAE-6071767BBEB3}" destId="{85559D22-984E-4919-809E-61E340689280}" srcOrd="1" destOrd="0" parTransId="{37F0002E-0C7B-4581-8909-F3B716889C79}" sibTransId="{9E5E8201-33B8-4F3A-AAE7-0D02A79031A2}"/>
    <dgm:cxn modelId="{5DEE55F9-1FF1-4E2E-865D-C2DE3E19A124}" type="presOf" srcId="{82204EF7-DD64-4BCA-A4C1-7D64268939C9}" destId="{5D5095F8-AA33-4FED-9F87-B62508503B82}" srcOrd="0" destOrd="0" presId="urn:microsoft.com/office/officeart/2005/8/layout/hierarchy3"/>
    <dgm:cxn modelId="{833D5FF4-FF8B-457E-A79A-F7F3F4D7DF61}" type="presOf" srcId="{FA2DE107-316B-444D-9BAE-6071767BBEB3}" destId="{D38FE9C0-35ED-42F4-8E26-2262562E8E83}" srcOrd="0" destOrd="0" presId="urn:microsoft.com/office/officeart/2005/8/layout/hierarchy3"/>
    <dgm:cxn modelId="{FEA88515-4870-45AD-AFC9-5550E0AEA912}" type="presOf" srcId="{37F0002E-0C7B-4581-8909-F3B716889C79}" destId="{37931C3F-5A32-4CB4-B39D-DB8EAC774089}" srcOrd="0" destOrd="0" presId="urn:microsoft.com/office/officeart/2005/8/layout/hierarchy3"/>
    <dgm:cxn modelId="{AEFD910C-FDDE-43DD-A6AB-EE0D1D8FB981}" srcId="{F0357149-4472-4B5D-B70C-FD367A84FFA3}" destId="{FA2DE107-316B-444D-9BAE-6071767BBEB3}" srcOrd="0" destOrd="0" parTransId="{685F64C3-A6C8-4FCA-950A-5BC21681A9FC}" sibTransId="{B5142E3E-07EA-4D9E-BD35-7A9B84B1BB09}"/>
    <dgm:cxn modelId="{694930FD-AE80-4086-98B2-B611C4B0F522}" srcId="{FA2DE107-316B-444D-9BAE-6071767BBEB3}" destId="{F1CA3A29-3272-42D7-BB50-942AF4612E35}" srcOrd="0" destOrd="0" parTransId="{63D95FA0-CBC1-4FAA-83AE-6EAF9D7430DB}" sibTransId="{C6559760-7C2D-4BBE-A755-B74165EA1819}"/>
    <dgm:cxn modelId="{999C303F-EBDC-4959-8A9F-5729038A2417}" type="presOf" srcId="{498E69B4-5938-4F82-A9FF-AB577BA88B28}" destId="{13148E89-2E72-453D-9220-D25F680B6343}" srcOrd="0" destOrd="0" presId="urn:microsoft.com/office/officeart/2005/8/layout/hierarchy3"/>
    <dgm:cxn modelId="{3454CBE5-22B5-4833-B457-ED65569D071A}" type="presParOf" srcId="{0718F96A-4097-471B-A128-5DD616C7B451}" destId="{D30714CC-2F4E-4693-9822-35982A2069FF}" srcOrd="0" destOrd="0" presId="urn:microsoft.com/office/officeart/2005/8/layout/hierarchy3"/>
    <dgm:cxn modelId="{2DFF61C3-E299-47CD-A476-ABD9FA552A28}" type="presParOf" srcId="{D30714CC-2F4E-4693-9822-35982A2069FF}" destId="{80E385C8-63EA-4A10-9126-6F8A39D11F68}" srcOrd="0" destOrd="0" presId="urn:microsoft.com/office/officeart/2005/8/layout/hierarchy3"/>
    <dgm:cxn modelId="{96BEEC56-8A55-4DF8-BC66-4D61F29A686B}" type="presParOf" srcId="{80E385C8-63EA-4A10-9126-6F8A39D11F68}" destId="{D38FE9C0-35ED-42F4-8E26-2262562E8E83}" srcOrd="0" destOrd="0" presId="urn:microsoft.com/office/officeart/2005/8/layout/hierarchy3"/>
    <dgm:cxn modelId="{0BD1CBCF-332C-4748-A151-ECF4B3241CBB}" type="presParOf" srcId="{80E385C8-63EA-4A10-9126-6F8A39D11F68}" destId="{E8B1EDEF-7CC4-4CEF-BE03-9377AA76B67F}" srcOrd="1" destOrd="0" presId="urn:microsoft.com/office/officeart/2005/8/layout/hierarchy3"/>
    <dgm:cxn modelId="{FDFD7B01-0C52-4726-A5A6-CB0307A2887E}" type="presParOf" srcId="{D30714CC-2F4E-4693-9822-35982A2069FF}" destId="{F6FAD948-3A70-41A0-BA32-649727E9341E}" srcOrd="1" destOrd="0" presId="urn:microsoft.com/office/officeart/2005/8/layout/hierarchy3"/>
    <dgm:cxn modelId="{FF983372-FBB5-4F25-9FA0-6467C4470D07}" type="presParOf" srcId="{F6FAD948-3A70-41A0-BA32-649727E9341E}" destId="{218BBA30-2D7B-485C-AA85-31ADEB3E6A42}" srcOrd="0" destOrd="0" presId="urn:microsoft.com/office/officeart/2005/8/layout/hierarchy3"/>
    <dgm:cxn modelId="{742D8BA4-BF9C-486B-BDB6-978B4B598492}" type="presParOf" srcId="{F6FAD948-3A70-41A0-BA32-649727E9341E}" destId="{484D4A75-4CDC-4E0D-8627-B4204B33A92A}" srcOrd="1" destOrd="0" presId="urn:microsoft.com/office/officeart/2005/8/layout/hierarchy3"/>
    <dgm:cxn modelId="{231878EC-B233-45FE-9F9E-A4FE2C30F6A9}" type="presParOf" srcId="{F6FAD948-3A70-41A0-BA32-649727E9341E}" destId="{37931C3F-5A32-4CB4-B39D-DB8EAC774089}" srcOrd="2" destOrd="0" presId="urn:microsoft.com/office/officeart/2005/8/layout/hierarchy3"/>
    <dgm:cxn modelId="{FB0926A3-B907-4579-9BB9-38642EA4FFE5}" type="presParOf" srcId="{F6FAD948-3A70-41A0-BA32-649727E9341E}" destId="{6C9AB5A5-09BA-40ED-A860-B9F48D98F516}" srcOrd="3" destOrd="0" presId="urn:microsoft.com/office/officeart/2005/8/layout/hierarchy3"/>
    <dgm:cxn modelId="{68AFBA79-AA92-4BAF-9837-3E2AD8388F45}" type="presParOf" srcId="{F6FAD948-3A70-41A0-BA32-649727E9341E}" destId="{89B59095-3E06-452F-8941-8DF1A858A9F0}" srcOrd="4" destOrd="0" presId="urn:microsoft.com/office/officeart/2005/8/layout/hierarchy3"/>
    <dgm:cxn modelId="{D0AA261C-8662-4CC8-A2B3-809C7FA23CC4}" type="presParOf" srcId="{F6FAD948-3A70-41A0-BA32-649727E9341E}" destId="{5D5095F8-AA33-4FED-9F87-B62508503B82}" srcOrd="5" destOrd="0" presId="urn:microsoft.com/office/officeart/2005/8/layout/hierarchy3"/>
    <dgm:cxn modelId="{5179AABB-8E74-44DE-93EF-A536002D7942}" type="presParOf" srcId="{F6FAD948-3A70-41A0-BA32-649727E9341E}" destId="{13148E89-2E72-453D-9220-D25F680B6343}" srcOrd="6" destOrd="0" presId="urn:microsoft.com/office/officeart/2005/8/layout/hierarchy3"/>
    <dgm:cxn modelId="{8400DD7F-EE59-4E4D-A57C-F0D356E30DD1}" type="presParOf" srcId="{F6FAD948-3A70-41A0-BA32-649727E9341E}" destId="{2F3EFCC2-6F6B-467A-A981-C5610E918C59}" srcOrd="7" destOrd="0" presId="urn:microsoft.com/office/officeart/2005/8/layout/hierarchy3"/>
    <dgm:cxn modelId="{58131004-7292-4F67-85F6-126CFBE63997}" type="presParOf" srcId="{F6FAD948-3A70-41A0-BA32-649727E9341E}" destId="{799AEB61-E68B-43AA-9702-9369DCDA6017}" srcOrd="8" destOrd="0" presId="urn:microsoft.com/office/officeart/2005/8/layout/hierarchy3"/>
    <dgm:cxn modelId="{20F74C96-F64B-4963-AAF9-8B3E9B071152}" type="presParOf" srcId="{F6FAD948-3A70-41A0-BA32-649727E9341E}" destId="{D9C145A8-1B0E-4818-A15C-A72E0CC290E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A2B9D-6AFD-4448-9FCC-4364A7F6459D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26D660-031B-4D2F-80E2-FB06C6B7FF4E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комбіно-</a:t>
          </a:r>
        </a:p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ваний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8AD579-EBF0-4FC2-A64C-105E16CD39F5}" type="parTrans" cxnId="{D538D479-74FC-4DC8-AAE4-3F228BC7C0B8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47B25C-CECF-4409-AD6C-22F562416F42}" type="sibTrans" cxnId="{D538D479-74FC-4DC8-AAE4-3F228BC7C0B8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0E20F8-5A3D-4555-BCB4-244875AB9723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систе- матич-ний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1C1AA2-DD0F-4E33-B5EB-61A399426AEB}" type="parTrans" cxnId="{B68C2D10-6F08-4DF6-B751-1E9208366356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044958-F867-494D-8536-4367259630E2}" type="sibTrans" cxnId="{B68C2D10-6F08-4DF6-B751-1E9208366356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F0FF7-1B9A-4DAD-97C7-619218EA7F29}">
      <dgm:prSet phldrT="[Текст]" custT="1"/>
      <dgm:spPr/>
      <dgm:t>
        <a:bodyPr/>
        <a:lstStyle/>
        <a:p>
          <a:r>
            <a:rPr lang="uk-UA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випад-ковий  </a:t>
          </a:r>
          <a:endParaRPr lang="ru-RU" sz="20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AA102-C90E-409E-BF85-0E01A3FAE54B}" type="parTrans" cxnId="{D3DA19BD-8FC5-4A58-BE97-8CB330786F7C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F53777-CA49-4377-8523-C88D8EC2ECB8}" type="sibTrans" cxnId="{D3DA19BD-8FC5-4A58-BE97-8CB330786F7C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D22CA-D4A7-4280-A833-2F8893ABEFB7}">
      <dgm:prSet custT="1"/>
      <dgm:spPr/>
      <dgm:t>
        <a:bodyPr/>
        <a:lstStyle/>
        <a:p>
          <a:pPr algn="ctr"/>
          <a:r>
            <a: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Способи забезпечення показності вибірки</a:t>
          </a:r>
          <a:endParaRPr lang="ru-RU" sz="2400" b="1" i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2F1BE-48ED-465F-817F-6E0E98565352}" type="parTrans" cxnId="{96B10FB1-64A5-43F5-B667-184A722960A6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7F17C-75A4-4624-B6FF-71B25F09CD2B}" type="sibTrans" cxnId="{96B10FB1-64A5-43F5-B667-184A722960A6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E666E-D1CA-4361-8FB4-E6D94B317685}" type="pres">
      <dgm:prSet presAssocID="{E14A2B9D-6AFD-4448-9FCC-4364A7F6459D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38A22C-FEAA-4DF9-8E20-85B6679448DF}" type="pres">
      <dgm:prSet presAssocID="{6F26D660-031B-4D2F-80E2-FB06C6B7FF4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26514-ABBD-4827-A11F-784D40646322}" type="pres">
      <dgm:prSet presAssocID="{6F26D660-031B-4D2F-80E2-FB06C6B7FF4E}" presName="gear1srcNode" presStyleLbl="node1" presStyleIdx="0" presStyleCnt="3"/>
      <dgm:spPr/>
      <dgm:t>
        <a:bodyPr/>
        <a:lstStyle/>
        <a:p>
          <a:endParaRPr lang="ru-RU"/>
        </a:p>
      </dgm:t>
    </dgm:pt>
    <dgm:pt modelId="{F24D8A9B-0040-4762-816E-F0CFDEAB112A}" type="pres">
      <dgm:prSet presAssocID="{6F26D660-031B-4D2F-80E2-FB06C6B7FF4E}" presName="gear1dstNode" presStyleLbl="node1" presStyleIdx="0" presStyleCnt="3"/>
      <dgm:spPr/>
      <dgm:t>
        <a:bodyPr/>
        <a:lstStyle/>
        <a:p>
          <a:endParaRPr lang="ru-RU"/>
        </a:p>
      </dgm:t>
    </dgm:pt>
    <dgm:pt modelId="{76D5C460-D2BB-4413-A2C4-3EDAFAB7EEC5}" type="pres">
      <dgm:prSet presAssocID="{030E20F8-5A3D-4555-BCB4-244875AB972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375C1-9F28-48B7-86EE-936814956FD1}" type="pres">
      <dgm:prSet presAssocID="{030E20F8-5A3D-4555-BCB4-244875AB9723}" presName="gear2srcNode" presStyleLbl="node1" presStyleIdx="1" presStyleCnt="3"/>
      <dgm:spPr/>
      <dgm:t>
        <a:bodyPr/>
        <a:lstStyle/>
        <a:p>
          <a:endParaRPr lang="ru-RU"/>
        </a:p>
      </dgm:t>
    </dgm:pt>
    <dgm:pt modelId="{F8245E20-C230-4563-BDF6-CA5D0FD58641}" type="pres">
      <dgm:prSet presAssocID="{030E20F8-5A3D-4555-BCB4-244875AB9723}" presName="gear2dstNode" presStyleLbl="node1" presStyleIdx="1" presStyleCnt="3"/>
      <dgm:spPr/>
      <dgm:t>
        <a:bodyPr/>
        <a:lstStyle/>
        <a:p>
          <a:endParaRPr lang="ru-RU"/>
        </a:p>
      </dgm:t>
    </dgm:pt>
    <dgm:pt modelId="{3A9FC83A-BD9F-4770-B722-5E942B2ADD8F}" type="pres">
      <dgm:prSet presAssocID="{F83F0FF7-1B9A-4DAD-97C7-619218EA7F29}" presName="gear3" presStyleLbl="node1" presStyleIdx="2" presStyleCnt="3"/>
      <dgm:spPr/>
      <dgm:t>
        <a:bodyPr/>
        <a:lstStyle/>
        <a:p>
          <a:endParaRPr lang="ru-RU"/>
        </a:p>
      </dgm:t>
    </dgm:pt>
    <dgm:pt modelId="{B85CDA06-2892-419E-9B3A-4485DAC8A446}" type="pres">
      <dgm:prSet presAssocID="{F83F0FF7-1B9A-4DAD-97C7-619218EA7F2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488593-A6B8-4AC4-8171-A267A8861866}" type="pres">
      <dgm:prSet presAssocID="{F83F0FF7-1B9A-4DAD-97C7-619218EA7F29}" presName="gear3srcNode" presStyleLbl="node1" presStyleIdx="2" presStyleCnt="3"/>
      <dgm:spPr/>
      <dgm:t>
        <a:bodyPr/>
        <a:lstStyle/>
        <a:p>
          <a:endParaRPr lang="ru-RU"/>
        </a:p>
      </dgm:t>
    </dgm:pt>
    <dgm:pt modelId="{7215E98D-99B7-4806-BE20-17444F6D8779}" type="pres">
      <dgm:prSet presAssocID="{F83F0FF7-1B9A-4DAD-97C7-619218EA7F29}" presName="gear3dstNode" presStyleLbl="node1" presStyleIdx="2" presStyleCnt="3"/>
      <dgm:spPr/>
      <dgm:t>
        <a:bodyPr/>
        <a:lstStyle/>
        <a:p>
          <a:endParaRPr lang="ru-RU"/>
        </a:p>
      </dgm:t>
    </dgm:pt>
    <dgm:pt modelId="{BDB939FC-BF7E-43FA-BBB5-3CE6ABE0DC9D}" type="pres">
      <dgm:prSet presAssocID="{F83F0FF7-1B9A-4DAD-97C7-619218EA7F29}" presName="gear3ch" presStyleLbl="fgAcc1" presStyleIdx="0" presStyleCnt="1" custScaleX="182985" custLinFactNeighborX="66314" custLinFactNeighborY="-52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138AA-280D-4B8B-9F01-821C40766E7B}" type="pres">
      <dgm:prSet presAssocID="{A547B25C-CECF-4409-AD6C-22F562416F42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822AF4A-6734-4BF7-82FF-569B9AB7BA92}" type="pres">
      <dgm:prSet presAssocID="{EF044958-F867-494D-8536-4367259630E2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D105CE1D-D68A-4A65-80C1-665B457E0D42}" type="pres">
      <dgm:prSet presAssocID="{0DF53777-CA49-4377-8523-C88D8EC2ECB8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1D3226C3-7656-418F-9680-DAF3040977A3}" type="presOf" srcId="{6F26D660-031B-4D2F-80E2-FB06C6B7FF4E}" destId="{5138A22C-FEAA-4DF9-8E20-85B6679448DF}" srcOrd="0" destOrd="0" presId="urn:microsoft.com/office/officeart/2005/8/layout/gear1"/>
    <dgm:cxn modelId="{D69C6E6D-F538-49ED-9806-D4BA5359DFE9}" type="presOf" srcId="{0DF53777-CA49-4377-8523-C88D8EC2ECB8}" destId="{D105CE1D-D68A-4A65-80C1-665B457E0D42}" srcOrd="0" destOrd="0" presId="urn:microsoft.com/office/officeart/2005/8/layout/gear1"/>
    <dgm:cxn modelId="{F839CF72-7734-467A-BA19-CE199C097DE2}" type="presOf" srcId="{030E20F8-5A3D-4555-BCB4-244875AB9723}" destId="{F8245E20-C230-4563-BDF6-CA5D0FD58641}" srcOrd="2" destOrd="0" presId="urn:microsoft.com/office/officeart/2005/8/layout/gear1"/>
    <dgm:cxn modelId="{538597E4-3456-4AEB-BD25-EADC380583BF}" type="presOf" srcId="{030E20F8-5A3D-4555-BCB4-244875AB9723}" destId="{76D5C460-D2BB-4413-A2C4-3EDAFAB7EEC5}" srcOrd="0" destOrd="0" presId="urn:microsoft.com/office/officeart/2005/8/layout/gear1"/>
    <dgm:cxn modelId="{D3DA19BD-8FC5-4A58-BE97-8CB330786F7C}" srcId="{E14A2B9D-6AFD-4448-9FCC-4364A7F6459D}" destId="{F83F0FF7-1B9A-4DAD-97C7-619218EA7F29}" srcOrd="2" destOrd="0" parTransId="{A96AA102-C90E-409E-BF85-0E01A3FAE54B}" sibTransId="{0DF53777-CA49-4377-8523-C88D8EC2ECB8}"/>
    <dgm:cxn modelId="{76C1F5F9-FEB7-4BDA-843D-23BC76582B8C}" type="presOf" srcId="{A547B25C-CECF-4409-AD6C-22F562416F42}" destId="{3C8138AA-280D-4B8B-9F01-821C40766E7B}" srcOrd="0" destOrd="0" presId="urn:microsoft.com/office/officeart/2005/8/layout/gear1"/>
    <dgm:cxn modelId="{094681EF-970D-41F5-A5B4-4C92B1F185D3}" type="presOf" srcId="{F83F0FF7-1B9A-4DAD-97C7-619218EA7F29}" destId="{3A9FC83A-BD9F-4770-B722-5E942B2ADD8F}" srcOrd="0" destOrd="0" presId="urn:microsoft.com/office/officeart/2005/8/layout/gear1"/>
    <dgm:cxn modelId="{B68C2D10-6F08-4DF6-B751-1E9208366356}" srcId="{E14A2B9D-6AFD-4448-9FCC-4364A7F6459D}" destId="{030E20F8-5A3D-4555-BCB4-244875AB9723}" srcOrd="1" destOrd="0" parTransId="{771C1AA2-DD0F-4E33-B5EB-61A399426AEB}" sibTransId="{EF044958-F867-494D-8536-4367259630E2}"/>
    <dgm:cxn modelId="{A25ADD42-FCCF-468A-BF1C-79385FF16A89}" type="presOf" srcId="{F83F0FF7-1B9A-4DAD-97C7-619218EA7F29}" destId="{B85CDA06-2892-419E-9B3A-4485DAC8A446}" srcOrd="1" destOrd="0" presId="urn:microsoft.com/office/officeart/2005/8/layout/gear1"/>
    <dgm:cxn modelId="{9C0CF5CE-470C-4181-9557-27F66119F1B6}" type="presOf" srcId="{EF044958-F867-494D-8536-4367259630E2}" destId="{9822AF4A-6734-4BF7-82FF-569B9AB7BA92}" srcOrd="0" destOrd="0" presId="urn:microsoft.com/office/officeart/2005/8/layout/gear1"/>
    <dgm:cxn modelId="{6E2E549B-7C68-4517-ABA9-CD6C3BEEAC2B}" type="presOf" srcId="{F83F0FF7-1B9A-4DAD-97C7-619218EA7F29}" destId="{E2488593-A6B8-4AC4-8171-A267A8861866}" srcOrd="2" destOrd="0" presId="urn:microsoft.com/office/officeart/2005/8/layout/gear1"/>
    <dgm:cxn modelId="{D538D479-74FC-4DC8-AAE4-3F228BC7C0B8}" srcId="{E14A2B9D-6AFD-4448-9FCC-4364A7F6459D}" destId="{6F26D660-031B-4D2F-80E2-FB06C6B7FF4E}" srcOrd="0" destOrd="0" parTransId="{E28AD579-EBF0-4FC2-A64C-105E16CD39F5}" sibTransId="{A547B25C-CECF-4409-AD6C-22F562416F42}"/>
    <dgm:cxn modelId="{D2FAC2E8-5984-47CD-92B5-866A09D9CBDC}" type="presOf" srcId="{E14A2B9D-6AFD-4448-9FCC-4364A7F6459D}" destId="{7F8E666E-D1CA-4361-8FB4-E6D94B317685}" srcOrd="0" destOrd="0" presId="urn:microsoft.com/office/officeart/2005/8/layout/gear1"/>
    <dgm:cxn modelId="{CF4BC895-C432-4849-9F34-8638E7DAC610}" type="presOf" srcId="{6F26D660-031B-4D2F-80E2-FB06C6B7FF4E}" destId="{F24D8A9B-0040-4762-816E-F0CFDEAB112A}" srcOrd="2" destOrd="0" presId="urn:microsoft.com/office/officeart/2005/8/layout/gear1"/>
    <dgm:cxn modelId="{14365233-093D-432F-BFE1-61CD44425AC3}" type="presOf" srcId="{6F26D660-031B-4D2F-80E2-FB06C6B7FF4E}" destId="{06326514-ABBD-4827-A11F-784D40646322}" srcOrd="1" destOrd="0" presId="urn:microsoft.com/office/officeart/2005/8/layout/gear1"/>
    <dgm:cxn modelId="{A18D42C9-D4F3-4E33-AA9D-D864EE423DF1}" type="presOf" srcId="{030E20F8-5A3D-4555-BCB4-244875AB9723}" destId="{826375C1-9F28-48B7-86EE-936814956FD1}" srcOrd="1" destOrd="0" presId="urn:microsoft.com/office/officeart/2005/8/layout/gear1"/>
    <dgm:cxn modelId="{07684AD0-99B4-4EAC-AE26-3448818C758F}" type="presOf" srcId="{6FDD22CA-D4A7-4280-A833-2F8893ABEFB7}" destId="{BDB939FC-BF7E-43FA-BBB5-3CE6ABE0DC9D}" srcOrd="0" destOrd="0" presId="urn:microsoft.com/office/officeart/2005/8/layout/gear1"/>
    <dgm:cxn modelId="{55F34FCB-2170-4B0E-96AA-2BE4A93BC127}" type="presOf" srcId="{F83F0FF7-1B9A-4DAD-97C7-619218EA7F29}" destId="{7215E98D-99B7-4806-BE20-17444F6D8779}" srcOrd="3" destOrd="0" presId="urn:microsoft.com/office/officeart/2005/8/layout/gear1"/>
    <dgm:cxn modelId="{96B10FB1-64A5-43F5-B667-184A722960A6}" srcId="{F83F0FF7-1B9A-4DAD-97C7-619218EA7F29}" destId="{6FDD22CA-D4A7-4280-A833-2F8893ABEFB7}" srcOrd="0" destOrd="0" parTransId="{93F2F1BE-48ED-465F-817F-6E0E98565352}" sibTransId="{4E37F17C-75A4-4624-B6FF-71B25F09CD2B}"/>
    <dgm:cxn modelId="{A8EA0625-9609-4A8E-9D7E-EE1C1577233F}" type="presParOf" srcId="{7F8E666E-D1CA-4361-8FB4-E6D94B317685}" destId="{5138A22C-FEAA-4DF9-8E20-85B6679448DF}" srcOrd="0" destOrd="0" presId="urn:microsoft.com/office/officeart/2005/8/layout/gear1"/>
    <dgm:cxn modelId="{B163D1FF-2314-4298-BD5F-BB2ED4B52C8A}" type="presParOf" srcId="{7F8E666E-D1CA-4361-8FB4-E6D94B317685}" destId="{06326514-ABBD-4827-A11F-784D40646322}" srcOrd="1" destOrd="0" presId="urn:microsoft.com/office/officeart/2005/8/layout/gear1"/>
    <dgm:cxn modelId="{E64756BB-CD09-431B-9C84-BBB05D07E85B}" type="presParOf" srcId="{7F8E666E-D1CA-4361-8FB4-E6D94B317685}" destId="{F24D8A9B-0040-4762-816E-F0CFDEAB112A}" srcOrd="2" destOrd="0" presId="urn:microsoft.com/office/officeart/2005/8/layout/gear1"/>
    <dgm:cxn modelId="{245F0311-62DA-453D-B101-03DB07C52A5B}" type="presParOf" srcId="{7F8E666E-D1CA-4361-8FB4-E6D94B317685}" destId="{76D5C460-D2BB-4413-A2C4-3EDAFAB7EEC5}" srcOrd="3" destOrd="0" presId="urn:microsoft.com/office/officeart/2005/8/layout/gear1"/>
    <dgm:cxn modelId="{75DCCE5F-6CBA-4072-AD16-E7CE96D5D418}" type="presParOf" srcId="{7F8E666E-D1CA-4361-8FB4-E6D94B317685}" destId="{826375C1-9F28-48B7-86EE-936814956FD1}" srcOrd="4" destOrd="0" presId="urn:microsoft.com/office/officeart/2005/8/layout/gear1"/>
    <dgm:cxn modelId="{346355FF-D96D-41D6-BE46-8F8FBB6F5D4B}" type="presParOf" srcId="{7F8E666E-D1CA-4361-8FB4-E6D94B317685}" destId="{F8245E20-C230-4563-BDF6-CA5D0FD58641}" srcOrd="5" destOrd="0" presId="urn:microsoft.com/office/officeart/2005/8/layout/gear1"/>
    <dgm:cxn modelId="{0F7D04FB-8EA8-4DDA-AC6C-C6924948BD1E}" type="presParOf" srcId="{7F8E666E-D1CA-4361-8FB4-E6D94B317685}" destId="{3A9FC83A-BD9F-4770-B722-5E942B2ADD8F}" srcOrd="6" destOrd="0" presId="urn:microsoft.com/office/officeart/2005/8/layout/gear1"/>
    <dgm:cxn modelId="{7CFD41D9-2102-4600-BE66-7F4387E2E056}" type="presParOf" srcId="{7F8E666E-D1CA-4361-8FB4-E6D94B317685}" destId="{B85CDA06-2892-419E-9B3A-4485DAC8A446}" srcOrd="7" destOrd="0" presId="urn:microsoft.com/office/officeart/2005/8/layout/gear1"/>
    <dgm:cxn modelId="{A80D244D-AFAC-4895-8011-028B9B4750E5}" type="presParOf" srcId="{7F8E666E-D1CA-4361-8FB4-E6D94B317685}" destId="{E2488593-A6B8-4AC4-8171-A267A8861866}" srcOrd="8" destOrd="0" presId="urn:microsoft.com/office/officeart/2005/8/layout/gear1"/>
    <dgm:cxn modelId="{735DC798-CCCD-4614-8DE2-C2319B2B2EB6}" type="presParOf" srcId="{7F8E666E-D1CA-4361-8FB4-E6D94B317685}" destId="{7215E98D-99B7-4806-BE20-17444F6D8779}" srcOrd="9" destOrd="0" presId="urn:microsoft.com/office/officeart/2005/8/layout/gear1"/>
    <dgm:cxn modelId="{96C11AF1-DB2B-4ECE-BA5B-4AB8CB8D9EFA}" type="presParOf" srcId="{7F8E666E-D1CA-4361-8FB4-E6D94B317685}" destId="{BDB939FC-BF7E-43FA-BBB5-3CE6ABE0DC9D}" srcOrd="10" destOrd="0" presId="urn:microsoft.com/office/officeart/2005/8/layout/gear1"/>
    <dgm:cxn modelId="{40C1CF9B-FA55-4952-8500-24D3AEE71077}" type="presParOf" srcId="{7F8E666E-D1CA-4361-8FB4-E6D94B317685}" destId="{3C8138AA-280D-4B8B-9F01-821C40766E7B}" srcOrd="11" destOrd="0" presId="urn:microsoft.com/office/officeart/2005/8/layout/gear1"/>
    <dgm:cxn modelId="{C8BEF7E0-7B4D-4F6B-8B19-2DAB722B84C1}" type="presParOf" srcId="{7F8E666E-D1CA-4361-8FB4-E6D94B317685}" destId="{9822AF4A-6734-4BF7-82FF-569B9AB7BA92}" srcOrd="12" destOrd="0" presId="urn:microsoft.com/office/officeart/2005/8/layout/gear1"/>
    <dgm:cxn modelId="{EE43D6D2-E941-4BEB-A3AC-B523AD1A1BD4}" type="presParOf" srcId="{7F8E666E-D1CA-4361-8FB4-E6D94B317685}" destId="{D105CE1D-D68A-4A65-80C1-665B457E0D42}" srcOrd="1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183B94-C1D3-40D6-AFF2-2A5A2636154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2D38FD-A4F5-4F5B-BD5A-A77656965782}">
      <dgm:prSet phldrT="[Текст]" custT="1"/>
      <dgm:spPr/>
      <dgm:t>
        <a:bodyPr/>
        <a:lstStyle/>
        <a:p>
          <a:r>
            <a:rPr lang="uk-UA" sz="20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 помилок, які були у вибірці і  встановлення їх характеру</a:t>
          </a:r>
          <a:endParaRPr lang="uk-UA" sz="20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ADE23D-88A4-41DF-82A7-6035B88C5791}" type="parTrans" cxnId="{2EC27D87-A988-4650-8B95-B7D4D985B38C}">
      <dgm:prSet/>
      <dgm:spPr/>
      <dgm:t>
        <a:bodyPr/>
        <a:lstStyle/>
        <a:p>
          <a:endParaRPr lang="ru-RU" sz="20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2FA16-5232-46EE-A597-E554BF64E48D}" type="sibTrans" cxnId="{2EC27D87-A988-4650-8B95-B7D4D985B38C}">
      <dgm:prSet/>
      <dgm:spPr/>
      <dgm:t>
        <a:bodyPr/>
        <a:lstStyle/>
        <a:p>
          <a:endParaRPr lang="ru-RU" sz="20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3BFE64-7B59-44C9-8580-B9D01364CE2B}">
      <dgm:prSet phldrT="[Текст]" custT="1"/>
      <dgm:spPr/>
      <dgm:t>
        <a:bodyPr/>
        <a:lstStyle/>
        <a:p>
          <a:r>
            <a:rPr lang="uk-UA" sz="20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 результатів, отриманих під час вибірки на всю перевіряєму сукупність</a:t>
          </a:r>
          <a:endParaRPr lang="uk-UA" sz="20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3D1E8A-3E57-4CF9-BD82-F7339933F49F}" type="parTrans" cxnId="{B7847525-AFFA-4C1B-94B2-866165E18119}">
      <dgm:prSet/>
      <dgm:spPr/>
      <dgm:t>
        <a:bodyPr/>
        <a:lstStyle/>
        <a:p>
          <a:endParaRPr lang="ru-RU" sz="20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D763C-D6A3-4013-82E3-F9D6EFF06128}" type="sibTrans" cxnId="{B7847525-AFFA-4C1B-94B2-866165E18119}">
      <dgm:prSet/>
      <dgm:spPr/>
      <dgm:t>
        <a:bodyPr/>
        <a:lstStyle/>
        <a:p>
          <a:endParaRPr lang="ru-RU" sz="20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0DE86-655B-4C11-8DAD-3873C2CE6901}">
      <dgm:prSet phldrT="[Текст]" custT="1"/>
      <dgm:spPr/>
      <dgm:t>
        <a:bodyPr/>
        <a:lstStyle/>
        <a:p>
          <a:r>
            <a:rPr lang="uk-UA" sz="20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оцінка ризику вибірки</a:t>
          </a:r>
          <a:endParaRPr lang="uk-UA" sz="20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9B935E-84DC-411D-8506-97A2BF3B98B3}" type="parTrans" cxnId="{6D8B4565-A140-4030-B924-168EDAC996E6}">
      <dgm:prSet/>
      <dgm:spPr/>
      <dgm:t>
        <a:bodyPr/>
        <a:lstStyle/>
        <a:p>
          <a:endParaRPr lang="ru-RU" sz="20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F2944D-86C5-4E86-9C0F-BF48A1677DCF}" type="sibTrans" cxnId="{6D8B4565-A140-4030-B924-168EDAC996E6}">
      <dgm:prSet/>
      <dgm:spPr/>
      <dgm:t>
        <a:bodyPr/>
        <a:lstStyle/>
        <a:p>
          <a:endParaRPr lang="ru-RU" sz="20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2C726-7ED9-4278-929B-B8DAFD534FA6}" type="pres">
      <dgm:prSet presAssocID="{E0183B94-C1D3-40D6-AFF2-2A5A2636154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E8CF3-1DE4-4980-9D66-2566B710D2DF}" type="pres">
      <dgm:prSet presAssocID="{E0183B94-C1D3-40D6-AFF2-2A5A26361540}" presName="arrow" presStyleLbl="bgShp" presStyleIdx="0" presStyleCnt="1"/>
      <dgm:spPr/>
    </dgm:pt>
    <dgm:pt modelId="{B7F70B87-9AA8-41A2-A335-1B9FE16E1738}" type="pres">
      <dgm:prSet presAssocID="{E0183B94-C1D3-40D6-AFF2-2A5A26361540}" presName="linearProcess" presStyleCnt="0"/>
      <dgm:spPr/>
    </dgm:pt>
    <dgm:pt modelId="{648B7025-0F27-4537-A0EC-51B948FE8A69}" type="pres">
      <dgm:prSet presAssocID="{8B2D38FD-A4F5-4F5B-BD5A-A7765696578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2CA2E7-AFD7-4354-AB02-68158CB15541}" type="pres">
      <dgm:prSet presAssocID="{EAB2FA16-5232-46EE-A597-E554BF64E48D}" presName="sibTrans" presStyleCnt="0"/>
      <dgm:spPr/>
    </dgm:pt>
    <dgm:pt modelId="{170837BE-FBDC-4D05-BE2B-C9FDF288C5B8}" type="pres">
      <dgm:prSet presAssocID="{3B3BFE64-7B59-44C9-8580-B9D01364CE2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40CE5-BA46-48A1-BAC6-7F1A6F17E449}" type="pres">
      <dgm:prSet presAssocID="{CC7D763C-D6A3-4013-82E3-F9D6EFF06128}" presName="sibTrans" presStyleCnt="0"/>
      <dgm:spPr/>
    </dgm:pt>
    <dgm:pt modelId="{6D95A60B-3A15-49F4-8784-D2B5AC7A9D80}" type="pres">
      <dgm:prSet presAssocID="{8C10DE86-655B-4C11-8DAD-3873C2CE690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C27D87-A988-4650-8B95-B7D4D985B38C}" srcId="{E0183B94-C1D3-40D6-AFF2-2A5A26361540}" destId="{8B2D38FD-A4F5-4F5B-BD5A-A77656965782}" srcOrd="0" destOrd="0" parTransId="{01ADE23D-88A4-41DF-82A7-6035B88C5791}" sibTransId="{EAB2FA16-5232-46EE-A597-E554BF64E48D}"/>
    <dgm:cxn modelId="{B7847525-AFFA-4C1B-94B2-866165E18119}" srcId="{E0183B94-C1D3-40D6-AFF2-2A5A26361540}" destId="{3B3BFE64-7B59-44C9-8580-B9D01364CE2B}" srcOrd="1" destOrd="0" parTransId="{C33D1E8A-3E57-4CF9-BD82-F7339933F49F}" sibTransId="{CC7D763C-D6A3-4013-82E3-F9D6EFF06128}"/>
    <dgm:cxn modelId="{E0F078A8-0229-488B-9C97-D9E4CB0C25F7}" type="presOf" srcId="{3B3BFE64-7B59-44C9-8580-B9D01364CE2B}" destId="{170837BE-FBDC-4D05-BE2B-C9FDF288C5B8}" srcOrd="0" destOrd="0" presId="urn:microsoft.com/office/officeart/2005/8/layout/hProcess9"/>
    <dgm:cxn modelId="{A08E7572-F767-491D-B517-A447B659A0CE}" type="presOf" srcId="{8C10DE86-655B-4C11-8DAD-3873C2CE6901}" destId="{6D95A60B-3A15-49F4-8784-D2B5AC7A9D80}" srcOrd="0" destOrd="0" presId="urn:microsoft.com/office/officeart/2005/8/layout/hProcess9"/>
    <dgm:cxn modelId="{6D8B4565-A140-4030-B924-168EDAC996E6}" srcId="{E0183B94-C1D3-40D6-AFF2-2A5A26361540}" destId="{8C10DE86-655B-4C11-8DAD-3873C2CE6901}" srcOrd="2" destOrd="0" parTransId="{1D9B935E-84DC-411D-8506-97A2BF3B98B3}" sibTransId="{E8F2944D-86C5-4E86-9C0F-BF48A1677DCF}"/>
    <dgm:cxn modelId="{262D4051-CD1D-45D7-9CA5-9828730C9E50}" type="presOf" srcId="{E0183B94-C1D3-40D6-AFF2-2A5A26361540}" destId="{7892C726-7ED9-4278-929B-B8DAFD534FA6}" srcOrd="0" destOrd="0" presId="urn:microsoft.com/office/officeart/2005/8/layout/hProcess9"/>
    <dgm:cxn modelId="{3E0A721F-61D7-44FE-A9D1-B247634E4636}" type="presOf" srcId="{8B2D38FD-A4F5-4F5B-BD5A-A77656965782}" destId="{648B7025-0F27-4537-A0EC-51B948FE8A69}" srcOrd="0" destOrd="0" presId="urn:microsoft.com/office/officeart/2005/8/layout/hProcess9"/>
    <dgm:cxn modelId="{434E1B01-7C04-4FBF-BA43-FCFCF8B57877}" type="presParOf" srcId="{7892C726-7ED9-4278-929B-B8DAFD534FA6}" destId="{A29E8CF3-1DE4-4980-9D66-2566B710D2DF}" srcOrd="0" destOrd="0" presId="urn:microsoft.com/office/officeart/2005/8/layout/hProcess9"/>
    <dgm:cxn modelId="{1B02AA32-97D9-4FCA-8B3E-26CB4FB5D2BE}" type="presParOf" srcId="{7892C726-7ED9-4278-929B-B8DAFD534FA6}" destId="{B7F70B87-9AA8-41A2-A335-1B9FE16E1738}" srcOrd="1" destOrd="0" presId="urn:microsoft.com/office/officeart/2005/8/layout/hProcess9"/>
    <dgm:cxn modelId="{C3A280DC-14F1-49E2-9F94-E987316B763D}" type="presParOf" srcId="{B7F70B87-9AA8-41A2-A335-1B9FE16E1738}" destId="{648B7025-0F27-4537-A0EC-51B948FE8A69}" srcOrd="0" destOrd="0" presId="urn:microsoft.com/office/officeart/2005/8/layout/hProcess9"/>
    <dgm:cxn modelId="{9356FB04-ACAB-417C-965C-8BA4B71BEEC5}" type="presParOf" srcId="{B7F70B87-9AA8-41A2-A335-1B9FE16E1738}" destId="{D72CA2E7-AFD7-4354-AB02-68158CB15541}" srcOrd="1" destOrd="0" presId="urn:microsoft.com/office/officeart/2005/8/layout/hProcess9"/>
    <dgm:cxn modelId="{4A4DCD7E-0FC0-43A4-837D-370F79B9FCB1}" type="presParOf" srcId="{B7F70B87-9AA8-41A2-A335-1B9FE16E1738}" destId="{170837BE-FBDC-4D05-BE2B-C9FDF288C5B8}" srcOrd="2" destOrd="0" presId="urn:microsoft.com/office/officeart/2005/8/layout/hProcess9"/>
    <dgm:cxn modelId="{E3D4D6B7-B780-485B-9525-20FCF349F71E}" type="presParOf" srcId="{B7F70B87-9AA8-41A2-A335-1B9FE16E1738}" destId="{BF240CE5-BA46-48A1-BAC6-7F1A6F17E449}" srcOrd="3" destOrd="0" presId="urn:microsoft.com/office/officeart/2005/8/layout/hProcess9"/>
    <dgm:cxn modelId="{B8D0CAA9-9590-493A-B146-A251AD795F06}" type="presParOf" srcId="{B7F70B87-9AA8-41A2-A335-1B9FE16E1738}" destId="{6D95A60B-3A15-49F4-8784-D2B5AC7A9D8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76EB8-9FDF-4BF3-95F8-69B95333AC2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434CB3DC-9816-4CD1-B383-25A48534DD48}">
      <dgm:prSet phldrT="[Текст]" custT="1"/>
      <dgm:spPr/>
      <dgm:t>
        <a:bodyPr anchor="ctr"/>
        <a:lstStyle/>
        <a:p>
          <a:r>
            <a:rPr lang="uk-UA" sz="20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ризики вибірки при тестуванні засобів контролю </a:t>
          </a:r>
          <a:endParaRPr lang="uk-UA" sz="20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78410A-102D-4E6F-9B76-25E43F84180B}" type="parTrans" cxnId="{20D5ED54-645B-4AFB-B0B4-14D2459675DE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9FFB82-2355-4BFA-BDEB-8754AD73FB41}" type="sibTrans" cxnId="{20D5ED54-645B-4AFB-B0B4-14D2459675DE}">
      <dgm:prSet/>
      <dgm:spPr/>
      <dgm:t>
        <a:bodyPr/>
        <a:lstStyle/>
        <a:p>
          <a:endParaRPr lang="ru-RU" sz="2400" i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A24C82-57A9-422A-859A-5BEC1929A842}">
      <dgm:prSet phldrT="[Текст]" custT="1"/>
      <dgm:spPr/>
      <dgm:t>
        <a:bodyPr anchor="ctr"/>
        <a:lstStyle/>
        <a:p>
          <a:r>
            <a:rPr lang="uk-UA" sz="2000" i="1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ризики вибірки при проведенні детальної перевірки вірності відображення</a:t>
          </a:r>
          <a:endParaRPr lang="uk-UA" sz="2000" i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6884E-5FA7-4E90-A9C8-B7105B1D4D83}" type="parTrans" cxnId="{9A31CCDA-D1F6-4549-AA2F-20F481EB8FB6}">
      <dgm:prSet/>
      <dgm:spPr/>
      <dgm:t>
        <a:bodyPr/>
        <a:lstStyle/>
        <a:p>
          <a:endParaRPr lang="ru-RU"/>
        </a:p>
      </dgm:t>
    </dgm:pt>
    <dgm:pt modelId="{ECD70D47-B927-483E-84E8-23D949840846}" type="sibTrans" cxnId="{9A31CCDA-D1F6-4549-AA2F-20F481EB8FB6}">
      <dgm:prSet/>
      <dgm:spPr/>
      <dgm:t>
        <a:bodyPr/>
        <a:lstStyle/>
        <a:p>
          <a:endParaRPr lang="ru-RU"/>
        </a:p>
      </dgm:t>
    </dgm:pt>
    <dgm:pt modelId="{8CBC1862-4D66-48E1-960E-49560B7C0760}" type="pres">
      <dgm:prSet presAssocID="{D8576EB8-9FDF-4BF3-95F8-69B95333AC20}" presName="Name0" presStyleCnt="0">
        <dgm:presLayoutVars>
          <dgm:dir/>
          <dgm:resizeHandles val="exact"/>
        </dgm:presLayoutVars>
      </dgm:prSet>
      <dgm:spPr/>
    </dgm:pt>
    <dgm:pt modelId="{DA8AF56A-C1DB-443D-965C-5788F5BFAF8E}" type="pres">
      <dgm:prSet presAssocID="{D8576EB8-9FDF-4BF3-95F8-69B95333AC20}" presName="arrow" presStyleLbl="bgShp" presStyleIdx="0" presStyleCnt="1"/>
      <dgm:spPr/>
    </dgm:pt>
    <dgm:pt modelId="{C7BF8A30-6CED-4426-9717-C6B23810D532}" type="pres">
      <dgm:prSet presAssocID="{D8576EB8-9FDF-4BF3-95F8-69B95333AC20}" presName="points" presStyleCnt="0"/>
      <dgm:spPr/>
    </dgm:pt>
    <dgm:pt modelId="{5D7743A1-0B29-41D9-9515-26CECD04B7B4}" type="pres">
      <dgm:prSet presAssocID="{434CB3DC-9816-4CD1-B383-25A48534DD48}" presName="compositeA" presStyleCnt="0"/>
      <dgm:spPr/>
    </dgm:pt>
    <dgm:pt modelId="{82ABCED1-AC7D-4AE4-87A2-C1AEF7B81283}" type="pres">
      <dgm:prSet presAssocID="{434CB3DC-9816-4CD1-B383-25A48534DD48}" presName="textA" presStyleLbl="revTx" presStyleIdx="0" presStyleCnt="2" custScaleX="72973" custLinFactY="50000" custLinFactNeighborX="-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2F8B65-BFCF-4D43-A6EF-5AEDC9424721}" type="pres">
      <dgm:prSet presAssocID="{434CB3DC-9816-4CD1-B383-25A48534DD48}" presName="circleA" presStyleLbl="node1" presStyleIdx="0" presStyleCnt="2"/>
      <dgm:spPr/>
    </dgm:pt>
    <dgm:pt modelId="{EBD007EA-F7B0-4563-8CD3-506DD0A30E42}" type="pres">
      <dgm:prSet presAssocID="{434CB3DC-9816-4CD1-B383-25A48534DD48}" presName="spaceA" presStyleCnt="0"/>
      <dgm:spPr/>
    </dgm:pt>
    <dgm:pt modelId="{1F16E724-2037-4593-9510-F71F70EF5EAB}" type="pres">
      <dgm:prSet presAssocID="{039FFB82-2355-4BFA-BDEB-8754AD73FB41}" presName="space" presStyleCnt="0"/>
      <dgm:spPr/>
    </dgm:pt>
    <dgm:pt modelId="{1A2377CC-4EC6-4852-8712-AA3E375F0498}" type="pres">
      <dgm:prSet presAssocID="{DEA24C82-57A9-422A-859A-5BEC1929A842}" presName="compositeB" presStyleCnt="0"/>
      <dgm:spPr/>
    </dgm:pt>
    <dgm:pt modelId="{08F1A4B6-A8AE-44DC-B05C-6C0B372F9267}" type="pres">
      <dgm:prSet presAssocID="{DEA24C82-57A9-422A-859A-5BEC1929A842}" presName="textB" presStyleLbl="revTx" presStyleIdx="1" presStyleCnt="2" custScaleX="72973" custLinFactNeighborX="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9080E-9B8F-43E7-92BB-BB694B51A8DC}" type="pres">
      <dgm:prSet presAssocID="{DEA24C82-57A9-422A-859A-5BEC1929A842}" presName="circleB" presStyleLbl="node1" presStyleIdx="1" presStyleCnt="2"/>
      <dgm:spPr/>
    </dgm:pt>
    <dgm:pt modelId="{E3F0DB92-114C-40D6-9B37-EF32AE12807D}" type="pres">
      <dgm:prSet presAssocID="{DEA24C82-57A9-422A-859A-5BEC1929A842}" presName="spaceB" presStyleCnt="0"/>
      <dgm:spPr/>
    </dgm:pt>
  </dgm:ptLst>
  <dgm:cxnLst>
    <dgm:cxn modelId="{F9B0C3B2-1363-4833-A1D2-F98EACFAFED4}" type="presOf" srcId="{434CB3DC-9816-4CD1-B383-25A48534DD48}" destId="{82ABCED1-AC7D-4AE4-87A2-C1AEF7B81283}" srcOrd="0" destOrd="0" presId="urn:microsoft.com/office/officeart/2005/8/layout/hProcess11"/>
    <dgm:cxn modelId="{9A31CCDA-D1F6-4549-AA2F-20F481EB8FB6}" srcId="{D8576EB8-9FDF-4BF3-95F8-69B95333AC20}" destId="{DEA24C82-57A9-422A-859A-5BEC1929A842}" srcOrd="1" destOrd="0" parTransId="{AC06884E-5FA7-4E90-A9C8-B7105B1D4D83}" sibTransId="{ECD70D47-B927-483E-84E8-23D949840846}"/>
    <dgm:cxn modelId="{61645765-CA97-42CF-A003-62EADC7E10D6}" type="presOf" srcId="{D8576EB8-9FDF-4BF3-95F8-69B95333AC20}" destId="{8CBC1862-4D66-48E1-960E-49560B7C0760}" srcOrd="0" destOrd="0" presId="urn:microsoft.com/office/officeart/2005/8/layout/hProcess11"/>
    <dgm:cxn modelId="{1FC4F471-CECD-4B91-86FF-710F91362095}" type="presOf" srcId="{DEA24C82-57A9-422A-859A-5BEC1929A842}" destId="{08F1A4B6-A8AE-44DC-B05C-6C0B372F9267}" srcOrd="0" destOrd="0" presId="urn:microsoft.com/office/officeart/2005/8/layout/hProcess11"/>
    <dgm:cxn modelId="{20D5ED54-645B-4AFB-B0B4-14D2459675DE}" srcId="{D8576EB8-9FDF-4BF3-95F8-69B95333AC20}" destId="{434CB3DC-9816-4CD1-B383-25A48534DD48}" srcOrd="0" destOrd="0" parTransId="{2978410A-102D-4E6F-9B76-25E43F84180B}" sibTransId="{039FFB82-2355-4BFA-BDEB-8754AD73FB41}"/>
    <dgm:cxn modelId="{80D9B080-A765-4544-B192-01923C885A55}" type="presParOf" srcId="{8CBC1862-4D66-48E1-960E-49560B7C0760}" destId="{DA8AF56A-C1DB-443D-965C-5788F5BFAF8E}" srcOrd="0" destOrd="0" presId="urn:microsoft.com/office/officeart/2005/8/layout/hProcess11"/>
    <dgm:cxn modelId="{38346B21-EA6E-459B-B4EF-97310F8DA7DC}" type="presParOf" srcId="{8CBC1862-4D66-48E1-960E-49560B7C0760}" destId="{C7BF8A30-6CED-4426-9717-C6B23810D532}" srcOrd="1" destOrd="0" presId="urn:microsoft.com/office/officeart/2005/8/layout/hProcess11"/>
    <dgm:cxn modelId="{4949EB51-3866-4323-B6CA-E98F031D9DD5}" type="presParOf" srcId="{C7BF8A30-6CED-4426-9717-C6B23810D532}" destId="{5D7743A1-0B29-41D9-9515-26CECD04B7B4}" srcOrd="0" destOrd="0" presId="urn:microsoft.com/office/officeart/2005/8/layout/hProcess11"/>
    <dgm:cxn modelId="{ECEC3847-7345-4DFD-BB96-D034B5197B7E}" type="presParOf" srcId="{5D7743A1-0B29-41D9-9515-26CECD04B7B4}" destId="{82ABCED1-AC7D-4AE4-87A2-C1AEF7B81283}" srcOrd="0" destOrd="0" presId="urn:microsoft.com/office/officeart/2005/8/layout/hProcess11"/>
    <dgm:cxn modelId="{FC503268-C528-4A34-8D74-397EFFE83349}" type="presParOf" srcId="{5D7743A1-0B29-41D9-9515-26CECD04B7B4}" destId="{662F8B65-BFCF-4D43-A6EF-5AEDC9424721}" srcOrd="1" destOrd="0" presId="urn:microsoft.com/office/officeart/2005/8/layout/hProcess11"/>
    <dgm:cxn modelId="{0752D85B-0584-45C2-BEB7-7B50CA0AA00C}" type="presParOf" srcId="{5D7743A1-0B29-41D9-9515-26CECD04B7B4}" destId="{EBD007EA-F7B0-4563-8CD3-506DD0A30E42}" srcOrd="2" destOrd="0" presId="urn:microsoft.com/office/officeart/2005/8/layout/hProcess11"/>
    <dgm:cxn modelId="{6E7B066F-0BDF-4F98-80DA-A1801D38FEC4}" type="presParOf" srcId="{C7BF8A30-6CED-4426-9717-C6B23810D532}" destId="{1F16E724-2037-4593-9510-F71F70EF5EAB}" srcOrd="1" destOrd="0" presId="urn:microsoft.com/office/officeart/2005/8/layout/hProcess11"/>
    <dgm:cxn modelId="{42D3AED2-C336-4B2F-9F51-90E4D3F9798E}" type="presParOf" srcId="{C7BF8A30-6CED-4426-9717-C6B23810D532}" destId="{1A2377CC-4EC6-4852-8712-AA3E375F0498}" srcOrd="2" destOrd="0" presId="urn:microsoft.com/office/officeart/2005/8/layout/hProcess11"/>
    <dgm:cxn modelId="{57EE7DAF-6DBC-436E-BF67-24295D15B91D}" type="presParOf" srcId="{1A2377CC-4EC6-4852-8712-AA3E375F0498}" destId="{08F1A4B6-A8AE-44DC-B05C-6C0B372F9267}" srcOrd="0" destOrd="0" presId="urn:microsoft.com/office/officeart/2005/8/layout/hProcess11"/>
    <dgm:cxn modelId="{94969D57-72C6-4AB5-869B-8FDDA4AA3939}" type="presParOf" srcId="{1A2377CC-4EC6-4852-8712-AA3E375F0498}" destId="{CF89080E-9B8F-43E7-92BB-BB694B51A8DC}" srcOrd="1" destOrd="0" presId="urn:microsoft.com/office/officeart/2005/8/layout/hProcess11"/>
    <dgm:cxn modelId="{EA93EAD1-3888-42AD-A53C-DC31B2D45602}" type="presParOf" srcId="{1A2377CC-4EC6-4852-8712-AA3E375F0498}" destId="{E3F0DB92-114C-40D6-9B37-EF32AE12807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FE9C0-35ED-42F4-8E26-2262562E8E83}">
      <dsp:nvSpPr>
        <dsp:cNvPr id="0" name=""/>
        <dsp:cNvSpPr/>
      </dsp:nvSpPr>
      <dsp:spPr>
        <a:xfrm>
          <a:off x="2436067" y="3799"/>
          <a:ext cx="5783166" cy="698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 підготовці, організації вибірки СВА змушена акцентувати свою увагу на: </a:t>
          </a:r>
          <a:endParaRPr lang="ru-RU" sz="24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6525" y="24257"/>
        <a:ext cx="5742250" cy="657557"/>
      </dsp:txXfrm>
    </dsp:sp>
    <dsp:sp modelId="{218BBA30-2D7B-485C-AA85-31ADEB3E6A42}">
      <dsp:nvSpPr>
        <dsp:cNvPr id="0" name=""/>
        <dsp:cNvSpPr/>
      </dsp:nvSpPr>
      <dsp:spPr>
        <a:xfrm>
          <a:off x="3014383" y="702273"/>
          <a:ext cx="578316" cy="5238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3855"/>
              </a:lnTo>
              <a:lnTo>
                <a:pt x="578316" y="52385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4A75-4CDC-4E0D-8627-B4204B33A92A}">
      <dsp:nvSpPr>
        <dsp:cNvPr id="0" name=""/>
        <dsp:cNvSpPr/>
      </dsp:nvSpPr>
      <dsp:spPr>
        <a:xfrm>
          <a:off x="3592700" y="876891"/>
          <a:ext cx="3573939" cy="69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величина вибірки</a:t>
          </a:r>
          <a:endParaRPr lang="ru-RU" sz="20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158" y="897349"/>
        <a:ext cx="3533023" cy="657557"/>
      </dsp:txXfrm>
    </dsp:sp>
    <dsp:sp modelId="{37931C3F-5A32-4CB4-B39D-DB8EAC774089}">
      <dsp:nvSpPr>
        <dsp:cNvPr id="0" name=""/>
        <dsp:cNvSpPr/>
      </dsp:nvSpPr>
      <dsp:spPr>
        <a:xfrm>
          <a:off x="3014383" y="702273"/>
          <a:ext cx="578316" cy="1396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6947"/>
              </a:lnTo>
              <a:lnTo>
                <a:pt x="578316" y="139694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AB5A5-09BA-40ED-A860-B9F48D98F516}">
      <dsp:nvSpPr>
        <dsp:cNvPr id="0" name=""/>
        <dsp:cNvSpPr/>
      </dsp:nvSpPr>
      <dsp:spPr>
        <a:xfrm>
          <a:off x="3592700" y="1749983"/>
          <a:ext cx="3573939" cy="69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одиниця спостереження</a:t>
          </a:r>
          <a:endParaRPr lang="ru-RU" sz="20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158" y="1770441"/>
        <a:ext cx="3533023" cy="657557"/>
      </dsp:txXfrm>
    </dsp:sp>
    <dsp:sp modelId="{89B59095-3E06-452F-8941-8DF1A858A9F0}">
      <dsp:nvSpPr>
        <dsp:cNvPr id="0" name=""/>
        <dsp:cNvSpPr/>
      </dsp:nvSpPr>
      <dsp:spPr>
        <a:xfrm>
          <a:off x="3014383" y="702273"/>
          <a:ext cx="578316" cy="2270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0039"/>
              </a:lnTo>
              <a:lnTo>
                <a:pt x="578316" y="2270039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095F8-AA33-4FED-9F87-B62508503B82}">
      <dsp:nvSpPr>
        <dsp:cNvPr id="0" name=""/>
        <dsp:cNvSpPr/>
      </dsp:nvSpPr>
      <dsp:spPr>
        <a:xfrm>
          <a:off x="3592700" y="2623075"/>
          <a:ext cx="3573939" cy="69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одиниці та методи відбору</a:t>
          </a:r>
          <a:endParaRPr lang="uk-UA" sz="2000" i="1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158" y="2643533"/>
        <a:ext cx="3533023" cy="657557"/>
      </dsp:txXfrm>
    </dsp:sp>
    <dsp:sp modelId="{13148E89-2E72-453D-9220-D25F680B6343}">
      <dsp:nvSpPr>
        <dsp:cNvPr id="0" name=""/>
        <dsp:cNvSpPr/>
      </dsp:nvSpPr>
      <dsp:spPr>
        <a:xfrm>
          <a:off x="3014383" y="702273"/>
          <a:ext cx="578316" cy="3143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3131"/>
              </a:lnTo>
              <a:lnTo>
                <a:pt x="578316" y="3143131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3EFCC2-6F6B-467A-A981-C5610E918C59}">
      <dsp:nvSpPr>
        <dsp:cNvPr id="0" name=""/>
        <dsp:cNvSpPr/>
      </dsp:nvSpPr>
      <dsp:spPr>
        <a:xfrm>
          <a:off x="3592700" y="3496167"/>
          <a:ext cx="3573939" cy="69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обсяг та перевірка репрезентативності вибірки</a:t>
          </a:r>
          <a:endParaRPr lang="ru-RU" sz="20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158" y="3516625"/>
        <a:ext cx="3533023" cy="657557"/>
      </dsp:txXfrm>
    </dsp:sp>
    <dsp:sp modelId="{799AEB61-E68B-43AA-9702-9369DCDA6017}">
      <dsp:nvSpPr>
        <dsp:cNvPr id="0" name=""/>
        <dsp:cNvSpPr/>
      </dsp:nvSpPr>
      <dsp:spPr>
        <a:xfrm>
          <a:off x="3014383" y="702273"/>
          <a:ext cx="578316" cy="4016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6223"/>
              </a:lnTo>
              <a:lnTo>
                <a:pt x="578316" y="4016223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45A8-1B0E-4818-A15C-A72E0CC290EF}">
      <dsp:nvSpPr>
        <dsp:cNvPr id="0" name=""/>
        <dsp:cNvSpPr/>
      </dsp:nvSpPr>
      <dsp:spPr>
        <a:xfrm>
          <a:off x="3592700" y="4369259"/>
          <a:ext cx="3573939" cy="698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розповсюдження даних вибірки на перевіряєму сукупність</a:t>
          </a:r>
          <a:endParaRPr lang="ru-RU" sz="2000" i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158" y="4389717"/>
        <a:ext cx="3533023" cy="6575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E8CF3-1DE4-4980-9D66-2566B710D2DF}">
      <dsp:nvSpPr>
        <dsp:cNvPr id="0" name=""/>
        <dsp:cNvSpPr/>
      </dsp:nvSpPr>
      <dsp:spPr>
        <a:xfrm>
          <a:off x="690584" y="0"/>
          <a:ext cx="7826625" cy="535093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8B7025-0F27-4537-A0EC-51B948FE8A69}">
      <dsp:nvSpPr>
        <dsp:cNvPr id="0" name=""/>
        <dsp:cNvSpPr/>
      </dsp:nvSpPr>
      <dsp:spPr>
        <a:xfrm>
          <a:off x="0" y="1605279"/>
          <a:ext cx="2762338" cy="2140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аналіз помилок, які були у вибірці і  встановлення їх характеру</a:t>
          </a:r>
          <a:endParaRPr lang="uk-UA" sz="2000" i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4484" y="1709763"/>
        <a:ext cx="2553370" cy="1931405"/>
      </dsp:txXfrm>
    </dsp:sp>
    <dsp:sp modelId="{170837BE-FBDC-4D05-BE2B-C9FDF288C5B8}">
      <dsp:nvSpPr>
        <dsp:cNvPr id="0" name=""/>
        <dsp:cNvSpPr/>
      </dsp:nvSpPr>
      <dsp:spPr>
        <a:xfrm>
          <a:off x="3222728" y="1605279"/>
          <a:ext cx="2762338" cy="2140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поширення результатів, отриманих під час вибірки на всю перевіряєму сукупність</a:t>
          </a:r>
          <a:endParaRPr lang="uk-UA" sz="2000" i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27212" y="1709763"/>
        <a:ext cx="2553370" cy="1931405"/>
      </dsp:txXfrm>
    </dsp:sp>
    <dsp:sp modelId="{6D95A60B-3A15-49F4-8784-D2B5AC7A9D80}">
      <dsp:nvSpPr>
        <dsp:cNvPr id="0" name=""/>
        <dsp:cNvSpPr/>
      </dsp:nvSpPr>
      <dsp:spPr>
        <a:xfrm>
          <a:off x="6445456" y="1605279"/>
          <a:ext cx="2762338" cy="2140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оцінка ризику вибірки</a:t>
          </a:r>
          <a:endParaRPr lang="uk-UA" sz="2000" i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49940" y="1709763"/>
        <a:ext cx="2553370" cy="19314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0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32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1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352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01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911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475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34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04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31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4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7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83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69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1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83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3448726-8773-4B17-89FD-DED982EC4CAB}" type="datetimeFigureOut">
              <a:rPr lang="ru-RU" smtClean="0"/>
              <a:t>10.03.2019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4DA326-1BFE-4D1A-BDDE-753944247B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40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280660"/>
          </a:xfrm>
        </p:spPr>
        <p:txBody>
          <a:bodyPr anchor="ctr"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ЗАСТОСУВАННЯ ВИБІРКОВОГО ДОСЛІДЖЕННЯ У ВНУТРІШНЬОМУ АУДИТІ 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2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 результатів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134261"/>
              </p:ext>
            </p:extLst>
          </p:nvPr>
        </p:nvGraphicFramePr>
        <p:xfrm>
          <a:off x="-1" y="1507067"/>
          <a:ext cx="9207795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" y="1507067"/>
            <a:ext cx="5800301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Зобов’язання внутрішніх аудиторів з інтерпретації результатів полягає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в:</a:t>
            </a:r>
            <a:endParaRPr lang="ru-RU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вибірки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вибірки 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того, що аудиторський висновок, зроблений на основі вибірки, відрізнятиметься від висновку, який можна було б зробити, якщо до всієї сукупності були застосовані такі самі аудиторські процедури. </a:t>
            </a:r>
          </a:p>
        </p:txBody>
      </p:sp>
      <p:pic>
        <p:nvPicPr>
          <p:cNvPr id="3074" name="Picture 2" descr="Картинки по запросу человечки для презентации скачать бесплатно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172536"/>
            <a:ext cx="3571875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вибірки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037347"/>
              </p:ext>
            </p:extLst>
          </p:nvPr>
        </p:nvGraphicFramePr>
        <p:xfrm>
          <a:off x="-1" y="1507067"/>
          <a:ext cx="9207795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04716" y="2810138"/>
            <a:ext cx="8120418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СВА має розрізняти ризики вибірки за етапами проведення перевірки, а саме:</a:t>
            </a:r>
            <a:endParaRPr lang="ru-RU" b="1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Вибіркове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незважаючи на певні ризики є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методичних прийомів внутрішнього аудиту, а також його невід’ємною частиною, що пояснюється значним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полегшенням роботи аудитора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шляхом зменшення обсягу генеральної сукупності перевірки.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548" y="1"/>
            <a:ext cx="4186451" cy="55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вимога вибіркового дослідження полягає 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його репрезентативності, яка має способи забезпечення. Також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 повинен обов’язково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відобразити в робочих документах усі етапи проведення вибіркового дослідження та проаналізувати результати.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Картинки по запросу человечек с восклицательным знако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5" b="97784" l="2100" r="96194">
                        <a14:foregroundMark x1="42257" y1="88032" x2="42257" y2="880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172" y="0"/>
            <a:ext cx="1969827" cy="291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35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5280660"/>
          </a:xfrm>
        </p:spPr>
        <p:txBody>
          <a:bodyPr anchor="ctr"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Дякую</a:t>
            </a:r>
            <a:br>
              <a:rPr lang="uk-UA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за</a:t>
            </a:r>
            <a:br>
              <a:rPr lang="uk-UA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uk-UA" sz="7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увагу!!!</a:t>
            </a:r>
            <a:endParaRPr lang="ru-RU" sz="7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Картинки по запросу картинки для презентации человеч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"/>
            <a:ext cx="4286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516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вибіркова перевірка?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Вибіркова перевірка передбачає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застосування аудиторських процедур менше ніж до 100% масивів інформації, дозволяє аудитору отримати докази і оцінивши окремі характеристики вибраних даних, розповсюдити дієвість цих доказів на всю сукупність даних.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41" b="97554" l="9804" r="8980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4" y="214240"/>
            <a:ext cx="2984206" cy="382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вибіркова перевірка?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невиявлення хиб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збільшується, так як за межами вибірки можуть залишатися факти порушень та помилок. Тому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аудитор повинен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уважно формувати вибірку з урахуванням мети аудиту, сукупності даних(генеральної сукупності) і обсягу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вибірки. 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6512" flipH="1">
            <a:off x="8162390" y="1947028"/>
            <a:ext cx="3628750" cy="263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06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вибіркової перевірки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410575"/>
              </p:ext>
            </p:extLst>
          </p:nvPr>
        </p:nvGraphicFramePr>
        <p:xfrm>
          <a:off x="-1" y="1507067"/>
          <a:ext cx="9207795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3490036"/>
            <a:ext cx="4612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Види </a:t>
            </a:r>
            <a:endParaRPr lang="uk-UA" sz="2400" b="1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вибіркової </a:t>
            </a:r>
          </a:p>
          <a:p>
            <a:pPr algn="ctr"/>
            <a:r>
              <a:rPr lang="uk-UA" sz="2400" b="1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перевірки: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28135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вибіркової перевірки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 вибіркової перевірки 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вдосконаленням статистичних методів вибіркового спостереження, що були доповнені і розвинені для специфічних потреб аудиту, оскільки аудитор працює з багатьма документами, господарськими операціями, залишками на рахунках, оборотами по них тощо. Тому цілком природно виникла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замінити суцільне спостереження вибірковим.</a:t>
            </a:r>
          </a:p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Статистичне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вибіркове дослідження, засноване на теорії ймовірності,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аудитору можливість користуватися розробленими методами розрахунку обсягу вибірки для якісної оцінки її результатів.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794" y="0"/>
            <a:ext cx="2969752" cy="232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внутрішнього контролю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507067"/>
            <a:ext cx="9207795" cy="5350933"/>
          </a:xfrm>
        </p:spPr>
        <p:txBody>
          <a:bodyPr anchor="t">
            <a:normAutofit/>
          </a:bodyPr>
          <a:lstStyle/>
          <a:p>
            <a:pPr marL="360000" indent="450000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внутрішнього аудиту (контролю) є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структурним підрозділом або окремою посадовою особою, що проводить внутрішній аудит (контроль) фінансової установи.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33" y="3209782"/>
            <a:ext cx="86201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Задачі 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 аудиту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72415"/>
              </p:ext>
            </p:extLst>
          </p:nvPr>
        </p:nvGraphicFramePr>
        <p:xfrm>
          <a:off x="-1" y="1507067"/>
          <a:ext cx="9207795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384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Акцентування уваги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внутрішнього аудиту</a:t>
            </a:r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316815"/>
              </p:ext>
            </p:extLst>
          </p:nvPr>
        </p:nvGraphicFramePr>
        <p:xfrm>
          <a:off x="-1" y="1507067"/>
          <a:ext cx="10655301" cy="507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73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07794" cy="1507067"/>
          </a:xfrm>
        </p:spPr>
        <p:txBody>
          <a:bodyPr>
            <a:normAutofit/>
          </a:bodyPr>
          <a:lstStyle/>
          <a:p>
            <a:pPr algn="ct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репрезентативність </a:t>
            </a:r>
            <a:r>
              <a:rPr lang="uk-UA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вибірки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901013"/>
              </p:ext>
            </p:extLst>
          </p:nvPr>
        </p:nvGraphicFramePr>
        <p:xfrm>
          <a:off x="-1" y="1507067"/>
          <a:ext cx="9207795" cy="535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426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106</TotalTime>
  <Words>442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Monotype Corsiva</vt:lpstr>
      <vt:lpstr>Times New Roman</vt:lpstr>
      <vt:lpstr>Wingdings 3</vt:lpstr>
      <vt:lpstr>Сектор</vt:lpstr>
      <vt:lpstr>ЗАСТОСУВАННЯ ВИБІРКОВОГО ДОСЛІДЖЕННЯ У ВНУТРІШНЬОМУ АУДИТІ </vt:lpstr>
      <vt:lpstr>Що таке вибіркова перевірка?</vt:lpstr>
      <vt:lpstr>Що таке вибіркова перевірка?</vt:lpstr>
      <vt:lpstr>Види вибіркової перевірки</vt:lpstr>
      <vt:lpstr>Метод вибіркової перевірки </vt:lpstr>
      <vt:lpstr>служба внутрішнього контролю</vt:lpstr>
      <vt:lpstr>Задачі служби внутрішнього аудиту </vt:lpstr>
      <vt:lpstr>Акцентування уваги служби внутрішнього аудиту </vt:lpstr>
      <vt:lpstr>репрезентативність вибірки</vt:lpstr>
      <vt:lpstr>Інтерпретація результатів</vt:lpstr>
      <vt:lpstr>Ризик вибірки</vt:lpstr>
      <vt:lpstr>Ризик вибірки</vt:lpstr>
      <vt:lpstr>Висновок</vt:lpstr>
      <vt:lpstr>Висновок</vt:lpstr>
      <vt:lpstr>Дякую за увагу!!!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ЗАСТОСУВАННЯ ВИБІРКОВОГО ДОСЛІДЖЕННЯ У ВНУТРІШНЬОМУ АУДИТІ </dc:title>
  <dc:creator>UserPc</dc:creator>
  <cp:lastModifiedBy>User</cp:lastModifiedBy>
  <cp:revision>15</cp:revision>
  <dcterms:created xsi:type="dcterms:W3CDTF">2017-04-21T03:41:24Z</dcterms:created>
  <dcterms:modified xsi:type="dcterms:W3CDTF">2019-03-10T13:58:06Z</dcterms:modified>
</cp:coreProperties>
</file>