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60" r:id="rId5"/>
    <p:sldId id="261" r:id="rId6"/>
    <p:sldId id="269" r:id="rId7"/>
    <p:sldId id="262" r:id="rId8"/>
    <p:sldId id="263" r:id="rId9"/>
    <p:sldId id="264" r:id="rId10"/>
    <p:sldId id="265" r:id="rId11"/>
    <p:sldId id="270" r:id="rId12"/>
    <p:sldId id="266" r:id="rId13"/>
    <p:sldId id="271" r:id="rId14"/>
    <p:sldId id="272" r:id="rId15"/>
    <p:sldId id="267" r:id="rId16"/>
    <p:sldId id="273" r:id="rId17"/>
    <p:sldId id="268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8496944" cy="396044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ОРГАНІЗАЦІЙНІ АСПЕКТИ ДІЯЛЬНОСТІ </a:t>
            </a:r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СЛУЖБИ ВНУТРІШНЬОГО АУДИТУ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0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92888" cy="2996951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ефективної діяльності внутрішні аудитори підприємства повинні мати відповідну нормативну 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базу: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внутрішні стандарти, норми і рекомендації, які повинні визначати: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429000"/>
            <a:ext cx="6264696" cy="2808312"/>
          </a:xfrm>
        </p:spPr>
        <p:txBody>
          <a:bodyPr>
            <a:normAutofit/>
          </a:bodyPr>
          <a:lstStyle/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загальний 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підхід до проведення внутрішнього аудиту;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масштаб аудиторської перевірки;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5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5544616" cy="4608512"/>
          </a:xfrm>
        </p:spPr>
        <p:txBody>
          <a:bodyPr/>
          <a:lstStyle/>
          <a:p>
            <a:pPr lvl="0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види звітів внутрішніх аудиторів;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питання методології внутрішнього аудиту;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базові принципи, яких повинні дотримуватися внутрішні аудитори незалежно від умов, у яких здійснюється перевірка.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7170" name="Picture 2" descr="Картинки по запросу белые человечки для презентации деньг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49014"/>
            <a:ext cx="2808312" cy="297964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3" y="0"/>
            <a:ext cx="8677472" cy="1154097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Принципи побудови служби внутрішнього аудиту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963560"/>
              </p:ext>
            </p:extLst>
          </p:nvPr>
        </p:nvGraphicFramePr>
        <p:xfrm>
          <a:off x="539552" y="1412776"/>
          <a:ext cx="7704856" cy="504060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264724"/>
                <a:gridCol w="5440132"/>
              </a:tblGrid>
              <a:tr h="699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Основні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принципи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Ознаки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487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Спрямованість на реалізацію стратегії підприємства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Завдання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внутрішнього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аудиту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повинні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відповідати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основним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пріоритетам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розвитку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підприємства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Виділення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найважливіших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 них.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99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Багатофункціональність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має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здійснюватися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тільки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цілому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підприємству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але й у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розрізі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структурних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підрозділів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центрів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відповідальності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49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Орієнтація на кількісні стандарти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Контрольовані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якісні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аспекти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діяльності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виражаються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кількісними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показниками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1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048138"/>
              </p:ext>
            </p:extLst>
          </p:nvPr>
        </p:nvGraphicFramePr>
        <p:xfrm>
          <a:off x="467544" y="1268760"/>
          <a:ext cx="8208912" cy="475488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412884"/>
                <a:gridCol w="5796028"/>
              </a:tblGrid>
              <a:tr h="1228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Відповідність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методів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особливостям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внутрішніх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методик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Направленість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системи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планування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специфіку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обліку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аналізу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прийняті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підприємством</a:t>
                      </a:r>
                      <a:r>
                        <a:rPr lang="uk-UA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Своєчасність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Запобігання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кризовому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становищу,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ліквідація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поточних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відхилень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того моменту, коли вони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переростають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суттєві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Гнучкість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Можливість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пристосування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нових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форм і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видів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господарської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діяльності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нових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технологій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методів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здійснення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окремих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операцій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47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933883"/>
              </p:ext>
            </p:extLst>
          </p:nvPr>
        </p:nvGraphicFramePr>
        <p:xfrm>
          <a:off x="467544" y="1340768"/>
          <a:ext cx="8068791" cy="475488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371698"/>
                <a:gridCol w="569709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Простота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побудови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і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внутрішнього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аудиту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мають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бути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достатньо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простими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економії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витрат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зменшення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зусиль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його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</a:t>
                      </a:r>
                      <a:r>
                        <a:rPr lang="ru-RU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езперервності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Обумовлює необхідність здійснення внутрішнього аудиту з початку діяльності підприємства для забезпечення ефективної його діяльності.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1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Економічність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Витрати на внутрішній аудит не повинні перевищувати розміру ефекту, який досягається в процесі його здійснення</a:t>
                      </a: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итмічності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олягає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здійсненні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перевірок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через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певні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проміжки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часу.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30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9792" y="2708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39552" y="548680"/>
            <a:ext cx="7315200" cy="2006116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Внутрішній аудит впливає на фінансово-господарську діяльність підприємств шляхом: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539552" y="2636912"/>
            <a:ext cx="7546032" cy="3672448"/>
          </a:xfrm>
        </p:spPr>
        <p:txBody>
          <a:bodyPr/>
          <a:lstStyle/>
          <a:p>
            <a:pPr lvl="0"/>
            <a:r>
              <a:rPr lang="ru-RU" dirty="0"/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перевірки інформації, яка використовується під час складання звітності;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попередження помилок в обліку;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раціонального використання ресурсів;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покращення фінансової дисципліни матеріально-відповідальних осіб;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8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124744"/>
            <a:ext cx="5328592" cy="5472608"/>
          </a:xfrm>
        </p:spPr>
        <p:txBody>
          <a:bodyPr>
            <a:noAutofit/>
          </a:bodyPr>
          <a:lstStyle/>
          <a:p>
            <a:pPr lvl="0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попередження та усунення зловживань, поліпшення фінансового стану підприємств, прогнозу їхньої діяльності;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уникнення ризиків припинення діяльності підприємств;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отримання збитків;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погіршення конкурентоспроможності на ринку.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Картинки по запросу белые человечки для презентации деньг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60648"/>
            <a:ext cx="302433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35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315200" cy="1154097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7632848" cy="525658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аявність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ефективного внутрішнього аудиту сьогодні є невід’ємною складовою успішного розвитку підприємства в умовах постійних змін зовнішнього середовища та ускладнення процесів управління.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норм та правил, контроль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оптимальним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вірогідності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фінансовій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36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315200" cy="2595025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9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548680"/>
            <a:ext cx="4968552" cy="561662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uk-UA" sz="4100" dirty="0" smtClean="0">
                <a:latin typeface="Times New Roman" pitchFamily="18" charset="0"/>
                <a:cs typeface="Times New Roman" pitchFamily="18" charset="0"/>
              </a:rPr>
              <a:t>На даний період, внутрішній аудит в Україні, </a:t>
            </a:r>
            <a:r>
              <a:rPr lang="uk-UA" sz="4100" dirty="0">
                <a:latin typeface="Times New Roman" pitchFamily="18" charset="0"/>
                <a:cs typeface="Times New Roman" pitchFamily="18" charset="0"/>
              </a:rPr>
              <a:t>не набув достатнього поширення, оскільки відсутня у належному обсязі необхідна інформація щодо його організації, ролі, функцій, прийомів і способів проведення.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Картинки по запросу внутренний ауди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584" y="2924944"/>
            <a:ext cx="3744416" cy="362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7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Потреба у внутрішньому аудиті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772816"/>
            <a:ext cx="5616624" cy="4464496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Необхідність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існування внутрішнього аудиту в умовах сьогодення викликана тим, що власники 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керівники великих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підприємств бажають знати про реальний стан справ в ньому. Ця проблема вирішується за допомогою служби внутрішнього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аудиту.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 descr="Картинки по запросу внутренний ауди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Картинки по запросу внутренний аудит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Картинки по запросу внутренний аудит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Картинки по запросу внутренний аудит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4" descr="https://audita.ru/upload/medialibrary/7f6/7f66cbd813cdb18af524cc4ead7b5293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6" descr="https://audita.ru/upload/medialibrary/7f6/7f66cbd813cdb18af524cc4ead7b5293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90" name="Picture 18" descr="Картинки по запросу человечек с лупой для презентаци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5" t="7000" r="11363" b="7000"/>
          <a:stretch/>
        </p:blipFill>
        <p:spPr bwMode="auto">
          <a:xfrm>
            <a:off x="155576" y="3449772"/>
            <a:ext cx="3336304" cy="318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2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975" y="764704"/>
            <a:ext cx="8208912" cy="3539527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Служба внутрішнього аудиту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є окремим адміністративним підрозділом підприємства і є важливою складовою служби внутрішнього контролю.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https://audita.ru/upload/medialibrary/7f6/7f66cbd813cdb18af524cc4ead7b52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audita.ru/upload/medialibrary/7f6/7f66cbd813cdb18af524cc4ead7b529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Картинки по запросу внутрішній аудит окрема складов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31299"/>
            <a:ext cx="396044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6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59216" cy="1154097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Внутрішньому аудиту притаманні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п’ять функцій: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7618040" cy="417650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Планування – визначення мети внутрішнього аудиту; розробка плану аудиторських процедур; визначення правил і прийомів внутрішнього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аудиту.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Організаційна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вибір об’єкта аудиту; предмет аудиту; виконавець аудиторських процедур; визначення правил і прийомів внутрішнього аудиту.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1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79928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Операційна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визначення бізнес-плану підприємства; оцінка системи обліку та звітності; перевірка дотримання принципів бухгалтерського обліку та чинного законодавства.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Контрольна – реалізація аудиторських процедур; визначення норм (стандартів) внутрішнього аудиту; зіставлення результатів внутрішнього аудиту з нормами.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Реалізація матеріалів внутрішнього аудиту – складання звіту та висновку за результатами перевірки; розробка заходів з усунення виявлених недоліків; прогноз фінансової стратегії і розвитку підприємства; участь у реалізації матеріалів внутрішнього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аудиту.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6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7920880" cy="3755551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Робота СВА на підприємстві організовується у відповідності з календарним планом робіт, які затверджує керівник підприємства.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Картинки по запросу календарний план робі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707450"/>
            <a:ext cx="6019800" cy="312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8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3212976"/>
            <a:ext cx="7704856" cy="3168352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Для організації внутрішнього аудиту на підприємстві, залежно від специфіки діяльності, кожне підприємства має розробити, прийняти та впровадити власні внутрішні стандарти.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Картинки по запросу ауди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600400" cy="240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40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76872"/>
            <a:ext cx="7711345" cy="3960440"/>
          </a:xfrm>
        </p:spPr>
        <p:txBody>
          <a:bodyPr>
            <a:no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Характерна відмінність стандартів внутрішнього аудиту від стандартів зовнішнього аудиту полягає в тому, що вони повинні сприяти забезпеченню ефективності управління підприємством. Тому ці стандарти повинні містити обґрунтування рішень, які приймає керівництво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підприємства.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31303"/>
            <a:ext cx="7866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Відмінність стандартів зовнішнього аудиту від внутрішнього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4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147</TotalTime>
  <Words>673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Перспектива</vt:lpstr>
      <vt:lpstr>ОРГАНІЗАЦІЙНІ АСПЕКТИ ДІЯЛЬНОСТІ  СЛУЖБИ ВНУТРІШНЬОГО АУДИТУ </vt:lpstr>
      <vt:lpstr>Презентация PowerPoint</vt:lpstr>
      <vt:lpstr>Потреба у внутрішньому аудиті</vt:lpstr>
      <vt:lpstr>Презентация PowerPoint</vt:lpstr>
      <vt:lpstr>Внутрішньому аудиту притаманні п’ять функцій:</vt:lpstr>
      <vt:lpstr>Презентация PowerPoint</vt:lpstr>
      <vt:lpstr>Презентация PowerPoint</vt:lpstr>
      <vt:lpstr>Презентация PowerPoint</vt:lpstr>
      <vt:lpstr>Презентация PowerPoint</vt:lpstr>
      <vt:lpstr>Для ефективної діяльності внутрішні аудитори підприємства повинні мати відповідну нормативну базу:внутрішні стандарти, норми і рекомендації, які повинні визначати: </vt:lpstr>
      <vt:lpstr>Презентация PowerPoint</vt:lpstr>
      <vt:lpstr>Принципи побудови служби внутрішнього аудиту</vt:lpstr>
      <vt:lpstr>Презентация PowerPoint</vt:lpstr>
      <vt:lpstr>Презентация PowerPoint</vt:lpstr>
      <vt:lpstr>Внутрішній аудит впливає на фінансово-господарську діяльність підприємств шляхом: </vt:lpstr>
      <vt:lpstr>Презентация PowerPoint</vt:lpstr>
      <vt:lpstr>Висновок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ОРГАНІЗАЦІЙНІ АСПЕКТИ ДІЯЛЬНОСТІ  СЛУЖБИ ВНУТРІШНЬОГО АУДИТУ </dc:title>
  <cp:lastModifiedBy>User</cp:lastModifiedBy>
  <cp:revision>13</cp:revision>
  <dcterms:modified xsi:type="dcterms:W3CDTF">2019-03-10T14:08:05Z</dcterms:modified>
</cp:coreProperties>
</file>