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8" r:id="rId3"/>
    <p:sldId id="270" r:id="rId4"/>
    <p:sldId id="294" r:id="rId5"/>
    <p:sldId id="279" r:id="rId6"/>
    <p:sldId id="280" r:id="rId7"/>
    <p:sldId id="281" r:id="rId8"/>
    <p:sldId id="291" r:id="rId9"/>
    <p:sldId id="282" r:id="rId10"/>
    <p:sldId id="283" r:id="rId11"/>
    <p:sldId id="284" r:id="rId12"/>
    <p:sldId id="292" r:id="rId13"/>
    <p:sldId id="285" r:id="rId14"/>
    <p:sldId id="290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D200"/>
    <a:srgbClr val="00FF00"/>
    <a:srgbClr val="00CC99"/>
    <a:srgbClr val="1E8C16"/>
    <a:srgbClr val="69881A"/>
    <a:srgbClr val="FFCC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945" autoAdjust="0"/>
  </p:normalViewPr>
  <p:slideViewPr>
    <p:cSldViewPr snapToGrid="0">
      <p:cViewPr varScale="1">
        <p:scale>
          <a:sx n="82" d="100"/>
          <a:sy n="82" d="100"/>
        </p:scale>
        <p:origin x="1080" y="90"/>
      </p:cViewPr>
      <p:guideLst>
        <p:guide orient="horz" pos="2160"/>
        <p:guide pos="2880"/>
        <p:guide pos="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072D2-14A7-4540-BBCD-0E90EE629C2C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90FCD5-D8F3-4485-9A61-53A7B8A373D0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Незалежний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8146B0D7-75DC-42A3-BC2C-E69C6DF376E6}" type="parTrans" cxnId="{B9D62651-8567-417B-B796-084E682CB3EF}">
      <dgm:prSet/>
      <dgm:spPr/>
      <dgm:t>
        <a:bodyPr/>
        <a:lstStyle/>
        <a:p>
          <a:endParaRPr lang="ru-RU"/>
        </a:p>
      </dgm:t>
    </dgm:pt>
    <dgm:pt modelId="{BFE5E138-D9D4-4745-A844-98A8EC9C6CA4}" type="sibTrans" cxnId="{B9D62651-8567-417B-B796-084E682CB3EF}">
      <dgm:prSet/>
      <dgm:spPr/>
      <dgm:t>
        <a:bodyPr/>
        <a:lstStyle/>
        <a:p>
          <a:endParaRPr lang="ru-RU"/>
        </a:p>
      </dgm:t>
    </dgm:pt>
    <dgm:pt modelId="{464300A0-2FC9-4844-9C81-165F92D25665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Здійснюється</a:t>
          </a:r>
          <a:r>
            <a:rPr lang="ru-RU" sz="16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співробітниками</a:t>
          </a:r>
          <a:r>
            <a:rPr lang="ru-RU" sz="16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підприємства</a:t>
          </a:r>
          <a:endParaRPr lang="ru-RU" sz="16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54B2FC2-EF75-4B41-AB5A-35DF4E4C30F6}" type="parTrans" cxnId="{749AF920-EFD4-47EF-87B7-2C4C8E79BF21}">
      <dgm:prSet/>
      <dgm:spPr/>
      <dgm:t>
        <a:bodyPr/>
        <a:lstStyle/>
        <a:p>
          <a:endParaRPr lang="ru-RU"/>
        </a:p>
      </dgm:t>
    </dgm:pt>
    <dgm:pt modelId="{E6313FC5-17EA-49FD-87B1-45D9B607F035}" type="sibTrans" cxnId="{749AF920-EFD4-47EF-87B7-2C4C8E79BF21}">
      <dgm:prSet/>
      <dgm:spPr/>
      <dgm:t>
        <a:bodyPr/>
        <a:lstStyle/>
        <a:p>
          <a:endParaRPr lang="ru-RU"/>
        </a:p>
      </dgm:t>
    </dgm:pt>
    <dgm:pt modelId="{94DF56D4-34AB-40F3-9444-F36C653B2C7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Проводить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об’єктивні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оцінки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BC4AAF8-DC8C-43C2-A456-7C48AA1DE86F}" type="parTrans" cxnId="{E7EDA3B8-85B0-4B60-9E86-2F393990FBBC}">
      <dgm:prSet/>
      <dgm:spPr/>
      <dgm:t>
        <a:bodyPr/>
        <a:lstStyle/>
        <a:p>
          <a:endParaRPr lang="ru-RU"/>
        </a:p>
      </dgm:t>
    </dgm:pt>
    <dgm:pt modelId="{DAB4BC5D-7C06-4771-8A6B-F4202946A080}" type="sibTrans" cxnId="{E7EDA3B8-85B0-4B60-9E86-2F393990FBBC}">
      <dgm:prSet/>
      <dgm:spPr/>
      <dgm:t>
        <a:bodyPr/>
        <a:lstStyle/>
        <a:p>
          <a:endParaRPr lang="ru-RU"/>
        </a:p>
      </dgm:t>
    </dgm:pt>
    <dgm:pt modelId="{1449806E-3C6D-425A-88D0-93424D46D8B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Є </a:t>
          </a:r>
          <a:r>
            <a:rPr lang="ru-RU" sz="18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послугою</a:t>
          </a:r>
          <a:r>
            <a:rPr lang="ru-RU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підприємству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7AD3485-F86A-4EC3-99A9-FF1A9824DE47}" type="sibTrans" cxnId="{826EEABD-C13C-46EC-99A6-1FCABE77E290}">
      <dgm:prSet/>
      <dgm:spPr/>
      <dgm:t>
        <a:bodyPr/>
        <a:lstStyle/>
        <a:p>
          <a:endParaRPr lang="ru-RU"/>
        </a:p>
      </dgm:t>
    </dgm:pt>
    <dgm:pt modelId="{FE5676CB-0B88-4077-AEE3-0BD174F32EFE}" type="parTrans" cxnId="{826EEABD-C13C-46EC-99A6-1FCABE77E290}">
      <dgm:prSet/>
      <dgm:spPr/>
      <dgm:t>
        <a:bodyPr/>
        <a:lstStyle/>
        <a:p>
          <a:endParaRPr lang="ru-RU"/>
        </a:p>
      </dgm:t>
    </dgm:pt>
    <dgm:pt modelId="{348C6924-B0C6-4608-96BC-945A13EF19BF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Невід’ємна</a:t>
          </a:r>
          <a:r>
            <a:rPr lang="ru-RU" sz="16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частина</a:t>
          </a:r>
          <a:r>
            <a:rPr lang="ru-RU" sz="1600" dirty="0" smtClean="0">
              <a:solidFill>
                <a:schemeClr val="tx1"/>
              </a:solidFill>
              <a:latin typeface="Monotype Corsiva" panose="03010101010201010101" pitchFamily="66" charset="0"/>
            </a:rPr>
            <a:t> контролю </a:t>
          </a:r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господарської</a:t>
          </a:r>
          <a:r>
            <a:rPr lang="ru-RU" sz="16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діяльності</a:t>
          </a:r>
          <a:endParaRPr lang="ru-RU" sz="16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A2C2ED3B-8E3F-4956-AB5C-FBF14BF18D62}" type="sibTrans" cxnId="{51566B89-B7D7-4463-AC6B-E939243049AE}">
      <dgm:prSet/>
      <dgm:spPr/>
      <dgm:t>
        <a:bodyPr/>
        <a:lstStyle/>
        <a:p>
          <a:endParaRPr lang="ru-RU"/>
        </a:p>
      </dgm:t>
    </dgm:pt>
    <dgm:pt modelId="{C56228B4-233B-49C9-881F-0426CD900C6A}" type="parTrans" cxnId="{51566B89-B7D7-4463-AC6B-E939243049AE}">
      <dgm:prSet/>
      <dgm:spPr/>
      <dgm:t>
        <a:bodyPr/>
        <a:lstStyle/>
        <a:p>
          <a:endParaRPr lang="ru-RU"/>
        </a:p>
      </dgm:t>
    </dgm:pt>
    <dgm:pt modelId="{DFC414E6-09C9-4D32-B44F-B05E90659884}" type="pres">
      <dgm:prSet presAssocID="{D63072D2-14A7-4540-BBCD-0E90EE629C2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EFE8A-B4B1-4431-B664-E563F66A1A1B}" type="pres">
      <dgm:prSet presAssocID="{D63072D2-14A7-4540-BBCD-0E90EE629C2C}" presName="wedge1" presStyleLbl="node1" presStyleIdx="0" presStyleCnt="5" custLinFactNeighborX="5259" custLinFactNeighborY="-4601"/>
      <dgm:spPr/>
      <dgm:t>
        <a:bodyPr/>
        <a:lstStyle/>
        <a:p>
          <a:endParaRPr lang="ru-RU"/>
        </a:p>
      </dgm:t>
    </dgm:pt>
    <dgm:pt modelId="{14890218-60F9-4519-8E5C-852AAF583DB7}" type="pres">
      <dgm:prSet presAssocID="{D63072D2-14A7-4540-BBCD-0E90EE629C2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73CF0-A1F2-42E0-96C5-757C1CBBD57B}" type="pres">
      <dgm:prSet presAssocID="{D63072D2-14A7-4540-BBCD-0E90EE629C2C}" presName="wedge2" presStyleLbl="node1" presStyleIdx="1" presStyleCnt="5" custScaleX="99250" custScaleY="98512" custLinFactNeighborX="12160" custLinFactNeighborY="-1315"/>
      <dgm:spPr/>
      <dgm:t>
        <a:bodyPr/>
        <a:lstStyle/>
        <a:p>
          <a:endParaRPr lang="ru-RU"/>
        </a:p>
      </dgm:t>
    </dgm:pt>
    <dgm:pt modelId="{3D790198-2C9D-465C-94E6-570D528E0DB3}" type="pres">
      <dgm:prSet presAssocID="{D63072D2-14A7-4540-BBCD-0E90EE629C2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148E1-5521-46B3-AAFB-9A974ABA51CC}" type="pres">
      <dgm:prSet presAssocID="{D63072D2-14A7-4540-BBCD-0E90EE629C2C}" presName="wedge3" presStyleLbl="node1" presStyleIdx="2" presStyleCnt="5" custLinFactNeighborX="4930" custLinFactNeighborY="2958"/>
      <dgm:spPr/>
      <dgm:t>
        <a:bodyPr/>
        <a:lstStyle/>
        <a:p>
          <a:endParaRPr lang="ru-RU"/>
        </a:p>
      </dgm:t>
    </dgm:pt>
    <dgm:pt modelId="{CDFE2F86-F1CF-40E9-B5D9-701777E58B70}" type="pres">
      <dgm:prSet presAssocID="{D63072D2-14A7-4540-BBCD-0E90EE629C2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AC950-B159-4EB5-A668-7D7625467804}" type="pres">
      <dgm:prSet presAssocID="{D63072D2-14A7-4540-BBCD-0E90EE629C2C}" presName="wedge4" presStyleLbl="node1" presStyleIdx="3" presStyleCnt="5" custLinFactNeighborX="-1351" custLinFactNeighborY="-1315"/>
      <dgm:spPr/>
      <dgm:t>
        <a:bodyPr/>
        <a:lstStyle/>
        <a:p>
          <a:endParaRPr lang="ru-RU"/>
        </a:p>
      </dgm:t>
    </dgm:pt>
    <dgm:pt modelId="{23855D6A-45E1-426B-9BFB-3E3BF0658396}" type="pres">
      <dgm:prSet presAssocID="{D63072D2-14A7-4540-BBCD-0E90EE629C2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7CE83-FAFA-48FD-AB7D-4CB790691D0F}" type="pres">
      <dgm:prSet presAssocID="{D63072D2-14A7-4540-BBCD-0E90EE629C2C}" presName="wedge5" presStyleLbl="node1" presStyleIdx="4" presStyleCnt="5" custLinFactNeighborX="329" custLinFactNeighborY="-9203"/>
      <dgm:spPr/>
      <dgm:t>
        <a:bodyPr/>
        <a:lstStyle/>
        <a:p>
          <a:endParaRPr lang="ru-RU"/>
        </a:p>
      </dgm:t>
    </dgm:pt>
    <dgm:pt modelId="{F3BF5BDE-00BB-4D21-9590-B1A56907835C}" type="pres">
      <dgm:prSet presAssocID="{D63072D2-14A7-4540-BBCD-0E90EE629C2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66B89-B7D7-4463-AC6B-E939243049AE}" srcId="{D63072D2-14A7-4540-BBCD-0E90EE629C2C}" destId="{348C6924-B0C6-4608-96BC-945A13EF19BF}" srcOrd="4" destOrd="0" parTransId="{C56228B4-233B-49C9-881F-0426CD900C6A}" sibTransId="{A2C2ED3B-8E3F-4956-AB5C-FBF14BF18D62}"/>
    <dgm:cxn modelId="{56E48587-1D6D-4E20-B019-157DB731325F}" type="presOf" srcId="{348C6924-B0C6-4608-96BC-945A13EF19BF}" destId="{F3BF5BDE-00BB-4D21-9590-B1A56907835C}" srcOrd="1" destOrd="0" presId="urn:microsoft.com/office/officeart/2005/8/layout/chart3"/>
    <dgm:cxn modelId="{280E1B78-47F9-4BE2-B1BA-3C03D001990C}" type="presOf" srcId="{94DF56D4-34AB-40F3-9444-F36C653B2C76}" destId="{CC3148E1-5521-46B3-AAFB-9A974ABA51CC}" srcOrd="0" destOrd="0" presId="urn:microsoft.com/office/officeart/2005/8/layout/chart3"/>
    <dgm:cxn modelId="{5FD6D58B-153B-4BF6-83A6-1D3B2C5C6583}" type="presOf" srcId="{464300A0-2FC9-4844-9C81-165F92D25665}" destId="{EE273CF0-A1F2-42E0-96C5-757C1CBBD57B}" srcOrd="0" destOrd="0" presId="urn:microsoft.com/office/officeart/2005/8/layout/chart3"/>
    <dgm:cxn modelId="{826EEABD-C13C-46EC-99A6-1FCABE77E290}" srcId="{D63072D2-14A7-4540-BBCD-0E90EE629C2C}" destId="{1449806E-3C6D-425A-88D0-93424D46D8B2}" srcOrd="3" destOrd="0" parTransId="{FE5676CB-0B88-4077-AEE3-0BD174F32EFE}" sibTransId="{E7AD3485-F86A-4EC3-99A9-FF1A9824DE47}"/>
    <dgm:cxn modelId="{ED2CF62C-3CD7-47D4-8887-EA1D18406EB0}" type="presOf" srcId="{EC90FCD5-D8F3-4485-9A61-53A7B8A373D0}" destId="{14890218-60F9-4519-8E5C-852AAF583DB7}" srcOrd="1" destOrd="0" presId="urn:microsoft.com/office/officeart/2005/8/layout/chart3"/>
    <dgm:cxn modelId="{B9D62651-8567-417B-B796-084E682CB3EF}" srcId="{D63072D2-14A7-4540-BBCD-0E90EE629C2C}" destId="{EC90FCD5-D8F3-4485-9A61-53A7B8A373D0}" srcOrd="0" destOrd="0" parTransId="{8146B0D7-75DC-42A3-BC2C-E69C6DF376E6}" sibTransId="{BFE5E138-D9D4-4745-A844-98A8EC9C6CA4}"/>
    <dgm:cxn modelId="{96D92024-CF95-4EA3-8669-1FCE170DC0B6}" type="presOf" srcId="{1449806E-3C6D-425A-88D0-93424D46D8B2}" destId="{23855D6A-45E1-426B-9BFB-3E3BF0658396}" srcOrd="1" destOrd="0" presId="urn:microsoft.com/office/officeart/2005/8/layout/chart3"/>
    <dgm:cxn modelId="{5671076A-42E4-4D7D-89EA-D0F66C4ED40E}" type="presOf" srcId="{94DF56D4-34AB-40F3-9444-F36C653B2C76}" destId="{CDFE2F86-F1CF-40E9-B5D9-701777E58B70}" srcOrd="1" destOrd="0" presId="urn:microsoft.com/office/officeart/2005/8/layout/chart3"/>
    <dgm:cxn modelId="{3E61BAA6-7DA9-4D99-A5C8-9165E17D5546}" type="presOf" srcId="{D63072D2-14A7-4540-BBCD-0E90EE629C2C}" destId="{DFC414E6-09C9-4D32-B44F-B05E90659884}" srcOrd="0" destOrd="0" presId="urn:microsoft.com/office/officeart/2005/8/layout/chart3"/>
    <dgm:cxn modelId="{EC6F5306-D788-475F-BA39-86D4CAE9804A}" type="presOf" srcId="{1449806E-3C6D-425A-88D0-93424D46D8B2}" destId="{921AC950-B159-4EB5-A668-7D7625467804}" srcOrd="0" destOrd="0" presId="urn:microsoft.com/office/officeart/2005/8/layout/chart3"/>
    <dgm:cxn modelId="{BDAA3393-805D-44F5-BC5F-FD1D43E441B2}" type="presOf" srcId="{EC90FCD5-D8F3-4485-9A61-53A7B8A373D0}" destId="{9F8EFE8A-B4B1-4431-B664-E563F66A1A1B}" srcOrd="0" destOrd="0" presId="urn:microsoft.com/office/officeart/2005/8/layout/chart3"/>
    <dgm:cxn modelId="{E7EDA3B8-85B0-4B60-9E86-2F393990FBBC}" srcId="{D63072D2-14A7-4540-BBCD-0E90EE629C2C}" destId="{94DF56D4-34AB-40F3-9444-F36C653B2C76}" srcOrd="2" destOrd="0" parTransId="{FBC4AAF8-DC8C-43C2-A456-7C48AA1DE86F}" sibTransId="{DAB4BC5D-7C06-4771-8A6B-F4202946A080}"/>
    <dgm:cxn modelId="{54A16E6E-CA33-4A5A-B289-B88577D106E6}" type="presOf" srcId="{348C6924-B0C6-4608-96BC-945A13EF19BF}" destId="{6387CE83-FAFA-48FD-AB7D-4CB790691D0F}" srcOrd="0" destOrd="0" presId="urn:microsoft.com/office/officeart/2005/8/layout/chart3"/>
    <dgm:cxn modelId="{FE7250B5-1F8B-4BFA-BF96-7D982B2AC700}" type="presOf" srcId="{464300A0-2FC9-4844-9C81-165F92D25665}" destId="{3D790198-2C9D-465C-94E6-570D528E0DB3}" srcOrd="1" destOrd="0" presId="urn:microsoft.com/office/officeart/2005/8/layout/chart3"/>
    <dgm:cxn modelId="{749AF920-EFD4-47EF-87B7-2C4C8E79BF21}" srcId="{D63072D2-14A7-4540-BBCD-0E90EE629C2C}" destId="{464300A0-2FC9-4844-9C81-165F92D25665}" srcOrd="1" destOrd="0" parTransId="{954B2FC2-EF75-4B41-AB5A-35DF4E4C30F6}" sibTransId="{E6313FC5-17EA-49FD-87B1-45D9B607F035}"/>
    <dgm:cxn modelId="{F4AADD5E-798F-4408-8628-8E0CA48A0E18}" type="presParOf" srcId="{DFC414E6-09C9-4D32-B44F-B05E90659884}" destId="{9F8EFE8A-B4B1-4431-B664-E563F66A1A1B}" srcOrd="0" destOrd="0" presId="urn:microsoft.com/office/officeart/2005/8/layout/chart3"/>
    <dgm:cxn modelId="{684918FD-82B3-47BF-A9AE-CDEBEF66B029}" type="presParOf" srcId="{DFC414E6-09C9-4D32-B44F-B05E90659884}" destId="{14890218-60F9-4519-8E5C-852AAF583DB7}" srcOrd="1" destOrd="0" presId="urn:microsoft.com/office/officeart/2005/8/layout/chart3"/>
    <dgm:cxn modelId="{6BC272F7-97FC-4772-A98D-5989429BBB60}" type="presParOf" srcId="{DFC414E6-09C9-4D32-B44F-B05E90659884}" destId="{EE273CF0-A1F2-42E0-96C5-757C1CBBD57B}" srcOrd="2" destOrd="0" presId="urn:microsoft.com/office/officeart/2005/8/layout/chart3"/>
    <dgm:cxn modelId="{0C39D094-B52C-40DC-B9AA-2E3AA47C41CA}" type="presParOf" srcId="{DFC414E6-09C9-4D32-B44F-B05E90659884}" destId="{3D790198-2C9D-465C-94E6-570D528E0DB3}" srcOrd="3" destOrd="0" presId="urn:microsoft.com/office/officeart/2005/8/layout/chart3"/>
    <dgm:cxn modelId="{CDBF2FB5-58F1-4D05-B50C-F7E11210E124}" type="presParOf" srcId="{DFC414E6-09C9-4D32-B44F-B05E90659884}" destId="{CC3148E1-5521-46B3-AAFB-9A974ABA51CC}" srcOrd="4" destOrd="0" presId="urn:microsoft.com/office/officeart/2005/8/layout/chart3"/>
    <dgm:cxn modelId="{F5B76514-2397-4A07-BD10-0553CD0B071E}" type="presParOf" srcId="{DFC414E6-09C9-4D32-B44F-B05E90659884}" destId="{CDFE2F86-F1CF-40E9-B5D9-701777E58B70}" srcOrd="5" destOrd="0" presId="urn:microsoft.com/office/officeart/2005/8/layout/chart3"/>
    <dgm:cxn modelId="{C270B66A-7FEC-44E9-886E-E7C1DA89EE87}" type="presParOf" srcId="{DFC414E6-09C9-4D32-B44F-B05E90659884}" destId="{921AC950-B159-4EB5-A668-7D7625467804}" srcOrd="6" destOrd="0" presId="urn:microsoft.com/office/officeart/2005/8/layout/chart3"/>
    <dgm:cxn modelId="{DFCFED09-971F-4A9C-BF91-8F6EC0CE2201}" type="presParOf" srcId="{DFC414E6-09C9-4D32-B44F-B05E90659884}" destId="{23855D6A-45E1-426B-9BFB-3E3BF0658396}" srcOrd="7" destOrd="0" presId="urn:microsoft.com/office/officeart/2005/8/layout/chart3"/>
    <dgm:cxn modelId="{8BE58D4E-917D-4C45-8F55-67B13065A252}" type="presParOf" srcId="{DFC414E6-09C9-4D32-B44F-B05E90659884}" destId="{6387CE83-FAFA-48FD-AB7D-4CB790691D0F}" srcOrd="8" destOrd="0" presId="urn:microsoft.com/office/officeart/2005/8/layout/chart3"/>
    <dgm:cxn modelId="{9484050B-D7AE-4148-A148-35A6D6B07D10}" type="presParOf" srcId="{DFC414E6-09C9-4D32-B44F-B05E90659884}" destId="{F3BF5BDE-00BB-4D21-9590-B1A56907835C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34FD3-9652-4731-BB73-13C2F7BA8CA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275F7886-4CD8-4025-A700-31D8267CAC2A}">
      <dgm:prSet phldrT="[Текст]"/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Статистичне спостереження</a:t>
          </a:r>
          <a:endParaRPr lang="ru-RU" dirty="0">
            <a:latin typeface="Monotype Corsiva" panose="03010101010201010101" pitchFamily="66" charset="0"/>
          </a:endParaRPr>
        </a:p>
      </dgm:t>
    </dgm:pt>
    <dgm:pt modelId="{AE11FA32-B5C3-4ADA-859C-66BBDB9F31A0}" type="parTrans" cxnId="{D6F9592D-3ACC-432C-B6F1-5613720A06C9}">
      <dgm:prSet/>
      <dgm:spPr/>
      <dgm:t>
        <a:bodyPr/>
        <a:lstStyle/>
        <a:p>
          <a:endParaRPr lang="ru-RU"/>
        </a:p>
      </dgm:t>
    </dgm:pt>
    <dgm:pt modelId="{89C951BA-F0D1-4193-878E-E6146A090F66}" type="sibTrans" cxnId="{D6F9592D-3ACC-432C-B6F1-5613720A06C9}">
      <dgm:prSet/>
      <dgm:spPr/>
      <dgm:t>
        <a:bodyPr/>
        <a:lstStyle/>
        <a:p>
          <a:endParaRPr lang="ru-RU"/>
        </a:p>
      </dgm:t>
    </dgm:pt>
    <dgm:pt modelId="{7ABB401D-7750-46D9-ADB1-2A6C151827C2}">
      <dgm:prSet phldrT="[Текст]"/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Збір повноцінної та достовірної інформації про досліджуваних об'єкт </a:t>
          </a:r>
          <a:endParaRPr lang="ru-RU" dirty="0">
            <a:latin typeface="Monotype Corsiva" panose="03010101010201010101" pitchFamily="66" charset="0"/>
          </a:endParaRPr>
        </a:p>
      </dgm:t>
    </dgm:pt>
    <dgm:pt modelId="{EF164EE7-B553-486E-AE14-711D055A5CAD}" type="parTrans" cxnId="{B3C23AB0-2775-460D-9C81-890B27917491}">
      <dgm:prSet/>
      <dgm:spPr/>
      <dgm:t>
        <a:bodyPr/>
        <a:lstStyle/>
        <a:p>
          <a:endParaRPr lang="ru-RU"/>
        </a:p>
      </dgm:t>
    </dgm:pt>
    <dgm:pt modelId="{8706CFD9-23F0-4A73-9F85-A315339E9618}" type="sibTrans" cxnId="{B3C23AB0-2775-460D-9C81-890B27917491}">
      <dgm:prSet/>
      <dgm:spPr/>
      <dgm:t>
        <a:bodyPr/>
        <a:lstStyle/>
        <a:p>
          <a:endParaRPr lang="ru-RU"/>
        </a:p>
      </dgm:t>
    </dgm:pt>
    <dgm:pt modelId="{3982FDA1-BB86-4C7C-8289-CF718281887E}" type="pres">
      <dgm:prSet presAssocID="{2E334FD3-9652-4731-BB73-13C2F7BA8CA4}" presName="Name0" presStyleCnt="0">
        <dgm:presLayoutVars>
          <dgm:dir/>
          <dgm:resizeHandles val="exact"/>
        </dgm:presLayoutVars>
      </dgm:prSet>
      <dgm:spPr/>
    </dgm:pt>
    <dgm:pt modelId="{12BC8CDF-5958-41CC-9A95-949573302D29}" type="pres">
      <dgm:prSet presAssocID="{275F7886-4CD8-4025-A700-31D8267CAC2A}" presName="node" presStyleLbl="node1" presStyleIdx="0" presStyleCnt="2" custLinFactNeighborY="-6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DB9F6-E8D8-4DE0-A110-6DBF4EC0F106}" type="pres">
      <dgm:prSet presAssocID="{89C951BA-F0D1-4193-878E-E6146A090F6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6B847C0-C5A6-4F71-B639-C6565B7C0632}" type="pres">
      <dgm:prSet presAssocID="{89C951BA-F0D1-4193-878E-E6146A090F6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755C2A4-BF6E-4D2E-A87F-6CF9665176F1}" type="pres">
      <dgm:prSet presAssocID="{7ABB401D-7750-46D9-ADB1-2A6C151827C2}" presName="node" presStyleLbl="node1" presStyleIdx="1" presStyleCnt="2" custLinFactNeighborX="-18511" custLinFactNeighborY="59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F9592D-3ACC-432C-B6F1-5613720A06C9}" srcId="{2E334FD3-9652-4731-BB73-13C2F7BA8CA4}" destId="{275F7886-4CD8-4025-A700-31D8267CAC2A}" srcOrd="0" destOrd="0" parTransId="{AE11FA32-B5C3-4ADA-859C-66BBDB9F31A0}" sibTransId="{89C951BA-F0D1-4193-878E-E6146A090F66}"/>
    <dgm:cxn modelId="{B3C23AB0-2775-460D-9C81-890B27917491}" srcId="{2E334FD3-9652-4731-BB73-13C2F7BA8CA4}" destId="{7ABB401D-7750-46D9-ADB1-2A6C151827C2}" srcOrd="1" destOrd="0" parTransId="{EF164EE7-B553-486E-AE14-711D055A5CAD}" sibTransId="{8706CFD9-23F0-4A73-9F85-A315339E9618}"/>
    <dgm:cxn modelId="{95A54ED4-7E33-4915-8DFE-B3BDF683C181}" type="presOf" srcId="{275F7886-4CD8-4025-A700-31D8267CAC2A}" destId="{12BC8CDF-5958-41CC-9A95-949573302D29}" srcOrd="0" destOrd="0" presId="urn:microsoft.com/office/officeart/2005/8/layout/process1"/>
    <dgm:cxn modelId="{7CA95252-C6ED-4FFC-BB69-CDDDDFF2A144}" type="presOf" srcId="{2E334FD3-9652-4731-BB73-13C2F7BA8CA4}" destId="{3982FDA1-BB86-4C7C-8289-CF718281887E}" srcOrd="0" destOrd="0" presId="urn:microsoft.com/office/officeart/2005/8/layout/process1"/>
    <dgm:cxn modelId="{D5C425E9-2F75-4158-9BB3-73871AF947D0}" type="presOf" srcId="{7ABB401D-7750-46D9-ADB1-2A6C151827C2}" destId="{1755C2A4-BF6E-4D2E-A87F-6CF9665176F1}" srcOrd="0" destOrd="0" presId="urn:microsoft.com/office/officeart/2005/8/layout/process1"/>
    <dgm:cxn modelId="{8423C764-995F-4870-93C3-CA5C7E0E63B1}" type="presOf" srcId="{89C951BA-F0D1-4193-878E-E6146A090F66}" destId="{F6B847C0-C5A6-4F71-B639-C6565B7C0632}" srcOrd="1" destOrd="0" presId="urn:microsoft.com/office/officeart/2005/8/layout/process1"/>
    <dgm:cxn modelId="{D9092D7B-59DA-4B80-AE45-256C4FE72DA1}" type="presOf" srcId="{89C951BA-F0D1-4193-878E-E6146A090F66}" destId="{313DB9F6-E8D8-4DE0-A110-6DBF4EC0F106}" srcOrd="0" destOrd="0" presId="urn:microsoft.com/office/officeart/2005/8/layout/process1"/>
    <dgm:cxn modelId="{D7794ED4-2CA0-4047-844E-5FCDBE6C9091}" type="presParOf" srcId="{3982FDA1-BB86-4C7C-8289-CF718281887E}" destId="{12BC8CDF-5958-41CC-9A95-949573302D29}" srcOrd="0" destOrd="0" presId="urn:microsoft.com/office/officeart/2005/8/layout/process1"/>
    <dgm:cxn modelId="{1F110E3A-507E-47B7-9497-59C1A6D23594}" type="presParOf" srcId="{3982FDA1-BB86-4C7C-8289-CF718281887E}" destId="{313DB9F6-E8D8-4DE0-A110-6DBF4EC0F106}" srcOrd="1" destOrd="0" presId="urn:microsoft.com/office/officeart/2005/8/layout/process1"/>
    <dgm:cxn modelId="{28D28CDA-569D-4458-81DD-0C665CEB2874}" type="presParOf" srcId="{313DB9F6-E8D8-4DE0-A110-6DBF4EC0F106}" destId="{F6B847C0-C5A6-4F71-B639-C6565B7C0632}" srcOrd="0" destOrd="0" presId="urn:microsoft.com/office/officeart/2005/8/layout/process1"/>
    <dgm:cxn modelId="{C0A21FE7-AA6D-47C5-9888-8EAD626C9971}" type="presParOf" srcId="{3982FDA1-BB86-4C7C-8289-CF718281887E}" destId="{1755C2A4-BF6E-4D2E-A87F-6CF9665176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5A9C0-13E5-461D-9BFE-27F9E8F3103B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BFDFBA-1DCA-4681-BE24-22E27BE1428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lIns="108000"/>
        <a:lstStyle/>
        <a:p>
          <a:r>
            <a:rPr lang="uk-UA" sz="2200" dirty="0" smtClean="0">
              <a:solidFill>
                <a:schemeClr val="tx1"/>
              </a:solidFill>
              <a:latin typeface="Monotype Corsiva" panose="03010101010201010101" pitchFamily="66" charset="0"/>
            </a:rPr>
            <a:t>Повна укомплектованість кадрового складу відповідної кваліфікації</a:t>
          </a:r>
          <a:endParaRPr lang="ru-RU" sz="2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BC0CC75F-A341-4427-9B9E-ADF9D005456F}" type="parTrans" cxnId="{45B804F9-55FA-4C41-82C8-52AF02292721}">
      <dgm:prSet/>
      <dgm:spPr/>
      <dgm:t>
        <a:bodyPr/>
        <a:lstStyle/>
        <a:p>
          <a:endParaRPr lang="ru-RU"/>
        </a:p>
      </dgm:t>
    </dgm:pt>
    <dgm:pt modelId="{5950B489-56E6-4604-957F-C05EA09F2DF4}" type="sibTrans" cxnId="{45B804F9-55FA-4C41-82C8-52AF02292721}">
      <dgm:prSet/>
      <dgm:spPr/>
      <dgm:t>
        <a:bodyPr/>
        <a:lstStyle/>
        <a:p>
          <a:endParaRPr lang="ru-RU"/>
        </a:p>
      </dgm:t>
    </dgm:pt>
    <dgm:pt modelId="{C2C25BE4-5BBA-45A8-AEE6-27C9936D9E2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Monotype Corsiva" panose="03010101010201010101" pitchFamily="66" charset="0"/>
            </a:rPr>
            <a:t>Забезпеченість необхідними матеріалами та ресурсами</a:t>
          </a:r>
          <a:endParaRPr lang="ru-RU" sz="2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D8FEFB33-EC4D-402E-959F-DE72ABDA6B6E}" type="parTrans" cxnId="{1D74F477-1288-4EB5-9338-40CD1A61F30F}">
      <dgm:prSet/>
      <dgm:spPr/>
      <dgm:t>
        <a:bodyPr/>
        <a:lstStyle/>
        <a:p>
          <a:endParaRPr lang="ru-RU"/>
        </a:p>
      </dgm:t>
    </dgm:pt>
    <dgm:pt modelId="{8377CAD1-F760-4856-9158-F070DB562D25}" type="sibTrans" cxnId="{1D74F477-1288-4EB5-9338-40CD1A61F30F}">
      <dgm:prSet/>
      <dgm:spPr/>
      <dgm:t>
        <a:bodyPr/>
        <a:lstStyle/>
        <a:p>
          <a:endParaRPr lang="ru-RU"/>
        </a:p>
      </dgm:t>
    </dgm:pt>
    <dgm:pt modelId="{B7A05F90-67B8-410A-9AC5-AD291768A94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Monotype Corsiva" panose="03010101010201010101" pitchFamily="66" charset="0"/>
            </a:rPr>
            <a:t>Організація своєчасного та якісного підвищення кваліфікації кадрів</a:t>
          </a:r>
          <a:endParaRPr lang="ru-RU" sz="2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2AFC3FF6-A0E3-4CE9-919A-8279769E6488}" type="parTrans" cxnId="{A5437C41-FD37-4CBA-BC80-061371B5162F}">
      <dgm:prSet/>
      <dgm:spPr/>
      <dgm:t>
        <a:bodyPr/>
        <a:lstStyle/>
        <a:p>
          <a:endParaRPr lang="ru-RU"/>
        </a:p>
      </dgm:t>
    </dgm:pt>
    <dgm:pt modelId="{99E69730-194F-4789-BBD9-5EF3BC4ECEA2}" type="sibTrans" cxnId="{A5437C41-FD37-4CBA-BC80-061371B5162F}">
      <dgm:prSet/>
      <dgm:spPr/>
      <dgm:t>
        <a:bodyPr/>
        <a:lstStyle/>
        <a:p>
          <a:endParaRPr lang="ru-RU"/>
        </a:p>
      </dgm:t>
    </dgm:pt>
    <dgm:pt modelId="{C8539E57-E1A8-4357-BCA5-D3AAF794472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Monotype Corsiva" panose="03010101010201010101" pitchFamily="66" charset="0"/>
            </a:rPr>
            <a:t>Розробленість методології проведення внутрішнього аудиту</a:t>
          </a:r>
          <a:endParaRPr lang="ru-RU" sz="2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EC6B584-E003-472A-BF29-B0FE1BA8AF6C}" type="parTrans" cxnId="{6202E531-1630-4E68-8547-271F48F50ED7}">
      <dgm:prSet/>
      <dgm:spPr/>
      <dgm:t>
        <a:bodyPr/>
        <a:lstStyle/>
        <a:p>
          <a:endParaRPr lang="ru-RU"/>
        </a:p>
      </dgm:t>
    </dgm:pt>
    <dgm:pt modelId="{85323FDF-E879-467A-A7BD-BA7BB39B82E5}" type="sibTrans" cxnId="{6202E531-1630-4E68-8547-271F48F50ED7}">
      <dgm:prSet/>
      <dgm:spPr/>
      <dgm:t>
        <a:bodyPr/>
        <a:lstStyle/>
        <a:p>
          <a:endParaRPr lang="ru-RU"/>
        </a:p>
      </dgm:t>
    </dgm:pt>
    <dgm:pt modelId="{36261932-7D14-4FE3-AC28-9AFE69B7052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Monotype Corsiva" panose="03010101010201010101" pitchFamily="66" charset="0"/>
            </a:rPr>
            <a:t>Створення умов незалежності та об'єктивності діяльності внутрішніх аудиторів </a:t>
          </a:r>
          <a:endParaRPr lang="ru-RU" sz="2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B8257DB7-A548-454D-9EFC-893E7143FB87}" type="parTrans" cxnId="{FEBD4947-07FE-448B-AD12-3DB9F812AEE5}">
      <dgm:prSet/>
      <dgm:spPr/>
      <dgm:t>
        <a:bodyPr/>
        <a:lstStyle/>
        <a:p>
          <a:endParaRPr lang="ru-RU"/>
        </a:p>
      </dgm:t>
    </dgm:pt>
    <dgm:pt modelId="{514CBD2A-0176-4C88-A7B4-F97124A9BEEA}" type="sibTrans" cxnId="{FEBD4947-07FE-448B-AD12-3DB9F812AEE5}">
      <dgm:prSet/>
      <dgm:spPr/>
      <dgm:t>
        <a:bodyPr/>
        <a:lstStyle/>
        <a:p>
          <a:endParaRPr lang="ru-RU"/>
        </a:p>
      </dgm:t>
    </dgm:pt>
    <dgm:pt modelId="{1EA8840F-7319-4ADE-8F7E-65B9C4278A28}" type="pres">
      <dgm:prSet presAssocID="{5FA5A9C0-13E5-461D-9BFE-27F9E8F31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1199E0-2AEF-48F5-A735-ABF93CED7D21}" type="pres">
      <dgm:prSet presAssocID="{57BFDFBA-1DCA-4681-BE24-22E27BE1428F}" presName="node" presStyleLbl="node1" presStyleIdx="0" presStyleCnt="5" custLinFactNeighborY="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CC00B-246C-45DD-8444-2D12FBE00591}" type="pres">
      <dgm:prSet presAssocID="{5950B489-56E6-4604-957F-C05EA09F2DF4}" presName="sibTrans" presStyleCnt="0"/>
      <dgm:spPr/>
    </dgm:pt>
    <dgm:pt modelId="{73291D95-7219-4B7F-A6E3-FE796AFBA731}" type="pres">
      <dgm:prSet presAssocID="{C2C25BE4-5BBA-45A8-AEE6-27C9936D9E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F609D-D287-4668-9B93-5D104B7B3A08}" type="pres">
      <dgm:prSet presAssocID="{8377CAD1-F760-4856-9158-F070DB562D25}" presName="sibTrans" presStyleCnt="0"/>
      <dgm:spPr/>
    </dgm:pt>
    <dgm:pt modelId="{3597C2B6-4E44-4CB6-AC13-C2323933E814}" type="pres">
      <dgm:prSet presAssocID="{B7A05F90-67B8-410A-9AC5-AD291768A9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DC04E-27B0-4FBB-BD6E-7B5512ACF1AF}" type="pres">
      <dgm:prSet presAssocID="{99E69730-194F-4789-BBD9-5EF3BC4ECEA2}" presName="sibTrans" presStyleCnt="0"/>
      <dgm:spPr/>
    </dgm:pt>
    <dgm:pt modelId="{CB001F98-0B79-45A9-8C3B-767188E4F6D4}" type="pres">
      <dgm:prSet presAssocID="{C8539E57-E1A8-4357-BCA5-D3AAF79447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B64E5-CA0B-4FDA-BB58-F7D95B5FB0D5}" type="pres">
      <dgm:prSet presAssocID="{85323FDF-E879-467A-A7BD-BA7BB39B82E5}" presName="sibTrans" presStyleCnt="0"/>
      <dgm:spPr/>
    </dgm:pt>
    <dgm:pt modelId="{4E8E94C9-7A5F-40B6-B47C-4BF9A7AA9184}" type="pres">
      <dgm:prSet presAssocID="{36261932-7D14-4FE3-AC28-9AFE69B705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4F477-1288-4EB5-9338-40CD1A61F30F}" srcId="{5FA5A9C0-13E5-461D-9BFE-27F9E8F3103B}" destId="{C2C25BE4-5BBA-45A8-AEE6-27C9936D9E25}" srcOrd="1" destOrd="0" parTransId="{D8FEFB33-EC4D-402E-959F-DE72ABDA6B6E}" sibTransId="{8377CAD1-F760-4856-9158-F070DB562D25}"/>
    <dgm:cxn modelId="{45B804F9-55FA-4C41-82C8-52AF02292721}" srcId="{5FA5A9C0-13E5-461D-9BFE-27F9E8F3103B}" destId="{57BFDFBA-1DCA-4681-BE24-22E27BE1428F}" srcOrd="0" destOrd="0" parTransId="{BC0CC75F-A341-4427-9B9E-ADF9D005456F}" sibTransId="{5950B489-56E6-4604-957F-C05EA09F2DF4}"/>
    <dgm:cxn modelId="{E9A8BF51-02EC-4A28-876F-A4CC35203A51}" type="presOf" srcId="{36261932-7D14-4FE3-AC28-9AFE69B70521}" destId="{4E8E94C9-7A5F-40B6-B47C-4BF9A7AA9184}" srcOrd="0" destOrd="0" presId="urn:microsoft.com/office/officeart/2005/8/layout/hList6"/>
    <dgm:cxn modelId="{28F15F0C-9D57-48A7-9000-3DEF2D5229C2}" type="presOf" srcId="{C8539E57-E1A8-4357-BCA5-D3AAF7944727}" destId="{CB001F98-0B79-45A9-8C3B-767188E4F6D4}" srcOrd="0" destOrd="0" presId="urn:microsoft.com/office/officeart/2005/8/layout/hList6"/>
    <dgm:cxn modelId="{A5437C41-FD37-4CBA-BC80-061371B5162F}" srcId="{5FA5A9C0-13E5-461D-9BFE-27F9E8F3103B}" destId="{B7A05F90-67B8-410A-9AC5-AD291768A948}" srcOrd="2" destOrd="0" parTransId="{2AFC3FF6-A0E3-4CE9-919A-8279769E6488}" sibTransId="{99E69730-194F-4789-BBD9-5EF3BC4ECEA2}"/>
    <dgm:cxn modelId="{6202E531-1630-4E68-8547-271F48F50ED7}" srcId="{5FA5A9C0-13E5-461D-9BFE-27F9E8F3103B}" destId="{C8539E57-E1A8-4357-BCA5-D3AAF7944727}" srcOrd="3" destOrd="0" parTransId="{EEC6B584-E003-472A-BF29-B0FE1BA8AF6C}" sibTransId="{85323FDF-E879-467A-A7BD-BA7BB39B82E5}"/>
    <dgm:cxn modelId="{DF22BE40-95FD-4939-B472-AEE05AB6758D}" type="presOf" srcId="{57BFDFBA-1DCA-4681-BE24-22E27BE1428F}" destId="{081199E0-2AEF-48F5-A735-ABF93CED7D21}" srcOrd="0" destOrd="0" presId="urn:microsoft.com/office/officeart/2005/8/layout/hList6"/>
    <dgm:cxn modelId="{152FBE11-59C9-4A18-8051-1F1170046778}" type="presOf" srcId="{C2C25BE4-5BBA-45A8-AEE6-27C9936D9E25}" destId="{73291D95-7219-4B7F-A6E3-FE796AFBA731}" srcOrd="0" destOrd="0" presId="urn:microsoft.com/office/officeart/2005/8/layout/hList6"/>
    <dgm:cxn modelId="{3DB37D3A-A49A-4FF5-9EA2-C93946ACC489}" type="presOf" srcId="{B7A05F90-67B8-410A-9AC5-AD291768A948}" destId="{3597C2B6-4E44-4CB6-AC13-C2323933E814}" srcOrd="0" destOrd="0" presId="urn:microsoft.com/office/officeart/2005/8/layout/hList6"/>
    <dgm:cxn modelId="{FEBD4947-07FE-448B-AD12-3DB9F812AEE5}" srcId="{5FA5A9C0-13E5-461D-9BFE-27F9E8F3103B}" destId="{36261932-7D14-4FE3-AC28-9AFE69B70521}" srcOrd="4" destOrd="0" parTransId="{B8257DB7-A548-454D-9EFC-893E7143FB87}" sibTransId="{514CBD2A-0176-4C88-A7B4-F97124A9BEEA}"/>
    <dgm:cxn modelId="{10A36BC7-572A-427A-B657-9F2E47B52B1B}" type="presOf" srcId="{5FA5A9C0-13E5-461D-9BFE-27F9E8F3103B}" destId="{1EA8840F-7319-4ADE-8F7E-65B9C4278A28}" srcOrd="0" destOrd="0" presId="urn:microsoft.com/office/officeart/2005/8/layout/hList6"/>
    <dgm:cxn modelId="{36BE2F97-A9AA-4FF6-92C9-AF4859953E48}" type="presParOf" srcId="{1EA8840F-7319-4ADE-8F7E-65B9C4278A28}" destId="{081199E0-2AEF-48F5-A735-ABF93CED7D21}" srcOrd="0" destOrd="0" presId="urn:microsoft.com/office/officeart/2005/8/layout/hList6"/>
    <dgm:cxn modelId="{935EE63B-90FC-4593-AE83-3852BB8B4F84}" type="presParOf" srcId="{1EA8840F-7319-4ADE-8F7E-65B9C4278A28}" destId="{9D1CC00B-246C-45DD-8444-2D12FBE00591}" srcOrd="1" destOrd="0" presId="urn:microsoft.com/office/officeart/2005/8/layout/hList6"/>
    <dgm:cxn modelId="{73FCB658-1AD3-44CB-9021-AF2CD7DF0551}" type="presParOf" srcId="{1EA8840F-7319-4ADE-8F7E-65B9C4278A28}" destId="{73291D95-7219-4B7F-A6E3-FE796AFBA731}" srcOrd="2" destOrd="0" presId="urn:microsoft.com/office/officeart/2005/8/layout/hList6"/>
    <dgm:cxn modelId="{BACBF915-D0EA-47FE-B379-FF71961082B7}" type="presParOf" srcId="{1EA8840F-7319-4ADE-8F7E-65B9C4278A28}" destId="{03AF609D-D287-4668-9B93-5D104B7B3A08}" srcOrd="3" destOrd="0" presId="urn:microsoft.com/office/officeart/2005/8/layout/hList6"/>
    <dgm:cxn modelId="{E6403235-F293-4D0A-9E05-E9DFC60D2F51}" type="presParOf" srcId="{1EA8840F-7319-4ADE-8F7E-65B9C4278A28}" destId="{3597C2B6-4E44-4CB6-AC13-C2323933E814}" srcOrd="4" destOrd="0" presId="urn:microsoft.com/office/officeart/2005/8/layout/hList6"/>
    <dgm:cxn modelId="{0FD8881C-3956-45ED-BDD4-D2E1591E2349}" type="presParOf" srcId="{1EA8840F-7319-4ADE-8F7E-65B9C4278A28}" destId="{2D7DC04E-27B0-4FBB-BD6E-7B5512ACF1AF}" srcOrd="5" destOrd="0" presId="urn:microsoft.com/office/officeart/2005/8/layout/hList6"/>
    <dgm:cxn modelId="{04AB6F91-1BA8-4063-BF96-A403210D0BF2}" type="presParOf" srcId="{1EA8840F-7319-4ADE-8F7E-65B9C4278A28}" destId="{CB001F98-0B79-45A9-8C3B-767188E4F6D4}" srcOrd="6" destOrd="0" presId="urn:microsoft.com/office/officeart/2005/8/layout/hList6"/>
    <dgm:cxn modelId="{2B1268CA-23C7-418C-BB8D-1E42DE982667}" type="presParOf" srcId="{1EA8840F-7319-4ADE-8F7E-65B9C4278A28}" destId="{D4DB64E5-CA0B-4FDA-BB58-F7D95B5FB0D5}" srcOrd="7" destOrd="0" presId="urn:microsoft.com/office/officeart/2005/8/layout/hList6"/>
    <dgm:cxn modelId="{D4B35FF8-D934-4931-A54C-37ADAAEFD42F}" type="presParOf" srcId="{1EA8840F-7319-4ADE-8F7E-65B9C4278A28}" destId="{4E8E94C9-7A5F-40B6-B47C-4BF9A7AA918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32082-AD09-4927-B7C5-17272B82227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63D00B-9D44-4DE5-9D8A-BB0C932806F4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Відсоток виконання плану перевірок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49B44EAC-9110-48CC-8568-FC9DB297BE55}" type="parTrans" cxnId="{CA678C94-547C-4E5B-9086-96A15B11AF2D}">
      <dgm:prSet/>
      <dgm:spPr/>
      <dgm:t>
        <a:bodyPr/>
        <a:lstStyle/>
        <a:p>
          <a:endParaRPr lang="ru-RU"/>
        </a:p>
      </dgm:t>
    </dgm:pt>
    <dgm:pt modelId="{3B49A285-58AF-4BB4-9FF5-D226D63E8B49}" type="sibTrans" cxnId="{CA678C94-547C-4E5B-9086-96A15B11AF2D}">
      <dgm:prSet/>
      <dgm:spPr/>
      <dgm:t>
        <a:bodyPr/>
        <a:lstStyle/>
        <a:p>
          <a:endParaRPr lang="ru-RU"/>
        </a:p>
      </dgm:t>
    </dgm:pt>
    <dgm:pt modelId="{8B4C5799-BD4D-4A9B-8ADD-9724063D3E4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Кількість проведених за період перевірок в розрахунку на одного працівника СВА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6B64F27E-6D42-4282-BAAB-559B61BC35D5}" type="parTrans" cxnId="{0B81C296-900D-4A55-92B6-EE8C10247AEE}">
      <dgm:prSet/>
      <dgm:spPr/>
      <dgm:t>
        <a:bodyPr/>
        <a:lstStyle/>
        <a:p>
          <a:endParaRPr lang="ru-RU"/>
        </a:p>
      </dgm:t>
    </dgm:pt>
    <dgm:pt modelId="{CE3D45D2-2463-4169-BB45-B90AAC89652E}" type="sibTrans" cxnId="{0B81C296-900D-4A55-92B6-EE8C10247AEE}">
      <dgm:prSet/>
      <dgm:spPr/>
      <dgm:t>
        <a:bodyPr/>
        <a:lstStyle/>
        <a:p>
          <a:endParaRPr lang="ru-RU"/>
        </a:p>
      </dgm:t>
    </dgm:pt>
    <dgm:pt modelId="{7C37FEA9-948D-4446-B7BC-4CCCCAA6891E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Дотримання строків контрольних перевірок за розділами та в цілому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19D5032-75B6-4227-B126-A6D78C6E8EB5}" type="parTrans" cxnId="{5CC71597-45B7-4BAE-B3C1-7D38315447AE}">
      <dgm:prSet/>
      <dgm:spPr/>
      <dgm:t>
        <a:bodyPr/>
        <a:lstStyle/>
        <a:p>
          <a:endParaRPr lang="ru-RU"/>
        </a:p>
      </dgm:t>
    </dgm:pt>
    <dgm:pt modelId="{D5F52FE1-E5D4-4E06-8206-B8B485532BA8}" type="sibTrans" cxnId="{5CC71597-45B7-4BAE-B3C1-7D38315447AE}">
      <dgm:prSet/>
      <dgm:spPr/>
      <dgm:t>
        <a:bodyPr/>
        <a:lstStyle/>
        <a:p>
          <a:endParaRPr lang="ru-RU"/>
        </a:p>
      </dgm:t>
    </dgm:pt>
    <dgm:pt modelId="{6016FCA6-4708-48BE-877B-22EE83EF0436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Економічна ефективність виконаних рекомендацій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0409A6C0-5265-4269-9E04-312733C8127D}" type="parTrans" cxnId="{462FA0D9-3AD5-4ADD-8C30-F7D037944C24}">
      <dgm:prSet/>
      <dgm:spPr/>
      <dgm:t>
        <a:bodyPr/>
        <a:lstStyle/>
        <a:p>
          <a:endParaRPr lang="ru-RU"/>
        </a:p>
      </dgm:t>
    </dgm:pt>
    <dgm:pt modelId="{7652AADA-0842-48C5-A985-DDFDBEC89C81}" type="sibTrans" cxnId="{462FA0D9-3AD5-4ADD-8C30-F7D037944C24}">
      <dgm:prSet/>
      <dgm:spPr/>
      <dgm:t>
        <a:bodyPr/>
        <a:lstStyle/>
        <a:p>
          <a:endParaRPr lang="ru-RU"/>
        </a:p>
      </dgm:t>
    </dgm:pt>
    <dgm:pt modelId="{AC8836AE-2510-49A4-BB04-9E74A3431B59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Професійний рівень внутрішніх аудиторів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1831CB2-6383-4266-B319-3C2D091C34FB}" type="parTrans" cxnId="{78D6BE8C-F387-4E01-B53D-66572EC41CFB}">
      <dgm:prSet/>
      <dgm:spPr/>
      <dgm:t>
        <a:bodyPr/>
        <a:lstStyle/>
        <a:p>
          <a:endParaRPr lang="ru-RU"/>
        </a:p>
      </dgm:t>
    </dgm:pt>
    <dgm:pt modelId="{98D6D5C1-D16E-4595-A658-07264FC458FB}" type="sibTrans" cxnId="{78D6BE8C-F387-4E01-B53D-66572EC41CFB}">
      <dgm:prSet/>
      <dgm:spPr/>
      <dgm:t>
        <a:bodyPr/>
        <a:lstStyle/>
        <a:p>
          <a:endParaRPr lang="ru-RU"/>
        </a:p>
      </dgm:t>
    </dgm:pt>
    <dgm:pt modelId="{96D6A47F-B462-4607-9AA8-8D86822743FE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Виконання затвердженого плану контрольних перевірок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8E7F923F-ADA0-4FD0-B6A0-FDA82EBFDA85}" type="parTrans" cxnId="{F27379B6-92FD-49CA-9046-5C401351924F}">
      <dgm:prSet/>
      <dgm:spPr/>
      <dgm:t>
        <a:bodyPr/>
        <a:lstStyle/>
        <a:p>
          <a:endParaRPr lang="ru-RU"/>
        </a:p>
      </dgm:t>
    </dgm:pt>
    <dgm:pt modelId="{52563948-39DE-4682-B209-5457FC089F7E}" type="sibTrans" cxnId="{F27379B6-92FD-49CA-9046-5C401351924F}">
      <dgm:prSet/>
      <dgm:spPr/>
      <dgm:t>
        <a:bodyPr/>
        <a:lstStyle/>
        <a:p>
          <a:endParaRPr lang="ru-RU"/>
        </a:p>
      </dgm:t>
    </dgm:pt>
    <dgm:pt modelId="{2A67D86E-21E5-487D-8DA1-78A474C993E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Monotype Corsiva" panose="03010101010201010101" pitchFamily="66" charset="0"/>
            </a:rPr>
            <a:t>Ступінь задоволеності найвищого управлінського персоналу</a:t>
          </a:r>
          <a:endParaRPr lang="ru-RU" sz="1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CE9D95C-C0B5-4405-BD80-9D1FFFA5CF89}" type="parTrans" cxnId="{F9AB9111-4886-45DF-9C58-F9CBF016D9FB}">
      <dgm:prSet/>
      <dgm:spPr/>
      <dgm:t>
        <a:bodyPr/>
        <a:lstStyle/>
        <a:p>
          <a:endParaRPr lang="ru-RU"/>
        </a:p>
      </dgm:t>
    </dgm:pt>
    <dgm:pt modelId="{6429A7DA-9463-4945-B5C5-41E571AB5A45}" type="sibTrans" cxnId="{F9AB9111-4886-45DF-9C58-F9CBF016D9FB}">
      <dgm:prSet/>
      <dgm:spPr/>
      <dgm:t>
        <a:bodyPr/>
        <a:lstStyle/>
        <a:p>
          <a:endParaRPr lang="ru-RU"/>
        </a:p>
      </dgm:t>
    </dgm:pt>
    <dgm:pt modelId="{69937D3A-AC05-487D-B02C-BBDA43703366}">
      <dgm:prSet phldrT="[Текст]" phldr="1"/>
      <dgm:spPr/>
      <dgm:t>
        <a:bodyPr/>
        <a:lstStyle/>
        <a:p>
          <a:endParaRPr lang="ru-RU" dirty="0"/>
        </a:p>
      </dgm:t>
    </dgm:pt>
    <dgm:pt modelId="{74B80842-65C9-4610-9A14-3C205ABAB562}" type="parTrans" cxnId="{DD326986-1D47-41AA-9A24-55E3134F5FE0}">
      <dgm:prSet/>
      <dgm:spPr/>
      <dgm:t>
        <a:bodyPr/>
        <a:lstStyle/>
        <a:p>
          <a:endParaRPr lang="ru-RU"/>
        </a:p>
      </dgm:t>
    </dgm:pt>
    <dgm:pt modelId="{7DAFF716-E46B-4A21-98AE-6D60617E1F0B}" type="sibTrans" cxnId="{DD326986-1D47-41AA-9A24-55E3134F5FE0}">
      <dgm:prSet/>
      <dgm:spPr/>
      <dgm:t>
        <a:bodyPr/>
        <a:lstStyle/>
        <a:p>
          <a:endParaRPr lang="ru-RU"/>
        </a:p>
      </dgm:t>
    </dgm:pt>
    <dgm:pt modelId="{5F233EB3-FD3A-461A-AC20-15FE4CB989D9}" type="pres">
      <dgm:prSet presAssocID="{16732082-AD09-4927-B7C5-17272B8222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E23765-4998-414D-A65C-CC911DBDA00D}" type="pres">
      <dgm:prSet presAssocID="{16732082-AD09-4927-B7C5-17272B822274}" presName="Name1" presStyleCnt="0"/>
      <dgm:spPr/>
    </dgm:pt>
    <dgm:pt modelId="{08437B07-0956-4F3E-A121-4F9F8CBC7B97}" type="pres">
      <dgm:prSet presAssocID="{16732082-AD09-4927-B7C5-17272B822274}" presName="cycle" presStyleCnt="0"/>
      <dgm:spPr/>
    </dgm:pt>
    <dgm:pt modelId="{3EB37D19-5863-435F-9387-47EA905997E6}" type="pres">
      <dgm:prSet presAssocID="{16732082-AD09-4927-B7C5-17272B822274}" presName="srcNode" presStyleLbl="node1" presStyleIdx="0" presStyleCnt="7"/>
      <dgm:spPr/>
    </dgm:pt>
    <dgm:pt modelId="{DDC24374-CC54-4D20-93E5-BB3331A9BBA5}" type="pres">
      <dgm:prSet presAssocID="{16732082-AD09-4927-B7C5-17272B822274}" presName="conn" presStyleLbl="parChTrans1D2" presStyleIdx="0" presStyleCnt="1"/>
      <dgm:spPr/>
      <dgm:t>
        <a:bodyPr/>
        <a:lstStyle/>
        <a:p>
          <a:endParaRPr lang="ru-RU"/>
        </a:p>
      </dgm:t>
    </dgm:pt>
    <dgm:pt modelId="{EFFE326E-3D92-44A8-A376-F95DB1BF27F6}" type="pres">
      <dgm:prSet presAssocID="{16732082-AD09-4927-B7C5-17272B822274}" presName="extraNode" presStyleLbl="node1" presStyleIdx="0" presStyleCnt="7"/>
      <dgm:spPr/>
    </dgm:pt>
    <dgm:pt modelId="{59AA32EB-37A6-4BAC-9F6F-80A30E55C61E}" type="pres">
      <dgm:prSet presAssocID="{16732082-AD09-4927-B7C5-17272B822274}" presName="dstNode" presStyleLbl="node1" presStyleIdx="0" presStyleCnt="7"/>
      <dgm:spPr/>
    </dgm:pt>
    <dgm:pt modelId="{0E77A5E7-8887-43F0-B701-9796A1678887}" type="pres">
      <dgm:prSet presAssocID="{0D63D00B-9D44-4DE5-9D8A-BB0C932806F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90073-134E-4026-BB29-509236BA8A54}" type="pres">
      <dgm:prSet presAssocID="{0D63D00B-9D44-4DE5-9D8A-BB0C932806F4}" presName="accent_1" presStyleCnt="0"/>
      <dgm:spPr/>
    </dgm:pt>
    <dgm:pt modelId="{C6B2D458-A168-49FC-823E-0F2B96F7B447}" type="pres">
      <dgm:prSet presAssocID="{0D63D00B-9D44-4DE5-9D8A-BB0C932806F4}" presName="accentRepeatNode" presStyleLbl="solidFgAcc1" presStyleIdx="0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C1A3E49A-1918-494B-97A8-5AB7F6DCEF88}" type="pres">
      <dgm:prSet presAssocID="{8B4C5799-BD4D-4A9B-8ADD-9724063D3E4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A96DA-1249-49C2-A3C4-D411CA9617C4}" type="pres">
      <dgm:prSet presAssocID="{8B4C5799-BD4D-4A9B-8ADD-9724063D3E4B}" presName="accent_2" presStyleCnt="0"/>
      <dgm:spPr/>
    </dgm:pt>
    <dgm:pt modelId="{86714588-5B6E-4044-A9D7-C854F37194D1}" type="pres">
      <dgm:prSet presAssocID="{8B4C5799-BD4D-4A9B-8ADD-9724063D3E4B}" presName="accentRepeatNode" presStyleLbl="solidFgAcc1" presStyleIdx="1" presStyleCnt="7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B3E5B40A-502C-43FD-8B96-4F70F5BE99CD}" type="pres">
      <dgm:prSet presAssocID="{7C37FEA9-948D-4446-B7BC-4CCCCAA6891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E63E9-43C4-47EF-BCE0-A30718661E36}" type="pres">
      <dgm:prSet presAssocID="{7C37FEA9-948D-4446-B7BC-4CCCCAA6891E}" presName="accent_3" presStyleCnt="0"/>
      <dgm:spPr/>
    </dgm:pt>
    <dgm:pt modelId="{EBDA2D78-D2D8-4FB8-85D2-786724B457B7}" type="pres">
      <dgm:prSet presAssocID="{7C37FEA9-948D-4446-B7BC-4CCCCAA6891E}" presName="accentRepeatNode" presStyleLbl="solidFgAcc1" presStyleIdx="2" presStyleCnt="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22EB01EE-1A5D-4F77-AD19-6783844648EB}" type="pres">
      <dgm:prSet presAssocID="{6016FCA6-4708-48BE-877B-22EE83EF043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0BFE0-2C5D-44C7-B2F0-5B23EE4BA4F0}" type="pres">
      <dgm:prSet presAssocID="{6016FCA6-4708-48BE-877B-22EE83EF0436}" presName="accent_4" presStyleCnt="0"/>
      <dgm:spPr/>
    </dgm:pt>
    <dgm:pt modelId="{19811055-A1C8-4073-94F7-86B97C9D0EC2}" type="pres">
      <dgm:prSet presAssocID="{6016FCA6-4708-48BE-877B-22EE83EF0436}" presName="accentRepeatNode" presStyleLbl="solidFgAcc1" presStyleIdx="3" presStyleCnt="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386524C9-0D84-48BB-A6E5-A2665D225733}" type="pres">
      <dgm:prSet presAssocID="{AC8836AE-2510-49A4-BB04-9E74A3431B5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40F6B-1B85-400C-9297-339C0E4C8748}" type="pres">
      <dgm:prSet presAssocID="{AC8836AE-2510-49A4-BB04-9E74A3431B59}" presName="accent_5" presStyleCnt="0"/>
      <dgm:spPr/>
    </dgm:pt>
    <dgm:pt modelId="{CBE7C191-36CF-45C0-8317-6849A24F1DCF}" type="pres">
      <dgm:prSet presAssocID="{AC8836AE-2510-49A4-BB04-9E74A3431B59}" presName="accentRepeatNode" presStyleLbl="solidFgAcc1" presStyleIdx="4" presStyleCnt="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18A4D2D-1E45-48FE-9C9B-28989017CD5C}" type="pres">
      <dgm:prSet presAssocID="{96D6A47F-B462-4607-9AA8-8D86822743F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A80C-D6C3-4E56-9736-4754337A6BC8}" type="pres">
      <dgm:prSet presAssocID="{96D6A47F-B462-4607-9AA8-8D86822743FE}" presName="accent_6" presStyleCnt="0"/>
      <dgm:spPr/>
    </dgm:pt>
    <dgm:pt modelId="{68FD34CA-584C-4F53-955A-E2AF8689F605}" type="pres">
      <dgm:prSet presAssocID="{96D6A47F-B462-4607-9AA8-8D86822743FE}" presName="accentRepeatNode" presStyleLbl="solidFgAcc1" presStyleIdx="5" presStyleCnt="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CEA7810-FBD1-431E-B052-BE72144830D2}" type="pres">
      <dgm:prSet presAssocID="{2A67D86E-21E5-487D-8DA1-78A474C993E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EFBCA-988D-49D9-9472-B64FCEC598E1}" type="pres">
      <dgm:prSet presAssocID="{2A67D86E-21E5-487D-8DA1-78A474C993E3}" presName="accent_7" presStyleCnt="0"/>
      <dgm:spPr/>
    </dgm:pt>
    <dgm:pt modelId="{96C71209-3713-4BA8-B53B-6F3715BC5474}" type="pres">
      <dgm:prSet presAssocID="{2A67D86E-21E5-487D-8DA1-78A474C993E3}" presName="accentRepeatNode" presStyleLbl="solidFgAcc1" presStyleIdx="6" presStyleCnt="7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35333AF3-6107-4644-AABB-C84E192501F6}" type="presOf" srcId="{0D63D00B-9D44-4DE5-9D8A-BB0C932806F4}" destId="{0E77A5E7-8887-43F0-B701-9796A1678887}" srcOrd="0" destOrd="0" presId="urn:microsoft.com/office/officeart/2008/layout/VerticalCurvedList"/>
    <dgm:cxn modelId="{0B81C296-900D-4A55-92B6-EE8C10247AEE}" srcId="{16732082-AD09-4927-B7C5-17272B822274}" destId="{8B4C5799-BD4D-4A9B-8ADD-9724063D3E4B}" srcOrd="1" destOrd="0" parTransId="{6B64F27E-6D42-4282-BAAB-559B61BC35D5}" sibTransId="{CE3D45D2-2463-4169-BB45-B90AAC89652E}"/>
    <dgm:cxn modelId="{78D6BE8C-F387-4E01-B53D-66572EC41CFB}" srcId="{16732082-AD09-4927-B7C5-17272B822274}" destId="{AC8836AE-2510-49A4-BB04-9E74A3431B59}" srcOrd="4" destOrd="0" parTransId="{11831CB2-6383-4266-B319-3C2D091C34FB}" sibTransId="{98D6D5C1-D16E-4595-A658-07264FC458FB}"/>
    <dgm:cxn modelId="{DD326986-1D47-41AA-9A24-55E3134F5FE0}" srcId="{16732082-AD09-4927-B7C5-17272B822274}" destId="{69937D3A-AC05-487D-B02C-BBDA43703366}" srcOrd="7" destOrd="0" parTransId="{74B80842-65C9-4610-9A14-3C205ABAB562}" sibTransId="{7DAFF716-E46B-4A21-98AE-6D60617E1F0B}"/>
    <dgm:cxn modelId="{462FA0D9-3AD5-4ADD-8C30-F7D037944C24}" srcId="{16732082-AD09-4927-B7C5-17272B822274}" destId="{6016FCA6-4708-48BE-877B-22EE83EF0436}" srcOrd="3" destOrd="0" parTransId="{0409A6C0-5265-4269-9E04-312733C8127D}" sibTransId="{7652AADA-0842-48C5-A985-DDFDBEC89C81}"/>
    <dgm:cxn modelId="{530D4B61-A103-4BDB-AEB3-8C10BF9258B3}" type="presOf" srcId="{7C37FEA9-948D-4446-B7BC-4CCCCAA6891E}" destId="{B3E5B40A-502C-43FD-8B96-4F70F5BE99CD}" srcOrd="0" destOrd="0" presId="urn:microsoft.com/office/officeart/2008/layout/VerticalCurvedList"/>
    <dgm:cxn modelId="{705DB0E1-DDB3-4575-83B0-4C647DE14700}" type="presOf" srcId="{8B4C5799-BD4D-4A9B-8ADD-9724063D3E4B}" destId="{C1A3E49A-1918-494B-97A8-5AB7F6DCEF88}" srcOrd="0" destOrd="0" presId="urn:microsoft.com/office/officeart/2008/layout/VerticalCurvedList"/>
    <dgm:cxn modelId="{CA678C94-547C-4E5B-9086-96A15B11AF2D}" srcId="{16732082-AD09-4927-B7C5-17272B822274}" destId="{0D63D00B-9D44-4DE5-9D8A-BB0C932806F4}" srcOrd="0" destOrd="0" parTransId="{49B44EAC-9110-48CC-8568-FC9DB297BE55}" sibTransId="{3B49A285-58AF-4BB4-9FF5-D226D63E8B49}"/>
    <dgm:cxn modelId="{F8E365CF-2A4E-4B2E-BAAC-09328B6D2E9A}" type="presOf" srcId="{96D6A47F-B462-4607-9AA8-8D86822743FE}" destId="{118A4D2D-1E45-48FE-9C9B-28989017CD5C}" srcOrd="0" destOrd="0" presId="urn:microsoft.com/office/officeart/2008/layout/VerticalCurvedList"/>
    <dgm:cxn modelId="{A32BEE0E-459E-4675-9BE3-A03A9EBB63F2}" type="presOf" srcId="{3B49A285-58AF-4BB4-9FF5-D226D63E8B49}" destId="{DDC24374-CC54-4D20-93E5-BB3331A9BBA5}" srcOrd="0" destOrd="0" presId="urn:microsoft.com/office/officeart/2008/layout/VerticalCurvedList"/>
    <dgm:cxn modelId="{3CFDD764-927D-46AA-9E9D-34D4471AD16C}" type="presOf" srcId="{16732082-AD09-4927-B7C5-17272B822274}" destId="{5F233EB3-FD3A-461A-AC20-15FE4CB989D9}" srcOrd="0" destOrd="0" presId="urn:microsoft.com/office/officeart/2008/layout/VerticalCurvedList"/>
    <dgm:cxn modelId="{A9127ABC-F0AD-472A-AD29-8160BED5BBB0}" type="presOf" srcId="{6016FCA6-4708-48BE-877B-22EE83EF0436}" destId="{22EB01EE-1A5D-4F77-AD19-6783844648EB}" srcOrd="0" destOrd="0" presId="urn:microsoft.com/office/officeart/2008/layout/VerticalCurvedList"/>
    <dgm:cxn modelId="{F27379B6-92FD-49CA-9046-5C401351924F}" srcId="{16732082-AD09-4927-B7C5-17272B822274}" destId="{96D6A47F-B462-4607-9AA8-8D86822743FE}" srcOrd="5" destOrd="0" parTransId="{8E7F923F-ADA0-4FD0-B6A0-FDA82EBFDA85}" sibTransId="{52563948-39DE-4682-B209-5457FC089F7E}"/>
    <dgm:cxn modelId="{5CC71597-45B7-4BAE-B3C1-7D38315447AE}" srcId="{16732082-AD09-4927-B7C5-17272B822274}" destId="{7C37FEA9-948D-4446-B7BC-4CCCCAA6891E}" srcOrd="2" destOrd="0" parTransId="{F19D5032-75B6-4227-B126-A6D78C6E8EB5}" sibTransId="{D5F52FE1-E5D4-4E06-8206-B8B485532BA8}"/>
    <dgm:cxn modelId="{1148394B-CC5A-4885-B38D-045E8C554262}" type="presOf" srcId="{AC8836AE-2510-49A4-BB04-9E74A3431B59}" destId="{386524C9-0D84-48BB-A6E5-A2665D225733}" srcOrd="0" destOrd="0" presId="urn:microsoft.com/office/officeart/2008/layout/VerticalCurvedList"/>
    <dgm:cxn modelId="{F2C4734A-5A04-4A1C-93D9-C8CE436BE6D3}" type="presOf" srcId="{2A67D86E-21E5-487D-8DA1-78A474C993E3}" destId="{3CEA7810-FBD1-431E-B052-BE72144830D2}" srcOrd="0" destOrd="0" presId="urn:microsoft.com/office/officeart/2008/layout/VerticalCurvedList"/>
    <dgm:cxn modelId="{F9AB9111-4886-45DF-9C58-F9CBF016D9FB}" srcId="{16732082-AD09-4927-B7C5-17272B822274}" destId="{2A67D86E-21E5-487D-8DA1-78A474C993E3}" srcOrd="6" destOrd="0" parTransId="{1CE9D95C-C0B5-4405-BD80-9D1FFFA5CF89}" sibTransId="{6429A7DA-9463-4945-B5C5-41E571AB5A45}"/>
    <dgm:cxn modelId="{4713B5D2-D4EE-409A-8314-77AA48852D97}" type="presParOf" srcId="{5F233EB3-FD3A-461A-AC20-15FE4CB989D9}" destId="{3BE23765-4998-414D-A65C-CC911DBDA00D}" srcOrd="0" destOrd="0" presId="urn:microsoft.com/office/officeart/2008/layout/VerticalCurvedList"/>
    <dgm:cxn modelId="{AEE75E5F-4354-42D6-AEE5-E53D1C5CB271}" type="presParOf" srcId="{3BE23765-4998-414D-A65C-CC911DBDA00D}" destId="{08437B07-0956-4F3E-A121-4F9F8CBC7B97}" srcOrd="0" destOrd="0" presId="urn:microsoft.com/office/officeart/2008/layout/VerticalCurvedList"/>
    <dgm:cxn modelId="{FD31EC37-A9DC-41C4-9838-CBDA62C200FB}" type="presParOf" srcId="{08437B07-0956-4F3E-A121-4F9F8CBC7B97}" destId="{3EB37D19-5863-435F-9387-47EA905997E6}" srcOrd="0" destOrd="0" presId="urn:microsoft.com/office/officeart/2008/layout/VerticalCurvedList"/>
    <dgm:cxn modelId="{9BE0192F-446E-4D67-8656-B42548AA4D1B}" type="presParOf" srcId="{08437B07-0956-4F3E-A121-4F9F8CBC7B97}" destId="{DDC24374-CC54-4D20-93E5-BB3331A9BBA5}" srcOrd="1" destOrd="0" presId="urn:microsoft.com/office/officeart/2008/layout/VerticalCurvedList"/>
    <dgm:cxn modelId="{24CE3D85-C1A7-4B29-B1D8-B9DF17A77598}" type="presParOf" srcId="{08437B07-0956-4F3E-A121-4F9F8CBC7B97}" destId="{EFFE326E-3D92-44A8-A376-F95DB1BF27F6}" srcOrd="2" destOrd="0" presId="urn:microsoft.com/office/officeart/2008/layout/VerticalCurvedList"/>
    <dgm:cxn modelId="{BD50448A-8347-41A9-9FA8-1D9C970FEC8D}" type="presParOf" srcId="{08437B07-0956-4F3E-A121-4F9F8CBC7B97}" destId="{59AA32EB-37A6-4BAC-9F6F-80A30E55C61E}" srcOrd="3" destOrd="0" presId="urn:microsoft.com/office/officeart/2008/layout/VerticalCurvedList"/>
    <dgm:cxn modelId="{7E5F2626-2310-4C6E-AD3B-B29F4C0AC7CC}" type="presParOf" srcId="{3BE23765-4998-414D-A65C-CC911DBDA00D}" destId="{0E77A5E7-8887-43F0-B701-9796A1678887}" srcOrd="1" destOrd="0" presId="urn:microsoft.com/office/officeart/2008/layout/VerticalCurvedList"/>
    <dgm:cxn modelId="{D671FE9D-C88C-42FC-BCB7-397148BE92F3}" type="presParOf" srcId="{3BE23765-4998-414D-A65C-CC911DBDA00D}" destId="{3EF90073-134E-4026-BB29-509236BA8A54}" srcOrd="2" destOrd="0" presId="urn:microsoft.com/office/officeart/2008/layout/VerticalCurvedList"/>
    <dgm:cxn modelId="{3FE0A496-76B4-41D7-B9BD-36CA5C98BC05}" type="presParOf" srcId="{3EF90073-134E-4026-BB29-509236BA8A54}" destId="{C6B2D458-A168-49FC-823E-0F2B96F7B447}" srcOrd="0" destOrd="0" presId="urn:microsoft.com/office/officeart/2008/layout/VerticalCurvedList"/>
    <dgm:cxn modelId="{3ABADB2E-B80B-446B-949B-27E2C6D07A78}" type="presParOf" srcId="{3BE23765-4998-414D-A65C-CC911DBDA00D}" destId="{C1A3E49A-1918-494B-97A8-5AB7F6DCEF88}" srcOrd="3" destOrd="0" presId="urn:microsoft.com/office/officeart/2008/layout/VerticalCurvedList"/>
    <dgm:cxn modelId="{08AC34AD-1024-41D9-92AB-E789016ECA69}" type="presParOf" srcId="{3BE23765-4998-414D-A65C-CC911DBDA00D}" destId="{227A96DA-1249-49C2-A3C4-D411CA9617C4}" srcOrd="4" destOrd="0" presId="urn:microsoft.com/office/officeart/2008/layout/VerticalCurvedList"/>
    <dgm:cxn modelId="{61A0F415-2A8F-4A35-A10C-2E29AC1BA55F}" type="presParOf" srcId="{227A96DA-1249-49C2-A3C4-D411CA9617C4}" destId="{86714588-5B6E-4044-A9D7-C854F37194D1}" srcOrd="0" destOrd="0" presId="urn:microsoft.com/office/officeart/2008/layout/VerticalCurvedList"/>
    <dgm:cxn modelId="{E5E6B0E2-866D-4298-9513-C5BE18A4D458}" type="presParOf" srcId="{3BE23765-4998-414D-A65C-CC911DBDA00D}" destId="{B3E5B40A-502C-43FD-8B96-4F70F5BE99CD}" srcOrd="5" destOrd="0" presId="urn:microsoft.com/office/officeart/2008/layout/VerticalCurvedList"/>
    <dgm:cxn modelId="{2E9C9A4D-D9F4-4FFC-B3FF-A43C78703142}" type="presParOf" srcId="{3BE23765-4998-414D-A65C-CC911DBDA00D}" destId="{81CE63E9-43C4-47EF-BCE0-A30718661E36}" srcOrd="6" destOrd="0" presId="urn:microsoft.com/office/officeart/2008/layout/VerticalCurvedList"/>
    <dgm:cxn modelId="{29D5513A-093C-4C50-8880-E7430CF12C62}" type="presParOf" srcId="{81CE63E9-43C4-47EF-BCE0-A30718661E36}" destId="{EBDA2D78-D2D8-4FB8-85D2-786724B457B7}" srcOrd="0" destOrd="0" presId="urn:microsoft.com/office/officeart/2008/layout/VerticalCurvedList"/>
    <dgm:cxn modelId="{A1F7A838-41F4-4756-AB57-05C6A837195B}" type="presParOf" srcId="{3BE23765-4998-414D-A65C-CC911DBDA00D}" destId="{22EB01EE-1A5D-4F77-AD19-6783844648EB}" srcOrd="7" destOrd="0" presId="urn:microsoft.com/office/officeart/2008/layout/VerticalCurvedList"/>
    <dgm:cxn modelId="{B391905E-709E-4D9B-B60C-E86D50E05CA5}" type="presParOf" srcId="{3BE23765-4998-414D-A65C-CC911DBDA00D}" destId="{50C0BFE0-2C5D-44C7-B2F0-5B23EE4BA4F0}" srcOrd="8" destOrd="0" presId="urn:microsoft.com/office/officeart/2008/layout/VerticalCurvedList"/>
    <dgm:cxn modelId="{EE6415AC-CFAC-48DF-8C2D-37AA0416753D}" type="presParOf" srcId="{50C0BFE0-2C5D-44C7-B2F0-5B23EE4BA4F0}" destId="{19811055-A1C8-4073-94F7-86B97C9D0EC2}" srcOrd="0" destOrd="0" presId="urn:microsoft.com/office/officeart/2008/layout/VerticalCurvedList"/>
    <dgm:cxn modelId="{BF928E18-0542-4683-BBCD-7C193EA1C67A}" type="presParOf" srcId="{3BE23765-4998-414D-A65C-CC911DBDA00D}" destId="{386524C9-0D84-48BB-A6E5-A2665D225733}" srcOrd="9" destOrd="0" presId="urn:microsoft.com/office/officeart/2008/layout/VerticalCurvedList"/>
    <dgm:cxn modelId="{AB8C07CF-6EE8-408A-B022-B427D5041B97}" type="presParOf" srcId="{3BE23765-4998-414D-A65C-CC911DBDA00D}" destId="{49240F6B-1B85-400C-9297-339C0E4C8748}" srcOrd="10" destOrd="0" presId="urn:microsoft.com/office/officeart/2008/layout/VerticalCurvedList"/>
    <dgm:cxn modelId="{3E3A77C0-4D6F-4B6D-B5EA-263C1C24F5A3}" type="presParOf" srcId="{49240F6B-1B85-400C-9297-339C0E4C8748}" destId="{CBE7C191-36CF-45C0-8317-6849A24F1DCF}" srcOrd="0" destOrd="0" presId="urn:microsoft.com/office/officeart/2008/layout/VerticalCurvedList"/>
    <dgm:cxn modelId="{E358B072-5094-4F36-8035-D5B90B7F7181}" type="presParOf" srcId="{3BE23765-4998-414D-A65C-CC911DBDA00D}" destId="{118A4D2D-1E45-48FE-9C9B-28989017CD5C}" srcOrd="11" destOrd="0" presId="urn:microsoft.com/office/officeart/2008/layout/VerticalCurvedList"/>
    <dgm:cxn modelId="{451B5420-5DBE-43C1-86B6-ED7BE2227B39}" type="presParOf" srcId="{3BE23765-4998-414D-A65C-CC911DBDA00D}" destId="{81EAA80C-D6C3-4E56-9736-4754337A6BC8}" srcOrd="12" destOrd="0" presId="urn:microsoft.com/office/officeart/2008/layout/VerticalCurvedList"/>
    <dgm:cxn modelId="{A2DD157F-801D-4FFE-A49D-A0C26678F64C}" type="presParOf" srcId="{81EAA80C-D6C3-4E56-9736-4754337A6BC8}" destId="{68FD34CA-584C-4F53-955A-E2AF8689F605}" srcOrd="0" destOrd="0" presId="urn:microsoft.com/office/officeart/2008/layout/VerticalCurvedList"/>
    <dgm:cxn modelId="{7A6F6525-B678-4A6D-96ED-CD8646BF9473}" type="presParOf" srcId="{3BE23765-4998-414D-A65C-CC911DBDA00D}" destId="{3CEA7810-FBD1-431E-B052-BE72144830D2}" srcOrd="13" destOrd="0" presId="urn:microsoft.com/office/officeart/2008/layout/VerticalCurvedList"/>
    <dgm:cxn modelId="{5B786537-60A3-467C-BAAD-88D6EAFE2E54}" type="presParOf" srcId="{3BE23765-4998-414D-A65C-CC911DBDA00D}" destId="{493EFBCA-988D-49D9-9472-B64FCEC598E1}" srcOrd="14" destOrd="0" presId="urn:microsoft.com/office/officeart/2008/layout/VerticalCurvedList"/>
    <dgm:cxn modelId="{EAB1BB68-8E42-484C-8157-44156555661D}" type="presParOf" srcId="{493EFBCA-988D-49D9-9472-B64FCEC598E1}" destId="{96C71209-3713-4BA8-B53B-6F3715BC54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931B64-7BCB-4E8D-847A-D35425A44E7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7E6CCB9C-AEF0-43B0-AC2A-9BB605E920F7}">
      <dgm:prSet phldrT="[Текст]"/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Методичне забезпечення внутрішнього аудиту</a:t>
          </a:r>
          <a:endParaRPr lang="ru-RU" dirty="0">
            <a:latin typeface="Monotype Corsiva" panose="03010101010201010101" pitchFamily="66" charset="0"/>
          </a:endParaRPr>
        </a:p>
      </dgm:t>
    </dgm:pt>
    <dgm:pt modelId="{B61709D0-C652-46FD-A99D-1F08824A94A2}" type="parTrans" cxnId="{88FEC71A-1E92-4C11-8313-78444625941D}">
      <dgm:prSet/>
      <dgm:spPr/>
      <dgm:t>
        <a:bodyPr/>
        <a:lstStyle/>
        <a:p>
          <a:endParaRPr lang="ru-RU"/>
        </a:p>
      </dgm:t>
    </dgm:pt>
    <dgm:pt modelId="{2B5668B8-B727-43C8-BFD3-A51B671139B0}" type="sibTrans" cxnId="{88FEC71A-1E92-4C11-8313-78444625941D}">
      <dgm:prSet/>
      <dgm:spPr/>
      <dgm:t>
        <a:bodyPr/>
        <a:lstStyle/>
        <a:p>
          <a:endParaRPr lang="ru-RU"/>
        </a:p>
      </dgm:t>
    </dgm:pt>
    <dgm:pt modelId="{61FA8782-9CC3-4241-BFAD-91481B41CF0A}">
      <dgm:prSet phldrT="[Текст]"/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Проявляється через виконання контрольних процедур </a:t>
          </a:r>
          <a:endParaRPr lang="ru-RU" dirty="0">
            <a:latin typeface="Monotype Corsiva" panose="03010101010201010101" pitchFamily="66" charset="0"/>
          </a:endParaRPr>
        </a:p>
      </dgm:t>
    </dgm:pt>
    <dgm:pt modelId="{0021DEA3-D81D-4B66-99BC-C7F5C4861D55}" type="parTrans" cxnId="{DD0FF56D-8176-4B95-9497-417FE1B26561}">
      <dgm:prSet/>
      <dgm:spPr/>
      <dgm:t>
        <a:bodyPr/>
        <a:lstStyle/>
        <a:p>
          <a:endParaRPr lang="ru-RU"/>
        </a:p>
      </dgm:t>
    </dgm:pt>
    <dgm:pt modelId="{F2574EDD-2BEF-43FA-A2CC-A5852BE741BA}" type="sibTrans" cxnId="{DD0FF56D-8176-4B95-9497-417FE1B26561}">
      <dgm:prSet/>
      <dgm:spPr/>
      <dgm:t>
        <a:bodyPr/>
        <a:lstStyle/>
        <a:p>
          <a:endParaRPr lang="ru-RU"/>
        </a:p>
      </dgm:t>
    </dgm:pt>
    <dgm:pt modelId="{CFF9A50D-47D2-4FC5-AA4D-0511981AEAF9}">
      <dgm:prSet phldrT="[Текст]"/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Формалізується в документах , що формуються при проведенні перевірок СВА</a:t>
          </a:r>
          <a:endParaRPr lang="ru-RU" dirty="0">
            <a:latin typeface="Monotype Corsiva" panose="03010101010201010101" pitchFamily="66" charset="0"/>
          </a:endParaRPr>
        </a:p>
      </dgm:t>
    </dgm:pt>
    <dgm:pt modelId="{69F3CB22-7F85-4C6A-8D77-24BA8BBC6204}" type="parTrans" cxnId="{354368BA-34E1-4C15-A370-FAFFB1DBAAC9}">
      <dgm:prSet/>
      <dgm:spPr/>
      <dgm:t>
        <a:bodyPr/>
        <a:lstStyle/>
        <a:p>
          <a:endParaRPr lang="ru-RU"/>
        </a:p>
      </dgm:t>
    </dgm:pt>
    <dgm:pt modelId="{FE5CBE72-9194-460C-8EE3-1368477EE02A}" type="sibTrans" cxnId="{354368BA-34E1-4C15-A370-FAFFB1DBAAC9}">
      <dgm:prSet/>
      <dgm:spPr/>
      <dgm:t>
        <a:bodyPr/>
        <a:lstStyle/>
        <a:p>
          <a:endParaRPr lang="ru-RU"/>
        </a:p>
      </dgm:t>
    </dgm:pt>
    <dgm:pt modelId="{5A912E31-4F4F-44C7-9431-26C574883709}" type="pres">
      <dgm:prSet presAssocID="{E3931B64-7BCB-4E8D-847A-D35425A44E76}" presName="outerComposite" presStyleCnt="0">
        <dgm:presLayoutVars>
          <dgm:chMax val="5"/>
          <dgm:dir/>
          <dgm:resizeHandles val="exact"/>
        </dgm:presLayoutVars>
      </dgm:prSet>
      <dgm:spPr/>
    </dgm:pt>
    <dgm:pt modelId="{D13F4959-0C0C-4B51-8BEB-4D16B32041C8}" type="pres">
      <dgm:prSet presAssocID="{E3931B64-7BCB-4E8D-847A-D35425A44E76}" presName="dummyMaxCanvas" presStyleCnt="0">
        <dgm:presLayoutVars/>
      </dgm:prSet>
      <dgm:spPr/>
    </dgm:pt>
    <dgm:pt modelId="{427250A3-3312-4E85-BE7B-1973FC3C54B4}" type="pres">
      <dgm:prSet presAssocID="{E3931B64-7BCB-4E8D-847A-D35425A44E76}" presName="ThreeNodes_1" presStyleLbl="node1" presStyleIdx="0" presStyleCnt="3" custLinFactNeighborX="185" custLinFactNeighborY="-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255CB-CB7C-4014-BC50-B89106BF8E85}" type="pres">
      <dgm:prSet presAssocID="{E3931B64-7BCB-4E8D-847A-D35425A44E7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F3C21-2038-4DC4-842D-E86E9349E4E8}" type="pres">
      <dgm:prSet presAssocID="{E3931B64-7BCB-4E8D-847A-D35425A44E7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FFA1-2F17-41C0-9778-D570F4D2BF86}" type="pres">
      <dgm:prSet presAssocID="{E3931B64-7BCB-4E8D-847A-D35425A44E7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6046E-30BE-46B1-ADB4-A410189F0673}" type="pres">
      <dgm:prSet presAssocID="{E3931B64-7BCB-4E8D-847A-D35425A44E7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41A0B-EB12-4E8F-A3E0-89C41C2295DF}" type="pres">
      <dgm:prSet presAssocID="{E3931B64-7BCB-4E8D-847A-D35425A44E7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43637-AB41-4B2F-96CD-2B8B73E3108C}" type="pres">
      <dgm:prSet presAssocID="{E3931B64-7BCB-4E8D-847A-D35425A44E7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3D746-2B10-482B-9C73-C5E6B42629DD}" type="pres">
      <dgm:prSet presAssocID="{E3931B64-7BCB-4E8D-847A-D35425A44E7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B7B1C-29EE-44B2-92D7-4F93996CC028}" type="presOf" srcId="{61FA8782-9CC3-4241-BFAD-91481B41CF0A}" destId="{314255CB-CB7C-4014-BC50-B89106BF8E85}" srcOrd="0" destOrd="0" presId="urn:microsoft.com/office/officeart/2005/8/layout/vProcess5"/>
    <dgm:cxn modelId="{525A80AD-1814-4A27-A42F-F7A6E1EA25D1}" type="presOf" srcId="{7E6CCB9C-AEF0-43B0-AC2A-9BB605E920F7}" destId="{05D41A0B-EB12-4E8F-A3E0-89C41C2295DF}" srcOrd="1" destOrd="0" presId="urn:microsoft.com/office/officeart/2005/8/layout/vProcess5"/>
    <dgm:cxn modelId="{5E5E1FC0-C86D-4FA9-A40C-D52231F55869}" type="presOf" srcId="{2B5668B8-B727-43C8-BFD3-A51B671139B0}" destId="{3EA0FFA1-2F17-41C0-9778-D570F4D2BF86}" srcOrd="0" destOrd="0" presId="urn:microsoft.com/office/officeart/2005/8/layout/vProcess5"/>
    <dgm:cxn modelId="{DD0FF56D-8176-4B95-9497-417FE1B26561}" srcId="{E3931B64-7BCB-4E8D-847A-D35425A44E76}" destId="{61FA8782-9CC3-4241-BFAD-91481B41CF0A}" srcOrd="1" destOrd="0" parTransId="{0021DEA3-D81D-4B66-99BC-C7F5C4861D55}" sibTransId="{F2574EDD-2BEF-43FA-A2CC-A5852BE741BA}"/>
    <dgm:cxn modelId="{D6CD1156-4AE7-405B-A028-88C389C33554}" type="presOf" srcId="{CFF9A50D-47D2-4FC5-AA4D-0511981AEAF9}" destId="{A2E3D746-2B10-482B-9C73-C5E6B42629DD}" srcOrd="1" destOrd="0" presId="urn:microsoft.com/office/officeart/2005/8/layout/vProcess5"/>
    <dgm:cxn modelId="{999D301A-7A92-40DF-BC9C-FE408D4CD7A9}" type="presOf" srcId="{CFF9A50D-47D2-4FC5-AA4D-0511981AEAF9}" destId="{998F3C21-2038-4DC4-842D-E86E9349E4E8}" srcOrd="0" destOrd="0" presId="urn:microsoft.com/office/officeart/2005/8/layout/vProcess5"/>
    <dgm:cxn modelId="{8CE2D66F-C79B-4688-B809-AAE460FE51E2}" type="presOf" srcId="{61FA8782-9CC3-4241-BFAD-91481B41CF0A}" destId="{FDA43637-AB41-4B2F-96CD-2B8B73E3108C}" srcOrd="1" destOrd="0" presId="urn:microsoft.com/office/officeart/2005/8/layout/vProcess5"/>
    <dgm:cxn modelId="{88FEC71A-1E92-4C11-8313-78444625941D}" srcId="{E3931B64-7BCB-4E8D-847A-D35425A44E76}" destId="{7E6CCB9C-AEF0-43B0-AC2A-9BB605E920F7}" srcOrd="0" destOrd="0" parTransId="{B61709D0-C652-46FD-A99D-1F08824A94A2}" sibTransId="{2B5668B8-B727-43C8-BFD3-A51B671139B0}"/>
    <dgm:cxn modelId="{2DB35B4D-B39C-4A47-8F18-90CB9FADB285}" type="presOf" srcId="{F2574EDD-2BEF-43FA-A2CC-A5852BE741BA}" destId="{F686046E-30BE-46B1-ADB4-A410189F0673}" srcOrd="0" destOrd="0" presId="urn:microsoft.com/office/officeart/2005/8/layout/vProcess5"/>
    <dgm:cxn modelId="{8E2E0DF0-7B27-4E22-8C80-7CCE9ADC5047}" type="presOf" srcId="{E3931B64-7BCB-4E8D-847A-D35425A44E76}" destId="{5A912E31-4F4F-44C7-9431-26C574883709}" srcOrd="0" destOrd="0" presId="urn:microsoft.com/office/officeart/2005/8/layout/vProcess5"/>
    <dgm:cxn modelId="{354368BA-34E1-4C15-A370-FAFFB1DBAAC9}" srcId="{E3931B64-7BCB-4E8D-847A-D35425A44E76}" destId="{CFF9A50D-47D2-4FC5-AA4D-0511981AEAF9}" srcOrd="2" destOrd="0" parTransId="{69F3CB22-7F85-4C6A-8D77-24BA8BBC6204}" sibTransId="{FE5CBE72-9194-460C-8EE3-1368477EE02A}"/>
    <dgm:cxn modelId="{D08AB5B7-10D9-4870-80C6-2A7074DF8C3A}" type="presOf" srcId="{7E6CCB9C-AEF0-43B0-AC2A-9BB605E920F7}" destId="{427250A3-3312-4E85-BE7B-1973FC3C54B4}" srcOrd="0" destOrd="0" presId="urn:microsoft.com/office/officeart/2005/8/layout/vProcess5"/>
    <dgm:cxn modelId="{059A9E23-0A3C-40D3-8588-D2411A6C1F0E}" type="presParOf" srcId="{5A912E31-4F4F-44C7-9431-26C574883709}" destId="{D13F4959-0C0C-4B51-8BEB-4D16B32041C8}" srcOrd="0" destOrd="0" presId="urn:microsoft.com/office/officeart/2005/8/layout/vProcess5"/>
    <dgm:cxn modelId="{F8CD8B7D-CC6D-4184-963F-2A12DF540A90}" type="presParOf" srcId="{5A912E31-4F4F-44C7-9431-26C574883709}" destId="{427250A3-3312-4E85-BE7B-1973FC3C54B4}" srcOrd="1" destOrd="0" presId="urn:microsoft.com/office/officeart/2005/8/layout/vProcess5"/>
    <dgm:cxn modelId="{6D578832-9B18-4551-8DEC-9DD9F69862B1}" type="presParOf" srcId="{5A912E31-4F4F-44C7-9431-26C574883709}" destId="{314255CB-CB7C-4014-BC50-B89106BF8E85}" srcOrd="2" destOrd="0" presId="urn:microsoft.com/office/officeart/2005/8/layout/vProcess5"/>
    <dgm:cxn modelId="{40A23588-6894-44B1-8DD3-8AADC697599E}" type="presParOf" srcId="{5A912E31-4F4F-44C7-9431-26C574883709}" destId="{998F3C21-2038-4DC4-842D-E86E9349E4E8}" srcOrd="3" destOrd="0" presId="urn:microsoft.com/office/officeart/2005/8/layout/vProcess5"/>
    <dgm:cxn modelId="{8B5175CE-B1F8-4174-8FD6-2376E0B65938}" type="presParOf" srcId="{5A912E31-4F4F-44C7-9431-26C574883709}" destId="{3EA0FFA1-2F17-41C0-9778-D570F4D2BF86}" srcOrd="4" destOrd="0" presId="urn:microsoft.com/office/officeart/2005/8/layout/vProcess5"/>
    <dgm:cxn modelId="{1E8C0E57-9A90-4551-8C69-0372BC130DE0}" type="presParOf" srcId="{5A912E31-4F4F-44C7-9431-26C574883709}" destId="{F686046E-30BE-46B1-ADB4-A410189F0673}" srcOrd="5" destOrd="0" presId="urn:microsoft.com/office/officeart/2005/8/layout/vProcess5"/>
    <dgm:cxn modelId="{7AB17888-C113-460C-B9E3-5FAC26591C32}" type="presParOf" srcId="{5A912E31-4F4F-44C7-9431-26C574883709}" destId="{05D41A0B-EB12-4E8F-A3E0-89C41C2295DF}" srcOrd="6" destOrd="0" presId="urn:microsoft.com/office/officeart/2005/8/layout/vProcess5"/>
    <dgm:cxn modelId="{7D81A10C-11C3-4C3B-8BDA-F0493372AFDA}" type="presParOf" srcId="{5A912E31-4F4F-44C7-9431-26C574883709}" destId="{FDA43637-AB41-4B2F-96CD-2B8B73E3108C}" srcOrd="7" destOrd="0" presId="urn:microsoft.com/office/officeart/2005/8/layout/vProcess5"/>
    <dgm:cxn modelId="{7B454C5B-16E5-4D84-8811-689916767946}" type="presParOf" srcId="{5A912E31-4F4F-44C7-9431-26C574883709}" destId="{A2E3D746-2B10-482B-9C73-C5E6B42629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5E100-A1FD-4E41-8676-051F117A48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</dgm:pt>
    <dgm:pt modelId="{92517672-7085-4D02-92EE-04DBD87B4ED1}">
      <dgm:prSet phldrT="[Текст]" custT="1"/>
      <dgm:spPr/>
      <dgm:t>
        <a:bodyPr/>
        <a:lstStyle/>
        <a:p>
          <a:r>
            <a:rPr lang="uk-UA" sz="1900" dirty="0" smtClean="0">
              <a:latin typeface="Monotype Corsiva" panose="03010101010201010101" pitchFamily="66" charset="0"/>
            </a:rPr>
            <a:t>Систематизування та узагальнювання</a:t>
          </a:r>
          <a:endParaRPr lang="ru-RU" sz="1900" dirty="0">
            <a:latin typeface="Monotype Corsiva" panose="03010101010201010101" pitchFamily="66" charset="0"/>
          </a:endParaRPr>
        </a:p>
      </dgm:t>
    </dgm:pt>
    <dgm:pt modelId="{DF20AF3E-38BF-44AA-BD45-8CBD1836C9A8}" type="parTrans" cxnId="{81CC2591-71E2-4EE1-B929-D35A7A6F5C23}">
      <dgm:prSet/>
      <dgm:spPr/>
      <dgm:t>
        <a:bodyPr/>
        <a:lstStyle/>
        <a:p>
          <a:endParaRPr lang="ru-RU"/>
        </a:p>
      </dgm:t>
    </dgm:pt>
    <dgm:pt modelId="{04F360F2-8C03-42E2-911D-2D94189E4F1A}" type="sibTrans" cxnId="{81CC2591-71E2-4EE1-B929-D35A7A6F5C23}">
      <dgm:prSet/>
      <dgm:spPr/>
      <dgm:t>
        <a:bodyPr/>
        <a:lstStyle/>
        <a:p>
          <a:endParaRPr lang="ru-RU"/>
        </a:p>
      </dgm:t>
    </dgm:pt>
    <dgm:pt modelId="{AB3F8E46-682B-4EC3-868D-B6C0BD612F48}">
      <dgm:prSet phldrT="[Текст]" custT="1"/>
      <dgm:spPr/>
      <dgm:t>
        <a:bodyPr/>
        <a:lstStyle/>
        <a:p>
          <a:r>
            <a:rPr lang="uk-UA" sz="1900" dirty="0" smtClean="0">
              <a:latin typeface="Monotype Corsiva" panose="03010101010201010101" pitchFamily="66" charset="0"/>
            </a:rPr>
            <a:t>Проведення рейтингової оцінки працівників СВА.</a:t>
          </a:r>
          <a:endParaRPr lang="ru-RU" sz="1900" dirty="0">
            <a:latin typeface="Monotype Corsiva" panose="03010101010201010101" pitchFamily="66" charset="0"/>
          </a:endParaRPr>
        </a:p>
      </dgm:t>
    </dgm:pt>
    <dgm:pt modelId="{9A7809CE-1EB6-4786-A847-54AFC620C99B}" type="parTrans" cxnId="{388B41BC-ACB3-4A40-AA36-64EC4F2F621E}">
      <dgm:prSet/>
      <dgm:spPr/>
      <dgm:t>
        <a:bodyPr/>
        <a:lstStyle/>
        <a:p>
          <a:endParaRPr lang="ru-RU"/>
        </a:p>
      </dgm:t>
    </dgm:pt>
    <dgm:pt modelId="{8F0E1944-90A2-4E82-B348-F2EB17F2F629}" type="sibTrans" cxnId="{388B41BC-ACB3-4A40-AA36-64EC4F2F621E}">
      <dgm:prSet/>
      <dgm:spPr/>
      <dgm:t>
        <a:bodyPr/>
        <a:lstStyle/>
        <a:p>
          <a:endParaRPr lang="ru-RU"/>
        </a:p>
      </dgm:t>
    </dgm:pt>
    <dgm:pt modelId="{045DFBE3-5A3F-4427-A8AE-4417073F976A}">
      <dgm:prSet phldrT="[Текст]" custT="1"/>
      <dgm:spPr/>
      <dgm:t>
        <a:bodyPr/>
        <a:lstStyle/>
        <a:p>
          <a:r>
            <a:rPr lang="uk-UA" sz="1600" dirty="0" smtClean="0">
              <a:latin typeface="Monotype Corsiva" panose="03010101010201010101" pitchFamily="66" charset="0"/>
            </a:rPr>
            <a:t>Рейтинг дозволяє об'єктивно оцінити персональну роботу внутрішніх аудиторів та ефективність роботи СВА</a:t>
          </a:r>
          <a:endParaRPr lang="ru-RU" sz="1600" dirty="0">
            <a:latin typeface="Monotype Corsiva" panose="03010101010201010101" pitchFamily="66" charset="0"/>
          </a:endParaRPr>
        </a:p>
      </dgm:t>
    </dgm:pt>
    <dgm:pt modelId="{1C881FF3-E325-4734-988B-966FFE857F68}" type="parTrans" cxnId="{C6AA2F5B-C109-4AAB-9D49-D13B446915C2}">
      <dgm:prSet/>
      <dgm:spPr/>
      <dgm:t>
        <a:bodyPr/>
        <a:lstStyle/>
        <a:p>
          <a:endParaRPr lang="ru-RU"/>
        </a:p>
      </dgm:t>
    </dgm:pt>
    <dgm:pt modelId="{753C5A40-0446-48E1-92A5-9E46C5C7B140}" type="sibTrans" cxnId="{C6AA2F5B-C109-4AAB-9D49-D13B446915C2}">
      <dgm:prSet/>
      <dgm:spPr/>
      <dgm:t>
        <a:bodyPr/>
        <a:lstStyle/>
        <a:p>
          <a:endParaRPr lang="ru-RU"/>
        </a:p>
      </dgm:t>
    </dgm:pt>
    <dgm:pt modelId="{F97544A3-0E72-451F-8D03-FBD59E30C1F4}" type="pres">
      <dgm:prSet presAssocID="{6955E100-A1FD-4E41-8676-051F117A4882}" presName="rootnode" presStyleCnt="0">
        <dgm:presLayoutVars>
          <dgm:chMax/>
          <dgm:chPref/>
          <dgm:dir/>
          <dgm:animLvl val="lvl"/>
        </dgm:presLayoutVars>
      </dgm:prSet>
      <dgm:spPr/>
    </dgm:pt>
    <dgm:pt modelId="{94C5F9AD-E9CE-406D-884C-D005B3BF6364}" type="pres">
      <dgm:prSet presAssocID="{92517672-7085-4D02-92EE-04DBD87B4ED1}" presName="composite" presStyleCnt="0"/>
      <dgm:spPr/>
    </dgm:pt>
    <dgm:pt modelId="{3BBCD216-BC68-4E73-B941-5B7FC992F580}" type="pres">
      <dgm:prSet presAssocID="{92517672-7085-4D02-92EE-04DBD87B4ED1}" presName="bentUpArrow1" presStyleLbl="alignImgPlace1" presStyleIdx="0" presStyleCnt="2" custLinFactNeighborX="-2815" custLinFactNeighborY="0"/>
      <dgm:spPr/>
    </dgm:pt>
    <dgm:pt modelId="{E97EEF10-60CC-48C6-8493-D4DAC5D1F7E6}" type="pres">
      <dgm:prSet presAssocID="{92517672-7085-4D02-92EE-04DBD87B4ED1}" presName="ParentText" presStyleLbl="node1" presStyleIdx="0" presStyleCnt="3" custLinFactNeighborX="-52043" custLinFactNeighborY="5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55C78-30C9-4959-A91C-19C709E77FAB}" type="pres">
      <dgm:prSet presAssocID="{92517672-7085-4D02-92EE-04DBD87B4ED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31DE857-47B2-4FD0-9780-B0179D7C4184}" type="pres">
      <dgm:prSet presAssocID="{04F360F2-8C03-42E2-911D-2D94189E4F1A}" presName="sibTrans" presStyleCnt="0"/>
      <dgm:spPr/>
    </dgm:pt>
    <dgm:pt modelId="{B950CF17-1CC5-4320-83DF-918A224D9EA0}" type="pres">
      <dgm:prSet presAssocID="{AB3F8E46-682B-4EC3-868D-B6C0BD612F48}" presName="composite" presStyleCnt="0"/>
      <dgm:spPr/>
    </dgm:pt>
    <dgm:pt modelId="{2E499747-1110-4114-9DBC-734C0A8E0FB6}" type="pres">
      <dgm:prSet presAssocID="{AB3F8E46-682B-4EC3-868D-B6C0BD612F48}" presName="bentUpArrow1" presStyleLbl="alignImgPlace1" presStyleIdx="1" presStyleCnt="2" custLinFactNeighborX="73201" custLinFactNeighborY="3205"/>
      <dgm:spPr/>
    </dgm:pt>
    <dgm:pt modelId="{489010F7-09CC-4DC0-B9DC-28DCE6283169}" type="pres">
      <dgm:prSet presAssocID="{AB3F8E46-682B-4EC3-868D-B6C0BD612F4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5006E-DD23-48A6-A8D6-0F36AB6ABCA3}" type="pres">
      <dgm:prSet presAssocID="{AB3F8E46-682B-4EC3-868D-B6C0BD612F4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9ED9381-6962-45EA-B4B8-85F03BF5AA89}" type="pres">
      <dgm:prSet presAssocID="{8F0E1944-90A2-4E82-B348-F2EB17F2F629}" presName="sibTrans" presStyleCnt="0"/>
      <dgm:spPr/>
    </dgm:pt>
    <dgm:pt modelId="{384A2DA1-05A4-42B8-95EE-8753F1C9CB52}" type="pres">
      <dgm:prSet presAssocID="{045DFBE3-5A3F-4427-A8AE-4417073F976A}" presName="composite" presStyleCnt="0"/>
      <dgm:spPr/>
    </dgm:pt>
    <dgm:pt modelId="{798D0ABA-D6AE-45E2-B157-A193E0FA9C79}" type="pres">
      <dgm:prSet presAssocID="{045DFBE3-5A3F-4427-A8AE-4417073F976A}" presName="ParentText" presStyleLbl="node1" presStyleIdx="2" presStyleCnt="3" custLinFactNeighborX="45479" custLinFactNeighborY="-18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19183-5782-4F23-93D6-F69C049F1AC5}" type="presOf" srcId="{045DFBE3-5A3F-4427-A8AE-4417073F976A}" destId="{798D0ABA-D6AE-45E2-B157-A193E0FA9C79}" srcOrd="0" destOrd="0" presId="urn:microsoft.com/office/officeart/2005/8/layout/StepDownProcess"/>
    <dgm:cxn modelId="{7D78682F-3E00-4B02-AEFE-A5572331FEE1}" type="presOf" srcId="{92517672-7085-4D02-92EE-04DBD87B4ED1}" destId="{E97EEF10-60CC-48C6-8493-D4DAC5D1F7E6}" srcOrd="0" destOrd="0" presId="urn:microsoft.com/office/officeart/2005/8/layout/StepDownProcess"/>
    <dgm:cxn modelId="{5521A020-74F6-4B3A-BC8F-2567DB59BAAB}" type="presOf" srcId="{6955E100-A1FD-4E41-8676-051F117A4882}" destId="{F97544A3-0E72-451F-8D03-FBD59E30C1F4}" srcOrd="0" destOrd="0" presId="urn:microsoft.com/office/officeart/2005/8/layout/StepDownProcess"/>
    <dgm:cxn modelId="{81CC2591-71E2-4EE1-B929-D35A7A6F5C23}" srcId="{6955E100-A1FD-4E41-8676-051F117A4882}" destId="{92517672-7085-4D02-92EE-04DBD87B4ED1}" srcOrd="0" destOrd="0" parTransId="{DF20AF3E-38BF-44AA-BD45-8CBD1836C9A8}" sibTransId="{04F360F2-8C03-42E2-911D-2D94189E4F1A}"/>
    <dgm:cxn modelId="{388B41BC-ACB3-4A40-AA36-64EC4F2F621E}" srcId="{6955E100-A1FD-4E41-8676-051F117A4882}" destId="{AB3F8E46-682B-4EC3-868D-B6C0BD612F48}" srcOrd="1" destOrd="0" parTransId="{9A7809CE-1EB6-4786-A847-54AFC620C99B}" sibTransId="{8F0E1944-90A2-4E82-B348-F2EB17F2F629}"/>
    <dgm:cxn modelId="{5C7813F6-B6C6-438D-A32A-D86EA13BF547}" type="presOf" srcId="{AB3F8E46-682B-4EC3-868D-B6C0BD612F48}" destId="{489010F7-09CC-4DC0-B9DC-28DCE6283169}" srcOrd="0" destOrd="0" presId="urn:microsoft.com/office/officeart/2005/8/layout/StepDownProcess"/>
    <dgm:cxn modelId="{C6AA2F5B-C109-4AAB-9D49-D13B446915C2}" srcId="{6955E100-A1FD-4E41-8676-051F117A4882}" destId="{045DFBE3-5A3F-4427-A8AE-4417073F976A}" srcOrd="2" destOrd="0" parTransId="{1C881FF3-E325-4734-988B-966FFE857F68}" sibTransId="{753C5A40-0446-48E1-92A5-9E46C5C7B140}"/>
    <dgm:cxn modelId="{2E42A700-F5FB-4828-A8DC-1EC7175BBCD9}" type="presParOf" srcId="{F97544A3-0E72-451F-8D03-FBD59E30C1F4}" destId="{94C5F9AD-E9CE-406D-884C-D005B3BF6364}" srcOrd="0" destOrd="0" presId="urn:microsoft.com/office/officeart/2005/8/layout/StepDownProcess"/>
    <dgm:cxn modelId="{628D456B-CC7C-4DA6-A1C1-4E4FC6B58D20}" type="presParOf" srcId="{94C5F9AD-E9CE-406D-884C-D005B3BF6364}" destId="{3BBCD216-BC68-4E73-B941-5B7FC992F580}" srcOrd="0" destOrd="0" presId="urn:microsoft.com/office/officeart/2005/8/layout/StepDownProcess"/>
    <dgm:cxn modelId="{0D31D4A0-232A-426D-87BD-0071367C37C3}" type="presParOf" srcId="{94C5F9AD-E9CE-406D-884C-D005B3BF6364}" destId="{E97EEF10-60CC-48C6-8493-D4DAC5D1F7E6}" srcOrd="1" destOrd="0" presId="urn:microsoft.com/office/officeart/2005/8/layout/StepDownProcess"/>
    <dgm:cxn modelId="{53328DD4-5022-4B86-A14A-BE6EF91B4771}" type="presParOf" srcId="{94C5F9AD-E9CE-406D-884C-D005B3BF6364}" destId="{7CF55C78-30C9-4959-A91C-19C709E77FAB}" srcOrd="2" destOrd="0" presId="urn:microsoft.com/office/officeart/2005/8/layout/StepDownProcess"/>
    <dgm:cxn modelId="{0BF8A9D5-1A80-4515-9ACF-903108DCA098}" type="presParOf" srcId="{F97544A3-0E72-451F-8D03-FBD59E30C1F4}" destId="{031DE857-47B2-4FD0-9780-B0179D7C4184}" srcOrd="1" destOrd="0" presId="urn:microsoft.com/office/officeart/2005/8/layout/StepDownProcess"/>
    <dgm:cxn modelId="{D2785B08-0B4E-47FB-B934-09FFF82D206D}" type="presParOf" srcId="{F97544A3-0E72-451F-8D03-FBD59E30C1F4}" destId="{B950CF17-1CC5-4320-83DF-918A224D9EA0}" srcOrd="2" destOrd="0" presId="urn:microsoft.com/office/officeart/2005/8/layout/StepDownProcess"/>
    <dgm:cxn modelId="{907AE5B8-2628-4BA5-8227-E9B6BBCD343E}" type="presParOf" srcId="{B950CF17-1CC5-4320-83DF-918A224D9EA0}" destId="{2E499747-1110-4114-9DBC-734C0A8E0FB6}" srcOrd="0" destOrd="0" presId="urn:microsoft.com/office/officeart/2005/8/layout/StepDownProcess"/>
    <dgm:cxn modelId="{25F3F037-485C-4F0E-A2AC-E730F5449DEB}" type="presParOf" srcId="{B950CF17-1CC5-4320-83DF-918A224D9EA0}" destId="{489010F7-09CC-4DC0-B9DC-28DCE6283169}" srcOrd="1" destOrd="0" presId="urn:microsoft.com/office/officeart/2005/8/layout/StepDownProcess"/>
    <dgm:cxn modelId="{95847F1F-2545-4A79-8C6F-9D146EDF8924}" type="presParOf" srcId="{B950CF17-1CC5-4320-83DF-918A224D9EA0}" destId="{5455006E-DD23-48A6-A8D6-0F36AB6ABCA3}" srcOrd="2" destOrd="0" presId="urn:microsoft.com/office/officeart/2005/8/layout/StepDownProcess"/>
    <dgm:cxn modelId="{30367426-5B22-4FA4-81F6-79AE1DDD9EC5}" type="presParOf" srcId="{F97544A3-0E72-451F-8D03-FBD59E30C1F4}" destId="{69ED9381-6962-45EA-B4B8-85F03BF5AA89}" srcOrd="3" destOrd="0" presId="urn:microsoft.com/office/officeart/2005/8/layout/StepDownProcess"/>
    <dgm:cxn modelId="{CA642375-E9AC-4459-B02E-203BAF47EAB3}" type="presParOf" srcId="{F97544A3-0E72-451F-8D03-FBD59E30C1F4}" destId="{384A2DA1-05A4-42B8-95EE-8753F1C9CB52}" srcOrd="4" destOrd="0" presId="urn:microsoft.com/office/officeart/2005/8/layout/StepDownProcess"/>
    <dgm:cxn modelId="{7A21E278-7BF9-49DC-B47B-500976025B03}" type="presParOf" srcId="{384A2DA1-05A4-42B8-95EE-8753F1C9CB52}" destId="{798D0ABA-D6AE-45E2-B157-A193E0FA9C7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9A4E8A-7D86-4F89-9B17-E661628A6F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5A611F-0F5E-4BC2-9E95-FB819F2DD5C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Обґрунтованість і ефективність використання фінансових ресурсів </a:t>
          </a:r>
          <a:endParaRPr lang="ru-RU" dirty="0">
            <a:latin typeface="Monotype Corsiva" panose="03010101010201010101" pitchFamily="66" charset="0"/>
          </a:endParaRPr>
        </a:p>
      </dgm:t>
    </dgm:pt>
    <dgm:pt modelId="{AF38676E-D8E5-4FAE-ADB8-BD9F058FDE8C}" type="parTrans" cxnId="{263731D4-73FE-40E7-B9B6-21CF6D99E57B}">
      <dgm:prSet/>
      <dgm:spPr/>
      <dgm:t>
        <a:bodyPr/>
        <a:lstStyle/>
        <a:p>
          <a:endParaRPr lang="ru-RU"/>
        </a:p>
      </dgm:t>
    </dgm:pt>
    <dgm:pt modelId="{E90ED4E8-9A10-4FFC-B8BF-4721B669056F}" type="sibTrans" cxnId="{263731D4-73FE-40E7-B9B6-21CF6D99E57B}">
      <dgm:prSet/>
      <dgm:spPr/>
      <dgm:t>
        <a:bodyPr/>
        <a:lstStyle/>
        <a:p>
          <a:endParaRPr lang="ru-RU"/>
        </a:p>
      </dgm:t>
    </dgm:pt>
    <dgm:pt modelId="{1A9E48DF-0095-4F48-A278-FE9DBD3EB58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Робота інформаційних систем</a:t>
          </a:r>
          <a:endParaRPr lang="ru-RU" dirty="0">
            <a:latin typeface="Monotype Corsiva" panose="03010101010201010101" pitchFamily="66" charset="0"/>
          </a:endParaRPr>
        </a:p>
      </dgm:t>
    </dgm:pt>
    <dgm:pt modelId="{2E7B0C2F-8906-45EA-B749-5573BA54E966}" type="parTrans" cxnId="{DFA35127-4C19-42A2-B11D-AFDF1C6B1586}">
      <dgm:prSet/>
      <dgm:spPr/>
      <dgm:t>
        <a:bodyPr/>
        <a:lstStyle/>
        <a:p>
          <a:endParaRPr lang="ru-RU"/>
        </a:p>
      </dgm:t>
    </dgm:pt>
    <dgm:pt modelId="{F2922563-CAE3-4549-8F9E-EC1C4CE4FB61}" type="sibTrans" cxnId="{DFA35127-4C19-42A2-B11D-AFDF1C6B1586}">
      <dgm:prSet/>
      <dgm:spPr/>
      <dgm:t>
        <a:bodyPr/>
        <a:lstStyle/>
        <a:p>
          <a:endParaRPr lang="ru-RU"/>
        </a:p>
      </dgm:t>
    </dgm:pt>
    <dgm:pt modelId="{F40E5602-5974-4DC6-A8C8-7DC3C872B0B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Формування фінансової звітності і проведення фінансового аналізу фінансово – господарської діяльності підприємства</a:t>
          </a:r>
          <a:endParaRPr lang="ru-RU" dirty="0">
            <a:latin typeface="Monotype Corsiva" panose="03010101010201010101" pitchFamily="66" charset="0"/>
          </a:endParaRPr>
        </a:p>
      </dgm:t>
    </dgm:pt>
    <dgm:pt modelId="{F2B2AB1B-5AA0-407E-A0B7-5275E56CEF26}" type="parTrans" cxnId="{A26953FD-130B-4826-95DC-2A6F32DE0C03}">
      <dgm:prSet/>
      <dgm:spPr/>
      <dgm:t>
        <a:bodyPr/>
        <a:lstStyle/>
        <a:p>
          <a:endParaRPr lang="ru-RU"/>
        </a:p>
      </dgm:t>
    </dgm:pt>
    <dgm:pt modelId="{E148213E-AEED-4D8A-AE8E-B402358598A4}" type="sibTrans" cxnId="{A26953FD-130B-4826-95DC-2A6F32DE0C03}">
      <dgm:prSet/>
      <dgm:spPr/>
      <dgm:t>
        <a:bodyPr/>
        <a:lstStyle/>
        <a:p>
          <a:endParaRPr lang="ru-RU"/>
        </a:p>
      </dgm:t>
    </dgm:pt>
    <dgm:pt modelId="{4C20A70F-AB36-44D3-92FB-F682A00C6E3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Monotype Corsiva" panose="03010101010201010101" pitchFamily="66" charset="0"/>
            </a:rPr>
            <a:t>Вивчення окремих фінансово – господарських операцій та економічну доцільність їх здійснення</a:t>
          </a:r>
          <a:endParaRPr lang="ru-RU" dirty="0">
            <a:latin typeface="Monotype Corsiva" panose="03010101010201010101" pitchFamily="66" charset="0"/>
          </a:endParaRPr>
        </a:p>
      </dgm:t>
    </dgm:pt>
    <dgm:pt modelId="{94BEA09C-44CE-4C75-ACDE-0B1385563450}" type="parTrans" cxnId="{8FB38A58-724C-4BCF-8EB5-8C3FB40C5A86}">
      <dgm:prSet/>
      <dgm:spPr/>
      <dgm:t>
        <a:bodyPr/>
        <a:lstStyle/>
        <a:p>
          <a:endParaRPr lang="ru-RU"/>
        </a:p>
      </dgm:t>
    </dgm:pt>
    <dgm:pt modelId="{D732D60F-D701-409E-99CF-7434964136E2}" type="sibTrans" cxnId="{8FB38A58-724C-4BCF-8EB5-8C3FB40C5A86}">
      <dgm:prSet/>
      <dgm:spPr/>
      <dgm:t>
        <a:bodyPr/>
        <a:lstStyle/>
        <a:p>
          <a:endParaRPr lang="ru-RU"/>
        </a:p>
      </dgm:t>
    </dgm:pt>
    <dgm:pt modelId="{CEFCC1EA-C80F-4AFC-A378-7BF8194126E2}" type="pres">
      <dgm:prSet presAssocID="{529A4E8A-7D86-4F89-9B17-E661628A6F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DB0D9-C771-43C2-BACC-2A6733308E37}" type="pres">
      <dgm:prSet presAssocID="{E45A611F-0F5E-4BC2-9E95-FB819F2DD5C3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2A67C95-63F3-47E2-943F-D1CF9488EEE4}" type="pres">
      <dgm:prSet presAssocID="{E90ED4E8-9A10-4FFC-B8BF-4721B669056F}" presName="sibTrans" presStyleCnt="0"/>
      <dgm:spPr/>
    </dgm:pt>
    <dgm:pt modelId="{4AC1D7D1-1107-4E92-A3D9-50729496226A}" type="pres">
      <dgm:prSet presAssocID="{1A9E48DF-0095-4F48-A278-FE9DBD3EB587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3E3B32-90F7-4432-858A-2DB5806EB0A9}" type="pres">
      <dgm:prSet presAssocID="{F2922563-CAE3-4549-8F9E-EC1C4CE4FB61}" presName="sibTrans" presStyleCnt="0"/>
      <dgm:spPr/>
    </dgm:pt>
    <dgm:pt modelId="{FF4887C3-D3B3-46D7-BFBE-0661F754F846}" type="pres">
      <dgm:prSet presAssocID="{F40E5602-5974-4DC6-A8C8-7DC3C872B0B3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454F6B1-DEFF-4CA4-8FF6-2B53928AD2C9}" type="pres">
      <dgm:prSet presAssocID="{E148213E-AEED-4D8A-AE8E-B402358598A4}" presName="sibTrans" presStyleCnt="0"/>
      <dgm:spPr/>
    </dgm:pt>
    <dgm:pt modelId="{94ADA8D7-B18F-4B35-8E9D-C946500ED208}" type="pres">
      <dgm:prSet presAssocID="{4C20A70F-AB36-44D3-92FB-F682A00C6E36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7335ABA-D66B-4B4C-93AC-42F4C3D4AB89}" type="presOf" srcId="{1A9E48DF-0095-4F48-A278-FE9DBD3EB587}" destId="{4AC1D7D1-1107-4E92-A3D9-50729496226A}" srcOrd="0" destOrd="0" presId="urn:microsoft.com/office/officeart/2005/8/layout/default"/>
    <dgm:cxn modelId="{8FB38A58-724C-4BCF-8EB5-8C3FB40C5A86}" srcId="{529A4E8A-7D86-4F89-9B17-E661628A6FDA}" destId="{4C20A70F-AB36-44D3-92FB-F682A00C6E36}" srcOrd="3" destOrd="0" parTransId="{94BEA09C-44CE-4C75-ACDE-0B1385563450}" sibTransId="{D732D60F-D701-409E-99CF-7434964136E2}"/>
    <dgm:cxn modelId="{86A989E1-BCC9-422E-9556-AA744C52ED89}" type="presOf" srcId="{F40E5602-5974-4DC6-A8C8-7DC3C872B0B3}" destId="{FF4887C3-D3B3-46D7-BFBE-0661F754F846}" srcOrd="0" destOrd="0" presId="urn:microsoft.com/office/officeart/2005/8/layout/default"/>
    <dgm:cxn modelId="{28EB74F0-F007-4756-B23D-F0F1C9D6DBBB}" type="presOf" srcId="{E45A611F-0F5E-4BC2-9E95-FB819F2DD5C3}" destId="{3A8DB0D9-C771-43C2-BACC-2A6733308E37}" srcOrd="0" destOrd="0" presId="urn:microsoft.com/office/officeart/2005/8/layout/default"/>
    <dgm:cxn modelId="{263731D4-73FE-40E7-B9B6-21CF6D99E57B}" srcId="{529A4E8A-7D86-4F89-9B17-E661628A6FDA}" destId="{E45A611F-0F5E-4BC2-9E95-FB819F2DD5C3}" srcOrd="0" destOrd="0" parTransId="{AF38676E-D8E5-4FAE-ADB8-BD9F058FDE8C}" sibTransId="{E90ED4E8-9A10-4FFC-B8BF-4721B669056F}"/>
    <dgm:cxn modelId="{09E30876-7989-46D8-B3F8-35BEFB259770}" type="presOf" srcId="{529A4E8A-7D86-4F89-9B17-E661628A6FDA}" destId="{CEFCC1EA-C80F-4AFC-A378-7BF8194126E2}" srcOrd="0" destOrd="0" presId="urn:microsoft.com/office/officeart/2005/8/layout/default"/>
    <dgm:cxn modelId="{A26953FD-130B-4826-95DC-2A6F32DE0C03}" srcId="{529A4E8A-7D86-4F89-9B17-E661628A6FDA}" destId="{F40E5602-5974-4DC6-A8C8-7DC3C872B0B3}" srcOrd="2" destOrd="0" parTransId="{F2B2AB1B-5AA0-407E-A0B7-5275E56CEF26}" sibTransId="{E148213E-AEED-4D8A-AE8E-B402358598A4}"/>
    <dgm:cxn modelId="{DFA35127-4C19-42A2-B11D-AFDF1C6B1586}" srcId="{529A4E8A-7D86-4F89-9B17-E661628A6FDA}" destId="{1A9E48DF-0095-4F48-A278-FE9DBD3EB587}" srcOrd="1" destOrd="0" parTransId="{2E7B0C2F-8906-45EA-B749-5573BA54E966}" sibTransId="{F2922563-CAE3-4549-8F9E-EC1C4CE4FB61}"/>
    <dgm:cxn modelId="{B9FF3B81-C1C7-461B-A6CB-0FBE7E976BE1}" type="presOf" srcId="{4C20A70F-AB36-44D3-92FB-F682A00C6E36}" destId="{94ADA8D7-B18F-4B35-8E9D-C946500ED208}" srcOrd="0" destOrd="0" presId="urn:microsoft.com/office/officeart/2005/8/layout/default"/>
    <dgm:cxn modelId="{535FE5AA-596E-4FDF-9322-1E0B589FFF77}" type="presParOf" srcId="{CEFCC1EA-C80F-4AFC-A378-7BF8194126E2}" destId="{3A8DB0D9-C771-43C2-BACC-2A6733308E37}" srcOrd="0" destOrd="0" presId="urn:microsoft.com/office/officeart/2005/8/layout/default"/>
    <dgm:cxn modelId="{639D7AA1-6AE4-497D-9882-363F7474FE70}" type="presParOf" srcId="{CEFCC1EA-C80F-4AFC-A378-7BF8194126E2}" destId="{D2A67C95-63F3-47E2-943F-D1CF9488EEE4}" srcOrd="1" destOrd="0" presId="urn:microsoft.com/office/officeart/2005/8/layout/default"/>
    <dgm:cxn modelId="{829AEE39-34B7-4ADD-92B9-5E3D9475F853}" type="presParOf" srcId="{CEFCC1EA-C80F-4AFC-A378-7BF8194126E2}" destId="{4AC1D7D1-1107-4E92-A3D9-50729496226A}" srcOrd="2" destOrd="0" presId="urn:microsoft.com/office/officeart/2005/8/layout/default"/>
    <dgm:cxn modelId="{3E650ACA-74A8-4530-B250-11B89FA65B25}" type="presParOf" srcId="{CEFCC1EA-C80F-4AFC-A378-7BF8194126E2}" destId="{9F3E3B32-90F7-4432-858A-2DB5806EB0A9}" srcOrd="3" destOrd="0" presId="urn:microsoft.com/office/officeart/2005/8/layout/default"/>
    <dgm:cxn modelId="{699BDF0E-68EE-4CB5-B998-FDE894EFB132}" type="presParOf" srcId="{CEFCC1EA-C80F-4AFC-A378-7BF8194126E2}" destId="{FF4887C3-D3B3-46D7-BFBE-0661F754F846}" srcOrd="4" destOrd="0" presId="urn:microsoft.com/office/officeart/2005/8/layout/default"/>
    <dgm:cxn modelId="{04895C94-0F37-4E44-A93B-DFCBC75EB0F8}" type="presParOf" srcId="{CEFCC1EA-C80F-4AFC-A378-7BF8194126E2}" destId="{8454F6B1-DEFF-4CA4-8FF6-2B53928AD2C9}" srcOrd="5" destOrd="0" presId="urn:microsoft.com/office/officeart/2005/8/layout/default"/>
    <dgm:cxn modelId="{007DBA07-353B-4FA0-8D98-6D579BCC6149}" type="presParOf" srcId="{CEFCC1EA-C80F-4AFC-A378-7BF8194126E2}" destId="{94ADA8D7-B18F-4B35-8E9D-C946500ED2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58D5F2-5E9D-47F0-A1E8-7AAF2E0F46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EEB341-6E42-424D-BA63-4251BB163FE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Сприяння більш результативній та ефективній системі внутрішнього контролю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BC8D9B8-CB74-432E-B09A-021C506EE9EA}" type="parTrans" cxnId="{E1B2C1C7-9A80-4C07-A530-F017DC34C0F6}">
      <dgm:prSet/>
      <dgm:spPr/>
      <dgm:t>
        <a:bodyPr/>
        <a:lstStyle/>
        <a:p>
          <a:endParaRPr lang="ru-RU"/>
        </a:p>
      </dgm:t>
    </dgm:pt>
    <dgm:pt modelId="{4AC6F77D-F502-4794-A52F-32BE9658C26B}" type="sibTrans" cxnId="{E1B2C1C7-9A80-4C07-A530-F017DC34C0F6}">
      <dgm:prSet/>
      <dgm:spPr/>
      <dgm:t>
        <a:bodyPr/>
        <a:lstStyle/>
        <a:p>
          <a:endParaRPr lang="ru-RU"/>
        </a:p>
      </dgm:t>
    </dgm:pt>
    <dgm:pt modelId="{8BD1F29B-F3EC-48D5-B0AE-F5BBEF01D0B5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Зміцнення довіри акціонерів та зацікавлених осіб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5548ADE-544B-4700-9E1D-B0A4A8CFFBA5}" type="parTrans" cxnId="{7D88C1B9-6277-48E8-A841-EABB1305E223}">
      <dgm:prSet/>
      <dgm:spPr/>
      <dgm:t>
        <a:bodyPr/>
        <a:lstStyle/>
        <a:p>
          <a:endParaRPr lang="ru-RU"/>
        </a:p>
      </dgm:t>
    </dgm:pt>
    <dgm:pt modelId="{5967ECF7-A9BF-4042-98D3-BA0E5638F662}" type="sibTrans" cxnId="{7D88C1B9-6277-48E8-A841-EABB1305E223}">
      <dgm:prSet/>
      <dgm:spPr/>
      <dgm:t>
        <a:bodyPr/>
        <a:lstStyle/>
        <a:p>
          <a:endParaRPr lang="ru-RU"/>
        </a:p>
      </dgm:t>
    </dgm:pt>
    <dgm:pt modelId="{475B5620-FFE9-4EB1-BC17-27F3EEAFF16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Підвищення прозорості, результативності та ефективності фінансово – господарської діяльності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D432E65-3D41-4C9B-AC9C-5B584C43A679}" type="parTrans" cxnId="{3D166441-C7D6-4BA7-A64F-50D8C4635948}">
      <dgm:prSet/>
      <dgm:spPr/>
      <dgm:t>
        <a:bodyPr/>
        <a:lstStyle/>
        <a:p>
          <a:endParaRPr lang="ru-RU"/>
        </a:p>
      </dgm:t>
    </dgm:pt>
    <dgm:pt modelId="{F8E8BB1C-21E9-41CE-B8D4-997B99BD7895}" type="sibTrans" cxnId="{3D166441-C7D6-4BA7-A64F-50D8C4635948}">
      <dgm:prSet/>
      <dgm:spPr/>
      <dgm:t>
        <a:bodyPr/>
        <a:lstStyle/>
        <a:p>
          <a:endParaRPr lang="ru-RU"/>
        </a:p>
      </dgm:t>
    </dgm:pt>
    <dgm:pt modelId="{D6D13A8B-EE74-4FA7-AF53-06C96915482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Підвищення надійності фінансової та операційної інформації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5871C8D-9AAA-4B7D-87B4-EC3FEF9EACC5}" type="parTrans" cxnId="{8BF0DA01-3C75-40A4-AB7D-AD491DF3E97F}">
      <dgm:prSet/>
      <dgm:spPr/>
      <dgm:t>
        <a:bodyPr/>
        <a:lstStyle/>
        <a:p>
          <a:endParaRPr lang="ru-RU"/>
        </a:p>
      </dgm:t>
    </dgm:pt>
    <dgm:pt modelId="{AFDD1F43-90FE-44D1-B9C1-0D439B8565F9}" type="sibTrans" cxnId="{8BF0DA01-3C75-40A4-AB7D-AD491DF3E97F}">
      <dgm:prSet/>
      <dgm:spPr/>
      <dgm:t>
        <a:bodyPr/>
        <a:lstStyle/>
        <a:p>
          <a:endParaRPr lang="ru-RU"/>
        </a:p>
      </dgm:t>
    </dgm:pt>
    <dgm:pt modelId="{17F4BD70-734A-4E37-915B-34B9253BC64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Змінення ділової етики та морального клімату в організації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4E1C13B-BA43-4FD2-A81D-E7482943D6CF}" type="parTrans" cxnId="{73F6B50E-0704-462A-9042-FA9EC8BB4A76}">
      <dgm:prSet/>
      <dgm:spPr/>
      <dgm:t>
        <a:bodyPr/>
        <a:lstStyle/>
        <a:p>
          <a:endParaRPr lang="ru-RU"/>
        </a:p>
      </dgm:t>
    </dgm:pt>
    <dgm:pt modelId="{C2C875EE-9A77-4FC9-9B97-E3820DE71E99}" type="sibTrans" cxnId="{73F6B50E-0704-462A-9042-FA9EC8BB4A76}">
      <dgm:prSet/>
      <dgm:spPr/>
      <dgm:t>
        <a:bodyPr/>
        <a:lstStyle/>
        <a:p>
          <a:endParaRPr lang="ru-RU"/>
        </a:p>
      </dgm:t>
    </dgm:pt>
    <dgm:pt modelId="{C933DB1C-F192-46C0-9D3D-724AB36778EB}" type="pres">
      <dgm:prSet presAssocID="{2558D5F2-5E9D-47F0-A1E8-7AAF2E0F46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F32190-86D3-4F56-81EB-611AC53D219F}" type="pres">
      <dgm:prSet presAssocID="{2558D5F2-5E9D-47F0-A1E8-7AAF2E0F468E}" presName="Name1" presStyleCnt="0"/>
      <dgm:spPr/>
    </dgm:pt>
    <dgm:pt modelId="{5F9F4397-3E98-4E9F-80CD-C9B5029EE174}" type="pres">
      <dgm:prSet presAssocID="{2558D5F2-5E9D-47F0-A1E8-7AAF2E0F468E}" presName="cycle" presStyleCnt="0"/>
      <dgm:spPr/>
    </dgm:pt>
    <dgm:pt modelId="{6E729314-939A-49E1-B48B-22D477102C17}" type="pres">
      <dgm:prSet presAssocID="{2558D5F2-5E9D-47F0-A1E8-7AAF2E0F468E}" presName="srcNode" presStyleLbl="node1" presStyleIdx="0" presStyleCnt="5"/>
      <dgm:spPr/>
    </dgm:pt>
    <dgm:pt modelId="{B06D0C3E-61A9-4C8E-81AA-2E4C1CF9A3F5}" type="pres">
      <dgm:prSet presAssocID="{2558D5F2-5E9D-47F0-A1E8-7AAF2E0F468E}" presName="conn" presStyleLbl="parChTrans1D2" presStyleIdx="0" presStyleCnt="1"/>
      <dgm:spPr/>
      <dgm:t>
        <a:bodyPr/>
        <a:lstStyle/>
        <a:p>
          <a:endParaRPr lang="ru-RU"/>
        </a:p>
      </dgm:t>
    </dgm:pt>
    <dgm:pt modelId="{7929F1DD-37FD-4B86-BEEA-7AC1018DF681}" type="pres">
      <dgm:prSet presAssocID="{2558D5F2-5E9D-47F0-A1E8-7AAF2E0F468E}" presName="extraNode" presStyleLbl="node1" presStyleIdx="0" presStyleCnt="5"/>
      <dgm:spPr/>
    </dgm:pt>
    <dgm:pt modelId="{A093DD7D-541F-4859-BD36-9BE80017BFFE}" type="pres">
      <dgm:prSet presAssocID="{2558D5F2-5E9D-47F0-A1E8-7AAF2E0F468E}" presName="dstNode" presStyleLbl="node1" presStyleIdx="0" presStyleCnt="5"/>
      <dgm:spPr/>
    </dgm:pt>
    <dgm:pt modelId="{A2383E0D-42E7-4AC3-A816-3617518CB1FA}" type="pres">
      <dgm:prSet presAssocID="{56EEB341-6E42-424D-BA63-4251BB163FE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C86F1-8AE0-4B22-9742-CD7FAA6CED43}" type="pres">
      <dgm:prSet presAssocID="{56EEB341-6E42-424D-BA63-4251BB163FE3}" presName="accent_1" presStyleCnt="0"/>
      <dgm:spPr/>
    </dgm:pt>
    <dgm:pt modelId="{1193FA7A-80D3-48FE-B757-E3D2622F5345}" type="pres">
      <dgm:prSet presAssocID="{56EEB341-6E42-424D-BA63-4251BB163FE3}" presName="accentRepeatNode" presStyleLbl="solidFgAcc1" presStyleIdx="0" presStyleCnt="5" custLinFactNeighborY="176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32D49BC-D488-4C99-A944-84CEA8396F4A}" type="pres">
      <dgm:prSet presAssocID="{8BD1F29B-F3EC-48D5-B0AE-F5BBEF01D0B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F9CB8-615C-4B87-A44C-5D89C2D6B9C1}" type="pres">
      <dgm:prSet presAssocID="{8BD1F29B-F3EC-48D5-B0AE-F5BBEF01D0B5}" presName="accent_2" presStyleCnt="0"/>
      <dgm:spPr/>
    </dgm:pt>
    <dgm:pt modelId="{B8911098-4011-4778-9A2B-D594200D51F2}" type="pres">
      <dgm:prSet presAssocID="{8BD1F29B-F3EC-48D5-B0AE-F5BBEF01D0B5}" presName="accentRepeatNode" presStyleLbl="solidFgAcc1" presStyleIdx="1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4AEC135D-B51E-4E93-B38A-53E9CF564166}" type="pres">
      <dgm:prSet presAssocID="{475B5620-FFE9-4EB1-BC17-27F3EEAFF16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F2348-670F-408C-9A0F-1EF2C94D950A}" type="pres">
      <dgm:prSet presAssocID="{475B5620-FFE9-4EB1-BC17-27F3EEAFF160}" presName="accent_3" presStyleCnt="0"/>
      <dgm:spPr/>
    </dgm:pt>
    <dgm:pt modelId="{74171286-1C80-4158-A9AC-E4D407A6FD9B}" type="pres">
      <dgm:prSet presAssocID="{475B5620-FFE9-4EB1-BC17-27F3EEAFF160}" presName="accentRepeatNode" presStyleLbl="solidFgAcc1" presStyleIdx="2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262D49B-8C0D-4EAA-AA29-385C66F1309E}" type="pres">
      <dgm:prSet presAssocID="{D6D13A8B-EE74-4FA7-AF53-06C96915482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082A-F67E-44B1-957E-0EE15EDBED47}" type="pres">
      <dgm:prSet presAssocID="{D6D13A8B-EE74-4FA7-AF53-06C96915482A}" presName="accent_4" presStyleCnt="0"/>
      <dgm:spPr/>
    </dgm:pt>
    <dgm:pt modelId="{5095E7E0-6F82-4BE8-9D9A-F83469F4E6CA}" type="pres">
      <dgm:prSet presAssocID="{D6D13A8B-EE74-4FA7-AF53-06C96915482A}" presName="accentRepeatNode" presStyleLbl="solidFgAcc1" presStyleIdx="3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4B53074E-27DC-4507-B017-9A5DDEA9C741}" type="pres">
      <dgm:prSet presAssocID="{17F4BD70-734A-4E37-915B-34B9253BC64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A73A4-BD62-4E49-99E0-35A4CC1F729C}" type="pres">
      <dgm:prSet presAssocID="{17F4BD70-734A-4E37-915B-34B9253BC648}" presName="accent_5" presStyleCnt="0"/>
      <dgm:spPr/>
    </dgm:pt>
    <dgm:pt modelId="{FB496768-C185-4880-B454-DCF4A693CDAA}" type="pres">
      <dgm:prSet presAssocID="{17F4BD70-734A-4E37-915B-34B9253BC648}" presName="accentRepeatNode" presStyleLbl="solidFgAcc1" presStyleIdx="4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9E88B85F-C9A1-4ED9-98AB-5E601F8C73AD}" type="presOf" srcId="{17F4BD70-734A-4E37-915B-34B9253BC648}" destId="{4B53074E-27DC-4507-B017-9A5DDEA9C741}" srcOrd="0" destOrd="0" presId="urn:microsoft.com/office/officeart/2008/layout/VerticalCurvedList"/>
    <dgm:cxn modelId="{E1B2C1C7-9A80-4C07-A530-F017DC34C0F6}" srcId="{2558D5F2-5E9D-47F0-A1E8-7AAF2E0F468E}" destId="{56EEB341-6E42-424D-BA63-4251BB163FE3}" srcOrd="0" destOrd="0" parTransId="{9BC8D9B8-CB74-432E-B09A-021C506EE9EA}" sibTransId="{4AC6F77D-F502-4794-A52F-32BE9658C26B}"/>
    <dgm:cxn modelId="{7D88C1B9-6277-48E8-A841-EABB1305E223}" srcId="{2558D5F2-5E9D-47F0-A1E8-7AAF2E0F468E}" destId="{8BD1F29B-F3EC-48D5-B0AE-F5BBEF01D0B5}" srcOrd="1" destOrd="0" parTransId="{F5548ADE-544B-4700-9E1D-B0A4A8CFFBA5}" sibTransId="{5967ECF7-A9BF-4042-98D3-BA0E5638F662}"/>
    <dgm:cxn modelId="{E84ECB27-CB04-4333-A957-9A055A11BBEE}" type="presOf" srcId="{4AC6F77D-F502-4794-A52F-32BE9658C26B}" destId="{B06D0C3E-61A9-4C8E-81AA-2E4C1CF9A3F5}" srcOrd="0" destOrd="0" presId="urn:microsoft.com/office/officeart/2008/layout/VerticalCurvedList"/>
    <dgm:cxn modelId="{0CA0469E-D915-44A2-8096-C208CF22EA78}" type="presOf" srcId="{56EEB341-6E42-424D-BA63-4251BB163FE3}" destId="{A2383E0D-42E7-4AC3-A816-3617518CB1FA}" srcOrd="0" destOrd="0" presId="urn:microsoft.com/office/officeart/2008/layout/VerticalCurvedList"/>
    <dgm:cxn modelId="{F3FC81CA-FC53-4222-A72D-652877892093}" type="presOf" srcId="{475B5620-FFE9-4EB1-BC17-27F3EEAFF160}" destId="{4AEC135D-B51E-4E93-B38A-53E9CF564166}" srcOrd="0" destOrd="0" presId="urn:microsoft.com/office/officeart/2008/layout/VerticalCurvedList"/>
    <dgm:cxn modelId="{73F6B50E-0704-462A-9042-FA9EC8BB4A76}" srcId="{2558D5F2-5E9D-47F0-A1E8-7AAF2E0F468E}" destId="{17F4BD70-734A-4E37-915B-34B9253BC648}" srcOrd="4" destOrd="0" parTransId="{94E1C13B-BA43-4FD2-A81D-E7482943D6CF}" sibTransId="{C2C875EE-9A77-4FC9-9B97-E3820DE71E99}"/>
    <dgm:cxn modelId="{CDF0A2DC-9419-444C-8822-259A5E68643F}" type="presOf" srcId="{8BD1F29B-F3EC-48D5-B0AE-F5BBEF01D0B5}" destId="{A32D49BC-D488-4C99-A944-84CEA8396F4A}" srcOrd="0" destOrd="0" presId="urn:microsoft.com/office/officeart/2008/layout/VerticalCurvedList"/>
    <dgm:cxn modelId="{9A6FA96E-898A-45F0-BF75-DBD6F135670D}" type="presOf" srcId="{D6D13A8B-EE74-4FA7-AF53-06C96915482A}" destId="{4262D49B-8C0D-4EAA-AA29-385C66F1309E}" srcOrd="0" destOrd="0" presId="urn:microsoft.com/office/officeart/2008/layout/VerticalCurvedList"/>
    <dgm:cxn modelId="{3D166441-C7D6-4BA7-A64F-50D8C4635948}" srcId="{2558D5F2-5E9D-47F0-A1E8-7AAF2E0F468E}" destId="{475B5620-FFE9-4EB1-BC17-27F3EEAFF160}" srcOrd="2" destOrd="0" parTransId="{7D432E65-3D41-4C9B-AC9C-5B584C43A679}" sibTransId="{F8E8BB1C-21E9-41CE-B8D4-997B99BD7895}"/>
    <dgm:cxn modelId="{6941F897-49A7-4C8B-98F4-0EFC258DCF1F}" type="presOf" srcId="{2558D5F2-5E9D-47F0-A1E8-7AAF2E0F468E}" destId="{C933DB1C-F192-46C0-9D3D-724AB36778EB}" srcOrd="0" destOrd="0" presId="urn:microsoft.com/office/officeart/2008/layout/VerticalCurvedList"/>
    <dgm:cxn modelId="{8BF0DA01-3C75-40A4-AB7D-AD491DF3E97F}" srcId="{2558D5F2-5E9D-47F0-A1E8-7AAF2E0F468E}" destId="{D6D13A8B-EE74-4FA7-AF53-06C96915482A}" srcOrd="3" destOrd="0" parTransId="{E5871C8D-9AAA-4B7D-87B4-EC3FEF9EACC5}" sibTransId="{AFDD1F43-90FE-44D1-B9C1-0D439B8565F9}"/>
    <dgm:cxn modelId="{F595B42D-D5CA-419C-A639-7ADCDC0DF72B}" type="presParOf" srcId="{C933DB1C-F192-46C0-9D3D-724AB36778EB}" destId="{EDF32190-86D3-4F56-81EB-611AC53D219F}" srcOrd="0" destOrd="0" presId="urn:microsoft.com/office/officeart/2008/layout/VerticalCurvedList"/>
    <dgm:cxn modelId="{97F81A4F-A986-4DF4-8A60-FEF61394A22C}" type="presParOf" srcId="{EDF32190-86D3-4F56-81EB-611AC53D219F}" destId="{5F9F4397-3E98-4E9F-80CD-C9B5029EE174}" srcOrd="0" destOrd="0" presId="urn:microsoft.com/office/officeart/2008/layout/VerticalCurvedList"/>
    <dgm:cxn modelId="{CD971D57-3EE5-4C88-B9E5-D4A4719F3DBB}" type="presParOf" srcId="{5F9F4397-3E98-4E9F-80CD-C9B5029EE174}" destId="{6E729314-939A-49E1-B48B-22D477102C17}" srcOrd="0" destOrd="0" presId="urn:microsoft.com/office/officeart/2008/layout/VerticalCurvedList"/>
    <dgm:cxn modelId="{71A59886-7B0F-416F-ADBD-AC28406FBED2}" type="presParOf" srcId="{5F9F4397-3E98-4E9F-80CD-C9B5029EE174}" destId="{B06D0C3E-61A9-4C8E-81AA-2E4C1CF9A3F5}" srcOrd="1" destOrd="0" presId="urn:microsoft.com/office/officeart/2008/layout/VerticalCurvedList"/>
    <dgm:cxn modelId="{3235E820-9995-4EA7-9379-362F9487741C}" type="presParOf" srcId="{5F9F4397-3E98-4E9F-80CD-C9B5029EE174}" destId="{7929F1DD-37FD-4B86-BEEA-7AC1018DF681}" srcOrd="2" destOrd="0" presId="urn:microsoft.com/office/officeart/2008/layout/VerticalCurvedList"/>
    <dgm:cxn modelId="{D166FC21-529D-4629-962F-76D68F21F5EC}" type="presParOf" srcId="{5F9F4397-3E98-4E9F-80CD-C9B5029EE174}" destId="{A093DD7D-541F-4859-BD36-9BE80017BFFE}" srcOrd="3" destOrd="0" presId="urn:microsoft.com/office/officeart/2008/layout/VerticalCurvedList"/>
    <dgm:cxn modelId="{F944BD46-A0FB-4485-8B97-4EE581EE9E34}" type="presParOf" srcId="{EDF32190-86D3-4F56-81EB-611AC53D219F}" destId="{A2383E0D-42E7-4AC3-A816-3617518CB1FA}" srcOrd="1" destOrd="0" presId="urn:microsoft.com/office/officeart/2008/layout/VerticalCurvedList"/>
    <dgm:cxn modelId="{7772441C-BED9-452C-8B8B-6A9EEED866AB}" type="presParOf" srcId="{EDF32190-86D3-4F56-81EB-611AC53D219F}" destId="{962C86F1-8AE0-4B22-9742-CD7FAA6CED43}" srcOrd="2" destOrd="0" presId="urn:microsoft.com/office/officeart/2008/layout/VerticalCurvedList"/>
    <dgm:cxn modelId="{4A0818EF-3045-4D3E-9DF7-6BB26CCAD01E}" type="presParOf" srcId="{962C86F1-8AE0-4B22-9742-CD7FAA6CED43}" destId="{1193FA7A-80D3-48FE-B757-E3D2622F5345}" srcOrd="0" destOrd="0" presId="urn:microsoft.com/office/officeart/2008/layout/VerticalCurvedList"/>
    <dgm:cxn modelId="{9546B53C-78A4-487A-8A94-2D3A341045DE}" type="presParOf" srcId="{EDF32190-86D3-4F56-81EB-611AC53D219F}" destId="{A32D49BC-D488-4C99-A944-84CEA8396F4A}" srcOrd="3" destOrd="0" presId="urn:microsoft.com/office/officeart/2008/layout/VerticalCurvedList"/>
    <dgm:cxn modelId="{505B5DD4-D1B6-4F41-BD57-A21701456EDF}" type="presParOf" srcId="{EDF32190-86D3-4F56-81EB-611AC53D219F}" destId="{362F9CB8-615C-4B87-A44C-5D89C2D6B9C1}" srcOrd="4" destOrd="0" presId="urn:microsoft.com/office/officeart/2008/layout/VerticalCurvedList"/>
    <dgm:cxn modelId="{E92478D9-C810-48E2-B3EF-39AE4751DEB2}" type="presParOf" srcId="{362F9CB8-615C-4B87-A44C-5D89C2D6B9C1}" destId="{B8911098-4011-4778-9A2B-D594200D51F2}" srcOrd="0" destOrd="0" presId="urn:microsoft.com/office/officeart/2008/layout/VerticalCurvedList"/>
    <dgm:cxn modelId="{A16C80C5-5D35-444E-B204-C9322F75DC80}" type="presParOf" srcId="{EDF32190-86D3-4F56-81EB-611AC53D219F}" destId="{4AEC135D-B51E-4E93-B38A-53E9CF564166}" srcOrd="5" destOrd="0" presId="urn:microsoft.com/office/officeart/2008/layout/VerticalCurvedList"/>
    <dgm:cxn modelId="{7024DBB4-0BAC-4C06-90C6-92742B897535}" type="presParOf" srcId="{EDF32190-86D3-4F56-81EB-611AC53D219F}" destId="{865F2348-670F-408C-9A0F-1EF2C94D950A}" srcOrd="6" destOrd="0" presId="urn:microsoft.com/office/officeart/2008/layout/VerticalCurvedList"/>
    <dgm:cxn modelId="{108972CA-E2B0-4021-85BC-46AF80ED28EF}" type="presParOf" srcId="{865F2348-670F-408C-9A0F-1EF2C94D950A}" destId="{74171286-1C80-4158-A9AC-E4D407A6FD9B}" srcOrd="0" destOrd="0" presId="urn:microsoft.com/office/officeart/2008/layout/VerticalCurvedList"/>
    <dgm:cxn modelId="{87D10AD8-6B34-46F7-83CD-C80B513917AB}" type="presParOf" srcId="{EDF32190-86D3-4F56-81EB-611AC53D219F}" destId="{4262D49B-8C0D-4EAA-AA29-385C66F1309E}" srcOrd="7" destOrd="0" presId="urn:microsoft.com/office/officeart/2008/layout/VerticalCurvedList"/>
    <dgm:cxn modelId="{88968ABD-7A6E-4D31-A479-2B172739BDBE}" type="presParOf" srcId="{EDF32190-86D3-4F56-81EB-611AC53D219F}" destId="{049D082A-F67E-44B1-957E-0EE15EDBED47}" srcOrd="8" destOrd="0" presId="urn:microsoft.com/office/officeart/2008/layout/VerticalCurvedList"/>
    <dgm:cxn modelId="{51FFCC16-F0CF-4407-82EB-04D7028CE9BD}" type="presParOf" srcId="{049D082A-F67E-44B1-957E-0EE15EDBED47}" destId="{5095E7E0-6F82-4BE8-9D9A-F83469F4E6CA}" srcOrd="0" destOrd="0" presId="urn:microsoft.com/office/officeart/2008/layout/VerticalCurvedList"/>
    <dgm:cxn modelId="{5FB8D045-1A23-49F5-839F-9D00D7AEDB1F}" type="presParOf" srcId="{EDF32190-86D3-4F56-81EB-611AC53D219F}" destId="{4B53074E-27DC-4507-B017-9A5DDEA9C741}" srcOrd="9" destOrd="0" presId="urn:microsoft.com/office/officeart/2008/layout/VerticalCurvedList"/>
    <dgm:cxn modelId="{1EED3F79-502D-4E7D-9E35-DD712AA8A9BB}" type="presParOf" srcId="{EDF32190-86D3-4F56-81EB-611AC53D219F}" destId="{ED1A73A4-BD62-4E49-99E0-35A4CC1F729C}" srcOrd="10" destOrd="0" presId="urn:microsoft.com/office/officeart/2008/layout/VerticalCurvedList"/>
    <dgm:cxn modelId="{B51E0DBC-F51A-459D-9BC9-E4290A7AFF19}" type="presParOf" srcId="{ED1A73A4-BD62-4E49-99E0-35A4CC1F729C}" destId="{FB496768-C185-4880-B454-DCF4A693CD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407757-A467-4F60-8B13-C2AF237C051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9351FA-ED1A-4A3B-BF32-2E5486BC4C5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Невідповідність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цілей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роботи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підрозділу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стратегічним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завданням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підприємства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000957A7-CE4A-41E9-9FFC-432645B47AB4}" type="parTrans" cxnId="{B32082A4-7B43-4905-ACF5-81BA11504D42}">
      <dgm:prSet/>
      <dgm:spPr/>
      <dgm:t>
        <a:bodyPr/>
        <a:lstStyle/>
        <a:p>
          <a:endParaRPr lang="ru-RU"/>
        </a:p>
      </dgm:t>
    </dgm:pt>
    <dgm:pt modelId="{C3D57D42-41D6-4121-BD8F-5392BEF7A906}" type="sibTrans" cxnId="{B32082A4-7B43-4905-ACF5-81BA11504D42}">
      <dgm:prSet/>
      <dgm:spPr/>
      <dgm:t>
        <a:bodyPr/>
        <a:lstStyle/>
        <a:p>
          <a:endParaRPr lang="ru-RU"/>
        </a:p>
      </dgm:t>
    </dgm:pt>
    <dgm:pt modelId="{1471EB65-7E45-4940-AD24-2EC2325ED5D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Не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встановлено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критерії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та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показники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діяльності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підрозділу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247C9D1-3F5A-4A22-A95F-FA856B4F45A9}" type="parTrans" cxnId="{8B3982FF-2B60-47E9-9A8D-6943C91DEEB5}">
      <dgm:prSet/>
      <dgm:spPr/>
      <dgm:t>
        <a:bodyPr/>
        <a:lstStyle/>
        <a:p>
          <a:endParaRPr lang="ru-RU"/>
        </a:p>
      </dgm:t>
    </dgm:pt>
    <dgm:pt modelId="{F8C6111E-EF31-4901-8F5C-02A121215BDD}" type="sibTrans" cxnId="{8B3982FF-2B60-47E9-9A8D-6943C91DEEB5}">
      <dgm:prSet/>
      <dgm:spPr/>
      <dgm:t>
        <a:bodyPr/>
        <a:lstStyle/>
        <a:p>
          <a:endParaRPr lang="ru-RU"/>
        </a:p>
      </dgm:t>
    </dgm:pt>
    <dgm:pt modelId="{B87725A6-2FC6-44C8-8668-CDBB49C935D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Невиконання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персоналом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встановлених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вимог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в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повному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обсязі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9360B76-855D-4388-B481-B61A00FFE016}" type="parTrans" cxnId="{FFACB610-E631-4404-87BD-FD07A7643F87}">
      <dgm:prSet/>
      <dgm:spPr/>
      <dgm:t>
        <a:bodyPr/>
        <a:lstStyle/>
        <a:p>
          <a:endParaRPr lang="ru-RU"/>
        </a:p>
      </dgm:t>
    </dgm:pt>
    <dgm:pt modelId="{6C576AC7-4E42-4101-936D-CEAE3FAB666B}" type="sibTrans" cxnId="{FFACB610-E631-4404-87BD-FD07A7643F87}">
      <dgm:prSet/>
      <dgm:spPr/>
      <dgm:t>
        <a:bodyPr/>
        <a:lstStyle/>
        <a:p>
          <a:endParaRPr lang="ru-RU"/>
        </a:p>
      </dgm:t>
    </dgm:pt>
    <dgm:pt modelId="{7D507528-62C9-4B93-ACB2-1AAA76BCF815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Відсутність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кваліфікованого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персоналу для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проведення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аудитів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F4F379C9-C55D-456E-B3DA-0D393F6C83EA}" type="parTrans" cxnId="{7FE8BDEC-447F-4A56-B92E-531D25162264}">
      <dgm:prSet/>
      <dgm:spPr/>
      <dgm:t>
        <a:bodyPr/>
        <a:lstStyle/>
        <a:p>
          <a:endParaRPr lang="ru-RU"/>
        </a:p>
      </dgm:t>
    </dgm:pt>
    <dgm:pt modelId="{D8C1F4B1-1245-49F7-BD1B-39C21F3BEB7B}" type="sibTrans" cxnId="{7FE8BDEC-447F-4A56-B92E-531D25162264}">
      <dgm:prSet/>
      <dgm:spPr/>
      <dgm:t>
        <a:bodyPr/>
        <a:lstStyle/>
        <a:p>
          <a:endParaRPr lang="ru-RU"/>
        </a:p>
      </dgm:t>
    </dgm:pt>
    <dgm:pt modelId="{F3676E74-91B2-4BBF-8DD4-2A00884DAC86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Несвоєчасні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коригувальні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дії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EFB2B206-514E-4E37-AFC2-266DA5E817E1}" type="parTrans" cxnId="{B3180F78-05E0-4D11-8D35-8F550AA9E001}">
      <dgm:prSet/>
      <dgm:spPr/>
      <dgm:t>
        <a:bodyPr/>
        <a:lstStyle/>
        <a:p>
          <a:endParaRPr lang="ru-RU"/>
        </a:p>
      </dgm:t>
    </dgm:pt>
    <dgm:pt modelId="{4E38E3A2-BAE5-421F-9822-78DE2E19A7FF}" type="sibTrans" cxnId="{B3180F78-05E0-4D11-8D35-8F550AA9E001}">
      <dgm:prSet/>
      <dgm:spPr/>
      <dgm:t>
        <a:bodyPr/>
        <a:lstStyle/>
        <a:p>
          <a:endParaRPr lang="ru-RU"/>
        </a:p>
      </dgm:t>
    </dgm:pt>
    <dgm:pt modelId="{50D84696-46D0-4331-BDC1-46362669603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Не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плануються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і не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проводяться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запобіжні</a:t>
          </a:r>
          <a:r>
            <a:rPr lang="ru-RU" sz="20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дії</a:t>
          </a:r>
          <a:endParaRPr lang="ru-RU" sz="20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421A31D7-8332-4ED1-8035-386AB65E7620}" type="parTrans" cxnId="{585A27B7-D5F6-4141-ACA5-59793FBD8E02}">
      <dgm:prSet/>
      <dgm:spPr/>
      <dgm:t>
        <a:bodyPr/>
        <a:lstStyle/>
        <a:p>
          <a:endParaRPr lang="ru-RU"/>
        </a:p>
      </dgm:t>
    </dgm:pt>
    <dgm:pt modelId="{F661B5E4-C104-4359-BA12-6C909FFF631B}" type="sibTrans" cxnId="{585A27B7-D5F6-4141-ACA5-59793FBD8E02}">
      <dgm:prSet/>
      <dgm:spPr/>
      <dgm:t>
        <a:bodyPr/>
        <a:lstStyle/>
        <a:p>
          <a:endParaRPr lang="ru-RU"/>
        </a:p>
      </dgm:t>
    </dgm:pt>
    <dgm:pt modelId="{E0B7BA1F-4805-4D7F-9536-85CC0A36644C}" type="pres">
      <dgm:prSet presAssocID="{D4407757-A467-4F60-8B13-C2AF237C05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98C884-654C-4FB9-A41C-7AD5361F114D}" type="pres">
      <dgm:prSet presAssocID="{D4407757-A467-4F60-8B13-C2AF237C0519}" presName="Name1" presStyleCnt="0"/>
      <dgm:spPr/>
    </dgm:pt>
    <dgm:pt modelId="{95E125F4-723D-4BA6-8FBF-2083638734BE}" type="pres">
      <dgm:prSet presAssocID="{D4407757-A467-4F60-8B13-C2AF237C0519}" presName="cycle" presStyleCnt="0"/>
      <dgm:spPr/>
    </dgm:pt>
    <dgm:pt modelId="{972B3FE1-A3C2-425C-8E17-FB1FA0C64E63}" type="pres">
      <dgm:prSet presAssocID="{D4407757-A467-4F60-8B13-C2AF237C0519}" presName="srcNode" presStyleLbl="node1" presStyleIdx="0" presStyleCnt="6"/>
      <dgm:spPr/>
    </dgm:pt>
    <dgm:pt modelId="{B71DA198-5BD5-46F4-9FCC-476CB2B49BF5}" type="pres">
      <dgm:prSet presAssocID="{D4407757-A467-4F60-8B13-C2AF237C0519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9947E-E7EA-4102-9C6C-6F1AC3B3E705}" type="pres">
      <dgm:prSet presAssocID="{D4407757-A467-4F60-8B13-C2AF237C0519}" presName="extraNode" presStyleLbl="node1" presStyleIdx="0" presStyleCnt="6"/>
      <dgm:spPr/>
    </dgm:pt>
    <dgm:pt modelId="{8733D3FA-1F28-43F2-9FF2-846B5B297948}" type="pres">
      <dgm:prSet presAssocID="{D4407757-A467-4F60-8B13-C2AF237C0519}" presName="dstNode" presStyleLbl="node1" presStyleIdx="0" presStyleCnt="6"/>
      <dgm:spPr/>
    </dgm:pt>
    <dgm:pt modelId="{92BDCB93-C56E-422D-97D1-8CD46223DEED}" type="pres">
      <dgm:prSet presAssocID="{AB9351FA-ED1A-4A3B-BF32-2E5486BC4C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FC112-D728-4A55-8893-12D728A775E1}" type="pres">
      <dgm:prSet presAssocID="{AB9351FA-ED1A-4A3B-BF32-2E5486BC4C56}" presName="accent_1" presStyleCnt="0"/>
      <dgm:spPr/>
    </dgm:pt>
    <dgm:pt modelId="{E6C788C8-4A10-4A07-8992-713E4276259A}" type="pres">
      <dgm:prSet presAssocID="{AB9351FA-ED1A-4A3B-BF32-2E5486BC4C56}" presName="accentRepeatNode" presStyleLbl="solidFgAcc1" presStyleIdx="0" presStyleCnt="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792FF4B0-1A7A-487B-AE56-EF8E8BABB8F0}" type="pres">
      <dgm:prSet presAssocID="{1471EB65-7E45-4940-AD24-2EC2325ED5D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5494-004B-455C-90F7-BAE55E1AAF32}" type="pres">
      <dgm:prSet presAssocID="{1471EB65-7E45-4940-AD24-2EC2325ED5D7}" presName="accent_2" presStyleCnt="0"/>
      <dgm:spPr/>
    </dgm:pt>
    <dgm:pt modelId="{673E4239-965B-482D-950E-20223275699C}" type="pres">
      <dgm:prSet presAssocID="{1471EB65-7E45-4940-AD24-2EC2325ED5D7}" presName="accentRepeatNode" presStyleLbl="solidFgAcc1" presStyleIdx="1" presStyleCnt="6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410CF033-D081-4C96-893D-650FB17FC9F2}" type="pres">
      <dgm:prSet presAssocID="{B87725A6-2FC6-44C8-8668-CDBB49C935D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42CB3-FFF6-44E5-87F9-97C31497479E}" type="pres">
      <dgm:prSet presAssocID="{B87725A6-2FC6-44C8-8668-CDBB49C935DD}" presName="accent_3" presStyleCnt="0"/>
      <dgm:spPr/>
    </dgm:pt>
    <dgm:pt modelId="{E9D914FB-E040-45C1-A5C2-8B669B24185D}" type="pres">
      <dgm:prSet presAssocID="{B87725A6-2FC6-44C8-8668-CDBB49C935DD}" presName="accentRepeatNode" presStyleLbl="solidFgAcc1" presStyleIdx="2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6A0A3A34-879D-4ECB-A8C9-7868690494F0}" type="pres">
      <dgm:prSet presAssocID="{7D507528-62C9-4B93-ACB2-1AAA76BCF81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EC900-F59B-485C-9435-598F8CD445E4}" type="pres">
      <dgm:prSet presAssocID="{7D507528-62C9-4B93-ACB2-1AAA76BCF815}" presName="accent_4" presStyleCnt="0"/>
      <dgm:spPr/>
    </dgm:pt>
    <dgm:pt modelId="{6DC905E6-A690-4178-A12E-01917E9B29F5}" type="pres">
      <dgm:prSet presAssocID="{7D507528-62C9-4B93-ACB2-1AAA76BCF815}" presName="accentRepeatNode" presStyleLbl="solidFgAcc1" presStyleIdx="3" presStyleCnt="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32CECFA8-5F15-4A79-A862-110855F8D708}" type="pres">
      <dgm:prSet presAssocID="{F3676E74-91B2-4BBF-8DD4-2A00884DAC8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4896D-BA49-4261-B2CC-7080B80CCE46}" type="pres">
      <dgm:prSet presAssocID="{F3676E74-91B2-4BBF-8DD4-2A00884DAC86}" presName="accent_5" presStyleCnt="0"/>
      <dgm:spPr/>
    </dgm:pt>
    <dgm:pt modelId="{FC09A64F-0E7A-4081-B024-20086AF45A21}" type="pres">
      <dgm:prSet presAssocID="{F3676E74-91B2-4BBF-8DD4-2A00884DAC86}" presName="accentRepeatNode" presStyleLbl="solidFgAcc1" presStyleIdx="4" presStyleCnt="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0CC80A8-B631-4A45-AEE8-730B059362CE}" type="pres">
      <dgm:prSet presAssocID="{50D84696-46D0-4331-BDC1-4636266960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464B1-7F42-4BB9-A427-19F585D3BDE5}" type="pres">
      <dgm:prSet presAssocID="{50D84696-46D0-4331-BDC1-46362669603D}" presName="accent_6" presStyleCnt="0"/>
      <dgm:spPr/>
    </dgm:pt>
    <dgm:pt modelId="{B2AA36CA-0487-4554-BAEB-39CBEC33FF42}" type="pres">
      <dgm:prSet presAssocID="{50D84696-46D0-4331-BDC1-46362669603D}" presName="accentRepeatNode" presStyleLbl="solidFgAcc1" presStyleIdx="5" presStyleCnt="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B3180F78-05E0-4D11-8D35-8F550AA9E001}" srcId="{D4407757-A467-4F60-8B13-C2AF237C0519}" destId="{F3676E74-91B2-4BBF-8DD4-2A00884DAC86}" srcOrd="4" destOrd="0" parTransId="{EFB2B206-514E-4E37-AFC2-266DA5E817E1}" sibTransId="{4E38E3A2-BAE5-421F-9822-78DE2E19A7FF}"/>
    <dgm:cxn modelId="{FFACB610-E631-4404-87BD-FD07A7643F87}" srcId="{D4407757-A467-4F60-8B13-C2AF237C0519}" destId="{B87725A6-2FC6-44C8-8668-CDBB49C935DD}" srcOrd="2" destOrd="0" parTransId="{C9360B76-855D-4388-B481-B61A00FFE016}" sibTransId="{6C576AC7-4E42-4101-936D-CEAE3FAB666B}"/>
    <dgm:cxn modelId="{4A645352-200E-4484-961D-E64D958BB43D}" type="presOf" srcId="{AB9351FA-ED1A-4A3B-BF32-2E5486BC4C56}" destId="{92BDCB93-C56E-422D-97D1-8CD46223DEED}" srcOrd="0" destOrd="0" presId="urn:microsoft.com/office/officeart/2008/layout/VerticalCurvedList"/>
    <dgm:cxn modelId="{8B3982FF-2B60-47E9-9A8D-6943C91DEEB5}" srcId="{D4407757-A467-4F60-8B13-C2AF237C0519}" destId="{1471EB65-7E45-4940-AD24-2EC2325ED5D7}" srcOrd="1" destOrd="0" parTransId="{E247C9D1-3F5A-4A22-A95F-FA856B4F45A9}" sibTransId="{F8C6111E-EF31-4901-8F5C-02A121215BDD}"/>
    <dgm:cxn modelId="{81255B5B-9357-42CD-818C-256E98F84631}" type="presOf" srcId="{B87725A6-2FC6-44C8-8668-CDBB49C935DD}" destId="{410CF033-D081-4C96-893D-650FB17FC9F2}" srcOrd="0" destOrd="0" presId="urn:microsoft.com/office/officeart/2008/layout/VerticalCurvedList"/>
    <dgm:cxn modelId="{7FE8BDEC-447F-4A56-B92E-531D25162264}" srcId="{D4407757-A467-4F60-8B13-C2AF237C0519}" destId="{7D507528-62C9-4B93-ACB2-1AAA76BCF815}" srcOrd="3" destOrd="0" parTransId="{F4F379C9-C55D-456E-B3DA-0D393F6C83EA}" sibTransId="{D8C1F4B1-1245-49F7-BD1B-39C21F3BEB7B}"/>
    <dgm:cxn modelId="{AF5F799B-B107-4B1F-97A3-35FFEEBBCD8F}" type="presOf" srcId="{7D507528-62C9-4B93-ACB2-1AAA76BCF815}" destId="{6A0A3A34-879D-4ECB-A8C9-7868690494F0}" srcOrd="0" destOrd="0" presId="urn:microsoft.com/office/officeart/2008/layout/VerticalCurvedList"/>
    <dgm:cxn modelId="{05A8D3B2-3B8E-4C21-B8C3-1DE09BC58B93}" type="presOf" srcId="{1471EB65-7E45-4940-AD24-2EC2325ED5D7}" destId="{792FF4B0-1A7A-487B-AE56-EF8E8BABB8F0}" srcOrd="0" destOrd="0" presId="urn:microsoft.com/office/officeart/2008/layout/VerticalCurvedList"/>
    <dgm:cxn modelId="{DDD1CD46-7F71-4DFA-A964-BADA13F19BD1}" type="presOf" srcId="{C3D57D42-41D6-4121-BD8F-5392BEF7A906}" destId="{B71DA198-5BD5-46F4-9FCC-476CB2B49BF5}" srcOrd="0" destOrd="0" presId="urn:microsoft.com/office/officeart/2008/layout/VerticalCurvedList"/>
    <dgm:cxn modelId="{B32082A4-7B43-4905-ACF5-81BA11504D42}" srcId="{D4407757-A467-4F60-8B13-C2AF237C0519}" destId="{AB9351FA-ED1A-4A3B-BF32-2E5486BC4C56}" srcOrd="0" destOrd="0" parTransId="{000957A7-CE4A-41E9-9FFC-432645B47AB4}" sibTransId="{C3D57D42-41D6-4121-BD8F-5392BEF7A906}"/>
    <dgm:cxn modelId="{043DEBB7-3423-43B4-8D80-3969967F94AC}" type="presOf" srcId="{F3676E74-91B2-4BBF-8DD4-2A00884DAC86}" destId="{32CECFA8-5F15-4A79-A862-110855F8D708}" srcOrd="0" destOrd="0" presId="urn:microsoft.com/office/officeart/2008/layout/VerticalCurvedList"/>
    <dgm:cxn modelId="{0D3FEEAA-472D-4156-9DC2-AAC88421AB64}" type="presOf" srcId="{D4407757-A467-4F60-8B13-C2AF237C0519}" destId="{E0B7BA1F-4805-4D7F-9536-85CC0A36644C}" srcOrd="0" destOrd="0" presId="urn:microsoft.com/office/officeart/2008/layout/VerticalCurvedList"/>
    <dgm:cxn modelId="{585A27B7-D5F6-4141-ACA5-59793FBD8E02}" srcId="{D4407757-A467-4F60-8B13-C2AF237C0519}" destId="{50D84696-46D0-4331-BDC1-46362669603D}" srcOrd="5" destOrd="0" parTransId="{421A31D7-8332-4ED1-8035-386AB65E7620}" sibTransId="{F661B5E4-C104-4359-BA12-6C909FFF631B}"/>
    <dgm:cxn modelId="{9DC1BEAF-283F-43F7-9C6B-69817EE27078}" type="presOf" srcId="{50D84696-46D0-4331-BDC1-46362669603D}" destId="{30CC80A8-B631-4A45-AEE8-730B059362CE}" srcOrd="0" destOrd="0" presId="urn:microsoft.com/office/officeart/2008/layout/VerticalCurvedList"/>
    <dgm:cxn modelId="{A372B9BC-C91A-4933-BDF1-D0EF11A94D7E}" type="presParOf" srcId="{E0B7BA1F-4805-4D7F-9536-85CC0A36644C}" destId="{1798C884-654C-4FB9-A41C-7AD5361F114D}" srcOrd="0" destOrd="0" presId="urn:microsoft.com/office/officeart/2008/layout/VerticalCurvedList"/>
    <dgm:cxn modelId="{1428D8CC-F965-4EAD-9723-30EDC3366FDE}" type="presParOf" srcId="{1798C884-654C-4FB9-A41C-7AD5361F114D}" destId="{95E125F4-723D-4BA6-8FBF-2083638734BE}" srcOrd="0" destOrd="0" presId="urn:microsoft.com/office/officeart/2008/layout/VerticalCurvedList"/>
    <dgm:cxn modelId="{F72D9471-97B6-424D-AE1B-6E0A264FDFA1}" type="presParOf" srcId="{95E125F4-723D-4BA6-8FBF-2083638734BE}" destId="{972B3FE1-A3C2-425C-8E17-FB1FA0C64E63}" srcOrd="0" destOrd="0" presId="urn:microsoft.com/office/officeart/2008/layout/VerticalCurvedList"/>
    <dgm:cxn modelId="{BFACABA5-0457-4C40-B66B-7597CDA8230E}" type="presParOf" srcId="{95E125F4-723D-4BA6-8FBF-2083638734BE}" destId="{B71DA198-5BD5-46F4-9FCC-476CB2B49BF5}" srcOrd="1" destOrd="0" presId="urn:microsoft.com/office/officeart/2008/layout/VerticalCurvedList"/>
    <dgm:cxn modelId="{EE18834A-30C2-4E4D-961E-B218936E6A48}" type="presParOf" srcId="{95E125F4-723D-4BA6-8FBF-2083638734BE}" destId="{0589947E-E7EA-4102-9C6C-6F1AC3B3E705}" srcOrd="2" destOrd="0" presId="urn:microsoft.com/office/officeart/2008/layout/VerticalCurvedList"/>
    <dgm:cxn modelId="{B12FD78C-2180-470D-879A-DE2C6E445026}" type="presParOf" srcId="{95E125F4-723D-4BA6-8FBF-2083638734BE}" destId="{8733D3FA-1F28-43F2-9FF2-846B5B297948}" srcOrd="3" destOrd="0" presId="urn:microsoft.com/office/officeart/2008/layout/VerticalCurvedList"/>
    <dgm:cxn modelId="{A5C22E7C-3B4F-4AD8-BF61-2E857F73C857}" type="presParOf" srcId="{1798C884-654C-4FB9-A41C-7AD5361F114D}" destId="{92BDCB93-C56E-422D-97D1-8CD46223DEED}" srcOrd="1" destOrd="0" presId="urn:microsoft.com/office/officeart/2008/layout/VerticalCurvedList"/>
    <dgm:cxn modelId="{DB130A23-E14A-4FED-AD73-F22C37291ED1}" type="presParOf" srcId="{1798C884-654C-4FB9-A41C-7AD5361F114D}" destId="{037FC112-D728-4A55-8893-12D728A775E1}" srcOrd="2" destOrd="0" presId="urn:microsoft.com/office/officeart/2008/layout/VerticalCurvedList"/>
    <dgm:cxn modelId="{3B0250AD-5322-4C53-A393-32FAB0BCDA9B}" type="presParOf" srcId="{037FC112-D728-4A55-8893-12D728A775E1}" destId="{E6C788C8-4A10-4A07-8992-713E4276259A}" srcOrd="0" destOrd="0" presId="urn:microsoft.com/office/officeart/2008/layout/VerticalCurvedList"/>
    <dgm:cxn modelId="{589F2C2D-33DF-41D9-94C9-8DBC2F0F99F3}" type="presParOf" srcId="{1798C884-654C-4FB9-A41C-7AD5361F114D}" destId="{792FF4B0-1A7A-487B-AE56-EF8E8BABB8F0}" srcOrd="3" destOrd="0" presId="urn:microsoft.com/office/officeart/2008/layout/VerticalCurvedList"/>
    <dgm:cxn modelId="{6AC98C0B-4CEC-4EBB-A24D-5B40271448EA}" type="presParOf" srcId="{1798C884-654C-4FB9-A41C-7AD5361F114D}" destId="{32685494-004B-455C-90F7-BAE55E1AAF32}" srcOrd="4" destOrd="0" presId="urn:microsoft.com/office/officeart/2008/layout/VerticalCurvedList"/>
    <dgm:cxn modelId="{D11E69E5-90F1-4C22-87B5-856AE9D21EE8}" type="presParOf" srcId="{32685494-004B-455C-90F7-BAE55E1AAF32}" destId="{673E4239-965B-482D-950E-20223275699C}" srcOrd="0" destOrd="0" presId="urn:microsoft.com/office/officeart/2008/layout/VerticalCurvedList"/>
    <dgm:cxn modelId="{767BED49-BD5B-4B59-B744-88E2B10386E1}" type="presParOf" srcId="{1798C884-654C-4FB9-A41C-7AD5361F114D}" destId="{410CF033-D081-4C96-893D-650FB17FC9F2}" srcOrd="5" destOrd="0" presId="urn:microsoft.com/office/officeart/2008/layout/VerticalCurvedList"/>
    <dgm:cxn modelId="{B1CF543B-5271-4A4E-89FC-F396D3BF58D5}" type="presParOf" srcId="{1798C884-654C-4FB9-A41C-7AD5361F114D}" destId="{BA642CB3-FFF6-44E5-87F9-97C31497479E}" srcOrd="6" destOrd="0" presId="urn:microsoft.com/office/officeart/2008/layout/VerticalCurvedList"/>
    <dgm:cxn modelId="{5328F236-8A94-4D73-9DFA-F88280BE3DA4}" type="presParOf" srcId="{BA642CB3-FFF6-44E5-87F9-97C31497479E}" destId="{E9D914FB-E040-45C1-A5C2-8B669B24185D}" srcOrd="0" destOrd="0" presId="urn:microsoft.com/office/officeart/2008/layout/VerticalCurvedList"/>
    <dgm:cxn modelId="{675E3030-E653-49CE-BFE5-541A9691BAA0}" type="presParOf" srcId="{1798C884-654C-4FB9-A41C-7AD5361F114D}" destId="{6A0A3A34-879D-4ECB-A8C9-7868690494F0}" srcOrd="7" destOrd="0" presId="urn:microsoft.com/office/officeart/2008/layout/VerticalCurvedList"/>
    <dgm:cxn modelId="{5F3E86C4-8524-4500-81B0-FDEDD4DB0CD2}" type="presParOf" srcId="{1798C884-654C-4FB9-A41C-7AD5361F114D}" destId="{CEFEC900-F59B-485C-9435-598F8CD445E4}" srcOrd="8" destOrd="0" presId="urn:microsoft.com/office/officeart/2008/layout/VerticalCurvedList"/>
    <dgm:cxn modelId="{F590F8B8-9188-4F4F-AB9D-26549E5E35AE}" type="presParOf" srcId="{CEFEC900-F59B-485C-9435-598F8CD445E4}" destId="{6DC905E6-A690-4178-A12E-01917E9B29F5}" srcOrd="0" destOrd="0" presId="urn:microsoft.com/office/officeart/2008/layout/VerticalCurvedList"/>
    <dgm:cxn modelId="{A5853108-3BDC-49F9-8090-3A0BAAA762C9}" type="presParOf" srcId="{1798C884-654C-4FB9-A41C-7AD5361F114D}" destId="{32CECFA8-5F15-4A79-A862-110855F8D708}" srcOrd="9" destOrd="0" presId="urn:microsoft.com/office/officeart/2008/layout/VerticalCurvedList"/>
    <dgm:cxn modelId="{5BBEADA1-5B35-4A6A-B1E0-743811AE0D3C}" type="presParOf" srcId="{1798C884-654C-4FB9-A41C-7AD5361F114D}" destId="{89D4896D-BA49-4261-B2CC-7080B80CCE46}" srcOrd="10" destOrd="0" presId="urn:microsoft.com/office/officeart/2008/layout/VerticalCurvedList"/>
    <dgm:cxn modelId="{6868E843-A52D-42BE-8D27-53046D3855DF}" type="presParOf" srcId="{89D4896D-BA49-4261-B2CC-7080B80CCE46}" destId="{FC09A64F-0E7A-4081-B024-20086AF45A21}" srcOrd="0" destOrd="0" presId="urn:microsoft.com/office/officeart/2008/layout/VerticalCurvedList"/>
    <dgm:cxn modelId="{EE42BC7F-28AC-4EF8-B32A-101145B9E666}" type="presParOf" srcId="{1798C884-654C-4FB9-A41C-7AD5361F114D}" destId="{30CC80A8-B631-4A45-AEE8-730B059362CE}" srcOrd="11" destOrd="0" presId="urn:microsoft.com/office/officeart/2008/layout/VerticalCurvedList"/>
    <dgm:cxn modelId="{004E375A-1179-400F-A136-192FC5AF96A4}" type="presParOf" srcId="{1798C884-654C-4FB9-A41C-7AD5361F114D}" destId="{B19464B1-7F42-4BB9-A427-19F585D3BDE5}" srcOrd="12" destOrd="0" presId="urn:microsoft.com/office/officeart/2008/layout/VerticalCurvedList"/>
    <dgm:cxn modelId="{35B1088D-1350-4A47-B590-62F1681BD533}" type="presParOf" srcId="{B19464B1-7F42-4BB9-A427-19F585D3BDE5}" destId="{B2AA36CA-0487-4554-BAEB-39CBEC33FF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EFE8A-B4B1-4431-B664-E563F66A1A1B}">
      <dsp:nvSpPr>
        <dsp:cNvPr id="0" name=""/>
        <dsp:cNvSpPr/>
      </dsp:nvSpPr>
      <dsp:spPr>
        <a:xfrm>
          <a:off x="2547078" y="104315"/>
          <a:ext cx="4152519" cy="4152519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Незалежний</a:t>
          </a:r>
          <a:endParaRPr lang="ru-RU" sz="18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4675738" y="724721"/>
        <a:ext cx="1408890" cy="963977"/>
      </dsp:txXfrm>
    </dsp:sp>
    <dsp:sp modelId="{EE273CF0-A1F2-42E0-96C5-757C1CBBD57B}">
      <dsp:nvSpPr>
        <dsp:cNvPr id="0" name=""/>
        <dsp:cNvSpPr/>
      </dsp:nvSpPr>
      <dsp:spPr>
        <a:xfrm>
          <a:off x="2703877" y="471872"/>
          <a:ext cx="4121375" cy="409072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Здійснюється</a:t>
          </a:r>
          <a:r>
            <a:rPr lang="ru-RU" sz="16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співробітниками</a:t>
          </a:r>
          <a:r>
            <a:rPr lang="ru-RU" sz="16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підприємства</a:t>
          </a:r>
          <a:endParaRPr lang="ru-RU" sz="16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5397490" y="2322440"/>
        <a:ext cx="1226599" cy="1027552"/>
      </dsp:txXfrm>
    </dsp:sp>
    <dsp:sp modelId="{CC3148E1-5521-46B3-AAFB-9A974ABA51CC}">
      <dsp:nvSpPr>
        <dsp:cNvPr id="0" name=""/>
        <dsp:cNvSpPr/>
      </dsp:nvSpPr>
      <dsp:spPr>
        <a:xfrm>
          <a:off x="2388078" y="618414"/>
          <a:ext cx="4152519" cy="4152519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Проводить </a:t>
          </a:r>
          <a:r>
            <a:rPr lang="ru-RU" sz="20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об’єктивні</a:t>
          </a:r>
          <a:r>
            <a:rPr lang="ru-RU" sz="20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оцінки</a:t>
          </a:r>
          <a:endParaRPr lang="ru-RU" sz="20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3722816" y="3732804"/>
        <a:ext cx="1483042" cy="889825"/>
      </dsp:txXfrm>
    </dsp:sp>
    <dsp:sp modelId="{921AC950-B159-4EB5-A668-7D7625467804}">
      <dsp:nvSpPr>
        <dsp:cNvPr id="0" name=""/>
        <dsp:cNvSpPr/>
      </dsp:nvSpPr>
      <dsp:spPr>
        <a:xfrm>
          <a:off x="2127258" y="440977"/>
          <a:ext cx="4152519" cy="4152519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Є </a:t>
          </a:r>
          <a:r>
            <a:rPr lang="ru-RU" sz="18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послугою</a:t>
          </a:r>
          <a:r>
            <a:rPr lang="ru-RU" sz="18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підприємству</a:t>
          </a:r>
          <a:endParaRPr lang="ru-RU" sz="18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2324997" y="2319498"/>
        <a:ext cx="1235868" cy="1043073"/>
      </dsp:txXfrm>
    </dsp:sp>
    <dsp:sp modelId="{6387CE83-FAFA-48FD-AB7D-4CB790691D0F}">
      <dsp:nvSpPr>
        <dsp:cNvPr id="0" name=""/>
        <dsp:cNvSpPr/>
      </dsp:nvSpPr>
      <dsp:spPr>
        <a:xfrm>
          <a:off x="2197020" y="113427"/>
          <a:ext cx="4152519" cy="4152519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Невід’ємна</a:t>
          </a:r>
          <a:r>
            <a:rPr lang="ru-RU" sz="16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частина</a:t>
          </a:r>
          <a:r>
            <a:rPr lang="ru-RU" sz="16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контролю </a:t>
          </a: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господарської</a:t>
          </a:r>
          <a:r>
            <a:rPr lang="ru-RU" sz="16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Monotype Corsiva" panose="03010101010201010101" pitchFamily="66" charset="0"/>
            </a:rPr>
            <a:t>діяльності</a:t>
          </a:r>
          <a:endParaRPr lang="ru-RU" sz="16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2802596" y="746191"/>
        <a:ext cx="1408890" cy="963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C8CDF-5958-41CC-9A95-949573302D29}">
      <dsp:nvSpPr>
        <dsp:cNvPr id="0" name=""/>
        <dsp:cNvSpPr/>
      </dsp:nvSpPr>
      <dsp:spPr>
        <a:xfrm>
          <a:off x="1692" y="84128"/>
          <a:ext cx="3608829" cy="21652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Monotype Corsiva" panose="03010101010201010101" pitchFamily="66" charset="0"/>
            </a:rPr>
            <a:t>Статистичне спостереження</a:t>
          </a:r>
          <a:endParaRPr lang="ru-RU" sz="3200" kern="1200" dirty="0">
            <a:latin typeface="Monotype Corsiva" panose="03010101010201010101" pitchFamily="66" charset="0"/>
          </a:endParaRPr>
        </a:p>
      </dsp:txBody>
      <dsp:txXfrm>
        <a:off x="65111" y="147547"/>
        <a:ext cx="3481991" cy="2038459"/>
      </dsp:txXfrm>
    </dsp:sp>
    <dsp:sp modelId="{313DB9F6-E8D8-4DE0-A110-6DBF4EC0F106}">
      <dsp:nvSpPr>
        <dsp:cNvPr id="0" name=""/>
        <dsp:cNvSpPr/>
      </dsp:nvSpPr>
      <dsp:spPr>
        <a:xfrm rot="1706523">
          <a:off x="3861811" y="2024770"/>
          <a:ext cx="709029" cy="894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874648" y="2153115"/>
        <a:ext cx="496320" cy="536993"/>
      </dsp:txXfrm>
    </dsp:sp>
    <dsp:sp modelId="{1755C2A4-BF6E-4D2E-A87F-6CF9665176F1}">
      <dsp:nvSpPr>
        <dsp:cNvPr id="0" name=""/>
        <dsp:cNvSpPr/>
      </dsp:nvSpPr>
      <dsp:spPr>
        <a:xfrm>
          <a:off x="4786841" y="2675990"/>
          <a:ext cx="3608829" cy="2165297"/>
        </a:xfrm>
        <a:prstGeom prst="roundRect">
          <a:avLst>
            <a:gd name="adj" fmla="val 10000"/>
          </a:avLst>
        </a:prstGeom>
        <a:solidFill>
          <a:schemeClr val="accent4">
            <a:hueOff val="2944114"/>
            <a:satOff val="27154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Monotype Corsiva" panose="03010101010201010101" pitchFamily="66" charset="0"/>
            </a:rPr>
            <a:t>Збір повноцінної та достовірної інформації про досліджуваних об'єкт </a:t>
          </a:r>
          <a:endParaRPr lang="ru-RU" sz="3200" kern="1200" dirty="0">
            <a:latin typeface="Monotype Corsiva" panose="03010101010201010101" pitchFamily="66" charset="0"/>
          </a:endParaRPr>
        </a:p>
      </dsp:txBody>
      <dsp:txXfrm>
        <a:off x="4850260" y="2739409"/>
        <a:ext cx="3481991" cy="2038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0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8" y="1894284"/>
            <a:ext cx="8955881" cy="3256992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918482" y="2799525"/>
            <a:ext cx="3260786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23310"/>
            <a:ext cx="9144000" cy="21401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051350" y="3854274"/>
            <a:ext cx="3739658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ideo" Target="../media/media1.wmv"/><Relationship Id="rId5" Type="http://schemas.openxmlformats.org/officeDocument/2006/relationships/slideLayout" Target="../slideLayouts/slideLayout5.xml"/><Relationship Id="rId10" Type="http://schemas.microsoft.com/office/2007/relationships/media" Target="../media/media1.wmv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63128"/>
            <a:ext cx="8146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3" y="1625600"/>
            <a:ext cx="8664497" cy="493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128" y="928047"/>
            <a:ext cx="8178872" cy="3534770"/>
          </a:xfrm>
        </p:spPr>
        <p:txBody>
          <a:bodyPr>
            <a:noAutofit/>
          </a:bodyPr>
          <a:lstStyle/>
          <a:p>
            <a:r>
              <a:rPr lang="uk-UA" sz="6600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Оцінка ефективності служби внутрішнього аудиту</a:t>
            </a:r>
            <a:endParaRPr lang="uk-UA" sz="6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ctr"/>
            <a:r>
              <a:rPr lang="uk-UA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Переваги організації з </a:t>
            </a:r>
            <a:r>
              <a:rPr lang="uk-UA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результативно</a:t>
            </a:r>
            <a:r>
              <a:rPr lang="uk-UA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 працюючою СВА</a:t>
            </a:r>
            <a:endParaRPr lang="uk-UA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660712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09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D0C3E-61A9-4C8E-81AA-2E4C1CF9A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B06D0C3E-61A9-4C8E-81AA-2E4C1CF9A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B06D0C3E-61A9-4C8E-81AA-2E4C1CF9A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06D0C3E-61A9-4C8E-81AA-2E4C1CF9A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93FA7A-80D3-48FE-B757-E3D2622F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1193FA7A-80D3-48FE-B757-E3D2622F5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1193FA7A-80D3-48FE-B757-E3D2622F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193FA7A-80D3-48FE-B757-E3D2622F5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83E0D-42E7-4AC3-A816-3617518C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A2383E0D-42E7-4AC3-A816-3617518CB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2383E0D-42E7-4AC3-A816-3617518C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A2383E0D-42E7-4AC3-A816-3617518C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11098-4011-4778-9A2B-D594200D5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B8911098-4011-4778-9A2B-D594200D5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8911098-4011-4778-9A2B-D594200D5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8911098-4011-4778-9A2B-D594200D5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49BC-D488-4C99-A944-84CEA8396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A32D49BC-D488-4C99-A944-84CEA8396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A32D49BC-D488-4C99-A944-84CEA8396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32D49BC-D488-4C99-A944-84CEA8396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71286-1C80-4158-A9AC-E4D407A6F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74171286-1C80-4158-A9AC-E4D407A6F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4171286-1C80-4158-A9AC-E4D407A6F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4171286-1C80-4158-A9AC-E4D407A6F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C135D-B51E-4E93-B38A-53E9CF564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4AEC135D-B51E-4E93-B38A-53E9CF564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4AEC135D-B51E-4E93-B38A-53E9CF564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AEC135D-B51E-4E93-B38A-53E9CF564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5E7E0-6F82-4BE8-9D9A-F83469F4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5095E7E0-6F82-4BE8-9D9A-F83469F4E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5095E7E0-6F82-4BE8-9D9A-F83469F4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5095E7E0-6F82-4BE8-9D9A-F83469F4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2D49B-8C0D-4EAA-AA29-385C66F1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4262D49B-8C0D-4EAA-AA29-385C66F13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4262D49B-8C0D-4EAA-AA29-385C66F1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4262D49B-8C0D-4EAA-AA29-385C66F1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96768-C185-4880-B454-DCF4A693C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FB496768-C185-4880-B454-DCF4A693C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FB496768-C185-4880-B454-DCF4A693C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FB496768-C185-4880-B454-DCF4A693C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3074E-27DC-4507-B017-9A5DDEA9C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4B53074E-27DC-4507-B017-9A5DDEA9C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4B53074E-27DC-4507-B017-9A5DDEA9C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4B53074E-27DC-4507-B017-9A5DDEA9C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Найбільш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типов</a:t>
            </a:r>
            <a:r>
              <a:rPr lang="uk-UA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і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недоліки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при </a:t>
            </a:r>
            <a:r>
              <a:rPr lang="ru-RU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роботі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СВА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454987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38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1DA198-5BD5-46F4-9FCC-476CB2B49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B71DA198-5BD5-46F4-9FCC-476CB2B49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B71DA198-5BD5-46F4-9FCC-476CB2B49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B71DA198-5BD5-46F4-9FCC-476CB2B49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C788C8-4A10-4A07-8992-713E42762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6C788C8-4A10-4A07-8992-713E42762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E6C788C8-4A10-4A07-8992-713E42762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E6C788C8-4A10-4A07-8992-713E42762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BDCB93-C56E-422D-97D1-8CD46223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92BDCB93-C56E-422D-97D1-8CD46223D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92BDCB93-C56E-422D-97D1-8CD46223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92BDCB93-C56E-422D-97D1-8CD46223D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3E4239-965B-482D-950E-202232756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673E4239-965B-482D-950E-202232756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673E4239-965B-482D-950E-202232756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673E4239-965B-482D-950E-202232756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2FF4B0-1A7A-487B-AE56-EF8E8BAB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792FF4B0-1A7A-487B-AE56-EF8E8BABB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792FF4B0-1A7A-487B-AE56-EF8E8BAB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792FF4B0-1A7A-487B-AE56-EF8E8BAB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D914FB-E040-45C1-A5C2-8B669B24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E9D914FB-E040-45C1-A5C2-8B669B241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E9D914FB-E040-45C1-A5C2-8B669B24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E9D914FB-E040-45C1-A5C2-8B669B24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0CF033-D081-4C96-893D-650FB17FC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410CF033-D081-4C96-893D-650FB17FC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410CF033-D081-4C96-893D-650FB17FC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410CF033-D081-4C96-893D-650FB17FC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C905E6-A690-4178-A12E-01917E9B2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6DC905E6-A690-4178-A12E-01917E9B2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6DC905E6-A690-4178-A12E-01917E9B2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6DC905E6-A690-4178-A12E-01917E9B2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0A3A34-879D-4ECB-A8C9-786869049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6A0A3A34-879D-4ECB-A8C9-786869049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6A0A3A34-879D-4ECB-A8C9-786869049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6A0A3A34-879D-4ECB-A8C9-786869049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09A64F-0E7A-4081-B024-20086AF45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FC09A64F-0E7A-4081-B024-20086AF45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FC09A64F-0E7A-4081-B024-20086AF45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FC09A64F-0E7A-4081-B024-20086AF45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CECFA8-5F15-4A79-A862-110855F8D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32CECFA8-5F15-4A79-A862-110855F8D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32CECFA8-5F15-4A79-A862-110855F8D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32CECFA8-5F15-4A79-A862-110855F8D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AA36CA-0487-4554-BAEB-39CBEC33F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B2AA36CA-0487-4554-BAEB-39CBEC33F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B2AA36CA-0487-4554-BAEB-39CBEC33F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B2AA36CA-0487-4554-BAEB-39CBEC33F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CC80A8-B631-4A45-AEE8-730B0593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30CC80A8-B631-4A45-AEE8-730B05936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30CC80A8-B631-4A45-AEE8-730B0593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30CC80A8-B631-4A45-AEE8-730B05936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9" y="163128"/>
            <a:ext cx="8193816" cy="1143000"/>
          </a:xfrm>
        </p:spPr>
        <p:txBody>
          <a:bodyPr/>
          <a:lstStyle/>
          <a:p>
            <a:pPr algn="ctr"/>
            <a:r>
              <a:rPr lang="uk-UA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Висновок</a:t>
            </a:r>
            <a:endParaRPr lang="uk-UA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kern="1200" dirty="0" err="1" smtClean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Отже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lang="uk-UA" sz="3200" dirty="0" smtClean="0">
                <a:latin typeface="Monotype Corsiva" panose="03010101010201010101" pitchFamily="66" charset="0"/>
              </a:rPr>
              <a:t>ефективності </a:t>
            </a:r>
            <a:r>
              <a:rPr lang="uk-UA" sz="3200" dirty="0">
                <a:latin typeface="Monotype Corsiva" panose="03010101010201010101" pitchFamily="66" charset="0"/>
              </a:rPr>
              <a:t>роботи СВА необхідно приділяти особливу увагу, так як саме цей аспект надає домінуючий вплив на оцінку функціонування СВА в цілому з боку управлінського персоналу, власників та користувачів звітності підприємства.</a:t>
            </a:r>
            <a:endParaRPr lang="ru-RU" sz="32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48" y="3647362"/>
            <a:ext cx="3188543" cy="318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72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9153" y="2271907"/>
            <a:ext cx="7582198" cy="1927753"/>
          </a:xfrm>
        </p:spPr>
        <p:txBody>
          <a:bodyPr>
            <a:noAutofit/>
          </a:bodyPr>
          <a:lstStyle/>
          <a:p>
            <a:r>
              <a:rPr lang="uk-UA" sz="8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Дякую за увагу!</a:t>
            </a:r>
            <a:endParaRPr lang="ru-RU" sz="8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2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Внутрішній</a:t>
            </a:r>
            <a:r>
              <a:rPr lang="ru-RU" sz="44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аудит</a:t>
            </a:r>
            <a:endParaRPr lang="ru-RU" sz="4400" b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kern="1200" dirty="0" err="1" smtClean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Внутрішній</a:t>
            </a:r>
            <a:r>
              <a:rPr lang="ru-RU" sz="2800" kern="1200" dirty="0" smtClean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аудит</a:t>
            </a:r>
            <a:r>
              <a:rPr lang="uk-UA" dirty="0" smtClean="0">
                <a:latin typeface="Monotype Corsiva" panose="03010101010201010101" pitchFamily="66" charset="0"/>
              </a:rPr>
              <a:t>–  </a:t>
            </a:r>
            <a:r>
              <a:rPr lang="uk-UA" dirty="0">
                <a:latin typeface="Monotype Corsiva" panose="03010101010201010101" pitchFamily="66" charset="0"/>
              </a:rPr>
              <a:t>організована на економічному суб'єкті в інтересах його власників і регламентована його внутрішніми документами система контролю над дотриманням установленого порядку ведення бухгалтерського обліку й надійності функціонування системи внутрішнього </a:t>
            </a:r>
            <a:r>
              <a:rPr lang="uk-UA" dirty="0" smtClean="0">
                <a:latin typeface="Monotype Corsiva" panose="03010101010201010101" pitchFamily="66" charset="0"/>
              </a:rPr>
              <a:t>контролю.</a:t>
            </a:r>
            <a:endParaRPr lang="ru-RU" dirty="0" smtClean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81" y="3989493"/>
            <a:ext cx="4449559" cy="266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582721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Характеристики </a:t>
            </a:r>
            <a:r>
              <a:rPr lang="ru-RU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внутр</a:t>
            </a:r>
            <a:r>
              <a:rPr lang="uk-UA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ішнього</a:t>
            </a:r>
            <a:r>
              <a:rPr lang="uk-UA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аудиту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7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EFE8A-B4B1-4431-B664-E563F66A1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9F8EFE8A-B4B1-4431-B664-E563F66A1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9F8EFE8A-B4B1-4431-B664-E563F66A1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F8EFE8A-B4B1-4431-B664-E563F66A1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73CF0-A1F2-42E0-96C5-757C1CBB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EE273CF0-A1F2-42E0-96C5-757C1CBBD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E273CF0-A1F2-42E0-96C5-757C1CBB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EE273CF0-A1F2-42E0-96C5-757C1CBBD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148E1-5521-46B3-AAFB-9A974ABA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C3148E1-5521-46B3-AAFB-9A974ABA5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CC3148E1-5521-46B3-AAFB-9A974ABA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CC3148E1-5521-46B3-AAFB-9A974ABA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AC950-B159-4EB5-A668-7D762546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921AC950-B159-4EB5-A668-7D7625467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21AC950-B159-4EB5-A668-7D762546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21AC950-B159-4EB5-A668-7D762546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7CE83-FAFA-48FD-AB7D-4CB790691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387CE83-FAFA-48FD-AB7D-4CB790691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387CE83-FAFA-48FD-AB7D-4CB790691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387CE83-FAFA-48FD-AB7D-4CB790691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ctr"/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Методи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оцінки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ефективності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діяльності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СВА</a:t>
            </a:r>
            <a:endParaRPr lang="ru-RU" b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03892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1306128"/>
            <a:ext cx="2173663" cy="289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33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C8CDF-5958-41CC-9A95-949573302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12BC8CDF-5958-41CC-9A95-949573302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12BC8CDF-5958-41CC-9A95-949573302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2BC8CDF-5958-41CC-9A95-949573302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DB9F6-E8D8-4DE0-A110-6DBF4EC0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313DB9F6-E8D8-4DE0-A110-6DBF4EC0F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313DB9F6-E8D8-4DE0-A110-6DBF4EC0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313DB9F6-E8D8-4DE0-A110-6DBF4EC0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5C2A4-BF6E-4D2E-A87F-6CF96651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755C2A4-BF6E-4D2E-A87F-6CF966517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755C2A4-BF6E-4D2E-A87F-6CF96651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755C2A4-BF6E-4D2E-A87F-6CF966517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ctr"/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Вимоги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для </a:t>
            </a:r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забезпечення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ефективної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000" b="0" kern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роботи</a:t>
            </a:r>
            <a:r>
              <a:rPr lang="ru-RU" sz="4000" b="0" kern="1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СВА</a:t>
            </a:r>
            <a:endParaRPr lang="ru-RU" b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36245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526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199E0-2AEF-48F5-A735-ABF93CED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081199E0-2AEF-48F5-A735-ABF93CED7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081199E0-2AEF-48F5-A735-ABF93CED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81199E0-2AEF-48F5-A735-ABF93CED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91D95-7219-4B7F-A6E3-FE796AFBA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3291D95-7219-4B7F-A6E3-FE796AFBA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3291D95-7219-4B7F-A6E3-FE796AFBA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3291D95-7219-4B7F-A6E3-FE796AFBA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7C2B6-4E44-4CB6-AC13-C2323933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3597C2B6-4E44-4CB6-AC13-C2323933E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597C2B6-4E44-4CB6-AC13-C2323933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597C2B6-4E44-4CB6-AC13-C2323933E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001F98-0B79-45A9-8C3B-767188E4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B001F98-0B79-45A9-8C3B-767188E4F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B001F98-0B79-45A9-8C3B-767188E4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B001F98-0B79-45A9-8C3B-767188E4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8E94C9-7A5F-40B6-B47C-4BF9A7AA9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E8E94C9-7A5F-40B6-B47C-4BF9A7AA9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E8E94C9-7A5F-40B6-B47C-4BF9A7AA9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E8E94C9-7A5F-40B6-B47C-4BF9A7AA9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ctr"/>
            <a:r>
              <a:rPr lang="ru-RU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Показники</a:t>
            </a:r>
            <a:r>
              <a:rPr lang="ru-RU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оцінки</a:t>
            </a:r>
            <a:r>
              <a:rPr lang="ru-RU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ефективності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СВА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06061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92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24374-CC54-4D20-93E5-BB3331A9B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DC24374-CC54-4D20-93E5-BB3331A9B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DDC24374-CC54-4D20-93E5-BB3331A9B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DC24374-CC54-4D20-93E5-BB3331A9B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2D458-A168-49FC-823E-0F2B96F7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6B2D458-A168-49FC-823E-0F2B96F7B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C6B2D458-A168-49FC-823E-0F2B96F7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C6B2D458-A168-49FC-823E-0F2B96F7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7A5E7-8887-43F0-B701-9796A167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0E77A5E7-8887-43F0-B701-9796A1678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0E77A5E7-8887-43F0-B701-9796A167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0E77A5E7-8887-43F0-B701-9796A1678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714588-5B6E-4044-A9D7-C854F3719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86714588-5B6E-4044-A9D7-C854F3719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6714588-5B6E-4044-A9D7-C854F3719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6714588-5B6E-4044-A9D7-C854F3719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3E49A-1918-494B-97A8-5AB7F6DC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C1A3E49A-1918-494B-97A8-5AB7F6DCE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1A3E49A-1918-494B-97A8-5AB7F6DC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1A3E49A-1918-494B-97A8-5AB7F6DC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A2D78-D2D8-4FB8-85D2-786724B45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BDA2D78-D2D8-4FB8-85D2-786724B45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EBDA2D78-D2D8-4FB8-85D2-786724B45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BDA2D78-D2D8-4FB8-85D2-786724B45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5B40A-502C-43FD-8B96-4F70F5BE9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B3E5B40A-502C-43FD-8B96-4F70F5BE9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3E5B40A-502C-43FD-8B96-4F70F5BE9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3E5B40A-502C-43FD-8B96-4F70F5BE9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11055-A1C8-4073-94F7-86B97C9D0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19811055-A1C8-4073-94F7-86B97C9D0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9811055-A1C8-4073-94F7-86B97C9D0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19811055-A1C8-4073-94F7-86B97C9D0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B01EE-1A5D-4F77-AD19-67838446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22EB01EE-1A5D-4F77-AD19-67838446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22EB01EE-1A5D-4F77-AD19-67838446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22EB01EE-1A5D-4F77-AD19-67838446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7C191-36CF-45C0-8317-6849A24F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CBE7C191-36CF-45C0-8317-6849A24F1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CBE7C191-36CF-45C0-8317-6849A24F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BE7C191-36CF-45C0-8317-6849A24F1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6524C9-0D84-48BB-A6E5-A2665D225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386524C9-0D84-48BB-A6E5-A2665D225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86524C9-0D84-48BB-A6E5-A2665D225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86524C9-0D84-48BB-A6E5-A2665D225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D34CA-584C-4F53-955A-E2AF8689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68FD34CA-584C-4F53-955A-E2AF8689F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68FD34CA-584C-4F53-955A-E2AF8689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68FD34CA-584C-4F53-955A-E2AF8689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A4D2D-1E45-48FE-9C9B-28989017C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118A4D2D-1E45-48FE-9C9B-28989017C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118A4D2D-1E45-48FE-9C9B-28989017C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118A4D2D-1E45-48FE-9C9B-28989017C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71209-3713-4BA8-B53B-6F3715BC5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96C71209-3713-4BA8-B53B-6F3715BC5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96C71209-3713-4BA8-B53B-6F3715BC5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96C71209-3713-4BA8-B53B-6F3715BC5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EA7810-FBD1-431E-B052-BE721448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3CEA7810-FBD1-431E-B052-BE7214483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3CEA7810-FBD1-431E-B052-BE721448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3CEA7810-FBD1-431E-B052-BE721448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978696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Підвищення ступеню незалежності внутрішніх аудиторів 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0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7250A3-3312-4E85-BE7B-1973FC3C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427250A3-3312-4E85-BE7B-1973FC3C5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427250A3-3312-4E85-BE7B-1973FC3C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27250A3-3312-4E85-BE7B-1973FC3C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0FFA1-2F17-41C0-9778-D570F4D2B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3EA0FFA1-2F17-41C0-9778-D570F4D2B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3EA0FFA1-2F17-41C0-9778-D570F4D2B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3EA0FFA1-2F17-41C0-9778-D570F4D2B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255CB-CB7C-4014-BC50-B89106BF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314255CB-CB7C-4014-BC50-B89106BF8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14255CB-CB7C-4014-BC50-B89106BF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14255CB-CB7C-4014-BC50-B89106BF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6046E-30BE-46B1-ADB4-A410189F0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F686046E-30BE-46B1-ADB4-A410189F0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686046E-30BE-46B1-ADB4-A410189F0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686046E-30BE-46B1-ADB4-A410189F0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F3C21-2038-4DC4-842D-E86E9349E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98F3C21-2038-4DC4-842D-E86E9349E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98F3C21-2038-4DC4-842D-E86E9349E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98F3C21-2038-4DC4-842D-E86E9349E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ctr"/>
            <a:r>
              <a:rPr lang="ru-RU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Методи</a:t>
            </a:r>
            <a:r>
              <a:rPr lang="ru-RU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оцінки</a:t>
            </a:r>
            <a:r>
              <a:rPr lang="ru-RU" sz="4000" b="1" kern="1200" dirty="0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000" b="1" kern="1200" dirty="0" err="1" smtClean="0">
                <a:solidFill>
                  <a:srgbClr val="FFFF00"/>
                </a:solidFill>
                <a:effectLst/>
                <a:latin typeface="Monotype Corsiva" panose="03010101010201010101" pitchFamily="66" charset="0"/>
              </a:rPr>
              <a:t>ефективності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СВА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44609"/>
              </p:ext>
            </p:extLst>
          </p:nvPr>
        </p:nvGraphicFramePr>
        <p:xfrm>
          <a:off x="830726" y="1763026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07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BCD216-BC68-4E73-B941-5B7FC992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3BBCD216-BC68-4E73-B941-5B7FC992F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3BBCD216-BC68-4E73-B941-5B7FC992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3BBCD216-BC68-4E73-B941-5B7FC992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EEF10-60CC-48C6-8493-D4DAC5D1F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97EEF10-60CC-48C6-8493-D4DAC5D1F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97EEF10-60CC-48C6-8493-D4DAC5D1F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97EEF10-60CC-48C6-8493-D4DAC5D1F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F55C78-30C9-4959-A91C-19C709E7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7CF55C78-30C9-4959-A91C-19C709E77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7CF55C78-30C9-4959-A91C-19C709E7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7CF55C78-30C9-4959-A91C-19C709E77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499747-1110-4114-9DBC-734C0A8E0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2E499747-1110-4114-9DBC-734C0A8E0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2E499747-1110-4114-9DBC-734C0A8E0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2E499747-1110-4114-9DBC-734C0A8E0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9010F7-09CC-4DC0-B9DC-28DCE628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89010F7-09CC-4DC0-B9DC-28DCE6283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489010F7-09CC-4DC0-B9DC-28DCE628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489010F7-09CC-4DC0-B9DC-28DCE6283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5006E-DD23-48A6-A8D6-0F36AB6A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5455006E-DD23-48A6-A8D6-0F36AB6AB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5455006E-DD23-48A6-A8D6-0F36AB6A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5455006E-DD23-48A6-A8D6-0F36AB6A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8D0ABA-D6AE-45E2-B157-A193E0FA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798D0ABA-D6AE-45E2-B157-A193E0FA9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98D0ABA-D6AE-45E2-B157-A193E0FA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98D0ABA-D6AE-45E2-B157-A193E0FA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Процедури по суті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72730"/>
              </p:ext>
            </p:extLst>
          </p:nvPr>
        </p:nvGraphicFramePr>
        <p:xfrm>
          <a:off x="301625" y="1612900"/>
          <a:ext cx="86645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3705864" y="3299890"/>
            <a:ext cx="1856096" cy="156949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  <a:latin typeface="Monotype Corsiva" panose="03010101010201010101" pitchFamily="66" charset="0"/>
              </a:rPr>
              <a:t>З</a:t>
            </a:r>
            <a:r>
              <a:rPr lang="uk-UA" sz="4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віт</a:t>
            </a:r>
            <a:endParaRPr lang="ru-RU" sz="4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DB0D9-C771-43C2-BACC-2A673330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3A8DB0D9-C771-43C2-BACC-2A673330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3A8DB0D9-C771-43C2-BACC-2A673330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A8DB0D9-C771-43C2-BACC-2A673330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A8DB0D9-C771-43C2-BACC-2A6733308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1D7D1-1107-4E92-A3D9-507294962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4AC1D7D1-1107-4E92-A3D9-507294962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4AC1D7D1-1107-4E92-A3D9-507294962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AC1D7D1-1107-4E92-A3D9-507294962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4AC1D7D1-1107-4E92-A3D9-507294962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887C3-D3B3-46D7-BFBE-0661F754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F4887C3-D3B3-46D7-BFBE-0661F754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F4887C3-D3B3-46D7-BFBE-0661F754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F4887C3-D3B3-46D7-BFBE-0661F754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F4887C3-D3B3-46D7-BFBE-0661F754F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DA8D7-B18F-4B35-8E9D-C946500E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4ADA8D7-B18F-4B35-8E9D-C946500E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4ADA8D7-B18F-4B35-8E9D-C946500E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94ADA8D7-B18F-4B35-8E9D-C946500E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4ADA8D7-B18F-4B35-8E9D-C946500ED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7-Motion_Background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B46A4-E7BC-4F66-B794-23E69454A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Движущийся фон (с видео)</Template>
  <TotalTime>0</TotalTime>
  <Words>380</Words>
  <Application>Microsoft Office PowerPoint</Application>
  <PresentationFormat>Экран (4:3)</PresentationFormat>
  <Paragraphs>65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Monotype Corsiva</vt:lpstr>
      <vt:lpstr>7-Motion_Background_SHIP</vt:lpstr>
      <vt:lpstr>Оцінка ефективності служби внутрішнього аудиту</vt:lpstr>
      <vt:lpstr>Внутрішній аудит</vt:lpstr>
      <vt:lpstr>Характеристики внутрішнього аудиту</vt:lpstr>
      <vt:lpstr>Методи оцінки ефективності діяльності СВА</vt:lpstr>
      <vt:lpstr>Вимоги для забезпечення ефективної роботи СВА</vt:lpstr>
      <vt:lpstr>Показники оцінки ефективності діяльності СВА</vt:lpstr>
      <vt:lpstr>Підвищення ступеню незалежності внутрішніх аудиторів </vt:lpstr>
      <vt:lpstr>Методи оцінки ефективності діяльності СВА</vt:lpstr>
      <vt:lpstr>Процедури по суті</vt:lpstr>
      <vt:lpstr>Переваги організації з результативно працюючою СВА</vt:lpstr>
      <vt:lpstr>Найбільш типові недоліки при роботі СВА</vt:lpstr>
      <vt:lpstr>Висновок</vt:lpstr>
      <vt:lpstr>Дякую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2017-04-10T17:31:38Z</dcterms:created>
  <dcterms:modified xsi:type="dcterms:W3CDTF">2019-03-10T14:10:39Z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TC027279839991</vt:lpwstr>
  </property>
</Properties>
</file>