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600"/>
    <a:srgbClr val="97000B"/>
    <a:srgbClr val="324057"/>
    <a:srgbClr val="007CCE"/>
    <a:srgbClr val="2A1255"/>
    <a:srgbClr val="A58C51"/>
    <a:srgbClr val="213969"/>
    <a:srgbClr val="332319"/>
    <a:srgbClr val="173A8D"/>
    <a:srgbClr val="0033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F59BD-B826-43AA-B4E3-7704FD672C7F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C1FBF26-0D8D-430A-8747-7299387AFC30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Внутрішній аудит є одним із видів внутрішньогосподарського контролю суб'єктів підприємницької діяльності.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E1CA868-4A9B-4B73-A5E6-50DF5753A68C}" type="parTrans" cxnId="{E1A1A1C0-E2A1-4DEE-9F0E-3727C8BD71E8}">
      <dgm:prSet/>
      <dgm:spPr/>
      <dgm:t>
        <a:bodyPr/>
        <a:lstStyle/>
        <a:p>
          <a:endParaRPr lang="ru-RU"/>
        </a:p>
      </dgm:t>
    </dgm:pt>
    <dgm:pt modelId="{685172A9-8A40-4C5D-9FCD-1DDCADBEEC6D}" type="sibTrans" cxnId="{E1A1A1C0-E2A1-4DEE-9F0E-3727C8BD71E8}">
      <dgm:prSet/>
      <dgm:spPr/>
      <dgm:t>
        <a:bodyPr/>
        <a:lstStyle/>
        <a:p>
          <a:endParaRPr lang="ru-RU"/>
        </a:p>
      </dgm:t>
    </dgm:pt>
    <dgm:pt modelId="{FF944FD8-24E8-4B17-9856-854EC0496E44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Необхідність впровадження внутрішнього аудиту в комерційні організації виникає у </a:t>
          </a:r>
          <a:r>
            <a:rPr lang="uk-UA" sz="2000" dirty="0" err="1" smtClean="0">
              <a:latin typeface="Times New Roman" pitchFamily="18" charset="0"/>
              <a:cs typeface="Times New Roman" pitchFamily="18" charset="0"/>
            </a:rPr>
            <a:t>зв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dirty="0" err="1" smtClean="0">
              <a:latin typeface="Times New Roman" pitchFamily="18" charset="0"/>
              <a:cs typeface="Times New Roman" pitchFamily="18" charset="0"/>
            </a:rPr>
            <a:t>язку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з потребами вищої ланки керівництва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93F6BF5-708A-4373-9C33-A7643A5D831B}" type="parTrans" cxnId="{05FAF805-EE79-461D-867E-6622F2726415}">
      <dgm:prSet/>
      <dgm:spPr/>
      <dgm:t>
        <a:bodyPr/>
        <a:lstStyle/>
        <a:p>
          <a:endParaRPr lang="ru-RU"/>
        </a:p>
      </dgm:t>
    </dgm:pt>
    <dgm:pt modelId="{7FD95636-7CF0-4FAB-A9D4-D337BFEE06A0}" type="sibTrans" cxnId="{05FAF805-EE79-461D-867E-6622F2726415}">
      <dgm:prSet/>
      <dgm:spPr/>
      <dgm:t>
        <a:bodyPr/>
        <a:lstStyle/>
        <a:p>
          <a:endParaRPr lang="ru-RU"/>
        </a:p>
      </dgm:t>
    </dgm:pt>
    <dgm:pt modelId="{19B7C96B-5E3E-4763-AD13-AFCD2D2D918C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Внутрішні аудитори здійснюють незалежне експертне оцінювання управлінських функцій фірми чи компанії. Надають  фірмі, яка здійснює управління, результати аналізу, оцінювання, рекомендації, поради й інформацію про діяльність підприємства, яке вони перевіряють.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42B2C79-BAD2-418C-B5E4-B066DBA5721D}" type="parTrans" cxnId="{DDC38596-6107-4060-BBA9-C4B07A483C24}">
      <dgm:prSet/>
      <dgm:spPr/>
      <dgm:t>
        <a:bodyPr/>
        <a:lstStyle/>
        <a:p>
          <a:endParaRPr lang="ru-RU"/>
        </a:p>
      </dgm:t>
    </dgm:pt>
    <dgm:pt modelId="{A8A7DF7B-BA73-4978-B2CB-9CC2B033D73D}" type="sibTrans" cxnId="{DDC38596-6107-4060-BBA9-C4B07A483C24}">
      <dgm:prSet/>
      <dgm:spPr/>
      <dgm:t>
        <a:bodyPr/>
        <a:lstStyle/>
        <a:p>
          <a:endParaRPr lang="ru-RU"/>
        </a:p>
      </dgm:t>
    </dgm:pt>
    <dgm:pt modelId="{1487AB49-3505-4C79-A92D-A1AA612771A5}" type="pres">
      <dgm:prSet presAssocID="{75DF59BD-B826-43AA-B4E3-7704FD672C7F}" presName="outerComposite" presStyleCnt="0">
        <dgm:presLayoutVars>
          <dgm:chMax val="5"/>
          <dgm:dir/>
          <dgm:resizeHandles val="exact"/>
        </dgm:presLayoutVars>
      </dgm:prSet>
      <dgm:spPr/>
    </dgm:pt>
    <dgm:pt modelId="{D52D0489-962F-4B24-9541-8D2B3949B722}" type="pres">
      <dgm:prSet presAssocID="{75DF59BD-B826-43AA-B4E3-7704FD672C7F}" presName="dummyMaxCanvas" presStyleCnt="0">
        <dgm:presLayoutVars/>
      </dgm:prSet>
      <dgm:spPr/>
    </dgm:pt>
    <dgm:pt modelId="{076C2113-9498-4E4C-8F9A-A8FDDDF0361E}" type="pres">
      <dgm:prSet presAssocID="{75DF59BD-B826-43AA-B4E3-7704FD672C7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07531-9D56-4111-B57D-8A3AF8B18C4B}" type="pres">
      <dgm:prSet presAssocID="{75DF59BD-B826-43AA-B4E3-7704FD672C7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A0282-ADCB-40A8-A149-CF21231B622B}" type="pres">
      <dgm:prSet presAssocID="{75DF59BD-B826-43AA-B4E3-7704FD672C7F}" presName="ThreeNodes_3" presStyleLbl="node1" presStyleIdx="2" presStyleCnt="3" custLinFactNeighborX="1767" custLinFactNeighborY="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42E65-4797-4A40-8A2D-C44549418772}" type="pres">
      <dgm:prSet presAssocID="{75DF59BD-B826-43AA-B4E3-7704FD672C7F}" presName="ThreeConn_1-2" presStyleLbl="fgAccFollowNode1" presStyleIdx="0" presStyleCnt="2">
        <dgm:presLayoutVars>
          <dgm:bulletEnabled val="1"/>
        </dgm:presLayoutVars>
      </dgm:prSet>
      <dgm:spPr/>
    </dgm:pt>
    <dgm:pt modelId="{624AB2FC-747F-4A13-B767-02AA04A8656D}" type="pres">
      <dgm:prSet presAssocID="{75DF59BD-B826-43AA-B4E3-7704FD672C7F}" presName="ThreeConn_2-3" presStyleLbl="fgAccFollowNode1" presStyleIdx="1" presStyleCnt="2">
        <dgm:presLayoutVars>
          <dgm:bulletEnabled val="1"/>
        </dgm:presLayoutVars>
      </dgm:prSet>
      <dgm:spPr/>
    </dgm:pt>
    <dgm:pt modelId="{298774B2-6423-42BC-98C6-D1F6ADE9B14E}" type="pres">
      <dgm:prSet presAssocID="{75DF59BD-B826-43AA-B4E3-7704FD672C7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1B37D-8D42-4E64-99A9-C81A6A305F0B}" type="pres">
      <dgm:prSet presAssocID="{75DF59BD-B826-43AA-B4E3-7704FD672C7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E2BF1-CBA3-4C69-B2C7-44EDC2B27D89}" type="pres">
      <dgm:prSet presAssocID="{75DF59BD-B826-43AA-B4E3-7704FD672C7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5F8DA-6C16-48EB-882B-CD1BA50C2A64}" type="presOf" srcId="{FF944FD8-24E8-4B17-9856-854EC0496E44}" destId="{67907531-9D56-4111-B57D-8A3AF8B18C4B}" srcOrd="0" destOrd="0" presId="urn:microsoft.com/office/officeart/2005/8/layout/vProcess5"/>
    <dgm:cxn modelId="{E1A1A1C0-E2A1-4DEE-9F0E-3727C8BD71E8}" srcId="{75DF59BD-B826-43AA-B4E3-7704FD672C7F}" destId="{1C1FBF26-0D8D-430A-8747-7299387AFC30}" srcOrd="0" destOrd="0" parTransId="{3E1CA868-4A9B-4B73-A5E6-50DF5753A68C}" sibTransId="{685172A9-8A40-4C5D-9FCD-1DDCADBEEC6D}"/>
    <dgm:cxn modelId="{05FAF805-EE79-461D-867E-6622F2726415}" srcId="{75DF59BD-B826-43AA-B4E3-7704FD672C7F}" destId="{FF944FD8-24E8-4B17-9856-854EC0496E44}" srcOrd="1" destOrd="0" parTransId="{393F6BF5-708A-4373-9C33-A7643A5D831B}" sibTransId="{7FD95636-7CF0-4FAB-A9D4-D337BFEE06A0}"/>
    <dgm:cxn modelId="{5689F45A-88B5-4BE3-BC8B-716C57376B5B}" type="presOf" srcId="{7FD95636-7CF0-4FAB-A9D4-D337BFEE06A0}" destId="{624AB2FC-747F-4A13-B767-02AA04A8656D}" srcOrd="0" destOrd="0" presId="urn:microsoft.com/office/officeart/2005/8/layout/vProcess5"/>
    <dgm:cxn modelId="{7B84809E-5855-4A39-9886-1D54C7A423CE}" type="presOf" srcId="{19B7C96B-5E3E-4763-AD13-AFCD2D2D918C}" destId="{595A0282-ADCB-40A8-A149-CF21231B622B}" srcOrd="0" destOrd="0" presId="urn:microsoft.com/office/officeart/2005/8/layout/vProcess5"/>
    <dgm:cxn modelId="{CD547A81-C837-4881-A987-CCA021829B65}" type="presOf" srcId="{19B7C96B-5E3E-4763-AD13-AFCD2D2D918C}" destId="{EE5E2BF1-CBA3-4C69-B2C7-44EDC2B27D89}" srcOrd="1" destOrd="0" presId="urn:microsoft.com/office/officeart/2005/8/layout/vProcess5"/>
    <dgm:cxn modelId="{DDC38596-6107-4060-BBA9-C4B07A483C24}" srcId="{75DF59BD-B826-43AA-B4E3-7704FD672C7F}" destId="{19B7C96B-5E3E-4763-AD13-AFCD2D2D918C}" srcOrd="2" destOrd="0" parTransId="{642B2C79-BAD2-418C-B5E4-B066DBA5721D}" sibTransId="{A8A7DF7B-BA73-4978-B2CB-9CC2B033D73D}"/>
    <dgm:cxn modelId="{AD33D2C7-1A7E-4A4C-BEA6-CB6D79D6B420}" type="presOf" srcId="{1C1FBF26-0D8D-430A-8747-7299387AFC30}" destId="{076C2113-9498-4E4C-8F9A-A8FDDDF0361E}" srcOrd="0" destOrd="0" presId="urn:microsoft.com/office/officeart/2005/8/layout/vProcess5"/>
    <dgm:cxn modelId="{F6160DBA-D07D-4497-B816-C9844C88A7A4}" type="presOf" srcId="{685172A9-8A40-4C5D-9FCD-1DDCADBEEC6D}" destId="{57142E65-4797-4A40-8A2D-C44549418772}" srcOrd="0" destOrd="0" presId="urn:microsoft.com/office/officeart/2005/8/layout/vProcess5"/>
    <dgm:cxn modelId="{CABFE5EB-4176-427B-8083-C877A1B5535E}" type="presOf" srcId="{1C1FBF26-0D8D-430A-8747-7299387AFC30}" destId="{298774B2-6423-42BC-98C6-D1F6ADE9B14E}" srcOrd="1" destOrd="0" presId="urn:microsoft.com/office/officeart/2005/8/layout/vProcess5"/>
    <dgm:cxn modelId="{8845526E-5BDA-4A52-B64C-539CF7F7D82D}" type="presOf" srcId="{FF944FD8-24E8-4B17-9856-854EC0496E44}" destId="{8E41B37D-8D42-4E64-99A9-C81A6A305F0B}" srcOrd="1" destOrd="0" presId="urn:microsoft.com/office/officeart/2005/8/layout/vProcess5"/>
    <dgm:cxn modelId="{A09B601E-B698-4AD1-9076-FE0083C11E6B}" type="presOf" srcId="{75DF59BD-B826-43AA-B4E3-7704FD672C7F}" destId="{1487AB49-3505-4C79-A92D-A1AA612771A5}" srcOrd="0" destOrd="0" presId="urn:microsoft.com/office/officeart/2005/8/layout/vProcess5"/>
    <dgm:cxn modelId="{4C8A77ED-ED71-4FDA-9B3F-1B9568B83643}" type="presParOf" srcId="{1487AB49-3505-4C79-A92D-A1AA612771A5}" destId="{D52D0489-962F-4B24-9541-8D2B3949B722}" srcOrd="0" destOrd="0" presId="urn:microsoft.com/office/officeart/2005/8/layout/vProcess5"/>
    <dgm:cxn modelId="{5A55A341-E0A7-4606-826F-0BBC8FDE4147}" type="presParOf" srcId="{1487AB49-3505-4C79-A92D-A1AA612771A5}" destId="{076C2113-9498-4E4C-8F9A-A8FDDDF0361E}" srcOrd="1" destOrd="0" presId="urn:microsoft.com/office/officeart/2005/8/layout/vProcess5"/>
    <dgm:cxn modelId="{E2ABBD4B-71D4-4849-B108-EA91DACFD165}" type="presParOf" srcId="{1487AB49-3505-4C79-A92D-A1AA612771A5}" destId="{67907531-9D56-4111-B57D-8A3AF8B18C4B}" srcOrd="2" destOrd="0" presId="urn:microsoft.com/office/officeart/2005/8/layout/vProcess5"/>
    <dgm:cxn modelId="{241FBB4A-C32E-411B-A58D-3E8C792133A5}" type="presParOf" srcId="{1487AB49-3505-4C79-A92D-A1AA612771A5}" destId="{595A0282-ADCB-40A8-A149-CF21231B622B}" srcOrd="3" destOrd="0" presId="urn:microsoft.com/office/officeart/2005/8/layout/vProcess5"/>
    <dgm:cxn modelId="{A72F7380-06C6-4E83-B292-7DEF95D94FD3}" type="presParOf" srcId="{1487AB49-3505-4C79-A92D-A1AA612771A5}" destId="{57142E65-4797-4A40-8A2D-C44549418772}" srcOrd="4" destOrd="0" presId="urn:microsoft.com/office/officeart/2005/8/layout/vProcess5"/>
    <dgm:cxn modelId="{E8253961-211C-4F88-A4AF-AB5F765D51D3}" type="presParOf" srcId="{1487AB49-3505-4C79-A92D-A1AA612771A5}" destId="{624AB2FC-747F-4A13-B767-02AA04A8656D}" srcOrd="5" destOrd="0" presId="urn:microsoft.com/office/officeart/2005/8/layout/vProcess5"/>
    <dgm:cxn modelId="{166F1985-7206-40F5-8940-D89AD119B1FB}" type="presParOf" srcId="{1487AB49-3505-4C79-A92D-A1AA612771A5}" destId="{298774B2-6423-42BC-98C6-D1F6ADE9B14E}" srcOrd="6" destOrd="0" presId="urn:microsoft.com/office/officeart/2005/8/layout/vProcess5"/>
    <dgm:cxn modelId="{67B110BD-1F3D-4D35-9DA1-206BE6617F40}" type="presParOf" srcId="{1487AB49-3505-4C79-A92D-A1AA612771A5}" destId="{8E41B37D-8D42-4E64-99A9-C81A6A305F0B}" srcOrd="7" destOrd="0" presId="urn:microsoft.com/office/officeart/2005/8/layout/vProcess5"/>
    <dgm:cxn modelId="{DD6FCE5F-4C4A-4CB0-8894-5D335C460580}" type="presParOf" srcId="{1487AB49-3505-4C79-A92D-A1AA612771A5}" destId="{EE5E2BF1-CBA3-4C69-B2C7-44EDC2B27D8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9FB22-74D3-46F5-8593-3F5EEB7FDD39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34D220-C494-468C-AD1D-F4FAB4D53854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Перевірка бухгалтерської інформації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9FC8CAF-956A-42CE-93F1-DCEC906CEC9F}" type="parTrans" cxnId="{E48BE1B8-920E-41DC-80E9-76FAF3DA7DCB}">
      <dgm:prSet/>
      <dgm:spPr/>
      <dgm:t>
        <a:bodyPr/>
        <a:lstStyle/>
        <a:p>
          <a:endParaRPr lang="ru-RU"/>
        </a:p>
      </dgm:t>
    </dgm:pt>
    <dgm:pt modelId="{CD315BCE-658A-49FD-A751-F1738603E238}" type="sibTrans" cxnId="{E48BE1B8-920E-41DC-80E9-76FAF3DA7DCB}">
      <dgm:prSet/>
      <dgm:spPr/>
      <dgm:t>
        <a:bodyPr/>
        <a:lstStyle/>
        <a:p>
          <a:endParaRPr lang="ru-RU"/>
        </a:p>
      </dgm:t>
    </dgm:pt>
    <dgm:pt modelId="{ECB7B1CA-4B9F-420B-A26C-7E4AD3D34705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Перевірка оперативних даних,якими користується система управління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5C7077E-6A9C-408C-BD5F-7022F11F63B9}" type="parTrans" cxnId="{C568D859-D335-4BF6-876C-464C64B94F03}">
      <dgm:prSet/>
      <dgm:spPr/>
      <dgm:t>
        <a:bodyPr/>
        <a:lstStyle/>
        <a:p>
          <a:endParaRPr lang="ru-RU"/>
        </a:p>
      </dgm:t>
    </dgm:pt>
    <dgm:pt modelId="{1C71A4E5-7F91-4CDB-AF2F-B56A62E242DC}" type="sibTrans" cxnId="{C568D859-D335-4BF6-876C-464C64B94F03}">
      <dgm:prSet/>
      <dgm:spPr/>
      <dgm:t>
        <a:bodyPr/>
        <a:lstStyle/>
        <a:p>
          <a:endParaRPr lang="ru-RU"/>
        </a:p>
      </dgm:t>
    </dgm:pt>
    <dgm:pt modelId="{C3D21DFA-619B-40FD-9523-EC9B65966717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Перевірка засобів і способів ідентифікації інформації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892C28B-C2B8-4C96-A0A4-4FFC3CA6A48E}" type="parTrans" cxnId="{45FB4E2A-2060-407E-9F8A-2F79A9164F7A}">
      <dgm:prSet/>
      <dgm:spPr/>
      <dgm:t>
        <a:bodyPr/>
        <a:lstStyle/>
        <a:p>
          <a:endParaRPr lang="ru-RU"/>
        </a:p>
      </dgm:t>
    </dgm:pt>
    <dgm:pt modelId="{4DB65F2E-4E7D-4192-9FB0-B6145BB8A65C}" type="sibTrans" cxnId="{45FB4E2A-2060-407E-9F8A-2F79A9164F7A}">
      <dgm:prSet/>
      <dgm:spPr/>
      <dgm:t>
        <a:bodyPr/>
        <a:lstStyle/>
        <a:p>
          <a:endParaRPr lang="ru-RU"/>
        </a:p>
      </dgm:t>
    </dgm:pt>
    <dgm:pt modelId="{DE420934-5EB0-4BCE-A18B-0F2F4C3AB893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Вивчення окремих статей звітності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5D744BD-E708-4B59-BFBA-61405569F906}" type="parTrans" cxnId="{B9B51664-521E-4681-B81A-7A20AB601A27}">
      <dgm:prSet/>
      <dgm:spPr/>
      <dgm:t>
        <a:bodyPr/>
        <a:lstStyle/>
        <a:p>
          <a:endParaRPr lang="ru-RU"/>
        </a:p>
      </dgm:t>
    </dgm:pt>
    <dgm:pt modelId="{D1A60A59-1CD4-4929-9BE1-AF8DCB534B3E}" type="sibTrans" cxnId="{B9B51664-521E-4681-B81A-7A20AB601A27}">
      <dgm:prSet/>
      <dgm:spPr/>
      <dgm:t>
        <a:bodyPr/>
        <a:lstStyle/>
        <a:p>
          <a:endParaRPr lang="ru-RU"/>
        </a:p>
      </dgm:t>
    </dgm:pt>
    <dgm:pt modelId="{90C31EAF-743F-48F5-86EC-0340D0C4A322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Перевірка сальдо і оборотів за окремими рахунками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бухобліку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55411D-8DDA-4F2C-BD56-26E7898D8EE7}" type="parTrans" cxnId="{2715870A-72FF-4928-AB62-2A96C26EAB88}">
      <dgm:prSet/>
      <dgm:spPr/>
      <dgm:t>
        <a:bodyPr/>
        <a:lstStyle/>
        <a:p>
          <a:endParaRPr lang="ru-RU"/>
        </a:p>
      </dgm:t>
    </dgm:pt>
    <dgm:pt modelId="{AEB69F46-BE1B-4E92-8D35-7FEFDA123D01}" type="sibTrans" cxnId="{2715870A-72FF-4928-AB62-2A96C26EAB88}">
      <dgm:prSet/>
      <dgm:spPr/>
      <dgm:t>
        <a:bodyPr/>
        <a:lstStyle/>
        <a:p>
          <a:endParaRPr lang="ru-RU"/>
        </a:p>
      </dgm:t>
    </dgm:pt>
    <dgm:pt modelId="{487017A2-F4C5-4003-A508-F12566BD9735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Перевірка і моніторинг системи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бухобліку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98F54CA-3EFF-4A28-AB31-A163AFDA4EDB}" type="parTrans" cxnId="{C09C09C8-1E50-47C3-B15C-0662801EB201}">
      <dgm:prSet/>
      <dgm:spPr/>
      <dgm:t>
        <a:bodyPr/>
        <a:lstStyle/>
        <a:p>
          <a:endParaRPr lang="ru-RU"/>
        </a:p>
      </dgm:t>
    </dgm:pt>
    <dgm:pt modelId="{AC2B2CF3-8D91-44D2-99EA-B210DC437D06}" type="sibTrans" cxnId="{C09C09C8-1E50-47C3-B15C-0662801EB201}">
      <dgm:prSet/>
      <dgm:spPr/>
      <dgm:t>
        <a:bodyPr/>
        <a:lstStyle/>
        <a:p>
          <a:endParaRPr lang="ru-RU"/>
        </a:p>
      </dgm:t>
    </dgm:pt>
    <dgm:pt modelId="{7F36B360-B078-4EF3-8212-0A2B1DA3725C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Перевірка дотримання законів і внутрішніх правил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1D283B6-4DDE-478A-840F-2F96F1898F99}" type="parTrans" cxnId="{5F205545-5B23-4226-8178-2F4E2E6AED5F}">
      <dgm:prSet/>
      <dgm:spPr/>
      <dgm:t>
        <a:bodyPr/>
        <a:lstStyle/>
        <a:p>
          <a:endParaRPr lang="ru-RU"/>
        </a:p>
      </dgm:t>
    </dgm:pt>
    <dgm:pt modelId="{FA0F6FDA-9A9F-47CF-A0B2-04CD3FADECE5}" type="sibTrans" cxnId="{5F205545-5B23-4226-8178-2F4E2E6AED5F}">
      <dgm:prSet/>
      <dgm:spPr/>
      <dgm:t>
        <a:bodyPr/>
        <a:lstStyle/>
        <a:p>
          <a:endParaRPr lang="ru-RU"/>
        </a:p>
      </dgm:t>
    </dgm:pt>
    <dgm:pt modelId="{A6EC3690-E3F1-474C-9D1E-A9BB966AA9FE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Контроль за дисципліною виконання рішень керівництва або власників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05A8397-478D-4EF9-A651-7B84596ECB03}" type="parTrans" cxnId="{118983D4-4F6D-4E85-BC56-07E7EE73CF20}">
      <dgm:prSet/>
      <dgm:spPr/>
      <dgm:t>
        <a:bodyPr/>
        <a:lstStyle/>
        <a:p>
          <a:endParaRPr lang="ru-RU"/>
        </a:p>
      </dgm:t>
    </dgm:pt>
    <dgm:pt modelId="{1A0E11A2-F9D3-4A2C-B1F9-927CEF3480DC}" type="sibTrans" cxnId="{118983D4-4F6D-4E85-BC56-07E7EE73CF20}">
      <dgm:prSet/>
      <dgm:spPr/>
      <dgm:t>
        <a:bodyPr/>
        <a:lstStyle/>
        <a:p>
          <a:endParaRPr lang="ru-RU"/>
        </a:p>
      </dgm:t>
    </dgm:pt>
    <dgm:pt modelId="{835B4960-D6B4-4EB5-9EF0-E947165F95A9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Вивчення та оцінка ефективності системи внутрішнього контролю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3411382-F502-486B-A1B7-93F366C164CC}" type="parTrans" cxnId="{602F7357-7ADD-4027-B51F-790930FED28F}">
      <dgm:prSet/>
      <dgm:spPr/>
      <dgm:t>
        <a:bodyPr/>
        <a:lstStyle/>
        <a:p>
          <a:endParaRPr lang="ru-RU"/>
        </a:p>
      </dgm:t>
    </dgm:pt>
    <dgm:pt modelId="{CC8E694B-6E29-45F4-A6B2-8765749802F2}" type="sibTrans" cxnId="{602F7357-7ADD-4027-B51F-790930FED28F}">
      <dgm:prSet/>
      <dgm:spPr/>
      <dgm:t>
        <a:bodyPr/>
        <a:lstStyle/>
        <a:p>
          <a:endParaRPr lang="ru-RU"/>
        </a:p>
      </dgm:t>
    </dgm:pt>
    <dgm:pt modelId="{470E4D2C-5074-4FC2-A67F-CFA097CB87A8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Контроль дотримання комерційної таємниці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C29E3D4-1CB7-42E3-81A1-A3C7CDB8C692}" type="parTrans" cxnId="{27B2B85B-09A2-4978-BF7E-F335E7018FCF}">
      <dgm:prSet/>
      <dgm:spPr/>
      <dgm:t>
        <a:bodyPr/>
        <a:lstStyle/>
        <a:p>
          <a:endParaRPr lang="ru-RU"/>
        </a:p>
      </dgm:t>
    </dgm:pt>
    <dgm:pt modelId="{E98C4EF4-65E8-4572-A515-F7C321BF3C0B}" type="sibTrans" cxnId="{27B2B85B-09A2-4978-BF7E-F335E7018FCF}">
      <dgm:prSet/>
      <dgm:spPr/>
      <dgm:t>
        <a:bodyPr/>
        <a:lstStyle/>
        <a:p>
          <a:endParaRPr lang="ru-RU"/>
        </a:p>
      </dgm:t>
    </dgm:pt>
    <dgm:pt modelId="{CB323886-3F16-467C-82B4-F90F56583EC6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Оцінка ефективності використання ресурсів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EB0CD05-F1DD-46A2-A533-2B1F8036BD95}" type="parTrans" cxnId="{5994AF8A-6989-424B-8A01-357DCDF6E7C2}">
      <dgm:prSet/>
      <dgm:spPr/>
      <dgm:t>
        <a:bodyPr/>
        <a:lstStyle/>
        <a:p>
          <a:endParaRPr lang="ru-RU"/>
        </a:p>
      </dgm:t>
    </dgm:pt>
    <dgm:pt modelId="{98AC9C88-6875-4B56-A099-FBB2731C4616}" type="sibTrans" cxnId="{5994AF8A-6989-424B-8A01-357DCDF6E7C2}">
      <dgm:prSet/>
      <dgm:spPr/>
      <dgm:t>
        <a:bodyPr/>
        <a:lstStyle/>
        <a:p>
          <a:endParaRPr lang="ru-RU"/>
        </a:p>
      </dgm:t>
    </dgm:pt>
    <dgm:pt modelId="{ACD361C1-8D98-48EE-8943-91E0831E1694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Рекомендації щодо усунення невідповідностей,підвищення ефективності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99A751-6FA4-4EED-9D3C-D440B71AB3F8}" type="parTrans" cxnId="{C7CA18E8-2ED3-4AC2-8BCF-799095DE9A3D}">
      <dgm:prSet/>
      <dgm:spPr/>
      <dgm:t>
        <a:bodyPr/>
        <a:lstStyle/>
        <a:p>
          <a:endParaRPr lang="ru-RU"/>
        </a:p>
      </dgm:t>
    </dgm:pt>
    <dgm:pt modelId="{AA4A239F-D2E3-487F-A51F-5B0D8656C68F}" type="sibTrans" cxnId="{C7CA18E8-2ED3-4AC2-8BCF-799095DE9A3D}">
      <dgm:prSet/>
      <dgm:spPr/>
      <dgm:t>
        <a:bodyPr/>
        <a:lstStyle/>
        <a:p>
          <a:endParaRPr lang="ru-RU"/>
        </a:p>
      </dgm:t>
    </dgm:pt>
    <dgm:pt modelId="{DED826F6-B89D-4322-8478-DEAEDC67E16F}" type="pres">
      <dgm:prSet presAssocID="{1219FB22-74D3-46F5-8593-3F5EEB7FDD39}" presName="linear" presStyleCnt="0">
        <dgm:presLayoutVars>
          <dgm:dir/>
          <dgm:animLvl val="lvl"/>
          <dgm:resizeHandles val="exact"/>
        </dgm:presLayoutVars>
      </dgm:prSet>
      <dgm:spPr/>
    </dgm:pt>
    <dgm:pt modelId="{D48C3960-9D3F-4EDE-916F-E9038493324D}" type="pres">
      <dgm:prSet presAssocID="{8E34D220-C494-468C-AD1D-F4FAB4D53854}" presName="parentLin" presStyleCnt="0"/>
      <dgm:spPr/>
    </dgm:pt>
    <dgm:pt modelId="{32703B8F-475E-4EEC-815F-80F6F1F5DFD2}" type="pres">
      <dgm:prSet presAssocID="{8E34D220-C494-468C-AD1D-F4FAB4D53854}" presName="parentLeftMargin" presStyleLbl="node1" presStyleIdx="0" presStyleCnt="12"/>
      <dgm:spPr/>
    </dgm:pt>
    <dgm:pt modelId="{D917D8FA-D71A-4A42-8028-3F0295E8B68F}" type="pres">
      <dgm:prSet presAssocID="{8E34D220-C494-468C-AD1D-F4FAB4D53854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910C7B46-0492-487B-9E45-96106F350324}" type="pres">
      <dgm:prSet presAssocID="{8E34D220-C494-468C-AD1D-F4FAB4D53854}" presName="negativeSpace" presStyleCnt="0"/>
      <dgm:spPr/>
    </dgm:pt>
    <dgm:pt modelId="{BE9165E6-CFF9-4736-B163-9BF632C6B0BE}" type="pres">
      <dgm:prSet presAssocID="{8E34D220-C494-468C-AD1D-F4FAB4D53854}" presName="childText" presStyleLbl="conFgAcc1" presStyleIdx="0" presStyleCnt="12">
        <dgm:presLayoutVars>
          <dgm:bulletEnabled val="1"/>
        </dgm:presLayoutVars>
      </dgm:prSet>
      <dgm:spPr/>
    </dgm:pt>
    <dgm:pt modelId="{D9BEF2A5-A718-495E-AE12-60599466FC4E}" type="pres">
      <dgm:prSet presAssocID="{CD315BCE-658A-49FD-A751-F1738603E238}" presName="spaceBetweenRectangles" presStyleCnt="0"/>
      <dgm:spPr/>
    </dgm:pt>
    <dgm:pt modelId="{9F8012CA-BFFC-4ADD-A727-A16A3D2F3AAB}" type="pres">
      <dgm:prSet presAssocID="{ECB7B1CA-4B9F-420B-A26C-7E4AD3D34705}" presName="parentLin" presStyleCnt="0"/>
      <dgm:spPr/>
    </dgm:pt>
    <dgm:pt modelId="{FEF84535-9960-43D5-B65F-3A006157646D}" type="pres">
      <dgm:prSet presAssocID="{ECB7B1CA-4B9F-420B-A26C-7E4AD3D34705}" presName="parentLeftMargin" presStyleLbl="node1" presStyleIdx="0" presStyleCnt="12"/>
      <dgm:spPr/>
    </dgm:pt>
    <dgm:pt modelId="{D499C20F-64B8-4F97-B093-D61A5BC7DD6F}" type="pres">
      <dgm:prSet presAssocID="{ECB7B1CA-4B9F-420B-A26C-7E4AD3D34705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DB2D77FD-A69C-4EDE-885D-A5CC44D8DAC6}" type="pres">
      <dgm:prSet presAssocID="{ECB7B1CA-4B9F-420B-A26C-7E4AD3D34705}" presName="negativeSpace" presStyleCnt="0"/>
      <dgm:spPr/>
    </dgm:pt>
    <dgm:pt modelId="{1876D92D-831E-47D8-87F6-FA5602674C40}" type="pres">
      <dgm:prSet presAssocID="{ECB7B1CA-4B9F-420B-A26C-7E4AD3D34705}" presName="childText" presStyleLbl="conFgAcc1" presStyleIdx="1" presStyleCnt="12">
        <dgm:presLayoutVars>
          <dgm:bulletEnabled val="1"/>
        </dgm:presLayoutVars>
      </dgm:prSet>
      <dgm:spPr/>
    </dgm:pt>
    <dgm:pt modelId="{FFC81A5D-233A-4305-9D5C-FCBAEF3DAE35}" type="pres">
      <dgm:prSet presAssocID="{1C71A4E5-7F91-4CDB-AF2F-B56A62E242DC}" presName="spaceBetweenRectangles" presStyleCnt="0"/>
      <dgm:spPr/>
    </dgm:pt>
    <dgm:pt modelId="{C546FEED-A8E4-450A-9362-F8D50187CA15}" type="pres">
      <dgm:prSet presAssocID="{C3D21DFA-619B-40FD-9523-EC9B65966717}" presName="parentLin" presStyleCnt="0"/>
      <dgm:spPr/>
    </dgm:pt>
    <dgm:pt modelId="{9CD461EF-268C-4C6C-A591-D74583C92661}" type="pres">
      <dgm:prSet presAssocID="{C3D21DFA-619B-40FD-9523-EC9B65966717}" presName="parentLeftMargin" presStyleLbl="node1" presStyleIdx="1" presStyleCnt="12"/>
      <dgm:spPr/>
    </dgm:pt>
    <dgm:pt modelId="{09535190-1352-4B5E-AA09-99795200DF1E}" type="pres">
      <dgm:prSet presAssocID="{C3D21DFA-619B-40FD-9523-EC9B65966717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682D7-58AF-434C-9A4C-9DD0530198DE}" type="pres">
      <dgm:prSet presAssocID="{C3D21DFA-619B-40FD-9523-EC9B65966717}" presName="negativeSpace" presStyleCnt="0"/>
      <dgm:spPr/>
    </dgm:pt>
    <dgm:pt modelId="{A6387712-343D-4662-B956-70824B440EEF}" type="pres">
      <dgm:prSet presAssocID="{C3D21DFA-619B-40FD-9523-EC9B65966717}" presName="childText" presStyleLbl="conFgAcc1" presStyleIdx="2" presStyleCnt="12">
        <dgm:presLayoutVars>
          <dgm:bulletEnabled val="1"/>
        </dgm:presLayoutVars>
      </dgm:prSet>
      <dgm:spPr/>
    </dgm:pt>
    <dgm:pt modelId="{C26AFF9A-C5F4-4D6A-9AE4-CBD6711D690F}" type="pres">
      <dgm:prSet presAssocID="{4DB65F2E-4E7D-4192-9FB0-B6145BB8A65C}" presName="spaceBetweenRectangles" presStyleCnt="0"/>
      <dgm:spPr/>
    </dgm:pt>
    <dgm:pt modelId="{75C50E9C-508F-453E-9EC3-CB80BFDAC192}" type="pres">
      <dgm:prSet presAssocID="{DE420934-5EB0-4BCE-A18B-0F2F4C3AB893}" presName="parentLin" presStyleCnt="0"/>
      <dgm:spPr/>
    </dgm:pt>
    <dgm:pt modelId="{19AE3982-8CF8-4E4E-8796-1478EE3F3A1A}" type="pres">
      <dgm:prSet presAssocID="{DE420934-5EB0-4BCE-A18B-0F2F4C3AB893}" presName="parentLeftMargin" presStyleLbl="node1" presStyleIdx="2" presStyleCnt="12"/>
      <dgm:spPr/>
    </dgm:pt>
    <dgm:pt modelId="{F6C70DD2-2096-40E0-ADC2-46F9C58A9821}" type="pres">
      <dgm:prSet presAssocID="{DE420934-5EB0-4BCE-A18B-0F2F4C3AB893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D1150DE7-9A3E-468A-A080-963E2902EC37}" type="pres">
      <dgm:prSet presAssocID="{DE420934-5EB0-4BCE-A18B-0F2F4C3AB893}" presName="negativeSpace" presStyleCnt="0"/>
      <dgm:spPr/>
    </dgm:pt>
    <dgm:pt modelId="{DAEF7755-AF68-4FE6-8112-A6200805D2B6}" type="pres">
      <dgm:prSet presAssocID="{DE420934-5EB0-4BCE-A18B-0F2F4C3AB893}" presName="childText" presStyleLbl="conFgAcc1" presStyleIdx="3" presStyleCnt="12">
        <dgm:presLayoutVars>
          <dgm:bulletEnabled val="1"/>
        </dgm:presLayoutVars>
      </dgm:prSet>
      <dgm:spPr/>
    </dgm:pt>
    <dgm:pt modelId="{B462CD0E-15D5-443A-9F97-910A46578ACB}" type="pres">
      <dgm:prSet presAssocID="{D1A60A59-1CD4-4929-9BE1-AF8DCB534B3E}" presName="spaceBetweenRectangles" presStyleCnt="0"/>
      <dgm:spPr/>
    </dgm:pt>
    <dgm:pt modelId="{8FCFAA46-AB65-4CD6-B292-5457ECB2F3B2}" type="pres">
      <dgm:prSet presAssocID="{90C31EAF-743F-48F5-86EC-0340D0C4A322}" presName="parentLin" presStyleCnt="0"/>
      <dgm:spPr/>
    </dgm:pt>
    <dgm:pt modelId="{6855B2B2-58BE-465B-933E-36E1E8842C92}" type="pres">
      <dgm:prSet presAssocID="{90C31EAF-743F-48F5-86EC-0340D0C4A322}" presName="parentLeftMargin" presStyleLbl="node1" presStyleIdx="3" presStyleCnt="12"/>
      <dgm:spPr/>
    </dgm:pt>
    <dgm:pt modelId="{CA3AAEEF-B648-4D26-950A-062BC8AE6E47}" type="pres">
      <dgm:prSet presAssocID="{90C31EAF-743F-48F5-86EC-0340D0C4A322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DAAFB6F8-485A-404F-AF9B-CF1C6AEC2EED}" type="pres">
      <dgm:prSet presAssocID="{90C31EAF-743F-48F5-86EC-0340D0C4A322}" presName="negativeSpace" presStyleCnt="0"/>
      <dgm:spPr/>
    </dgm:pt>
    <dgm:pt modelId="{8BD4657E-1571-44BE-ACD1-298E951B2AAC}" type="pres">
      <dgm:prSet presAssocID="{90C31EAF-743F-48F5-86EC-0340D0C4A322}" presName="childText" presStyleLbl="conFgAcc1" presStyleIdx="4" presStyleCnt="12">
        <dgm:presLayoutVars>
          <dgm:bulletEnabled val="1"/>
        </dgm:presLayoutVars>
      </dgm:prSet>
      <dgm:spPr/>
    </dgm:pt>
    <dgm:pt modelId="{A81492F0-395F-4B8D-B39D-F9E71DB6D384}" type="pres">
      <dgm:prSet presAssocID="{AEB69F46-BE1B-4E92-8D35-7FEFDA123D01}" presName="spaceBetweenRectangles" presStyleCnt="0"/>
      <dgm:spPr/>
    </dgm:pt>
    <dgm:pt modelId="{0C7A099C-05FF-4EE4-BC41-359A10C6864A}" type="pres">
      <dgm:prSet presAssocID="{487017A2-F4C5-4003-A508-F12566BD9735}" presName="parentLin" presStyleCnt="0"/>
      <dgm:spPr/>
    </dgm:pt>
    <dgm:pt modelId="{BD3EBA53-D95A-49D1-A12F-48C158C9A5FE}" type="pres">
      <dgm:prSet presAssocID="{487017A2-F4C5-4003-A508-F12566BD9735}" presName="parentLeftMargin" presStyleLbl="node1" presStyleIdx="4" presStyleCnt="12"/>
      <dgm:spPr/>
    </dgm:pt>
    <dgm:pt modelId="{37988BC8-7BDB-4E5B-8D40-FD53F921E4C7}" type="pres">
      <dgm:prSet presAssocID="{487017A2-F4C5-4003-A508-F12566BD9735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EBA16B14-D5CF-4D43-A3C1-315B5914C40B}" type="pres">
      <dgm:prSet presAssocID="{487017A2-F4C5-4003-A508-F12566BD9735}" presName="negativeSpace" presStyleCnt="0"/>
      <dgm:spPr/>
    </dgm:pt>
    <dgm:pt modelId="{E08C9ABF-C7BE-494D-900B-D82576EE2179}" type="pres">
      <dgm:prSet presAssocID="{487017A2-F4C5-4003-A508-F12566BD9735}" presName="childText" presStyleLbl="conFgAcc1" presStyleIdx="5" presStyleCnt="12">
        <dgm:presLayoutVars>
          <dgm:bulletEnabled val="1"/>
        </dgm:presLayoutVars>
      </dgm:prSet>
      <dgm:spPr/>
    </dgm:pt>
    <dgm:pt modelId="{D83A3BDE-36AA-4BA3-9043-95B0FF7DE0B4}" type="pres">
      <dgm:prSet presAssocID="{AC2B2CF3-8D91-44D2-99EA-B210DC437D06}" presName="spaceBetweenRectangles" presStyleCnt="0"/>
      <dgm:spPr/>
    </dgm:pt>
    <dgm:pt modelId="{1DADF6CB-6F4C-4E7B-A920-63CE5D11ADEB}" type="pres">
      <dgm:prSet presAssocID="{7F36B360-B078-4EF3-8212-0A2B1DA3725C}" presName="parentLin" presStyleCnt="0"/>
      <dgm:spPr/>
    </dgm:pt>
    <dgm:pt modelId="{320C2B2F-85CF-455F-A507-88790EC03D0B}" type="pres">
      <dgm:prSet presAssocID="{7F36B360-B078-4EF3-8212-0A2B1DA3725C}" presName="parentLeftMargin" presStyleLbl="node1" presStyleIdx="5" presStyleCnt="12"/>
      <dgm:spPr/>
    </dgm:pt>
    <dgm:pt modelId="{D20C81EF-EAFC-4884-B673-AC646D27568D}" type="pres">
      <dgm:prSet presAssocID="{7F36B360-B078-4EF3-8212-0A2B1DA3725C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C35D901F-CC62-4C35-8965-2365294496CE}" type="pres">
      <dgm:prSet presAssocID="{7F36B360-B078-4EF3-8212-0A2B1DA3725C}" presName="negativeSpace" presStyleCnt="0"/>
      <dgm:spPr/>
    </dgm:pt>
    <dgm:pt modelId="{0873E93D-1EDD-4B66-B186-88FE317D9575}" type="pres">
      <dgm:prSet presAssocID="{7F36B360-B078-4EF3-8212-0A2B1DA3725C}" presName="childText" presStyleLbl="conFgAcc1" presStyleIdx="6" presStyleCnt="12">
        <dgm:presLayoutVars>
          <dgm:bulletEnabled val="1"/>
        </dgm:presLayoutVars>
      </dgm:prSet>
      <dgm:spPr/>
    </dgm:pt>
    <dgm:pt modelId="{DA9E3422-2A18-44B7-BEDD-BC0DD6DD992F}" type="pres">
      <dgm:prSet presAssocID="{FA0F6FDA-9A9F-47CF-A0B2-04CD3FADECE5}" presName="spaceBetweenRectangles" presStyleCnt="0"/>
      <dgm:spPr/>
    </dgm:pt>
    <dgm:pt modelId="{AF8F7E01-F2FB-4215-B120-8C7D98009277}" type="pres">
      <dgm:prSet presAssocID="{A6EC3690-E3F1-474C-9D1E-A9BB966AA9FE}" presName="parentLin" presStyleCnt="0"/>
      <dgm:spPr/>
    </dgm:pt>
    <dgm:pt modelId="{8906D4F9-8E10-4BE3-B0B4-9958084BE535}" type="pres">
      <dgm:prSet presAssocID="{A6EC3690-E3F1-474C-9D1E-A9BB966AA9FE}" presName="parentLeftMargin" presStyleLbl="node1" presStyleIdx="6" presStyleCnt="12"/>
      <dgm:spPr/>
    </dgm:pt>
    <dgm:pt modelId="{5819E39E-18EF-4DA7-9C0B-40C2C08175C9}" type="pres">
      <dgm:prSet presAssocID="{A6EC3690-E3F1-474C-9D1E-A9BB966AA9FE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2AD05094-34C2-49B2-8860-BBCDDA93B5C1}" type="pres">
      <dgm:prSet presAssocID="{A6EC3690-E3F1-474C-9D1E-A9BB966AA9FE}" presName="negativeSpace" presStyleCnt="0"/>
      <dgm:spPr/>
    </dgm:pt>
    <dgm:pt modelId="{B5D21193-824E-4984-8E4E-7F727D99E172}" type="pres">
      <dgm:prSet presAssocID="{A6EC3690-E3F1-474C-9D1E-A9BB966AA9FE}" presName="childText" presStyleLbl="conFgAcc1" presStyleIdx="7" presStyleCnt="12">
        <dgm:presLayoutVars>
          <dgm:bulletEnabled val="1"/>
        </dgm:presLayoutVars>
      </dgm:prSet>
      <dgm:spPr/>
    </dgm:pt>
    <dgm:pt modelId="{5B7D1914-275D-4F17-9006-5F3FE54B7DE7}" type="pres">
      <dgm:prSet presAssocID="{1A0E11A2-F9D3-4A2C-B1F9-927CEF3480DC}" presName="spaceBetweenRectangles" presStyleCnt="0"/>
      <dgm:spPr/>
    </dgm:pt>
    <dgm:pt modelId="{D7401770-D140-4B90-9471-F12739326A6F}" type="pres">
      <dgm:prSet presAssocID="{835B4960-D6B4-4EB5-9EF0-E947165F95A9}" presName="parentLin" presStyleCnt="0"/>
      <dgm:spPr/>
    </dgm:pt>
    <dgm:pt modelId="{9B5D960F-D720-4748-88C3-6693986C1912}" type="pres">
      <dgm:prSet presAssocID="{835B4960-D6B4-4EB5-9EF0-E947165F95A9}" presName="parentLeftMargin" presStyleLbl="node1" presStyleIdx="7" presStyleCnt="12"/>
      <dgm:spPr/>
    </dgm:pt>
    <dgm:pt modelId="{2B1A3762-E93F-435F-B352-FCC32E7CC1B9}" type="pres">
      <dgm:prSet presAssocID="{835B4960-D6B4-4EB5-9EF0-E947165F95A9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D036B7A1-26CD-4596-A324-0EC5D4F33CDD}" type="pres">
      <dgm:prSet presAssocID="{835B4960-D6B4-4EB5-9EF0-E947165F95A9}" presName="negativeSpace" presStyleCnt="0"/>
      <dgm:spPr/>
    </dgm:pt>
    <dgm:pt modelId="{47A49212-DF7D-4E54-8C93-69260646DC3A}" type="pres">
      <dgm:prSet presAssocID="{835B4960-D6B4-4EB5-9EF0-E947165F95A9}" presName="childText" presStyleLbl="conFgAcc1" presStyleIdx="8" presStyleCnt="12">
        <dgm:presLayoutVars>
          <dgm:bulletEnabled val="1"/>
        </dgm:presLayoutVars>
      </dgm:prSet>
      <dgm:spPr/>
    </dgm:pt>
    <dgm:pt modelId="{E2C9EFBE-3B4B-4EBB-87BC-D712ADC5E718}" type="pres">
      <dgm:prSet presAssocID="{CC8E694B-6E29-45F4-A6B2-8765749802F2}" presName="spaceBetweenRectangles" presStyleCnt="0"/>
      <dgm:spPr/>
    </dgm:pt>
    <dgm:pt modelId="{4432EF4C-E808-407D-8CBA-1FE2E93AC3AA}" type="pres">
      <dgm:prSet presAssocID="{470E4D2C-5074-4FC2-A67F-CFA097CB87A8}" presName="parentLin" presStyleCnt="0"/>
      <dgm:spPr/>
    </dgm:pt>
    <dgm:pt modelId="{52331C2A-764B-4B47-A621-A36F9A0818CB}" type="pres">
      <dgm:prSet presAssocID="{470E4D2C-5074-4FC2-A67F-CFA097CB87A8}" presName="parentLeftMargin" presStyleLbl="node1" presStyleIdx="8" presStyleCnt="12"/>
      <dgm:spPr/>
    </dgm:pt>
    <dgm:pt modelId="{CF5715D4-430C-4FED-B14E-4D25E8818ED7}" type="pres">
      <dgm:prSet presAssocID="{470E4D2C-5074-4FC2-A67F-CFA097CB87A8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E66709BD-0C80-452F-9D1F-434F24DE8E52}" type="pres">
      <dgm:prSet presAssocID="{470E4D2C-5074-4FC2-A67F-CFA097CB87A8}" presName="negativeSpace" presStyleCnt="0"/>
      <dgm:spPr/>
    </dgm:pt>
    <dgm:pt modelId="{DD0555E8-F38B-4F47-8753-C835599E26F9}" type="pres">
      <dgm:prSet presAssocID="{470E4D2C-5074-4FC2-A67F-CFA097CB87A8}" presName="childText" presStyleLbl="conFgAcc1" presStyleIdx="9" presStyleCnt="12">
        <dgm:presLayoutVars>
          <dgm:bulletEnabled val="1"/>
        </dgm:presLayoutVars>
      </dgm:prSet>
      <dgm:spPr/>
    </dgm:pt>
    <dgm:pt modelId="{36C3DA78-6700-47A9-B685-A255CEFEBB60}" type="pres">
      <dgm:prSet presAssocID="{E98C4EF4-65E8-4572-A515-F7C321BF3C0B}" presName="spaceBetweenRectangles" presStyleCnt="0"/>
      <dgm:spPr/>
    </dgm:pt>
    <dgm:pt modelId="{2DA98C0C-7647-42D6-9026-C2102DF33D7B}" type="pres">
      <dgm:prSet presAssocID="{CB323886-3F16-467C-82B4-F90F56583EC6}" presName="parentLin" presStyleCnt="0"/>
      <dgm:spPr/>
    </dgm:pt>
    <dgm:pt modelId="{36FEF7B5-6BB4-4FB6-B6A0-E1BDB144D56E}" type="pres">
      <dgm:prSet presAssocID="{CB323886-3F16-467C-82B4-F90F56583EC6}" presName="parentLeftMargin" presStyleLbl="node1" presStyleIdx="9" presStyleCnt="12"/>
      <dgm:spPr/>
    </dgm:pt>
    <dgm:pt modelId="{A60C2658-70BC-420A-B242-E6EEEC1AC48E}" type="pres">
      <dgm:prSet presAssocID="{CB323886-3F16-467C-82B4-F90F56583EC6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8FBE89AD-6271-4189-81E5-5C65DE9975C3}" type="pres">
      <dgm:prSet presAssocID="{CB323886-3F16-467C-82B4-F90F56583EC6}" presName="negativeSpace" presStyleCnt="0"/>
      <dgm:spPr/>
    </dgm:pt>
    <dgm:pt modelId="{75D8F59E-829E-4CC5-9E7D-1E52C46864ED}" type="pres">
      <dgm:prSet presAssocID="{CB323886-3F16-467C-82B4-F90F56583EC6}" presName="childText" presStyleLbl="conFgAcc1" presStyleIdx="10" presStyleCnt="12">
        <dgm:presLayoutVars>
          <dgm:bulletEnabled val="1"/>
        </dgm:presLayoutVars>
      </dgm:prSet>
      <dgm:spPr/>
    </dgm:pt>
    <dgm:pt modelId="{61168B06-B722-409E-8786-7955C09D967B}" type="pres">
      <dgm:prSet presAssocID="{98AC9C88-6875-4B56-A099-FBB2731C4616}" presName="spaceBetweenRectangles" presStyleCnt="0"/>
      <dgm:spPr/>
    </dgm:pt>
    <dgm:pt modelId="{31B7AFAD-55AD-4CCA-B666-026005729945}" type="pres">
      <dgm:prSet presAssocID="{ACD361C1-8D98-48EE-8943-91E0831E1694}" presName="parentLin" presStyleCnt="0"/>
      <dgm:spPr/>
    </dgm:pt>
    <dgm:pt modelId="{2E4A7937-A690-477B-9EE7-3A0C01573D29}" type="pres">
      <dgm:prSet presAssocID="{ACD361C1-8D98-48EE-8943-91E0831E1694}" presName="parentLeftMargin" presStyleLbl="node1" presStyleIdx="10" presStyleCnt="12"/>
      <dgm:spPr/>
    </dgm:pt>
    <dgm:pt modelId="{57671099-5270-42B7-84C9-346C20540494}" type="pres">
      <dgm:prSet presAssocID="{ACD361C1-8D98-48EE-8943-91E0831E1694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FA947-36B9-4C19-8F87-63C190697CF7}" type="pres">
      <dgm:prSet presAssocID="{ACD361C1-8D98-48EE-8943-91E0831E1694}" presName="negativeSpace" presStyleCnt="0"/>
      <dgm:spPr/>
    </dgm:pt>
    <dgm:pt modelId="{AF859D18-7135-46B4-BF12-CE9CCA2352D1}" type="pres">
      <dgm:prSet presAssocID="{ACD361C1-8D98-48EE-8943-91E0831E1694}" presName="childText" presStyleLbl="conFgAcc1" presStyleIdx="11" presStyleCnt="12">
        <dgm:presLayoutVars>
          <dgm:bulletEnabled val="1"/>
        </dgm:presLayoutVars>
      </dgm:prSet>
      <dgm:spPr/>
    </dgm:pt>
  </dgm:ptLst>
  <dgm:cxnLst>
    <dgm:cxn modelId="{602F7357-7ADD-4027-B51F-790930FED28F}" srcId="{1219FB22-74D3-46F5-8593-3F5EEB7FDD39}" destId="{835B4960-D6B4-4EB5-9EF0-E947165F95A9}" srcOrd="8" destOrd="0" parTransId="{E3411382-F502-486B-A1B7-93F366C164CC}" sibTransId="{CC8E694B-6E29-45F4-A6B2-8765749802F2}"/>
    <dgm:cxn modelId="{25A75904-DDCF-4C54-8AA1-EFFD0E57A41B}" type="presOf" srcId="{C3D21DFA-619B-40FD-9523-EC9B65966717}" destId="{09535190-1352-4B5E-AA09-99795200DF1E}" srcOrd="1" destOrd="0" presId="urn:microsoft.com/office/officeart/2005/8/layout/list1"/>
    <dgm:cxn modelId="{C7CA18E8-2ED3-4AC2-8BCF-799095DE9A3D}" srcId="{1219FB22-74D3-46F5-8593-3F5EEB7FDD39}" destId="{ACD361C1-8D98-48EE-8943-91E0831E1694}" srcOrd="11" destOrd="0" parTransId="{A799A751-6FA4-4EED-9D3C-D440B71AB3F8}" sibTransId="{AA4A239F-D2E3-487F-A51F-5B0D8656C68F}"/>
    <dgm:cxn modelId="{5994AF8A-6989-424B-8A01-357DCDF6E7C2}" srcId="{1219FB22-74D3-46F5-8593-3F5EEB7FDD39}" destId="{CB323886-3F16-467C-82B4-F90F56583EC6}" srcOrd="10" destOrd="0" parTransId="{FEB0CD05-F1DD-46A2-A533-2B1F8036BD95}" sibTransId="{98AC9C88-6875-4B56-A099-FBB2731C4616}"/>
    <dgm:cxn modelId="{118983D4-4F6D-4E85-BC56-07E7EE73CF20}" srcId="{1219FB22-74D3-46F5-8593-3F5EEB7FDD39}" destId="{A6EC3690-E3F1-474C-9D1E-A9BB966AA9FE}" srcOrd="7" destOrd="0" parTransId="{F05A8397-478D-4EF9-A651-7B84596ECB03}" sibTransId="{1A0E11A2-F9D3-4A2C-B1F9-927CEF3480DC}"/>
    <dgm:cxn modelId="{9AE662D1-CF75-4126-9495-2178A4E3CE9F}" type="presOf" srcId="{ACD361C1-8D98-48EE-8943-91E0831E1694}" destId="{2E4A7937-A690-477B-9EE7-3A0C01573D29}" srcOrd="0" destOrd="0" presId="urn:microsoft.com/office/officeart/2005/8/layout/list1"/>
    <dgm:cxn modelId="{1505C2CE-7608-4D27-9EBD-D846AED10286}" type="presOf" srcId="{487017A2-F4C5-4003-A508-F12566BD9735}" destId="{37988BC8-7BDB-4E5B-8D40-FD53F921E4C7}" srcOrd="1" destOrd="0" presId="urn:microsoft.com/office/officeart/2005/8/layout/list1"/>
    <dgm:cxn modelId="{7F7FE34C-FB37-427D-83B2-D08A6749394C}" type="presOf" srcId="{DE420934-5EB0-4BCE-A18B-0F2F4C3AB893}" destId="{F6C70DD2-2096-40E0-ADC2-46F9C58A9821}" srcOrd="1" destOrd="0" presId="urn:microsoft.com/office/officeart/2005/8/layout/list1"/>
    <dgm:cxn modelId="{AE6E5BA7-9B30-4F43-A515-A1311AECBC16}" type="presOf" srcId="{8E34D220-C494-468C-AD1D-F4FAB4D53854}" destId="{D917D8FA-D71A-4A42-8028-3F0295E8B68F}" srcOrd="1" destOrd="0" presId="urn:microsoft.com/office/officeart/2005/8/layout/list1"/>
    <dgm:cxn modelId="{4592F03E-5B32-487C-8DFD-1597D55CF2A9}" type="presOf" srcId="{7F36B360-B078-4EF3-8212-0A2B1DA3725C}" destId="{D20C81EF-EAFC-4884-B673-AC646D27568D}" srcOrd="1" destOrd="0" presId="urn:microsoft.com/office/officeart/2005/8/layout/list1"/>
    <dgm:cxn modelId="{B45AE9B5-50FF-4842-AA4F-A0FFE67C1E21}" type="presOf" srcId="{90C31EAF-743F-48F5-86EC-0340D0C4A322}" destId="{CA3AAEEF-B648-4D26-950A-062BC8AE6E47}" srcOrd="1" destOrd="0" presId="urn:microsoft.com/office/officeart/2005/8/layout/list1"/>
    <dgm:cxn modelId="{F1C84F47-836C-489D-BCC0-D697611C01CD}" type="presOf" srcId="{470E4D2C-5074-4FC2-A67F-CFA097CB87A8}" destId="{CF5715D4-430C-4FED-B14E-4D25E8818ED7}" srcOrd="1" destOrd="0" presId="urn:microsoft.com/office/officeart/2005/8/layout/list1"/>
    <dgm:cxn modelId="{2715870A-72FF-4928-AB62-2A96C26EAB88}" srcId="{1219FB22-74D3-46F5-8593-3F5EEB7FDD39}" destId="{90C31EAF-743F-48F5-86EC-0340D0C4A322}" srcOrd="4" destOrd="0" parTransId="{0955411D-8DDA-4F2C-BD56-26E7898D8EE7}" sibTransId="{AEB69F46-BE1B-4E92-8D35-7FEFDA123D01}"/>
    <dgm:cxn modelId="{0230260C-7BA9-43EC-944B-27945C44C01F}" type="presOf" srcId="{DE420934-5EB0-4BCE-A18B-0F2F4C3AB893}" destId="{19AE3982-8CF8-4E4E-8796-1478EE3F3A1A}" srcOrd="0" destOrd="0" presId="urn:microsoft.com/office/officeart/2005/8/layout/list1"/>
    <dgm:cxn modelId="{B182A9B7-5CD1-4283-BA44-5E52A0BA8B76}" type="presOf" srcId="{ACD361C1-8D98-48EE-8943-91E0831E1694}" destId="{57671099-5270-42B7-84C9-346C20540494}" srcOrd="1" destOrd="0" presId="urn:microsoft.com/office/officeart/2005/8/layout/list1"/>
    <dgm:cxn modelId="{DB568C5A-BA51-4B65-9855-A7533F7991C4}" type="presOf" srcId="{90C31EAF-743F-48F5-86EC-0340D0C4A322}" destId="{6855B2B2-58BE-465B-933E-36E1E8842C92}" srcOrd="0" destOrd="0" presId="urn:microsoft.com/office/officeart/2005/8/layout/list1"/>
    <dgm:cxn modelId="{FF8B9B4A-7979-4C3B-A1DC-477B363EA4B6}" type="presOf" srcId="{C3D21DFA-619B-40FD-9523-EC9B65966717}" destId="{9CD461EF-268C-4C6C-A591-D74583C92661}" srcOrd="0" destOrd="0" presId="urn:microsoft.com/office/officeart/2005/8/layout/list1"/>
    <dgm:cxn modelId="{602B58D7-478C-485C-98D8-D559964FD7BE}" type="presOf" srcId="{1219FB22-74D3-46F5-8593-3F5EEB7FDD39}" destId="{DED826F6-B89D-4322-8478-DEAEDC67E16F}" srcOrd="0" destOrd="0" presId="urn:microsoft.com/office/officeart/2005/8/layout/list1"/>
    <dgm:cxn modelId="{17DD1DCE-317D-4836-8345-5882AEDF1D4C}" type="presOf" srcId="{A6EC3690-E3F1-474C-9D1E-A9BB966AA9FE}" destId="{8906D4F9-8E10-4BE3-B0B4-9958084BE535}" srcOrd="0" destOrd="0" presId="urn:microsoft.com/office/officeart/2005/8/layout/list1"/>
    <dgm:cxn modelId="{B9B51664-521E-4681-B81A-7A20AB601A27}" srcId="{1219FB22-74D3-46F5-8593-3F5EEB7FDD39}" destId="{DE420934-5EB0-4BCE-A18B-0F2F4C3AB893}" srcOrd="3" destOrd="0" parTransId="{55D744BD-E708-4B59-BFBA-61405569F906}" sibTransId="{D1A60A59-1CD4-4929-9BE1-AF8DCB534B3E}"/>
    <dgm:cxn modelId="{E4B8B1C5-F6AE-4578-93E0-6737D1B73333}" type="presOf" srcId="{A6EC3690-E3F1-474C-9D1E-A9BB966AA9FE}" destId="{5819E39E-18EF-4DA7-9C0B-40C2C08175C9}" srcOrd="1" destOrd="0" presId="urn:microsoft.com/office/officeart/2005/8/layout/list1"/>
    <dgm:cxn modelId="{81EB1E43-D8CE-44FA-845D-42C25B563CD3}" type="presOf" srcId="{ECB7B1CA-4B9F-420B-A26C-7E4AD3D34705}" destId="{D499C20F-64B8-4F97-B093-D61A5BC7DD6F}" srcOrd="1" destOrd="0" presId="urn:microsoft.com/office/officeart/2005/8/layout/list1"/>
    <dgm:cxn modelId="{552ACECC-17E1-426F-848C-5EA5D787AC12}" type="presOf" srcId="{470E4D2C-5074-4FC2-A67F-CFA097CB87A8}" destId="{52331C2A-764B-4B47-A621-A36F9A0818CB}" srcOrd="0" destOrd="0" presId="urn:microsoft.com/office/officeart/2005/8/layout/list1"/>
    <dgm:cxn modelId="{721048DB-0D6D-445C-94E9-6EEDF636C256}" type="presOf" srcId="{835B4960-D6B4-4EB5-9EF0-E947165F95A9}" destId="{9B5D960F-D720-4748-88C3-6693986C1912}" srcOrd="0" destOrd="0" presId="urn:microsoft.com/office/officeart/2005/8/layout/list1"/>
    <dgm:cxn modelId="{01E026F0-1D34-4080-B856-4D6B01ACEA4E}" type="presOf" srcId="{ECB7B1CA-4B9F-420B-A26C-7E4AD3D34705}" destId="{FEF84535-9960-43D5-B65F-3A006157646D}" srcOrd="0" destOrd="0" presId="urn:microsoft.com/office/officeart/2005/8/layout/list1"/>
    <dgm:cxn modelId="{12337E72-A2C0-43F4-8752-FCE9F0A7A2A0}" type="presOf" srcId="{7F36B360-B078-4EF3-8212-0A2B1DA3725C}" destId="{320C2B2F-85CF-455F-A507-88790EC03D0B}" srcOrd="0" destOrd="0" presId="urn:microsoft.com/office/officeart/2005/8/layout/list1"/>
    <dgm:cxn modelId="{9E807765-7422-4A67-AD9B-068A8E0B1C73}" type="presOf" srcId="{CB323886-3F16-467C-82B4-F90F56583EC6}" destId="{A60C2658-70BC-420A-B242-E6EEEC1AC48E}" srcOrd="1" destOrd="0" presId="urn:microsoft.com/office/officeart/2005/8/layout/list1"/>
    <dgm:cxn modelId="{27B2B85B-09A2-4978-BF7E-F335E7018FCF}" srcId="{1219FB22-74D3-46F5-8593-3F5EEB7FDD39}" destId="{470E4D2C-5074-4FC2-A67F-CFA097CB87A8}" srcOrd="9" destOrd="0" parTransId="{1C29E3D4-1CB7-42E3-81A1-A3C7CDB8C692}" sibTransId="{E98C4EF4-65E8-4572-A515-F7C321BF3C0B}"/>
    <dgm:cxn modelId="{C09C09C8-1E50-47C3-B15C-0662801EB201}" srcId="{1219FB22-74D3-46F5-8593-3F5EEB7FDD39}" destId="{487017A2-F4C5-4003-A508-F12566BD9735}" srcOrd="5" destOrd="0" parTransId="{498F54CA-3EFF-4A28-AB31-A163AFDA4EDB}" sibTransId="{AC2B2CF3-8D91-44D2-99EA-B210DC437D06}"/>
    <dgm:cxn modelId="{E48BE1B8-920E-41DC-80E9-76FAF3DA7DCB}" srcId="{1219FB22-74D3-46F5-8593-3F5EEB7FDD39}" destId="{8E34D220-C494-468C-AD1D-F4FAB4D53854}" srcOrd="0" destOrd="0" parTransId="{C9FC8CAF-956A-42CE-93F1-DCEC906CEC9F}" sibTransId="{CD315BCE-658A-49FD-A751-F1738603E238}"/>
    <dgm:cxn modelId="{C568D859-D335-4BF6-876C-464C64B94F03}" srcId="{1219FB22-74D3-46F5-8593-3F5EEB7FDD39}" destId="{ECB7B1CA-4B9F-420B-A26C-7E4AD3D34705}" srcOrd="1" destOrd="0" parTransId="{75C7077E-6A9C-408C-BD5F-7022F11F63B9}" sibTransId="{1C71A4E5-7F91-4CDB-AF2F-B56A62E242DC}"/>
    <dgm:cxn modelId="{0963408D-AA6F-476F-8676-60D358247700}" type="presOf" srcId="{487017A2-F4C5-4003-A508-F12566BD9735}" destId="{BD3EBA53-D95A-49D1-A12F-48C158C9A5FE}" srcOrd="0" destOrd="0" presId="urn:microsoft.com/office/officeart/2005/8/layout/list1"/>
    <dgm:cxn modelId="{1409596E-EFB2-4F25-8C9B-F1D2EFD5554F}" type="presOf" srcId="{835B4960-D6B4-4EB5-9EF0-E947165F95A9}" destId="{2B1A3762-E93F-435F-B352-FCC32E7CC1B9}" srcOrd="1" destOrd="0" presId="urn:microsoft.com/office/officeart/2005/8/layout/list1"/>
    <dgm:cxn modelId="{45FB4E2A-2060-407E-9F8A-2F79A9164F7A}" srcId="{1219FB22-74D3-46F5-8593-3F5EEB7FDD39}" destId="{C3D21DFA-619B-40FD-9523-EC9B65966717}" srcOrd="2" destOrd="0" parTransId="{F892C28B-C2B8-4C96-A0A4-4FFC3CA6A48E}" sibTransId="{4DB65F2E-4E7D-4192-9FB0-B6145BB8A65C}"/>
    <dgm:cxn modelId="{5F205545-5B23-4226-8178-2F4E2E6AED5F}" srcId="{1219FB22-74D3-46F5-8593-3F5EEB7FDD39}" destId="{7F36B360-B078-4EF3-8212-0A2B1DA3725C}" srcOrd="6" destOrd="0" parTransId="{E1D283B6-4DDE-478A-840F-2F96F1898F99}" sibTransId="{FA0F6FDA-9A9F-47CF-A0B2-04CD3FADECE5}"/>
    <dgm:cxn modelId="{632F3AA5-FB56-4F43-9469-1FFC4D5C6FEB}" type="presOf" srcId="{CB323886-3F16-467C-82B4-F90F56583EC6}" destId="{36FEF7B5-6BB4-4FB6-B6A0-E1BDB144D56E}" srcOrd="0" destOrd="0" presId="urn:microsoft.com/office/officeart/2005/8/layout/list1"/>
    <dgm:cxn modelId="{513AB514-FF83-4EBF-BF01-523412BFCDD9}" type="presOf" srcId="{8E34D220-C494-468C-AD1D-F4FAB4D53854}" destId="{32703B8F-475E-4EEC-815F-80F6F1F5DFD2}" srcOrd="0" destOrd="0" presId="urn:microsoft.com/office/officeart/2005/8/layout/list1"/>
    <dgm:cxn modelId="{0C2C253F-DCA0-4FE0-A5D9-8D0DB8EAA3E8}" type="presParOf" srcId="{DED826F6-B89D-4322-8478-DEAEDC67E16F}" destId="{D48C3960-9D3F-4EDE-916F-E9038493324D}" srcOrd="0" destOrd="0" presId="urn:microsoft.com/office/officeart/2005/8/layout/list1"/>
    <dgm:cxn modelId="{23C3A772-07BA-4BE3-9117-78666D6CF960}" type="presParOf" srcId="{D48C3960-9D3F-4EDE-916F-E9038493324D}" destId="{32703B8F-475E-4EEC-815F-80F6F1F5DFD2}" srcOrd="0" destOrd="0" presId="urn:microsoft.com/office/officeart/2005/8/layout/list1"/>
    <dgm:cxn modelId="{3448BE05-46B0-4F5E-B1C5-873161AA7239}" type="presParOf" srcId="{D48C3960-9D3F-4EDE-916F-E9038493324D}" destId="{D917D8FA-D71A-4A42-8028-3F0295E8B68F}" srcOrd="1" destOrd="0" presId="urn:microsoft.com/office/officeart/2005/8/layout/list1"/>
    <dgm:cxn modelId="{64346A38-B838-4964-9ED6-41C9A814B776}" type="presParOf" srcId="{DED826F6-B89D-4322-8478-DEAEDC67E16F}" destId="{910C7B46-0492-487B-9E45-96106F350324}" srcOrd="1" destOrd="0" presId="urn:microsoft.com/office/officeart/2005/8/layout/list1"/>
    <dgm:cxn modelId="{203D19C1-AAA0-4C0D-AA61-C2CC11D8AC32}" type="presParOf" srcId="{DED826F6-B89D-4322-8478-DEAEDC67E16F}" destId="{BE9165E6-CFF9-4736-B163-9BF632C6B0BE}" srcOrd="2" destOrd="0" presId="urn:microsoft.com/office/officeart/2005/8/layout/list1"/>
    <dgm:cxn modelId="{011C3FAB-F83B-476C-8DA8-FDDB6A2A0254}" type="presParOf" srcId="{DED826F6-B89D-4322-8478-DEAEDC67E16F}" destId="{D9BEF2A5-A718-495E-AE12-60599466FC4E}" srcOrd="3" destOrd="0" presId="urn:microsoft.com/office/officeart/2005/8/layout/list1"/>
    <dgm:cxn modelId="{371B27CF-9B01-409A-9E1D-2CA0822BB347}" type="presParOf" srcId="{DED826F6-B89D-4322-8478-DEAEDC67E16F}" destId="{9F8012CA-BFFC-4ADD-A727-A16A3D2F3AAB}" srcOrd="4" destOrd="0" presId="urn:microsoft.com/office/officeart/2005/8/layout/list1"/>
    <dgm:cxn modelId="{C978950A-AACF-4670-A473-07D41CBCCF34}" type="presParOf" srcId="{9F8012CA-BFFC-4ADD-A727-A16A3D2F3AAB}" destId="{FEF84535-9960-43D5-B65F-3A006157646D}" srcOrd="0" destOrd="0" presId="urn:microsoft.com/office/officeart/2005/8/layout/list1"/>
    <dgm:cxn modelId="{6E839C61-95B0-46FF-9FB3-4BFBB3056037}" type="presParOf" srcId="{9F8012CA-BFFC-4ADD-A727-A16A3D2F3AAB}" destId="{D499C20F-64B8-4F97-B093-D61A5BC7DD6F}" srcOrd="1" destOrd="0" presId="urn:microsoft.com/office/officeart/2005/8/layout/list1"/>
    <dgm:cxn modelId="{1FBCB02F-9C30-436E-AA6B-628F4DB54DB1}" type="presParOf" srcId="{DED826F6-B89D-4322-8478-DEAEDC67E16F}" destId="{DB2D77FD-A69C-4EDE-885D-A5CC44D8DAC6}" srcOrd="5" destOrd="0" presId="urn:microsoft.com/office/officeart/2005/8/layout/list1"/>
    <dgm:cxn modelId="{8101FC88-2EE2-4B4B-8DA0-89F631F72D74}" type="presParOf" srcId="{DED826F6-B89D-4322-8478-DEAEDC67E16F}" destId="{1876D92D-831E-47D8-87F6-FA5602674C40}" srcOrd="6" destOrd="0" presId="urn:microsoft.com/office/officeart/2005/8/layout/list1"/>
    <dgm:cxn modelId="{D9AEC998-497F-461C-87D6-7B94A98C3C14}" type="presParOf" srcId="{DED826F6-B89D-4322-8478-DEAEDC67E16F}" destId="{FFC81A5D-233A-4305-9D5C-FCBAEF3DAE35}" srcOrd="7" destOrd="0" presId="urn:microsoft.com/office/officeart/2005/8/layout/list1"/>
    <dgm:cxn modelId="{0BF6A3B0-9C27-4E5C-99CE-3ECE3A7D5486}" type="presParOf" srcId="{DED826F6-B89D-4322-8478-DEAEDC67E16F}" destId="{C546FEED-A8E4-450A-9362-F8D50187CA15}" srcOrd="8" destOrd="0" presId="urn:microsoft.com/office/officeart/2005/8/layout/list1"/>
    <dgm:cxn modelId="{96BA53EB-FFEF-467D-8D1F-E23E75B80A20}" type="presParOf" srcId="{C546FEED-A8E4-450A-9362-F8D50187CA15}" destId="{9CD461EF-268C-4C6C-A591-D74583C92661}" srcOrd="0" destOrd="0" presId="urn:microsoft.com/office/officeart/2005/8/layout/list1"/>
    <dgm:cxn modelId="{A9D101AF-7516-48D2-9FCD-2AEE93A753DE}" type="presParOf" srcId="{C546FEED-A8E4-450A-9362-F8D50187CA15}" destId="{09535190-1352-4B5E-AA09-99795200DF1E}" srcOrd="1" destOrd="0" presId="urn:microsoft.com/office/officeart/2005/8/layout/list1"/>
    <dgm:cxn modelId="{288C15B7-D532-40A6-BA49-7BA8805CD1B5}" type="presParOf" srcId="{DED826F6-B89D-4322-8478-DEAEDC67E16F}" destId="{F7A682D7-58AF-434C-9A4C-9DD0530198DE}" srcOrd="9" destOrd="0" presId="urn:microsoft.com/office/officeart/2005/8/layout/list1"/>
    <dgm:cxn modelId="{2E3A923F-4CDE-4A8D-BEE1-ECA9337BA3FE}" type="presParOf" srcId="{DED826F6-B89D-4322-8478-DEAEDC67E16F}" destId="{A6387712-343D-4662-B956-70824B440EEF}" srcOrd="10" destOrd="0" presId="urn:microsoft.com/office/officeart/2005/8/layout/list1"/>
    <dgm:cxn modelId="{8BABE818-9AC4-45D2-85D1-491E1D8D7610}" type="presParOf" srcId="{DED826F6-B89D-4322-8478-DEAEDC67E16F}" destId="{C26AFF9A-C5F4-4D6A-9AE4-CBD6711D690F}" srcOrd="11" destOrd="0" presId="urn:microsoft.com/office/officeart/2005/8/layout/list1"/>
    <dgm:cxn modelId="{16EA7732-22EF-4CB4-AB83-15E3E3D95CCB}" type="presParOf" srcId="{DED826F6-B89D-4322-8478-DEAEDC67E16F}" destId="{75C50E9C-508F-453E-9EC3-CB80BFDAC192}" srcOrd="12" destOrd="0" presId="urn:microsoft.com/office/officeart/2005/8/layout/list1"/>
    <dgm:cxn modelId="{9F930143-2D98-4F85-B089-28CB5608B846}" type="presParOf" srcId="{75C50E9C-508F-453E-9EC3-CB80BFDAC192}" destId="{19AE3982-8CF8-4E4E-8796-1478EE3F3A1A}" srcOrd="0" destOrd="0" presId="urn:microsoft.com/office/officeart/2005/8/layout/list1"/>
    <dgm:cxn modelId="{CCE6F89A-FA58-48E0-BD58-0E128EA06D8A}" type="presParOf" srcId="{75C50E9C-508F-453E-9EC3-CB80BFDAC192}" destId="{F6C70DD2-2096-40E0-ADC2-46F9C58A9821}" srcOrd="1" destOrd="0" presId="urn:microsoft.com/office/officeart/2005/8/layout/list1"/>
    <dgm:cxn modelId="{82ABB5A3-7CB4-4C38-874C-5EB7A5C8310E}" type="presParOf" srcId="{DED826F6-B89D-4322-8478-DEAEDC67E16F}" destId="{D1150DE7-9A3E-468A-A080-963E2902EC37}" srcOrd="13" destOrd="0" presId="urn:microsoft.com/office/officeart/2005/8/layout/list1"/>
    <dgm:cxn modelId="{389FF940-892A-4EF8-929B-707BA3BA777E}" type="presParOf" srcId="{DED826F6-B89D-4322-8478-DEAEDC67E16F}" destId="{DAEF7755-AF68-4FE6-8112-A6200805D2B6}" srcOrd="14" destOrd="0" presId="urn:microsoft.com/office/officeart/2005/8/layout/list1"/>
    <dgm:cxn modelId="{A3768D02-8AAE-4C19-8B6A-AAB4533CC19B}" type="presParOf" srcId="{DED826F6-B89D-4322-8478-DEAEDC67E16F}" destId="{B462CD0E-15D5-443A-9F97-910A46578ACB}" srcOrd="15" destOrd="0" presId="urn:microsoft.com/office/officeart/2005/8/layout/list1"/>
    <dgm:cxn modelId="{204FD8BD-FA9A-4038-8E5E-7E2F25C810F6}" type="presParOf" srcId="{DED826F6-B89D-4322-8478-DEAEDC67E16F}" destId="{8FCFAA46-AB65-4CD6-B292-5457ECB2F3B2}" srcOrd="16" destOrd="0" presId="urn:microsoft.com/office/officeart/2005/8/layout/list1"/>
    <dgm:cxn modelId="{200FCFBD-8E9D-4C35-8234-FCFB6A98E939}" type="presParOf" srcId="{8FCFAA46-AB65-4CD6-B292-5457ECB2F3B2}" destId="{6855B2B2-58BE-465B-933E-36E1E8842C92}" srcOrd="0" destOrd="0" presId="urn:microsoft.com/office/officeart/2005/8/layout/list1"/>
    <dgm:cxn modelId="{BCB6BB1B-152C-4D82-B536-6659FAD9116E}" type="presParOf" srcId="{8FCFAA46-AB65-4CD6-B292-5457ECB2F3B2}" destId="{CA3AAEEF-B648-4D26-950A-062BC8AE6E47}" srcOrd="1" destOrd="0" presId="urn:microsoft.com/office/officeart/2005/8/layout/list1"/>
    <dgm:cxn modelId="{09CF5DEF-A4B7-45ED-A03F-C94015D24E1A}" type="presParOf" srcId="{DED826F6-B89D-4322-8478-DEAEDC67E16F}" destId="{DAAFB6F8-485A-404F-AF9B-CF1C6AEC2EED}" srcOrd="17" destOrd="0" presId="urn:microsoft.com/office/officeart/2005/8/layout/list1"/>
    <dgm:cxn modelId="{239FA182-56D1-493F-855B-3483429BA04E}" type="presParOf" srcId="{DED826F6-B89D-4322-8478-DEAEDC67E16F}" destId="{8BD4657E-1571-44BE-ACD1-298E951B2AAC}" srcOrd="18" destOrd="0" presId="urn:microsoft.com/office/officeart/2005/8/layout/list1"/>
    <dgm:cxn modelId="{A61D7DE9-451C-408A-9801-6E34409D1679}" type="presParOf" srcId="{DED826F6-B89D-4322-8478-DEAEDC67E16F}" destId="{A81492F0-395F-4B8D-B39D-F9E71DB6D384}" srcOrd="19" destOrd="0" presId="urn:microsoft.com/office/officeart/2005/8/layout/list1"/>
    <dgm:cxn modelId="{B90094DE-11C3-4F3D-9998-AD143E5AEB4C}" type="presParOf" srcId="{DED826F6-B89D-4322-8478-DEAEDC67E16F}" destId="{0C7A099C-05FF-4EE4-BC41-359A10C6864A}" srcOrd="20" destOrd="0" presId="urn:microsoft.com/office/officeart/2005/8/layout/list1"/>
    <dgm:cxn modelId="{1BCA60DE-815E-4C70-936E-FF964671BCBA}" type="presParOf" srcId="{0C7A099C-05FF-4EE4-BC41-359A10C6864A}" destId="{BD3EBA53-D95A-49D1-A12F-48C158C9A5FE}" srcOrd="0" destOrd="0" presId="urn:microsoft.com/office/officeart/2005/8/layout/list1"/>
    <dgm:cxn modelId="{16B9418D-20EE-4EFA-9D7A-BBEA6CBF50F2}" type="presParOf" srcId="{0C7A099C-05FF-4EE4-BC41-359A10C6864A}" destId="{37988BC8-7BDB-4E5B-8D40-FD53F921E4C7}" srcOrd="1" destOrd="0" presId="urn:microsoft.com/office/officeart/2005/8/layout/list1"/>
    <dgm:cxn modelId="{8EAE5D7D-7E35-495D-BCEA-DB86D5CB10F5}" type="presParOf" srcId="{DED826F6-B89D-4322-8478-DEAEDC67E16F}" destId="{EBA16B14-D5CF-4D43-A3C1-315B5914C40B}" srcOrd="21" destOrd="0" presId="urn:microsoft.com/office/officeart/2005/8/layout/list1"/>
    <dgm:cxn modelId="{7EE009E7-01F1-4D12-BEE3-DB4C3AB1F738}" type="presParOf" srcId="{DED826F6-B89D-4322-8478-DEAEDC67E16F}" destId="{E08C9ABF-C7BE-494D-900B-D82576EE2179}" srcOrd="22" destOrd="0" presId="urn:microsoft.com/office/officeart/2005/8/layout/list1"/>
    <dgm:cxn modelId="{6F7A1481-AB79-4636-9737-11757747230E}" type="presParOf" srcId="{DED826F6-B89D-4322-8478-DEAEDC67E16F}" destId="{D83A3BDE-36AA-4BA3-9043-95B0FF7DE0B4}" srcOrd="23" destOrd="0" presId="urn:microsoft.com/office/officeart/2005/8/layout/list1"/>
    <dgm:cxn modelId="{BBF2238A-E385-4207-AAD6-35F41779EC61}" type="presParOf" srcId="{DED826F6-B89D-4322-8478-DEAEDC67E16F}" destId="{1DADF6CB-6F4C-4E7B-A920-63CE5D11ADEB}" srcOrd="24" destOrd="0" presId="urn:microsoft.com/office/officeart/2005/8/layout/list1"/>
    <dgm:cxn modelId="{989DB78E-3894-484D-8D41-7F2698ECAD5E}" type="presParOf" srcId="{1DADF6CB-6F4C-4E7B-A920-63CE5D11ADEB}" destId="{320C2B2F-85CF-455F-A507-88790EC03D0B}" srcOrd="0" destOrd="0" presId="urn:microsoft.com/office/officeart/2005/8/layout/list1"/>
    <dgm:cxn modelId="{93BD78F2-B847-432C-BF70-A02E045E3F95}" type="presParOf" srcId="{1DADF6CB-6F4C-4E7B-A920-63CE5D11ADEB}" destId="{D20C81EF-EAFC-4884-B673-AC646D27568D}" srcOrd="1" destOrd="0" presId="urn:microsoft.com/office/officeart/2005/8/layout/list1"/>
    <dgm:cxn modelId="{38AABA7B-967D-4A6F-9401-1DA7EFC009A6}" type="presParOf" srcId="{DED826F6-B89D-4322-8478-DEAEDC67E16F}" destId="{C35D901F-CC62-4C35-8965-2365294496CE}" srcOrd="25" destOrd="0" presId="urn:microsoft.com/office/officeart/2005/8/layout/list1"/>
    <dgm:cxn modelId="{ACF6F20D-B283-4D73-AD76-BDD11DA395CA}" type="presParOf" srcId="{DED826F6-B89D-4322-8478-DEAEDC67E16F}" destId="{0873E93D-1EDD-4B66-B186-88FE317D9575}" srcOrd="26" destOrd="0" presId="urn:microsoft.com/office/officeart/2005/8/layout/list1"/>
    <dgm:cxn modelId="{72ED5E4C-24C9-4A48-A604-0CD034026AA6}" type="presParOf" srcId="{DED826F6-B89D-4322-8478-DEAEDC67E16F}" destId="{DA9E3422-2A18-44B7-BEDD-BC0DD6DD992F}" srcOrd="27" destOrd="0" presId="urn:microsoft.com/office/officeart/2005/8/layout/list1"/>
    <dgm:cxn modelId="{AEA0B14C-32BF-43CB-8BA3-67BB8946843D}" type="presParOf" srcId="{DED826F6-B89D-4322-8478-DEAEDC67E16F}" destId="{AF8F7E01-F2FB-4215-B120-8C7D98009277}" srcOrd="28" destOrd="0" presId="urn:microsoft.com/office/officeart/2005/8/layout/list1"/>
    <dgm:cxn modelId="{A2BFFBD7-65FE-44E7-912E-F0E28E187937}" type="presParOf" srcId="{AF8F7E01-F2FB-4215-B120-8C7D98009277}" destId="{8906D4F9-8E10-4BE3-B0B4-9958084BE535}" srcOrd="0" destOrd="0" presId="urn:microsoft.com/office/officeart/2005/8/layout/list1"/>
    <dgm:cxn modelId="{7CB9C122-14A6-4794-88C4-9D706912EF76}" type="presParOf" srcId="{AF8F7E01-F2FB-4215-B120-8C7D98009277}" destId="{5819E39E-18EF-4DA7-9C0B-40C2C08175C9}" srcOrd="1" destOrd="0" presId="urn:microsoft.com/office/officeart/2005/8/layout/list1"/>
    <dgm:cxn modelId="{193C2A9E-BDF8-4EB0-BD9B-0ABDED203A3B}" type="presParOf" srcId="{DED826F6-B89D-4322-8478-DEAEDC67E16F}" destId="{2AD05094-34C2-49B2-8860-BBCDDA93B5C1}" srcOrd="29" destOrd="0" presId="urn:microsoft.com/office/officeart/2005/8/layout/list1"/>
    <dgm:cxn modelId="{D19C6019-03BE-4304-8CCB-3EE8174C16D6}" type="presParOf" srcId="{DED826F6-B89D-4322-8478-DEAEDC67E16F}" destId="{B5D21193-824E-4984-8E4E-7F727D99E172}" srcOrd="30" destOrd="0" presId="urn:microsoft.com/office/officeart/2005/8/layout/list1"/>
    <dgm:cxn modelId="{261B471A-0F7A-44C0-973C-A464385CD5FE}" type="presParOf" srcId="{DED826F6-B89D-4322-8478-DEAEDC67E16F}" destId="{5B7D1914-275D-4F17-9006-5F3FE54B7DE7}" srcOrd="31" destOrd="0" presId="urn:microsoft.com/office/officeart/2005/8/layout/list1"/>
    <dgm:cxn modelId="{2DF0A1DF-D843-448B-9C9E-BD359D837B71}" type="presParOf" srcId="{DED826F6-B89D-4322-8478-DEAEDC67E16F}" destId="{D7401770-D140-4B90-9471-F12739326A6F}" srcOrd="32" destOrd="0" presId="urn:microsoft.com/office/officeart/2005/8/layout/list1"/>
    <dgm:cxn modelId="{51D3ED0C-6024-4D47-8B84-F7E4DE674F37}" type="presParOf" srcId="{D7401770-D140-4B90-9471-F12739326A6F}" destId="{9B5D960F-D720-4748-88C3-6693986C1912}" srcOrd="0" destOrd="0" presId="urn:microsoft.com/office/officeart/2005/8/layout/list1"/>
    <dgm:cxn modelId="{40E61FFC-1923-47E3-B80F-DBF31BA04972}" type="presParOf" srcId="{D7401770-D140-4B90-9471-F12739326A6F}" destId="{2B1A3762-E93F-435F-B352-FCC32E7CC1B9}" srcOrd="1" destOrd="0" presId="urn:microsoft.com/office/officeart/2005/8/layout/list1"/>
    <dgm:cxn modelId="{DDF17CCC-C6BB-4468-B605-5861E76C57D0}" type="presParOf" srcId="{DED826F6-B89D-4322-8478-DEAEDC67E16F}" destId="{D036B7A1-26CD-4596-A324-0EC5D4F33CDD}" srcOrd="33" destOrd="0" presId="urn:microsoft.com/office/officeart/2005/8/layout/list1"/>
    <dgm:cxn modelId="{71511AB5-ECC8-42D3-9E6D-0BA5CB5B2591}" type="presParOf" srcId="{DED826F6-B89D-4322-8478-DEAEDC67E16F}" destId="{47A49212-DF7D-4E54-8C93-69260646DC3A}" srcOrd="34" destOrd="0" presId="urn:microsoft.com/office/officeart/2005/8/layout/list1"/>
    <dgm:cxn modelId="{9518217A-E401-4AAA-BCEA-9896CE43FAAB}" type="presParOf" srcId="{DED826F6-B89D-4322-8478-DEAEDC67E16F}" destId="{E2C9EFBE-3B4B-4EBB-87BC-D712ADC5E718}" srcOrd="35" destOrd="0" presId="urn:microsoft.com/office/officeart/2005/8/layout/list1"/>
    <dgm:cxn modelId="{BDC76938-4B7D-4031-B5B3-5B670B3839F2}" type="presParOf" srcId="{DED826F6-B89D-4322-8478-DEAEDC67E16F}" destId="{4432EF4C-E808-407D-8CBA-1FE2E93AC3AA}" srcOrd="36" destOrd="0" presId="urn:microsoft.com/office/officeart/2005/8/layout/list1"/>
    <dgm:cxn modelId="{E284AD69-2286-4CF0-AA52-A87D8D3EBE01}" type="presParOf" srcId="{4432EF4C-E808-407D-8CBA-1FE2E93AC3AA}" destId="{52331C2A-764B-4B47-A621-A36F9A0818CB}" srcOrd="0" destOrd="0" presId="urn:microsoft.com/office/officeart/2005/8/layout/list1"/>
    <dgm:cxn modelId="{C3CFEB0B-1A8E-402F-8A8F-BCADAE963B96}" type="presParOf" srcId="{4432EF4C-E808-407D-8CBA-1FE2E93AC3AA}" destId="{CF5715D4-430C-4FED-B14E-4D25E8818ED7}" srcOrd="1" destOrd="0" presId="urn:microsoft.com/office/officeart/2005/8/layout/list1"/>
    <dgm:cxn modelId="{7E3D0D3B-259B-4070-BE30-110BBC9528E6}" type="presParOf" srcId="{DED826F6-B89D-4322-8478-DEAEDC67E16F}" destId="{E66709BD-0C80-452F-9D1F-434F24DE8E52}" srcOrd="37" destOrd="0" presId="urn:microsoft.com/office/officeart/2005/8/layout/list1"/>
    <dgm:cxn modelId="{100CE46A-5388-47C6-8B0D-2252C7FC32E2}" type="presParOf" srcId="{DED826F6-B89D-4322-8478-DEAEDC67E16F}" destId="{DD0555E8-F38B-4F47-8753-C835599E26F9}" srcOrd="38" destOrd="0" presId="urn:microsoft.com/office/officeart/2005/8/layout/list1"/>
    <dgm:cxn modelId="{6DF163FD-D0FE-40D1-BA36-6DE84440CC7B}" type="presParOf" srcId="{DED826F6-B89D-4322-8478-DEAEDC67E16F}" destId="{36C3DA78-6700-47A9-B685-A255CEFEBB60}" srcOrd="39" destOrd="0" presId="urn:microsoft.com/office/officeart/2005/8/layout/list1"/>
    <dgm:cxn modelId="{6CE14601-6D9C-4690-B847-FB59B31A6B82}" type="presParOf" srcId="{DED826F6-B89D-4322-8478-DEAEDC67E16F}" destId="{2DA98C0C-7647-42D6-9026-C2102DF33D7B}" srcOrd="40" destOrd="0" presId="urn:microsoft.com/office/officeart/2005/8/layout/list1"/>
    <dgm:cxn modelId="{BA9865B4-A4F9-4D2A-BE33-6875E559A400}" type="presParOf" srcId="{2DA98C0C-7647-42D6-9026-C2102DF33D7B}" destId="{36FEF7B5-6BB4-4FB6-B6A0-E1BDB144D56E}" srcOrd="0" destOrd="0" presId="urn:microsoft.com/office/officeart/2005/8/layout/list1"/>
    <dgm:cxn modelId="{F18BA68E-4E04-4557-AF30-C476A91CAF2B}" type="presParOf" srcId="{2DA98C0C-7647-42D6-9026-C2102DF33D7B}" destId="{A60C2658-70BC-420A-B242-E6EEEC1AC48E}" srcOrd="1" destOrd="0" presId="urn:microsoft.com/office/officeart/2005/8/layout/list1"/>
    <dgm:cxn modelId="{5438474D-DAD3-4559-96BF-4984A635A3CC}" type="presParOf" srcId="{DED826F6-B89D-4322-8478-DEAEDC67E16F}" destId="{8FBE89AD-6271-4189-81E5-5C65DE9975C3}" srcOrd="41" destOrd="0" presId="urn:microsoft.com/office/officeart/2005/8/layout/list1"/>
    <dgm:cxn modelId="{F2C93EC1-2447-4FDF-823B-DBF642105C3F}" type="presParOf" srcId="{DED826F6-B89D-4322-8478-DEAEDC67E16F}" destId="{75D8F59E-829E-4CC5-9E7D-1E52C46864ED}" srcOrd="42" destOrd="0" presId="urn:microsoft.com/office/officeart/2005/8/layout/list1"/>
    <dgm:cxn modelId="{EB752231-9453-431F-A92E-92A52E70BAAB}" type="presParOf" srcId="{DED826F6-B89D-4322-8478-DEAEDC67E16F}" destId="{61168B06-B722-409E-8786-7955C09D967B}" srcOrd="43" destOrd="0" presId="urn:microsoft.com/office/officeart/2005/8/layout/list1"/>
    <dgm:cxn modelId="{F8119E06-5DFA-42AA-94D7-DB83631C7E36}" type="presParOf" srcId="{DED826F6-B89D-4322-8478-DEAEDC67E16F}" destId="{31B7AFAD-55AD-4CCA-B666-026005729945}" srcOrd="44" destOrd="0" presId="urn:microsoft.com/office/officeart/2005/8/layout/list1"/>
    <dgm:cxn modelId="{CE8CC9C2-DCA3-482E-9013-341E7723E956}" type="presParOf" srcId="{31B7AFAD-55AD-4CCA-B666-026005729945}" destId="{2E4A7937-A690-477B-9EE7-3A0C01573D29}" srcOrd="0" destOrd="0" presId="urn:microsoft.com/office/officeart/2005/8/layout/list1"/>
    <dgm:cxn modelId="{5778E4C4-D9F9-4AC7-AECB-FBD49936E8F3}" type="presParOf" srcId="{31B7AFAD-55AD-4CCA-B666-026005729945}" destId="{57671099-5270-42B7-84C9-346C20540494}" srcOrd="1" destOrd="0" presId="urn:microsoft.com/office/officeart/2005/8/layout/list1"/>
    <dgm:cxn modelId="{2519259A-5CB9-468E-A7E6-D8AE09263B24}" type="presParOf" srcId="{DED826F6-B89D-4322-8478-DEAEDC67E16F}" destId="{14FFA947-36B9-4C19-8F87-63C190697CF7}" srcOrd="45" destOrd="0" presId="urn:microsoft.com/office/officeart/2005/8/layout/list1"/>
    <dgm:cxn modelId="{A9AB9DFD-FC2F-4CC8-83F7-0B7BFA550EBD}" type="presParOf" srcId="{DED826F6-B89D-4322-8478-DEAEDC67E16F}" destId="{AF859D18-7135-46B4-BF12-CE9CCA2352D1}" srcOrd="4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81811-84A7-4388-BCEA-B10EA65329A0}" type="doc">
      <dgm:prSet loTypeId="urn:microsoft.com/office/officeart/2005/8/layout/chevr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20AADA-4E35-4780-B69D-3F6FDDEE7F26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72DBC59-62B0-43C2-8C79-527931A589EF}" type="parTrans" cxnId="{191B2017-2DC8-4FFC-95A5-6E2E59EA07DE}">
      <dgm:prSet/>
      <dgm:spPr/>
      <dgm:t>
        <a:bodyPr/>
        <a:lstStyle/>
        <a:p>
          <a:endParaRPr lang="ru-RU"/>
        </a:p>
      </dgm:t>
    </dgm:pt>
    <dgm:pt modelId="{785302DD-53B4-4484-AF1B-B32CFCAD906E}" type="sibTrans" cxnId="{191B2017-2DC8-4FFC-95A5-6E2E59EA07DE}">
      <dgm:prSet/>
      <dgm:spPr/>
      <dgm:t>
        <a:bodyPr/>
        <a:lstStyle/>
        <a:p>
          <a:endParaRPr lang="ru-RU"/>
        </a:p>
      </dgm:t>
    </dgm:pt>
    <dgm:pt modelId="{6308E7BC-318A-4AAC-94BA-DBD994A12519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повна вища освіта економічного або юридичного напряму підготовки на рівні магістр, спеціаліст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4C70DD-EC70-40D1-891E-2A86A1D848EB}" type="parTrans" cxnId="{F150C420-35F4-4FFA-ADCF-E9B4405C70F3}">
      <dgm:prSet/>
      <dgm:spPr/>
      <dgm:t>
        <a:bodyPr/>
        <a:lstStyle/>
        <a:p>
          <a:endParaRPr lang="ru-RU"/>
        </a:p>
      </dgm:t>
    </dgm:pt>
    <dgm:pt modelId="{2470450C-4704-4C47-AB26-FAE3FCD67534}" type="sibTrans" cxnId="{F150C420-35F4-4FFA-ADCF-E9B4405C70F3}">
      <dgm:prSet/>
      <dgm:spPr/>
      <dgm:t>
        <a:bodyPr/>
        <a:lstStyle/>
        <a:p>
          <a:endParaRPr lang="ru-RU"/>
        </a:p>
      </dgm:t>
    </dgm:pt>
    <dgm:pt modelId="{924CC8D1-4762-4FBC-A09B-9826F766AB5B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2BD7C79-2335-4E08-A2C6-BAAE3D5E46DF}" type="parTrans" cxnId="{1B54AB5D-03CB-4CB8-BAD0-3BB23E7E6232}">
      <dgm:prSet/>
      <dgm:spPr/>
      <dgm:t>
        <a:bodyPr/>
        <a:lstStyle/>
        <a:p>
          <a:endParaRPr lang="ru-RU"/>
        </a:p>
      </dgm:t>
    </dgm:pt>
    <dgm:pt modelId="{5D26218F-AAE8-4150-A8E4-1418484FB15B}" type="sibTrans" cxnId="{1B54AB5D-03CB-4CB8-BAD0-3BB23E7E6232}">
      <dgm:prSet/>
      <dgm:spPr/>
      <dgm:t>
        <a:bodyPr/>
        <a:lstStyle/>
        <a:p>
          <a:endParaRPr lang="ru-RU"/>
        </a:p>
      </dgm:t>
    </dgm:pt>
    <dgm:pt modelId="{F9822F5B-5A41-4B3D-AD48-046214C3FE92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професійне знання стандартів аудиту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D6A03DC-6F3E-4735-AE4E-A763C36B19F8}" type="parTrans" cxnId="{4C912866-0A84-4558-A5C5-D30C7EE2140D}">
      <dgm:prSet/>
      <dgm:spPr/>
      <dgm:t>
        <a:bodyPr/>
        <a:lstStyle/>
        <a:p>
          <a:endParaRPr lang="ru-RU"/>
        </a:p>
      </dgm:t>
    </dgm:pt>
    <dgm:pt modelId="{B15BF1DF-E86F-40BA-A3FB-1538CFA3E40E}" type="sibTrans" cxnId="{4C912866-0A84-4558-A5C5-D30C7EE2140D}">
      <dgm:prSet/>
      <dgm:spPr/>
      <dgm:t>
        <a:bodyPr/>
        <a:lstStyle/>
        <a:p>
          <a:endParaRPr lang="ru-RU"/>
        </a:p>
      </dgm:t>
    </dgm:pt>
    <dgm:pt modelId="{91934E92-9477-433A-A1F6-25896B73CB7B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3C08845-EC7A-4DCD-9A43-19530C246661}" type="parTrans" cxnId="{3EDBD563-6404-4589-A713-993E8AA0F6DD}">
      <dgm:prSet/>
      <dgm:spPr/>
      <dgm:t>
        <a:bodyPr/>
        <a:lstStyle/>
        <a:p>
          <a:endParaRPr lang="ru-RU"/>
        </a:p>
      </dgm:t>
    </dgm:pt>
    <dgm:pt modelId="{F2D4AA9C-D5FC-4FC0-A2CE-51F9C666F817}" type="sibTrans" cxnId="{3EDBD563-6404-4589-A713-993E8AA0F6DD}">
      <dgm:prSet/>
      <dgm:spPr/>
      <dgm:t>
        <a:bodyPr/>
        <a:lstStyle/>
        <a:p>
          <a:endParaRPr lang="ru-RU"/>
        </a:p>
      </dgm:t>
    </dgm:pt>
    <dgm:pt modelId="{BA5F9AE3-C06A-4BA7-B1E1-199479AD6543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знання принципів управління, в т.ч. корпоративного управління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A2B71FB-0883-4DF0-ACA1-174C0684E36B}" type="parTrans" cxnId="{7CEFBFD3-21DA-43C2-85EB-57ED5DCFC61F}">
      <dgm:prSet/>
      <dgm:spPr/>
      <dgm:t>
        <a:bodyPr/>
        <a:lstStyle/>
        <a:p>
          <a:endParaRPr lang="ru-RU"/>
        </a:p>
      </dgm:t>
    </dgm:pt>
    <dgm:pt modelId="{C47B23EB-CF03-42BE-B4EF-D242291D54B8}" type="sibTrans" cxnId="{7CEFBFD3-21DA-43C2-85EB-57ED5DCFC61F}">
      <dgm:prSet/>
      <dgm:spPr/>
      <dgm:t>
        <a:bodyPr/>
        <a:lstStyle/>
        <a:p>
          <a:endParaRPr lang="ru-RU"/>
        </a:p>
      </dgm:t>
    </dgm:pt>
    <dgm:pt modelId="{2CA6A82E-16D9-411C-81CB-CA4CAFA3B838}">
      <dgm:prSet phldrT="[Текст]"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234583-9027-49CF-8BDE-2F9620591BFE}" type="parTrans" cxnId="{4D585135-0BFE-46C2-B9C1-E15A95049A7F}">
      <dgm:prSet/>
      <dgm:spPr/>
      <dgm:t>
        <a:bodyPr/>
        <a:lstStyle/>
        <a:p>
          <a:endParaRPr lang="ru-RU"/>
        </a:p>
      </dgm:t>
    </dgm:pt>
    <dgm:pt modelId="{FBF27848-C56B-494B-8FD2-D04D2D5F131E}" type="sibTrans" cxnId="{4D585135-0BFE-46C2-B9C1-E15A95049A7F}">
      <dgm:prSet/>
      <dgm:spPr/>
      <dgm:t>
        <a:bodyPr/>
        <a:lstStyle/>
        <a:p>
          <a:endParaRPr lang="ru-RU"/>
        </a:p>
      </dgm:t>
    </dgm:pt>
    <dgm:pt modelId="{1D93363A-A779-4F7D-841C-9B07C03D2640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9F0BC5B-0AB4-42A5-A99D-98FE88790C6A}" type="parTrans" cxnId="{508AD0D0-ED7B-47EC-9E73-DD05C7E14020}">
      <dgm:prSet/>
      <dgm:spPr/>
      <dgm:t>
        <a:bodyPr/>
        <a:lstStyle/>
        <a:p>
          <a:endParaRPr lang="ru-RU"/>
        </a:p>
      </dgm:t>
    </dgm:pt>
    <dgm:pt modelId="{716D781E-004F-4B3B-A0E1-882C6CDA148F}" type="sibTrans" cxnId="{508AD0D0-ED7B-47EC-9E73-DD05C7E14020}">
      <dgm:prSet/>
      <dgm:spPr/>
      <dgm:t>
        <a:bodyPr/>
        <a:lstStyle/>
        <a:p>
          <a:endParaRPr lang="ru-RU"/>
        </a:p>
      </dgm:t>
    </dgm:pt>
    <dgm:pt modelId="{58DE5A41-A98E-4C6F-AA45-468CBEBCBD13}">
      <dgm:prSet phldrT="[Текст]"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DBCEAC9-6736-4859-BC7D-8BF63B089AD9}" type="parTrans" cxnId="{650B2E0B-61AE-43FE-AA09-7A59B70F5CC0}">
      <dgm:prSet/>
      <dgm:spPr/>
      <dgm:t>
        <a:bodyPr/>
        <a:lstStyle/>
        <a:p>
          <a:endParaRPr lang="ru-RU"/>
        </a:p>
      </dgm:t>
    </dgm:pt>
    <dgm:pt modelId="{919F80EF-2CEF-461A-B169-797E3D51E12D}" type="sibTrans" cxnId="{650B2E0B-61AE-43FE-AA09-7A59B70F5CC0}">
      <dgm:prSet/>
      <dgm:spPr/>
      <dgm:t>
        <a:bodyPr/>
        <a:lstStyle/>
        <a:p>
          <a:endParaRPr lang="ru-RU"/>
        </a:p>
      </dgm:t>
    </dgm:pt>
    <dgm:pt modelId="{751AAD2E-0B92-4274-A9C4-C6BCB3756247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спеціальні знання з таких галузей як: фінанси, бухгалтерський облік та стандарти фінансової звітності, право, інформаційні технології, податки, будівництво, виробництво тощо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CA5D21D-293B-4925-A291-72CC03469AB7}" type="parTrans" cxnId="{CECD56AB-6B42-4A97-AA62-211B560AB507}">
      <dgm:prSet/>
      <dgm:spPr/>
      <dgm:t>
        <a:bodyPr/>
        <a:lstStyle/>
        <a:p>
          <a:endParaRPr lang="ru-RU"/>
        </a:p>
      </dgm:t>
    </dgm:pt>
    <dgm:pt modelId="{B58E4EED-F22D-4954-AEC1-FC90B00787AD}" type="sibTrans" cxnId="{CECD56AB-6B42-4A97-AA62-211B560AB507}">
      <dgm:prSet/>
      <dgm:spPr/>
      <dgm:t>
        <a:bodyPr/>
        <a:lstStyle/>
        <a:p>
          <a:endParaRPr lang="ru-RU"/>
        </a:p>
      </dgm:t>
    </dgm:pt>
    <dgm:pt modelId="{F273F521-5104-4E53-BEAE-9DF853286CA2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114DF35-8CA3-4069-88EC-B9C3572D159E}" type="parTrans" cxnId="{173A4F60-553C-47C7-B8C3-5F644461D540}">
      <dgm:prSet/>
      <dgm:spPr/>
      <dgm:t>
        <a:bodyPr/>
        <a:lstStyle/>
        <a:p>
          <a:endParaRPr lang="ru-RU"/>
        </a:p>
      </dgm:t>
    </dgm:pt>
    <dgm:pt modelId="{ACF5D0C6-E65E-40C4-B7DD-30A359537195}" type="sibTrans" cxnId="{173A4F60-553C-47C7-B8C3-5F644461D540}">
      <dgm:prSet/>
      <dgm:spPr/>
      <dgm:t>
        <a:bodyPr/>
        <a:lstStyle/>
        <a:p>
          <a:endParaRPr lang="ru-RU"/>
        </a:p>
      </dgm:t>
    </dgm:pt>
    <dgm:pt modelId="{15C148C8-0893-4325-BB08-2D9CD0A9199D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розуміння особливостей бізнес-процесів, організації операційної діяльності підприємства та відповідних нормативних вимог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9326D8-FDCC-46D8-A2B0-6AC6AE883909}" type="parTrans" cxnId="{1625E3FE-6A5D-4843-A644-645F046F5906}">
      <dgm:prSet/>
      <dgm:spPr/>
      <dgm:t>
        <a:bodyPr/>
        <a:lstStyle/>
        <a:p>
          <a:endParaRPr lang="ru-RU"/>
        </a:p>
      </dgm:t>
    </dgm:pt>
    <dgm:pt modelId="{7936B911-12BD-42B7-96FC-FD5574C7FAF3}" type="sibTrans" cxnId="{1625E3FE-6A5D-4843-A644-645F046F5906}">
      <dgm:prSet/>
      <dgm:spPr/>
      <dgm:t>
        <a:bodyPr/>
        <a:lstStyle/>
        <a:p>
          <a:endParaRPr lang="ru-RU"/>
        </a:p>
      </dgm:t>
    </dgm:pt>
    <dgm:pt modelId="{F7EBAFA3-8A1D-4B2A-9D9F-A2692201A429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досвід роботи, необхідний для виконання обов'язків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1C57CD4-D6A4-4C44-9445-CF3E2115D340}" type="parTrans" cxnId="{F76926C0-F0F9-4D9B-9448-7DF280E2CD58}">
      <dgm:prSet/>
      <dgm:spPr/>
      <dgm:t>
        <a:bodyPr/>
        <a:lstStyle/>
        <a:p>
          <a:endParaRPr lang="ru-RU"/>
        </a:p>
      </dgm:t>
    </dgm:pt>
    <dgm:pt modelId="{5E7513E2-850B-4027-B293-19C6166514D9}" type="sibTrans" cxnId="{F76926C0-F0F9-4D9B-9448-7DF280E2CD58}">
      <dgm:prSet/>
      <dgm:spPr/>
      <dgm:t>
        <a:bodyPr/>
        <a:lstStyle/>
        <a:p>
          <a:endParaRPr lang="ru-RU"/>
        </a:p>
      </dgm:t>
    </dgm:pt>
    <dgm:pt modelId="{3BD7BB05-707F-435E-906E-6A62CF1E3C4D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FE49714-6878-4874-8421-52EECDD4FA20}" type="parTrans" cxnId="{DD63EC14-D2A1-41CF-B1EF-6845B691489D}">
      <dgm:prSet/>
      <dgm:spPr/>
      <dgm:t>
        <a:bodyPr/>
        <a:lstStyle/>
        <a:p>
          <a:endParaRPr lang="ru-RU"/>
        </a:p>
      </dgm:t>
    </dgm:pt>
    <dgm:pt modelId="{68627FE0-082C-4A2F-9812-C01294C6488B}" type="sibTrans" cxnId="{DD63EC14-D2A1-41CF-B1EF-6845B691489D}">
      <dgm:prSet/>
      <dgm:spPr/>
      <dgm:t>
        <a:bodyPr/>
        <a:lstStyle/>
        <a:p>
          <a:endParaRPr lang="ru-RU"/>
        </a:p>
      </dgm:t>
    </dgm:pt>
    <dgm:pt modelId="{996B2CBA-4B4D-4775-8437-FAC370766550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2E4F61-6482-4DDB-8967-651ECA9BA9E2}" type="sibTrans" cxnId="{A86C06D6-0710-44D7-9902-C881873FC7F7}">
      <dgm:prSet/>
      <dgm:spPr/>
      <dgm:t>
        <a:bodyPr/>
        <a:lstStyle/>
        <a:p>
          <a:endParaRPr lang="ru-RU"/>
        </a:p>
      </dgm:t>
    </dgm:pt>
    <dgm:pt modelId="{99F91451-BEB2-46C2-AC3A-A534E4D30C8E}" type="parTrans" cxnId="{A86C06D6-0710-44D7-9902-C881873FC7F7}">
      <dgm:prSet/>
      <dgm:spPr/>
      <dgm:t>
        <a:bodyPr/>
        <a:lstStyle/>
        <a:p>
          <a:endParaRPr lang="ru-RU"/>
        </a:p>
      </dgm:t>
    </dgm:pt>
    <dgm:pt modelId="{7B96CF09-D67B-452F-A115-8077BEBDECE7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навики комунікації та дотримання принципів етичної поведінки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E0DDFD2-C58F-444B-875A-EB6E1275ACDB}" type="parTrans" cxnId="{FE387D98-5673-46E5-AF35-9A33CE2E7860}">
      <dgm:prSet/>
      <dgm:spPr/>
      <dgm:t>
        <a:bodyPr/>
        <a:lstStyle/>
        <a:p>
          <a:endParaRPr lang="ru-RU"/>
        </a:p>
      </dgm:t>
    </dgm:pt>
    <dgm:pt modelId="{00273433-9FA3-424E-97C6-35768EFFE93B}" type="sibTrans" cxnId="{FE387D98-5673-46E5-AF35-9A33CE2E7860}">
      <dgm:prSet/>
      <dgm:spPr/>
      <dgm:t>
        <a:bodyPr/>
        <a:lstStyle/>
        <a:p>
          <a:endParaRPr lang="ru-RU"/>
        </a:p>
      </dgm:t>
    </dgm:pt>
    <dgm:pt modelId="{BDE9FC7F-E550-4D4C-9E0B-2291383C2E72}" type="pres">
      <dgm:prSet presAssocID="{69D81811-84A7-4388-BCEA-B10EA65329A0}" presName="linearFlow" presStyleCnt="0">
        <dgm:presLayoutVars>
          <dgm:dir/>
          <dgm:animLvl val="lvl"/>
          <dgm:resizeHandles val="exact"/>
        </dgm:presLayoutVars>
      </dgm:prSet>
      <dgm:spPr/>
    </dgm:pt>
    <dgm:pt modelId="{161DD821-771E-4773-B9BF-9490A16873C0}" type="pres">
      <dgm:prSet presAssocID="{D320AADA-4E35-4780-B69D-3F6FDDEE7F26}" presName="composite" presStyleCnt="0"/>
      <dgm:spPr/>
    </dgm:pt>
    <dgm:pt modelId="{84771CC3-BD54-4A2E-9F0C-B18F8021ED96}" type="pres">
      <dgm:prSet presAssocID="{D320AADA-4E35-4780-B69D-3F6FDDEE7F26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97FCC605-EA86-45EB-8CC1-435527661EEA}" type="pres">
      <dgm:prSet presAssocID="{D320AADA-4E35-4780-B69D-3F6FDDEE7F26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29822-B25B-46A0-8356-B95DE1BEB91E}" type="pres">
      <dgm:prSet presAssocID="{785302DD-53B4-4484-AF1B-B32CFCAD906E}" presName="sp" presStyleCnt="0"/>
      <dgm:spPr/>
    </dgm:pt>
    <dgm:pt modelId="{6238D706-1DAC-4D8F-97CF-A3041E7568D2}" type="pres">
      <dgm:prSet presAssocID="{924CC8D1-4762-4FBC-A09B-9826F766AB5B}" presName="composite" presStyleCnt="0"/>
      <dgm:spPr/>
    </dgm:pt>
    <dgm:pt modelId="{CB888834-F5C3-42DE-AEE4-F759AA74F05C}" type="pres">
      <dgm:prSet presAssocID="{924CC8D1-4762-4FBC-A09B-9826F766AB5B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BEA3168D-685A-4A03-B09B-D449ACDBA3D1}" type="pres">
      <dgm:prSet presAssocID="{924CC8D1-4762-4FBC-A09B-9826F766AB5B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A9AC6-A2C6-4D12-9167-10A5EE930FBA}" type="pres">
      <dgm:prSet presAssocID="{5D26218F-AAE8-4150-A8E4-1418484FB15B}" presName="sp" presStyleCnt="0"/>
      <dgm:spPr/>
    </dgm:pt>
    <dgm:pt modelId="{E3016B41-C920-4ECE-91E8-B46CF2BA068D}" type="pres">
      <dgm:prSet presAssocID="{91934E92-9477-433A-A1F6-25896B73CB7B}" presName="composite" presStyleCnt="0"/>
      <dgm:spPr/>
    </dgm:pt>
    <dgm:pt modelId="{D0F870B9-D20E-4B37-8149-81E843D805E3}" type="pres">
      <dgm:prSet presAssocID="{91934E92-9477-433A-A1F6-25896B73CB7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463AB26-2C1B-4E1D-82C3-186F5F0890BC}" type="pres">
      <dgm:prSet presAssocID="{91934E92-9477-433A-A1F6-25896B73CB7B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958AC-CDD8-49C9-818D-97884316E78F}" type="pres">
      <dgm:prSet presAssocID="{F2D4AA9C-D5FC-4FC0-A2CE-51F9C666F817}" presName="sp" presStyleCnt="0"/>
      <dgm:spPr/>
    </dgm:pt>
    <dgm:pt modelId="{A38906D0-300A-4A5D-8339-61BF7551D73F}" type="pres">
      <dgm:prSet presAssocID="{3BD7BB05-707F-435E-906E-6A62CF1E3C4D}" presName="composite" presStyleCnt="0"/>
      <dgm:spPr/>
    </dgm:pt>
    <dgm:pt modelId="{B0D468FC-F910-4229-BDF8-B7400824C9C5}" type="pres">
      <dgm:prSet presAssocID="{3BD7BB05-707F-435E-906E-6A62CF1E3C4D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D5D10209-4150-474E-AB7A-D232F059AED1}" type="pres">
      <dgm:prSet presAssocID="{3BD7BB05-707F-435E-906E-6A62CF1E3C4D}" presName="descendantText" presStyleLbl="alignAcc1" presStyleIdx="3" presStyleCnt="7">
        <dgm:presLayoutVars>
          <dgm:bulletEnabled val="1"/>
        </dgm:presLayoutVars>
      </dgm:prSet>
      <dgm:spPr/>
    </dgm:pt>
    <dgm:pt modelId="{AC1C811B-B932-4F45-B558-E47FA73194CC}" type="pres">
      <dgm:prSet presAssocID="{68627FE0-082C-4A2F-9812-C01294C6488B}" presName="sp" presStyleCnt="0"/>
      <dgm:spPr/>
    </dgm:pt>
    <dgm:pt modelId="{4E29451B-5420-40B3-95DF-E9ACB2728937}" type="pres">
      <dgm:prSet presAssocID="{996B2CBA-4B4D-4775-8437-FAC370766550}" presName="composite" presStyleCnt="0"/>
      <dgm:spPr/>
    </dgm:pt>
    <dgm:pt modelId="{6ADC8B22-AF7B-43AF-B457-B3B95F1C0D4B}" type="pres">
      <dgm:prSet presAssocID="{996B2CBA-4B4D-4775-8437-FAC37076655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9EB1A-9A91-49C6-A088-04172526F5A6}" type="pres">
      <dgm:prSet presAssocID="{996B2CBA-4B4D-4775-8437-FAC370766550}" presName="descendantText" presStyleLbl="alignAcc1" presStyleIdx="4" presStyleCnt="7">
        <dgm:presLayoutVars>
          <dgm:bulletEnabled val="1"/>
        </dgm:presLayoutVars>
      </dgm:prSet>
      <dgm:spPr/>
    </dgm:pt>
    <dgm:pt modelId="{844EC8C8-531B-44B2-8690-305BDEE5A1D0}" type="pres">
      <dgm:prSet presAssocID="{FD2E4F61-6482-4DDB-8967-651ECA9BA9E2}" presName="sp" presStyleCnt="0"/>
      <dgm:spPr/>
    </dgm:pt>
    <dgm:pt modelId="{7B7DA15A-8F41-4312-B15F-FCA2783CF523}" type="pres">
      <dgm:prSet presAssocID="{F273F521-5104-4E53-BEAE-9DF853286CA2}" presName="composite" presStyleCnt="0"/>
      <dgm:spPr/>
    </dgm:pt>
    <dgm:pt modelId="{C0F7521D-4CA7-4092-8E07-47422B8F27A5}" type="pres">
      <dgm:prSet presAssocID="{F273F521-5104-4E53-BEAE-9DF853286CA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37289-82AB-4AAA-9910-E4BDCAC55654}" type="pres">
      <dgm:prSet presAssocID="{F273F521-5104-4E53-BEAE-9DF853286CA2}" presName="descendantText" presStyleLbl="alignAcc1" presStyleIdx="5" presStyleCnt="7">
        <dgm:presLayoutVars>
          <dgm:bulletEnabled val="1"/>
        </dgm:presLayoutVars>
      </dgm:prSet>
      <dgm:spPr/>
    </dgm:pt>
    <dgm:pt modelId="{279739D4-DA9E-4886-A66D-95A7AA718EF7}" type="pres">
      <dgm:prSet presAssocID="{ACF5D0C6-E65E-40C4-B7DD-30A359537195}" presName="sp" presStyleCnt="0"/>
      <dgm:spPr/>
    </dgm:pt>
    <dgm:pt modelId="{A4BED1BD-D5AF-4E60-9F51-7DEEF5DE67E8}" type="pres">
      <dgm:prSet presAssocID="{1D93363A-A779-4F7D-841C-9B07C03D2640}" presName="composite" presStyleCnt="0"/>
      <dgm:spPr/>
    </dgm:pt>
    <dgm:pt modelId="{8CA69F5D-F65B-42A5-951C-F6133DD32D13}" type="pres">
      <dgm:prSet presAssocID="{1D93363A-A779-4F7D-841C-9B07C03D264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8EA3B-9F8B-4958-8F5A-3B96643411BC}" type="pres">
      <dgm:prSet presAssocID="{1D93363A-A779-4F7D-841C-9B07C03D2640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28A06AB8-0DF8-4CBC-8A48-6F776F61DCB3}" type="presOf" srcId="{69D81811-84A7-4388-BCEA-B10EA65329A0}" destId="{BDE9FC7F-E550-4D4C-9E0B-2291383C2E72}" srcOrd="0" destOrd="0" presId="urn:microsoft.com/office/officeart/2005/8/layout/chevron2"/>
    <dgm:cxn modelId="{A2AB5FB2-F64D-4301-B204-0888C1A3B2CD}" type="presOf" srcId="{6308E7BC-318A-4AAC-94BA-DBD994A12519}" destId="{97FCC605-EA86-45EB-8CC1-435527661EEA}" srcOrd="0" destOrd="0" presId="urn:microsoft.com/office/officeart/2005/8/layout/chevron2"/>
    <dgm:cxn modelId="{202866FA-B509-49B1-BA57-0E82A2217CA6}" type="presOf" srcId="{D320AADA-4E35-4780-B69D-3F6FDDEE7F26}" destId="{84771CC3-BD54-4A2E-9F0C-B18F8021ED96}" srcOrd="0" destOrd="0" presId="urn:microsoft.com/office/officeart/2005/8/layout/chevron2"/>
    <dgm:cxn modelId="{508AD0D0-ED7B-47EC-9E73-DD05C7E14020}" srcId="{69D81811-84A7-4388-BCEA-B10EA65329A0}" destId="{1D93363A-A779-4F7D-841C-9B07C03D2640}" srcOrd="6" destOrd="0" parTransId="{99F0BC5B-0AB4-42A5-A99D-98FE88790C6A}" sibTransId="{716D781E-004F-4B3B-A0E1-882C6CDA148F}"/>
    <dgm:cxn modelId="{2871522B-CD3B-4C1C-BAFC-7E220AC9687F}" type="presOf" srcId="{924CC8D1-4762-4FBC-A09B-9826F766AB5B}" destId="{CB888834-F5C3-42DE-AEE4-F759AA74F05C}" srcOrd="0" destOrd="0" presId="urn:microsoft.com/office/officeart/2005/8/layout/chevron2"/>
    <dgm:cxn modelId="{74FF4E39-92C8-4E67-8312-D06679C2AA81}" type="presOf" srcId="{F273F521-5104-4E53-BEAE-9DF853286CA2}" destId="{C0F7521D-4CA7-4092-8E07-47422B8F27A5}" srcOrd="0" destOrd="0" presId="urn:microsoft.com/office/officeart/2005/8/layout/chevron2"/>
    <dgm:cxn modelId="{1625E3FE-6A5D-4843-A644-645F046F5906}" srcId="{996B2CBA-4B4D-4775-8437-FAC370766550}" destId="{15C148C8-0893-4325-BB08-2D9CD0A9199D}" srcOrd="0" destOrd="0" parTransId="{7F9326D8-FDCC-46D8-A2B0-6AC6AE883909}" sibTransId="{7936B911-12BD-42B7-96FC-FD5574C7FAF3}"/>
    <dgm:cxn modelId="{FE387D98-5673-46E5-AF35-9A33CE2E7860}" srcId="{91934E92-9477-433A-A1F6-25896B73CB7B}" destId="{7B96CF09-D67B-452F-A115-8077BEBDECE7}" srcOrd="0" destOrd="0" parTransId="{EE0DDFD2-C58F-444B-875A-EB6E1275ACDB}" sibTransId="{00273433-9FA3-424E-97C6-35768EFFE93B}"/>
    <dgm:cxn modelId="{8AB19709-E149-495D-8C3E-0FCE6E5B389D}" type="presOf" srcId="{F9822F5B-5A41-4B3D-AD48-046214C3FE92}" destId="{BEA3168D-685A-4A03-B09B-D449ACDBA3D1}" srcOrd="0" destOrd="0" presId="urn:microsoft.com/office/officeart/2005/8/layout/chevron2"/>
    <dgm:cxn modelId="{A86C06D6-0710-44D7-9902-C881873FC7F7}" srcId="{69D81811-84A7-4388-BCEA-B10EA65329A0}" destId="{996B2CBA-4B4D-4775-8437-FAC370766550}" srcOrd="4" destOrd="0" parTransId="{99F91451-BEB2-46C2-AC3A-A534E4D30C8E}" sibTransId="{FD2E4F61-6482-4DDB-8967-651ECA9BA9E2}"/>
    <dgm:cxn modelId="{F76926C0-F0F9-4D9B-9448-7DF280E2CD58}" srcId="{3BD7BB05-707F-435E-906E-6A62CF1E3C4D}" destId="{F7EBAFA3-8A1D-4B2A-9D9F-A2692201A429}" srcOrd="0" destOrd="0" parTransId="{E1C57CD4-D6A4-4C44-9445-CF3E2115D340}" sibTransId="{5E7513E2-850B-4027-B293-19C6166514D9}"/>
    <dgm:cxn modelId="{31439473-D8CE-433A-A664-B369553DA843}" type="presOf" srcId="{91934E92-9477-433A-A1F6-25896B73CB7B}" destId="{D0F870B9-D20E-4B37-8149-81E843D805E3}" srcOrd="0" destOrd="0" presId="urn:microsoft.com/office/officeart/2005/8/layout/chevron2"/>
    <dgm:cxn modelId="{4D585135-0BFE-46C2-B9C1-E15A95049A7F}" srcId="{1D93363A-A779-4F7D-841C-9B07C03D2640}" destId="{2CA6A82E-16D9-411C-81CB-CA4CAFA3B838}" srcOrd="2" destOrd="0" parTransId="{F9234583-9027-49CF-8BDE-2F9620591BFE}" sibTransId="{FBF27848-C56B-494B-8FD2-D04D2D5F131E}"/>
    <dgm:cxn modelId="{7CEFBFD3-21DA-43C2-85EB-57ED5DCFC61F}" srcId="{1D93363A-A779-4F7D-841C-9B07C03D2640}" destId="{BA5F9AE3-C06A-4BA7-B1E1-199479AD6543}" srcOrd="1" destOrd="0" parTransId="{9A2B71FB-0883-4DF0-ACA1-174C0684E36B}" sibTransId="{C47B23EB-CF03-42BE-B4EF-D242291D54B8}"/>
    <dgm:cxn modelId="{B09D1119-1791-4ADB-B6F9-984B67FB4D84}" type="presOf" srcId="{3BD7BB05-707F-435E-906E-6A62CF1E3C4D}" destId="{B0D468FC-F910-4229-BDF8-B7400824C9C5}" srcOrd="0" destOrd="0" presId="urn:microsoft.com/office/officeart/2005/8/layout/chevron2"/>
    <dgm:cxn modelId="{8D9B796C-2104-4D1D-A451-9610CD97266F}" type="presOf" srcId="{7B96CF09-D67B-452F-A115-8077BEBDECE7}" destId="{D463AB26-2C1B-4E1D-82C3-186F5F0890BC}" srcOrd="0" destOrd="0" presId="urn:microsoft.com/office/officeart/2005/8/layout/chevron2"/>
    <dgm:cxn modelId="{975A1301-D82C-40AC-BB72-FF42C8CEB46F}" type="presOf" srcId="{996B2CBA-4B4D-4775-8437-FAC370766550}" destId="{6ADC8B22-AF7B-43AF-B457-B3B95F1C0D4B}" srcOrd="0" destOrd="0" presId="urn:microsoft.com/office/officeart/2005/8/layout/chevron2"/>
    <dgm:cxn modelId="{F150C420-35F4-4FFA-ADCF-E9B4405C70F3}" srcId="{D320AADA-4E35-4780-B69D-3F6FDDEE7F26}" destId="{6308E7BC-318A-4AAC-94BA-DBD994A12519}" srcOrd="0" destOrd="0" parTransId="{D64C70DD-EC70-40D1-891E-2A86A1D848EB}" sibTransId="{2470450C-4704-4C47-AB26-FAE3FCD67534}"/>
    <dgm:cxn modelId="{650B2E0B-61AE-43FE-AA09-7A59B70F5CC0}" srcId="{1D93363A-A779-4F7D-841C-9B07C03D2640}" destId="{58DE5A41-A98E-4C6F-AA45-468CBEBCBD13}" srcOrd="0" destOrd="0" parTransId="{CDBCEAC9-6736-4859-BC7D-8BF63B089AD9}" sibTransId="{919F80EF-2CEF-461A-B169-797E3D51E12D}"/>
    <dgm:cxn modelId="{D8E0B915-A5C6-4E62-B8E5-EB4DC1B87A79}" type="presOf" srcId="{751AAD2E-0B92-4274-A9C4-C6BCB3756247}" destId="{50337289-82AB-4AAA-9910-E4BDCAC55654}" srcOrd="0" destOrd="0" presId="urn:microsoft.com/office/officeart/2005/8/layout/chevron2"/>
    <dgm:cxn modelId="{DB416774-10F9-484E-8FBF-48F28C179EC8}" type="presOf" srcId="{2CA6A82E-16D9-411C-81CB-CA4CAFA3B838}" destId="{1738EA3B-9F8B-4958-8F5A-3B96643411BC}" srcOrd="0" destOrd="2" presId="urn:microsoft.com/office/officeart/2005/8/layout/chevron2"/>
    <dgm:cxn modelId="{173A4F60-553C-47C7-B8C3-5F644461D540}" srcId="{69D81811-84A7-4388-BCEA-B10EA65329A0}" destId="{F273F521-5104-4E53-BEAE-9DF853286CA2}" srcOrd="5" destOrd="0" parTransId="{4114DF35-8CA3-4069-88EC-B9C3572D159E}" sibTransId="{ACF5D0C6-E65E-40C4-B7DD-30A359537195}"/>
    <dgm:cxn modelId="{E1E5C14B-AA81-4BD1-A6A9-F870E0D8E322}" type="presOf" srcId="{BA5F9AE3-C06A-4BA7-B1E1-199479AD6543}" destId="{1738EA3B-9F8B-4958-8F5A-3B96643411BC}" srcOrd="0" destOrd="1" presId="urn:microsoft.com/office/officeart/2005/8/layout/chevron2"/>
    <dgm:cxn modelId="{CECD56AB-6B42-4A97-AA62-211B560AB507}" srcId="{F273F521-5104-4E53-BEAE-9DF853286CA2}" destId="{751AAD2E-0B92-4274-A9C4-C6BCB3756247}" srcOrd="0" destOrd="0" parTransId="{4CA5D21D-293B-4925-A291-72CC03469AB7}" sibTransId="{B58E4EED-F22D-4954-AEC1-FC90B00787AD}"/>
    <dgm:cxn modelId="{7A58FDEA-D10C-4723-8594-3D745FBED9D6}" type="presOf" srcId="{58DE5A41-A98E-4C6F-AA45-468CBEBCBD13}" destId="{1738EA3B-9F8B-4958-8F5A-3B96643411BC}" srcOrd="0" destOrd="0" presId="urn:microsoft.com/office/officeart/2005/8/layout/chevron2"/>
    <dgm:cxn modelId="{C79C4622-B35F-4D22-B0AD-424123392C69}" type="presOf" srcId="{1D93363A-A779-4F7D-841C-9B07C03D2640}" destId="{8CA69F5D-F65B-42A5-951C-F6133DD32D13}" srcOrd="0" destOrd="0" presId="urn:microsoft.com/office/officeart/2005/8/layout/chevron2"/>
    <dgm:cxn modelId="{191B2017-2DC8-4FFC-95A5-6E2E59EA07DE}" srcId="{69D81811-84A7-4388-BCEA-B10EA65329A0}" destId="{D320AADA-4E35-4780-B69D-3F6FDDEE7F26}" srcOrd="0" destOrd="0" parTransId="{B72DBC59-62B0-43C2-8C79-527931A589EF}" sibTransId="{785302DD-53B4-4484-AF1B-B32CFCAD906E}"/>
    <dgm:cxn modelId="{4C912866-0A84-4558-A5C5-D30C7EE2140D}" srcId="{924CC8D1-4762-4FBC-A09B-9826F766AB5B}" destId="{F9822F5B-5A41-4B3D-AD48-046214C3FE92}" srcOrd="0" destOrd="0" parTransId="{1D6A03DC-6F3E-4735-AE4E-A763C36B19F8}" sibTransId="{B15BF1DF-E86F-40BA-A3FB-1538CFA3E40E}"/>
    <dgm:cxn modelId="{857CD250-482C-4458-AB47-89D6ED73CCFF}" type="presOf" srcId="{15C148C8-0893-4325-BB08-2D9CD0A9199D}" destId="{82A9EB1A-9A91-49C6-A088-04172526F5A6}" srcOrd="0" destOrd="0" presId="urn:microsoft.com/office/officeart/2005/8/layout/chevron2"/>
    <dgm:cxn modelId="{1B54AB5D-03CB-4CB8-BAD0-3BB23E7E6232}" srcId="{69D81811-84A7-4388-BCEA-B10EA65329A0}" destId="{924CC8D1-4762-4FBC-A09B-9826F766AB5B}" srcOrd="1" destOrd="0" parTransId="{22BD7C79-2335-4E08-A2C6-BAAE3D5E46DF}" sibTransId="{5D26218F-AAE8-4150-A8E4-1418484FB15B}"/>
    <dgm:cxn modelId="{3EDBD563-6404-4589-A713-993E8AA0F6DD}" srcId="{69D81811-84A7-4388-BCEA-B10EA65329A0}" destId="{91934E92-9477-433A-A1F6-25896B73CB7B}" srcOrd="2" destOrd="0" parTransId="{D3C08845-EC7A-4DCD-9A43-19530C246661}" sibTransId="{F2D4AA9C-D5FC-4FC0-A2CE-51F9C666F817}"/>
    <dgm:cxn modelId="{7E083328-838B-4ACE-A2E0-E57E27738B37}" type="presOf" srcId="{F7EBAFA3-8A1D-4B2A-9D9F-A2692201A429}" destId="{D5D10209-4150-474E-AB7A-D232F059AED1}" srcOrd="0" destOrd="0" presId="urn:microsoft.com/office/officeart/2005/8/layout/chevron2"/>
    <dgm:cxn modelId="{DD63EC14-D2A1-41CF-B1EF-6845B691489D}" srcId="{69D81811-84A7-4388-BCEA-B10EA65329A0}" destId="{3BD7BB05-707F-435E-906E-6A62CF1E3C4D}" srcOrd="3" destOrd="0" parTransId="{2FE49714-6878-4874-8421-52EECDD4FA20}" sibTransId="{68627FE0-082C-4A2F-9812-C01294C6488B}"/>
    <dgm:cxn modelId="{8D74E6B8-AD6C-4A96-A9C3-A7E462B24967}" type="presParOf" srcId="{BDE9FC7F-E550-4D4C-9E0B-2291383C2E72}" destId="{161DD821-771E-4773-B9BF-9490A16873C0}" srcOrd="0" destOrd="0" presId="urn:microsoft.com/office/officeart/2005/8/layout/chevron2"/>
    <dgm:cxn modelId="{E99E8A0B-C542-4340-8D9B-4A8EA92947D7}" type="presParOf" srcId="{161DD821-771E-4773-B9BF-9490A16873C0}" destId="{84771CC3-BD54-4A2E-9F0C-B18F8021ED96}" srcOrd="0" destOrd="0" presId="urn:microsoft.com/office/officeart/2005/8/layout/chevron2"/>
    <dgm:cxn modelId="{3DBB23A2-59B8-435E-AB26-F69CAF8ECBEA}" type="presParOf" srcId="{161DD821-771E-4773-B9BF-9490A16873C0}" destId="{97FCC605-EA86-45EB-8CC1-435527661EEA}" srcOrd="1" destOrd="0" presId="urn:microsoft.com/office/officeart/2005/8/layout/chevron2"/>
    <dgm:cxn modelId="{CB2BF5A8-C771-473E-B674-90029E4B260F}" type="presParOf" srcId="{BDE9FC7F-E550-4D4C-9E0B-2291383C2E72}" destId="{23F29822-B25B-46A0-8356-B95DE1BEB91E}" srcOrd="1" destOrd="0" presId="urn:microsoft.com/office/officeart/2005/8/layout/chevron2"/>
    <dgm:cxn modelId="{23406A60-B107-4913-9D9D-310BB8CA53E2}" type="presParOf" srcId="{BDE9FC7F-E550-4D4C-9E0B-2291383C2E72}" destId="{6238D706-1DAC-4D8F-97CF-A3041E7568D2}" srcOrd="2" destOrd="0" presId="urn:microsoft.com/office/officeart/2005/8/layout/chevron2"/>
    <dgm:cxn modelId="{AEF79ED5-219B-4F6B-8B0E-4BFE2893C170}" type="presParOf" srcId="{6238D706-1DAC-4D8F-97CF-A3041E7568D2}" destId="{CB888834-F5C3-42DE-AEE4-F759AA74F05C}" srcOrd="0" destOrd="0" presId="urn:microsoft.com/office/officeart/2005/8/layout/chevron2"/>
    <dgm:cxn modelId="{C65BA1AB-607F-47EA-8351-F835BB7E6E07}" type="presParOf" srcId="{6238D706-1DAC-4D8F-97CF-A3041E7568D2}" destId="{BEA3168D-685A-4A03-B09B-D449ACDBA3D1}" srcOrd="1" destOrd="0" presId="urn:microsoft.com/office/officeart/2005/8/layout/chevron2"/>
    <dgm:cxn modelId="{6BD1D3D8-2D11-41B0-B554-8A95D0253432}" type="presParOf" srcId="{BDE9FC7F-E550-4D4C-9E0B-2291383C2E72}" destId="{690A9AC6-A2C6-4D12-9167-10A5EE930FBA}" srcOrd="3" destOrd="0" presId="urn:microsoft.com/office/officeart/2005/8/layout/chevron2"/>
    <dgm:cxn modelId="{16D42244-71E6-49B4-A27E-88417D48377A}" type="presParOf" srcId="{BDE9FC7F-E550-4D4C-9E0B-2291383C2E72}" destId="{E3016B41-C920-4ECE-91E8-B46CF2BA068D}" srcOrd="4" destOrd="0" presId="urn:microsoft.com/office/officeart/2005/8/layout/chevron2"/>
    <dgm:cxn modelId="{F46B857A-1BEA-49C3-9663-B628BBFBDE5B}" type="presParOf" srcId="{E3016B41-C920-4ECE-91E8-B46CF2BA068D}" destId="{D0F870B9-D20E-4B37-8149-81E843D805E3}" srcOrd="0" destOrd="0" presId="urn:microsoft.com/office/officeart/2005/8/layout/chevron2"/>
    <dgm:cxn modelId="{C31D0076-0C2A-4B23-9E59-B2A76854746A}" type="presParOf" srcId="{E3016B41-C920-4ECE-91E8-B46CF2BA068D}" destId="{D463AB26-2C1B-4E1D-82C3-186F5F0890BC}" srcOrd="1" destOrd="0" presId="urn:microsoft.com/office/officeart/2005/8/layout/chevron2"/>
    <dgm:cxn modelId="{09BC9493-A57B-481F-B64C-4D90B3D2863B}" type="presParOf" srcId="{BDE9FC7F-E550-4D4C-9E0B-2291383C2E72}" destId="{13F958AC-CDD8-49C9-818D-97884316E78F}" srcOrd="5" destOrd="0" presId="urn:microsoft.com/office/officeart/2005/8/layout/chevron2"/>
    <dgm:cxn modelId="{FE8C0BB4-5D02-4100-9A97-275647627D22}" type="presParOf" srcId="{BDE9FC7F-E550-4D4C-9E0B-2291383C2E72}" destId="{A38906D0-300A-4A5D-8339-61BF7551D73F}" srcOrd="6" destOrd="0" presId="urn:microsoft.com/office/officeart/2005/8/layout/chevron2"/>
    <dgm:cxn modelId="{779FEF5F-50D7-46AB-9184-53E16034F7E9}" type="presParOf" srcId="{A38906D0-300A-4A5D-8339-61BF7551D73F}" destId="{B0D468FC-F910-4229-BDF8-B7400824C9C5}" srcOrd="0" destOrd="0" presId="urn:microsoft.com/office/officeart/2005/8/layout/chevron2"/>
    <dgm:cxn modelId="{00155945-9066-47C3-BFAB-A8D95AB8F04A}" type="presParOf" srcId="{A38906D0-300A-4A5D-8339-61BF7551D73F}" destId="{D5D10209-4150-474E-AB7A-D232F059AED1}" srcOrd="1" destOrd="0" presId="urn:microsoft.com/office/officeart/2005/8/layout/chevron2"/>
    <dgm:cxn modelId="{1BCB9A12-F93C-4955-8947-336818060D43}" type="presParOf" srcId="{BDE9FC7F-E550-4D4C-9E0B-2291383C2E72}" destId="{AC1C811B-B932-4F45-B558-E47FA73194CC}" srcOrd="7" destOrd="0" presId="urn:microsoft.com/office/officeart/2005/8/layout/chevron2"/>
    <dgm:cxn modelId="{4744C305-7E69-43D8-AD6D-E85D5F6648B8}" type="presParOf" srcId="{BDE9FC7F-E550-4D4C-9E0B-2291383C2E72}" destId="{4E29451B-5420-40B3-95DF-E9ACB2728937}" srcOrd="8" destOrd="0" presId="urn:microsoft.com/office/officeart/2005/8/layout/chevron2"/>
    <dgm:cxn modelId="{F77ED27E-9585-49BB-9206-A98D8705ABD6}" type="presParOf" srcId="{4E29451B-5420-40B3-95DF-E9ACB2728937}" destId="{6ADC8B22-AF7B-43AF-B457-B3B95F1C0D4B}" srcOrd="0" destOrd="0" presId="urn:microsoft.com/office/officeart/2005/8/layout/chevron2"/>
    <dgm:cxn modelId="{2E70CDAE-4D61-4B55-AD63-D8A7BE664F31}" type="presParOf" srcId="{4E29451B-5420-40B3-95DF-E9ACB2728937}" destId="{82A9EB1A-9A91-49C6-A088-04172526F5A6}" srcOrd="1" destOrd="0" presId="urn:microsoft.com/office/officeart/2005/8/layout/chevron2"/>
    <dgm:cxn modelId="{F4FE9E8F-F4D4-454E-82C3-B9BC5F4658AA}" type="presParOf" srcId="{BDE9FC7F-E550-4D4C-9E0B-2291383C2E72}" destId="{844EC8C8-531B-44B2-8690-305BDEE5A1D0}" srcOrd="9" destOrd="0" presId="urn:microsoft.com/office/officeart/2005/8/layout/chevron2"/>
    <dgm:cxn modelId="{DB6D6516-1251-4B85-B637-A030A481A061}" type="presParOf" srcId="{BDE9FC7F-E550-4D4C-9E0B-2291383C2E72}" destId="{7B7DA15A-8F41-4312-B15F-FCA2783CF523}" srcOrd="10" destOrd="0" presId="urn:microsoft.com/office/officeart/2005/8/layout/chevron2"/>
    <dgm:cxn modelId="{022F45E1-9CA4-4DD7-9CA8-16A23EB303E6}" type="presParOf" srcId="{7B7DA15A-8F41-4312-B15F-FCA2783CF523}" destId="{C0F7521D-4CA7-4092-8E07-47422B8F27A5}" srcOrd="0" destOrd="0" presId="urn:microsoft.com/office/officeart/2005/8/layout/chevron2"/>
    <dgm:cxn modelId="{C01AA05D-7AD2-4933-848D-644B8138B983}" type="presParOf" srcId="{7B7DA15A-8F41-4312-B15F-FCA2783CF523}" destId="{50337289-82AB-4AAA-9910-E4BDCAC55654}" srcOrd="1" destOrd="0" presId="urn:microsoft.com/office/officeart/2005/8/layout/chevron2"/>
    <dgm:cxn modelId="{7BCFE7E0-8CCD-4982-9A08-22B447F0867F}" type="presParOf" srcId="{BDE9FC7F-E550-4D4C-9E0B-2291383C2E72}" destId="{279739D4-DA9E-4886-A66D-95A7AA718EF7}" srcOrd="11" destOrd="0" presId="urn:microsoft.com/office/officeart/2005/8/layout/chevron2"/>
    <dgm:cxn modelId="{5EF660B8-03BB-4C0D-8AEF-8248D528E2BF}" type="presParOf" srcId="{BDE9FC7F-E550-4D4C-9E0B-2291383C2E72}" destId="{A4BED1BD-D5AF-4E60-9F51-7DEEF5DE67E8}" srcOrd="12" destOrd="0" presId="urn:microsoft.com/office/officeart/2005/8/layout/chevron2"/>
    <dgm:cxn modelId="{ED9BD1AB-5CFA-471C-8C5C-D56E52B95DC1}" type="presParOf" srcId="{A4BED1BD-D5AF-4E60-9F51-7DEEF5DE67E8}" destId="{8CA69F5D-F65B-42A5-951C-F6133DD32D13}" srcOrd="0" destOrd="0" presId="urn:microsoft.com/office/officeart/2005/8/layout/chevron2"/>
    <dgm:cxn modelId="{8061B551-2DD4-468C-A596-8939D6ADEFDA}" type="presParOf" srcId="{A4BED1BD-D5AF-4E60-9F51-7DEEF5DE67E8}" destId="{1738EA3B-9F8B-4958-8F5A-3B96643411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56057-84BD-49E2-83CE-62303EC57CC2}" type="doc">
      <dgm:prSet loTypeId="urn:microsoft.com/office/officeart/2005/8/layout/h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43E786-AA06-43A2-955F-2D908C91D899}">
      <dgm:prSet phldrT="[Текст]" custT="1"/>
      <dgm:spPr/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САР/СIPA (Certified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Accounting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Practitioner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/ Certified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International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Professional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Accountant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167B51-EE6F-42ED-8934-4D1D6C778BB5}" type="parTrans" cxnId="{3D29D26A-AADE-42B9-8238-D29C46D287B1}">
      <dgm:prSet/>
      <dgm:spPr/>
      <dgm:t>
        <a:bodyPr/>
        <a:lstStyle/>
        <a:p>
          <a:endParaRPr lang="ru-RU"/>
        </a:p>
      </dgm:t>
    </dgm:pt>
    <dgm:pt modelId="{510E9336-6089-4F1A-B702-5129FBD0A44E}" type="sibTrans" cxnId="{3D29D26A-AADE-42B9-8238-D29C46D287B1}">
      <dgm:prSet/>
      <dgm:spPr/>
      <dgm:t>
        <a:bodyPr/>
        <a:lstStyle/>
        <a:p>
          <a:endParaRPr lang="ru-RU"/>
        </a:p>
      </dgm:t>
    </dgm:pt>
    <dgm:pt modelId="{3AFD26DA-B970-4D75-A861-4307FDCD796A}">
      <dgm:prSet phldrT="[Текст]"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видають три професійні об’єднання – члени ЄССБА своїм членам на підставі успішно складених іспитів в Універсальній екзаменаційній мережі: Українська асоціація сертифікованих бухгалтерів і аудиторів (УАСБА);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7A0556-58D4-4A8F-9E9B-B3463C989934}" type="parTrans" cxnId="{418DAC38-5BBD-41D1-82F1-D476E228FE0C}">
      <dgm:prSet/>
      <dgm:spPr/>
      <dgm:t>
        <a:bodyPr/>
        <a:lstStyle/>
        <a:p>
          <a:endParaRPr lang="ru-RU"/>
        </a:p>
      </dgm:t>
    </dgm:pt>
    <dgm:pt modelId="{2004611E-D6E8-4084-BD64-E363F54C9041}" type="sibTrans" cxnId="{418DAC38-5BBD-41D1-82F1-D476E228FE0C}">
      <dgm:prSet/>
      <dgm:spPr/>
      <dgm:t>
        <a:bodyPr/>
        <a:lstStyle/>
        <a:p>
          <a:endParaRPr lang="ru-RU"/>
        </a:p>
      </dgm:t>
    </dgm:pt>
    <dgm:pt modelId="{5571BB6B-D483-43EB-AC0E-31E9F2861B7B}">
      <dgm:prSet phldrT="[Текст]"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Федерація аудиторів, бухгалтерів і фінансистів агропромислового комплексу України (ФАБФ АПКУ); 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F7768E-1214-4C0E-9922-86F628C0784D}" type="parTrans" cxnId="{9CCA94BA-008E-4B1E-8624-4518742E1993}">
      <dgm:prSet/>
      <dgm:spPr/>
      <dgm:t>
        <a:bodyPr/>
        <a:lstStyle/>
        <a:p>
          <a:endParaRPr lang="ru-RU"/>
        </a:p>
      </dgm:t>
    </dgm:pt>
    <dgm:pt modelId="{E1D3DA98-19A1-4685-9175-C2F1E0DFB36B}" type="sibTrans" cxnId="{9CCA94BA-008E-4B1E-8624-4518742E1993}">
      <dgm:prSet/>
      <dgm:spPr/>
      <dgm:t>
        <a:bodyPr/>
        <a:lstStyle/>
        <a:p>
          <a:endParaRPr lang="ru-RU"/>
        </a:p>
      </dgm:t>
    </dgm:pt>
    <dgm:pt modelId="{96FB9FBA-52FB-46A7-8B3A-97AAC8B65946}">
      <dgm:prSet phldrT="[Текст]" custT="1"/>
      <dgm:spPr/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CIA (Certified Internal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Auditor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3094F6-9E3A-44F1-9132-48557399FFA8}" type="parTrans" cxnId="{49697C3A-C77C-4345-AC34-5C19F4A54F2D}">
      <dgm:prSet/>
      <dgm:spPr/>
      <dgm:t>
        <a:bodyPr/>
        <a:lstStyle/>
        <a:p>
          <a:endParaRPr lang="ru-RU"/>
        </a:p>
      </dgm:t>
    </dgm:pt>
    <dgm:pt modelId="{7ED6088D-1966-4231-8357-1C3688833EB2}" type="sibTrans" cxnId="{49697C3A-C77C-4345-AC34-5C19F4A54F2D}">
      <dgm:prSet/>
      <dgm:spPr/>
      <dgm:t>
        <a:bodyPr/>
        <a:lstStyle/>
        <a:p>
          <a:endParaRPr lang="ru-RU"/>
        </a:p>
      </dgm:t>
    </dgm:pt>
    <dgm:pt modelId="{1BD12C99-D4E2-4B20-B4A7-7B72F2F93F56}">
      <dgm:prSet phldrT="[Текст]"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міжнародна кваліфікація «Дипломований внутрішній аудитор», що присвоюється Інститутом внутрішніх аудиторів США (</a:t>
          </a:r>
          <a:r>
            <a:rPr lang="uk-UA" sz="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Institute</a:t>
          </a:r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Internal </a:t>
          </a:r>
          <a:r>
            <a:rPr lang="uk-UA" sz="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Auditors</a:t>
          </a:r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3632D9-D50C-438F-BC5D-81D0AC53E424}" type="parTrans" cxnId="{C8F4796B-AC48-43FD-8034-A5B94302C26B}">
      <dgm:prSet/>
      <dgm:spPr/>
      <dgm:t>
        <a:bodyPr/>
        <a:lstStyle/>
        <a:p>
          <a:endParaRPr lang="ru-RU"/>
        </a:p>
      </dgm:t>
    </dgm:pt>
    <dgm:pt modelId="{FCD3E6D5-CE08-4088-99E8-F153B86EECD0}" type="sibTrans" cxnId="{C8F4796B-AC48-43FD-8034-A5B94302C26B}">
      <dgm:prSet/>
      <dgm:spPr/>
      <dgm:t>
        <a:bodyPr/>
        <a:lstStyle/>
        <a:p>
          <a:endParaRPr lang="ru-RU"/>
        </a:p>
      </dgm:t>
    </dgm:pt>
    <dgm:pt modelId="{5F3C07BE-DDF2-4100-AFBD-AF31D1DEE23F}">
      <dgm:prSet phldrT="[Текст]" custT="1"/>
      <dgm:spPr/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ACCA (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Association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Chartered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Certified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Accountants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00BEC-AEB8-41DA-9477-0C1C5C54E5F7}" type="parTrans" cxnId="{08397E36-5241-4879-8365-49C0F9A1780B}">
      <dgm:prSet/>
      <dgm:spPr/>
      <dgm:t>
        <a:bodyPr/>
        <a:lstStyle/>
        <a:p>
          <a:endParaRPr lang="ru-RU"/>
        </a:p>
      </dgm:t>
    </dgm:pt>
    <dgm:pt modelId="{16DABA58-5944-4B38-B5BF-23FE43D3144C}" type="sibTrans" cxnId="{08397E36-5241-4879-8365-49C0F9A1780B}">
      <dgm:prSet/>
      <dgm:spPr/>
      <dgm:t>
        <a:bodyPr/>
        <a:lstStyle/>
        <a:p>
          <a:endParaRPr lang="ru-RU"/>
        </a:p>
      </dgm:t>
    </dgm:pt>
    <dgm:pt modelId="{59404C0F-BB5C-4B9C-8028-B14E7902460F}">
      <dgm:prSet phldrT="[Текст]" custT="1"/>
      <dgm:spPr/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CFA (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Chartered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Financial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Analyst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25FDCD-104E-4092-A43F-B5E2A80F9C41}" type="parTrans" cxnId="{42B34175-0046-40C8-9B6F-1F8B364F5CFA}">
      <dgm:prSet/>
      <dgm:spPr/>
      <dgm:t>
        <a:bodyPr/>
        <a:lstStyle/>
        <a:p>
          <a:endParaRPr lang="ru-RU"/>
        </a:p>
      </dgm:t>
    </dgm:pt>
    <dgm:pt modelId="{6FF0EC9B-9E35-4606-A42F-9D59C5DC6559}" type="sibTrans" cxnId="{42B34175-0046-40C8-9B6F-1F8B364F5CFA}">
      <dgm:prSet/>
      <dgm:spPr/>
      <dgm:t>
        <a:bodyPr/>
        <a:lstStyle/>
        <a:p>
          <a:endParaRPr lang="ru-RU"/>
        </a:p>
      </dgm:t>
    </dgm:pt>
    <dgm:pt modelId="{22E240DA-5C9D-44AE-A8F5-2BF10F0F98C4}">
      <dgm:prSet phldrT="[Текст]"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сертифікат «Дипломований фінансовій аналітик»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5B1619-FBC9-4125-810F-C7A975C41023}" type="parTrans" cxnId="{E4462103-1EBA-43CD-9BE5-8F44E1028951}">
      <dgm:prSet/>
      <dgm:spPr/>
      <dgm:t>
        <a:bodyPr/>
        <a:lstStyle/>
        <a:p>
          <a:endParaRPr lang="ru-RU"/>
        </a:p>
      </dgm:t>
    </dgm:pt>
    <dgm:pt modelId="{0D491899-22CF-4092-A540-E700C8DC1CA2}" type="sibTrans" cxnId="{E4462103-1EBA-43CD-9BE5-8F44E1028951}">
      <dgm:prSet/>
      <dgm:spPr/>
      <dgm:t>
        <a:bodyPr/>
        <a:lstStyle/>
        <a:p>
          <a:endParaRPr lang="ru-RU"/>
        </a:p>
      </dgm:t>
    </dgm:pt>
    <dgm:pt modelId="{C5F14FBF-AB5C-4A0B-9FCA-B32B6A2054F9}">
      <dgm:prSet phldrT="[Текст]" custT="1"/>
      <dgm:spPr/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CIMA (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Chartered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Institute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Management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Accountants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61B5D4-426F-4F78-AB7E-6547B8D85842}" type="parTrans" cxnId="{171E2538-C84A-4020-80B7-1603582ABDD6}">
      <dgm:prSet/>
      <dgm:spPr/>
      <dgm:t>
        <a:bodyPr/>
        <a:lstStyle/>
        <a:p>
          <a:endParaRPr lang="ru-RU"/>
        </a:p>
      </dgm:t>
    </dgm:pt>
    <dgm:pt modelId="{0724CD3C-4C1E-4D46-977F-F1B50794BE95}" type="sibTrans" cxnId="{171E2538-C84A-4020-80B7-1603582ABDD6}">
      <dgm:prSet/>
      <dgm:spPr/>
      <dgm:t>
        <a:bodyPr/>
        <a:lstStyle/>
        <a:p>
          <a:endParaRPr lang="ru-RU"/>
        </a:p>
      </dgm:t>
    </dgm:pt>
    <dgm:pt modelId="{2750A603-5B5B-4A02-BFC0-EF659920C5F2}">
      <dgm:prSet phldrT="[Текст]"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Федерація професійних бухгалтерів та аудиторів України (ФПБАУ).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58E757-61A8-49AD-B901-99F9B2F9AA15}" type="parTrans" cxnId="{B8812F23-6A92-4821-A1C4-2F966268E615}">
      <dgm:prSet/>
      <dgm:spPr/>
      <dgm:t>
        <a:bodyPr/>
        <a:lstStyle/>
        <a:p>
          <a:endParaRPr lang="ru-RU"/>
        </a:p>
      </dgm:t>
    </dgm:pt>
    <dgm:pt modelId="{51BEB9AC-A0DA-4C78-96C7-E54ED1AB316C}" type="sibTrans" cxnId="{B8812F23-6A92-4821-A1C4-2F966268E615}">
      <dgm:prSet/>
      <dgm:spPr/>
      <dgm:t>
        <a:bodyPr/>
        <a:lstStyle/>
        <a:p>
          <a:endParaRPr lang="ru-RU"/>
        </a:p>
      </dgm:t>
    </dgm:pt>
    <dgm:pt modelId="{83A0B8AF-A706-47B9-9340-472CA93C3DBF}">
      <dgm:prSet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диплом  </a:t>
          </a:r>
          <a:r>
            <a:rPr lang="uk-UA" sz="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Ассоціації</a:t>
          </a:r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Дипломованих Сертифікованих Бухгалтерів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0CBC02-1E7E-494C-9515-0C06A54F188A}" type="parTrans" cxnId="{436BB322-4147-4C37-ADF8-D0DB1B7F4AFA}">
      <dgm:prSet/>
      <dgm:spPr/>
      <dgm:t>
        <a:bodyPr/>
        <a:lstStyle/>
        <a:p>
          <a:endParaRPr lang="ru-RU"/>
        </a:p>
      </dgm:t>
    </dgm:pt>
    <dgm:pt modelId="{0EDEB2E5-8F11-45FC-84C2-BE59CEEDBDD1}" type="sibTrans" cxnId="{436BB322-4147-4C37-ADF8-D0DB1B7F4AFA}">
      <dgm:prSet/>
      <dgm:spPr/>
      <dgm:t>
        <a:bodyPr/>
        <a:lstStyle/>
        <a:p>
          <a:endParaRPr lang="ru-RU"/>
        </a:p>
      </dgm:t>
    </dgm:pt>
    <dgm:pt modelId="{53861A1D-93B8-4FFA-A497-C9FF9C19F232}">
      <dgm:prSet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сертифікат Міжнародної асоціації спеціалістів з управлінського обліку </a:t>
          </a:r>
          <a:r>
            <a:rPr lang="uk-UA" sz="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Обєднаного</a:t>
          </a:r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Королівства Великобританія і Північної Ірландії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FA9188-6EDD-467A-AA36-A1FECE099721}" type="parTrans" cxnId="{E8F8DF67-4AAC-430E-8FC4-1E4D43B00FEC}">
      <dgm:prSet/>
      <dgm:spPr/>
      <dgm:t>
        <a:bodyPr/>
        <a:lstStyle/>
        <a:p>
          <a:endParaRPr lang="ru-RU"/>
        </a:p>
      </dgm:t>
    </dgm:pt>
    <dgm:pt modelId="{A6ABA443-9854-4AAE-8751-434FEA54AC58}" type="sibTrans" cxnId="{E8F8DF67-4AAC-430E-8FC4-1E4D43B00FEC}">
      <dgm:prSet/>
      <dgm:spPr/>
      <dgm:t>
        <a:bodyPr/>
        <a:lstStyle/>
        <a:p>
          <a:endParaRPr lang="ru-RU"/>
        </a:p>
      </dgm:t>
    </dgm:pt>
    <dgm:pt modelId="{59FF3F0D-6446-4EF3-A927-D0871E04D45C}">
      <dgm:prSet custT="1"/>
      <dgm:spPr/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IPFM (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Institute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Professional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Financial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Managers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322F3-307F-42B5-BD39-BB562AD7C681}" type="parTrans" cxnId="{139A133D-738D-4CF3-90D2-099E13A347CA}">
      <dgm:prSet/>
      <dgm:spPr/>
      <dgm:t>
        <a:bodyPr/>
        <a:lstStyle/>
        <a:p>
          <a:endParaRPr lang="ru-RU"/>
        </a:p>
      </dgm:t>
    </dgm:pt>
    <dgm:pt modelId="{64A3B830-5A9D-420C-8ACF-DCF6161DFFC4}" type="sibTrans" cxnId="{139A133D-738D-4CF3-90D2-099E13A347CA}">
      <dgm:prSet/>
      <dgm:spPr/>
      <dgm:t>
        <a:bodyPr/>
        <a:lstStyle/>
        <a:p>
          <a:endParaRPr lang="ru-RU"/>
        </a:p>
      </dgm:t>
    </dgm:pt>
    <dgm:pt modelId="{383DF4E1-44EA-4FBC-9B49-9ECE3E1DAEF5}">
      <dgm:prSet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сертифікат Інституту Професійних Фінансових Менеджерів (Великобританія)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12E655-B97B-49AA-9AF6-63BE1B3D0820}" type="parTrans" cxnId="{7C6928AF-9524-4BBD-AB56-9A6D4F1512AC}">
      <dgm:prSet/>
      <dgm:spPr/>
      <dgm:t>
        <a:bodyPr/>
        <a:lstStyle/>
        <a:p>
          <a:endParaRPr lang="ru-RU"/>
        </a:p>
      </dgm:t>
    </dgm:pt>
    <dgm:pt modelId="{39578E27-25A2-4D51-B634-B7FEDE0DE301}" type="sibTrans" cxnId="{7C6928AF-9524-4BBD-AB56-9A6D4F1512AC}">
      <dgm:prSet/>
      <dgm:spPr/>
      <dgm:t>
        <a:bodyPr/>
        <a:lstStyle/>
        <a:p>
          <a:endParaRPr lang="ru-RU"/>
        </a:p>
      </dgm:t>
    </dgm:pt>
    <dgm:pt modelId="{E8CC230E-FCAF-45E6-ABE8-E91D826447B7}">
      <dgm:prSet custT="1"/>
      <dgm:spPr/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CISA (Certified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information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systems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auditor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418ACE-AD52-4452-A53B-677EE60A7BB2}" type="parTrans" cxnId="{01454AF6-226D-495A-8CEF-E8AAF8F72877}">
      <dgm:prSet/>
      <dgm:spPr/>
      <dgm:t>
        <a:bodyPr/>
        <a:lstStyle/>
        <a:p>
          <a:endParaRPr lang="ru-RU"/>
        </a:p>
      </dgm:t>
    </dgm:pt>
    <dgm:pt modelId="{191AC982-8C09-4B22-A75D-E75E5241A42F}" type="sibTrans" cxnId="{01454AF6-226D-495A-8CEF-E8AAF8F72877}">
      <dgm:prSet/>
      <dgm:spPr/>
      <dgm:t>
        <a:bodyPr/>
        <a:lstStyle/>
        <a:p>
          <a:endParaRPr lang="ru-RU"/>
        </a:p>
      </dgm:t>
    </dgm:pt>
    <dgm:pt modelId="{2CA3ED7A-6103-40C3-9C0A-560F78CC0A76}">
      <dgm:prSet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Сертифікований аудитор інформаційних систем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5CE7FC-8AE1-44DE-ADDC-D440D3D03127}" type="parTrans" cxnId="{30B4A313-7BDC-4533-8334-9BD3C9247F6D}">
      <dgm:prSet/>
      <dgm:spPr/>
      <dgm:t>
        <a:bodyPr/>
        <a:lstStyle/>
        <a:p>
          <a:endParaRPr lang="ru-RU"/>
        </a:p>
      </dgm:t>
    </dgm:pt>
    <dgm:pt modelId="{3DB3CD0E-30A0-49B2-AD6A-184FD97491FD}" type="sibTrans" cxnId="{30B4A313-7BDC-4533-8334-9BD3C9247F6D}">
      <dgm:prSet/>
      <dgm:spPr/>
      <dgm:t>
        <a:bodyPr/>
        <a:lstStyle/>
        <a:p>
          <a:endParaRPr lang="ru-RU"/>
        </a:p>
      </dgm:t>
    </dgm:pt>
    <dgm:pt modelId="{8D8231CF-C937-4DBF-945C-6D689B5DDD9D}">
      <dgm:prSet custT="1"/>
      <dgm:spPr/>
      <dgm:t>
        <a:bodyPr/>
        <a:lstStyle/>
        <a:p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CFE (Certified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fraud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examiner</a:t>
          </a:r>
          <a:r>
            <a:rPr lang="uk-UA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ACF76C-35DD-4893-AA61-1CEDA001A1CF}" type="parTrans" cxnId="{916649FE-EDFE-4348-A87E-52248C106FD0}">
      <dgm:prSet/>
      <dgm:spPr/>
      <dgm:t>
        <a:bodyPr/>
        <a:lstStyle/>
        <a:p>
          <a:endParaRPr lang="ru-RU"/>
        </a:p>
      </dgm:t>
    </dgm:pt>
    <dgm:pt modelId="{8CA7E7C3-391B-46DF-9F01-0E22802E0EA0}" type="sibTrans" cxnId="{916649FE-EDFE-4348-A87E-52248C106FD0}">
      <dgm:prSet/>
      <dgm:spPr/>
      <dgm:t>
        <a:bodyPr/>
        <a:lstStyle/>
        <a:p>
          <a:endParaRPr lang="ru-RU"/>
        </a:p>
      </dgm:t>
    </dgm:pt>
    <dgm:pt modelId="{E4E25E87-D78F-4157-A6A9-C1364351DED5}">
      <dgm:prSet custT="1"/>
      <dgm:spPr/>
      <dgm:t>
        <a:bodyPr/>
        <a:lstStyle/>
        <a:p>
          <a:r>
            <a:rPr lang="uk-UA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Сертифікований експерт по виявленню шахрайства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DBBF87-305F-4458-9C41-060A82A10D75}" type="parTrans" cxnId="{488379B0-8C7F-4721-A546-14494828795D}">
      <dgm:prSet/>
      <dgm:spPr/>
      <dgm:t>
        <a:bodyPr/>
        <a:lstStyle/>
        <a:p>
          <a:endParaRPr lang="ru-RU"/>
        </a:p>
      </dgm:t>
    </dgm:pt>
    <dgm:pt modelId="{45F22EF5-C80C-4576-8EBC-EE5E02143058}" type="sibTrans" cxnId="{488379B0-8C7F-4721-A546-14494828795D}">
      <dgm:prSet/>
      <dgm:spPr/>
      <dgm:t>
        <a:bodyPr/>
        <a:lstStyle/>
        <a:p>
          <a:endParaRPr lang="ru-RU"/>
        </a:p>
      </dgm:t>
    </dgm:pt>
    <dgm:pt modelId="{A92DDE04-EB20-4758-B6B6-83ECD85CEFC1}" type="pres">
      <dgm:prSet presAssocID="{6D256057-84BD-49E2-83CE-62303EC57CC2}" presName="linearFlow" presStyleCnt="0">
        <dgm:presLayoutVars>
          <dgm:dir/>
          <dgm:animLvl val="lvl"/>
          <dgm:resizeHandles/>
        </dgm:presLayoutVars>
      </dgm:prSet>
      <dgm:spPr/>
    </dgm:pt>
    <dgm:pt modelId="{F02BE3BB-4EBA-4803-8031-D591754CADF7}" type="pres">
      <dgm:prSet presAssocID="{5A43E786-AA06-43A2-955F-2D908C91D899}" presName="compositeNode" presStyleCnt="0">
        <dgm:presLayoutVars>
          <dgm:bulletEnabled val="1"/>
        </dgm:presLayoutVars>
      </dgm:prSet>
      <dgm:spPr/>
    </dgm:pt>
    <dgm:pt modelId="{FF00E082-C8F7-46D7-8F9F-ECEA8A7327FD}" type="pres">
      <dgm:prSet presAssocID="{5A43E786-AA06-43A2-955F-2D908C91D899}" presName="image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F48A3A-DFAA-4830-B3A1-10B86091DAF8}" type="pres">
      <dgm:prSet presAssocID="{5A43E786-AA06-43A2-955F-2D908C91D899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EEDD9-6765-4CFA-8BB2-5BF2CC26FA13}" type="pres">
      <dgm:prSet presAssocID="{5A43E786-AA06-43A2-955F-2D908C91D899}" presName="parentNode" presStyleLbl="revTx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CFB20-9162-4D64-A86B-4D8AC9844ABE}" type="pres">
      <dgm:prSet presAssocID="{510E9336-6089-4F1A-B702-5129FBD0A44E}" presName="sibTrans" presStyleCnt="0"/>
      <dgm:spPr/>
    </dgm:pt>
    <dgm:pt modelId="{59DBED7C-9D06-497C-A1D8-01F1484EAC87}" type="pres">
      <dgm:prSet presAssocID="{96FB9FBA-52FB-46A7-8B3A-97AAC8B65946}" presName="compositeNode" presStyleCnt="0">
        <dgm:presLayoutVars>
          <dgm:bulletEnabled val="1"/>
        </dgm:presLayoutVars>
      </dgm:prSet>
      <dgm:spPr/>
    </dgm:pt>
    <dgm:pt modelId="{4E85D083-FDAB-49DA-85A8-9B326502998F}" type="pres">
      <dgm:prSet presAssocID="{96FB9FBA-52FB-46A7-8B3A-97AAC8B65946}" presName="image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B8E17BC-2C88-48B3-96EE-7ED20A41EB4C}" type="pres">
      <dgm:prSet presAssocID="{96FB9FBA-52FB-46A7-8B3A-97AAC8B6594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54F15-FFEB-4447-8E7A-ADB0C397811E}" type="pres">
      <dgm:prSet presAssocID="{96FB9FBA-52FB-46A7-8B3A-97AAC8B65946}" presName="parentNode" presStyleLbl="revTx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AEA6A-9D55-4AB5-BDA0-42094A621A46}" type="pres">
      <dgm:prSet presAssocID="{7ED6088D-1966-4231-8357-1C3688833EB2}" presName="sibTrans" presStyleCnt="0"/>
      <dgm:spPr/>
    </dgm:pt>
    <dgm:pt modelId="{73B2FA30-757A-4C4C-AF28-97ACA26B6BC2}" type="pres">
      <dgm:prSet presAssocID="{5F3C07BE-DDF2-4100-AFBD-AF31D1DEE23F}" presName="compositeNode" presStyleCnt="0">
        <dgm:presLayoutVars>
          <dgm:bulletEnabled val="1"/>
        </dgm:presLayoutVars>
      </dgm:prSet>
      <dgm:spPr/>
    </dgm:pt>
    <dgm:pt modelId="{735B51C9-7E71-42EE-AEEC-BB41FF8EB93C}" type="pres">
      <dgm:prSet presAssocID="{5F3C07BE-DDF2-4100-AFBD-AF31D1DEE23F}" presName="image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4FC8E9-19A0-4699-A785-ECCE0B1257BE}" type="pres">
      <dgm:prSet presAssocID="{5F3C07BE-DDF2-4100-AFBD-AF31D1DEE23F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7BF5D-0DB4-4DD4-BE96-63874D7EDB14}" type="pres">
      <dgm:prSet presAssocID="{5F3C07BE-DDF2-4100-AFBD-AF31D1DEE23F}" presName="parentNode" presStyleLbl="revTx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A0AAA-819C-4098-92FD-4AC28D440AAD}" type="pres">
      <dgm:prSet presAssocID="{16DABA58-5944-4B38-B5BF-23FE43D3144C}" presName="sibTrans" presStyleCnt="0"/>
      <dgm:spPr/>
    </dgm:pt>
    <dgm:pt modelId="{F52245FC-AB62-4D5E-B523-DB06A363CC92}" type="pres">
      <dgm:prSet presAssocID="{59404C0F-BB5C-4B9C-8028-B14E7902460F}" presName="compositeNode" presStyleCnt="0">
        <dgm:presLayoutVars>
          <dgm:bulletEnabled val="1"/>
        </dgm:presLayoutVars>
      </dgm:prSet>
      <dgm:spPr/>
    </dgm:pt>
    <dgm:pt modelId="{5CDF1A82-385B-44DB-B339-689FE1EB6CC9}" type="pres">
      <dgm:prSet presAssocID="{59404C0F-BB5C-4B9C-8028-B14E7902460F}" presName="image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7CBA6B-794A-4EDB-88B6-D8167049339E}" type="pres">
      <dgm:prSet presAssocID="{59404C0F-BB5C-4B9C-8028-B14E7902460F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16895-F389-451D-BB8D-9A6953D9BD4F}" type="pres">
      <dgm:prSet presAssocID="{59404C0F-BB5C-4B9C-8028-B14E7902460F}" presName="parentNode" presStyleLbl="revTx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C8973-D124-403A-AECD-F4C90E52C9A3}" type="pres">
      <dgm:prSet presAssocID="{6FF0EC9B-9E35-4606-A42F-9D59C5DC6559}" presName="sibTrans" presStyleCnt="0"/>
      <dgm:spPr/>
    </dgm:pt>
    <dgm:pt modelId="{B9AB372A-BA45-4454-9D40-0E00DBFDA06B}" type="pres">
      <dgm:prSet presAssocID="{C5F14FBF-AB5C-4A0B-9FCA-B32B6A2054F9}" presName="compositeNode" presStyleCnt="0">
        <dgm:presLayoutVars>
          <dgm:bulletEnabled val="1"/>
        </dgm:presLayoutVars>
      </dgm:prSet>
      <dgm:spPr/>
    </dgm:pt>
    <dgm:pt modelId="{27A9541D-B59D-453B-BD39-018E4C2F9D0B}" type="pres">
      <dgm:prSet presAssocID="{C5F14FBF-AB5C-4A0B-9FCA-B32B6A2054F9}" presName="image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088DBB8-22A2-4C71-A57F-F9AA57B16E43}" type="pres">
      <dgm:prSet presAssocID="{C5F14FBF-AB5C-4A0B-9FCA-B32B6A2054F9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C1305-2187-4562-8F13-942B3FD7005B}" type="pres">
      <dgm:prSet presAssocID="{C5F14FBF-AB5C-4A0B-9FCA-B32B6A2054F9}" presName="parentNode" presStyleLbl="revTx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0B45F-57BC-43AD-8C50-A0541959E1BC}" type="pres">
      <dgm:prSet presAssocID="{0724CD3C-4C1E-4D46-977F-F1B50794BE95}" presName="sibTrans" presStyleCnt="0"/>
      <dgm:spPr/>
    </dgm:pt>
    <dgm:pt modelId="{07B4872B-FF1E-4D79-B561-EB7557AD6BB5}" type="pres">
      <dgm:prSet presAssocID="{59FF3F0D-6446-4EF3-A927-D0871E04D45C}" presName="compositeNode" presStyleCnt="0">
        <dgm:presLayoutVars>
          <dgm:bulletEnabled val="1"/>
        </dgm:presLayoutVars>
      </dgm:prSet>
      <dgm:spPr/>
    </dgm:pt>
    <dgm:pt modelId="{F5D20BDD-9244-4FD7-943B-020E120D2FE5}" type="pres">
      <dgm:prSet presAssocID="{59FF3F0D-6446-4EF3-A927-D0871E04D45C}" presName="image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BCE6B2B-7127-44E4-83C9-1BBD5A50D7CC}" type="pres">
      <dgm:prSet presAssocID="{59FF3F0D-6446-4EF3-A927-D0871E04D45C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5B544-81AC-404B-AED2-2161EDDB081F}" type="pres">
      <dgm:prSet presAssocID="{59FF3F0D-6446-4EF3-A927-D0871E04D45C}" presName="parentNode" presStyleLbl="revTx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2177-57E9-42DA-938B-71FAE1625F79}" type="pres">
      <dgm:prSet presAssocID="{64A3B830-5A9D-420C-8ACF-DCF6161DFFC4}" presName="sibTrans" presStyleCnt="0"/>
      <dgm:spPr/>
    </dgm:pt>
    <dgm:pt modelId="{08F7079F-85D3-47EB-AAC5-66BF8DC60C9B}" type="pres">
      <dgm:prSet presAssocID="{E8CC230E-FCAF-45E6-ABE8-E91D826447B7}" presName="compositeNode" presStyleCnt="0">
        <dgm:presLayoutVars>
          <dgm:bulletEnabled val="1"/>
        </dgm:presLayoutVars>
      </dgm:prSet>
      <dgm:spPr/>
    </dgm:pt>
    <dgm:pt modelId="{F0793077-A276-4BF1-BB7A-E06B8A377125}" type="pres">
      <dgm:prSet presAssocID="{E8CC230E-FCAF-45E6-ABE8-E91D826447B7}" presName="image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F819FBF-378F-4638-A030-7CE6A575AF1D}" type="pres">
      <dgm:prSet presAssocID="{E8CC230E-FCAF-45E6-ABE8-E91D826447B7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9CFB2-52E7-499F-A56C-32091BC8A61E}" type="pres">
      <dgm:prSet presAssocID="{E8CC230E-FCAF-45E6-ABE8-E91D826447B7}" presName="parentNode" presStyleLbl="revTx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6D782-F0DE-45EA-9C6D-C9B21BF3E59E}" type="pres">
      <dgm:prSet presAssocID="{191AC982-8C09-4B22-A75D-E75E5241A42F}" presName="sibTrans" presStyleCnt="0"/>
      <dgm:spPr/>
    </dgm:pt>
    <dgm:pt modelId="{AB05D4DD-DABE-4F6E-85C6-15F51061C421}" type="pres">
      <dgm:prSet presAssocID="{8D8231CF-C937-4DBF-945C-6D689B5DDD9D}" presName="compositeNode" presStyleCnt="0">
        <dgm:presLayoutVars>
          <dgm:bulletEnabled val="1"/>
        </dgm:presLayoutVars>
      </dgm:prSet>
      <dgm:spPr/>
    </dgm:pt>
    <dgm:pt modelId="{83F95B2C-3A9A-48F1-832E-42FEC8981319}" type="pres">
      <dgm:prSet presAssocID="{8D8231CF-C937-4DBF-945C-6D689B5DDD9D}" presName="image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629915CE-C9E7-4697-B91F-FF3AB10DDEC8}" type="pres">
      <dgm:prSet presAssocID="{8D8231CF-C937-4DBF-945C-6D689B5DDD9D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B6A0F-A9CC-4CA2-B139-61992952A258}" type="pres">
      <dgm:prSet presAssocID="{8D8231CF-C937-4DBF-945C-6D689B5DDD9D}" presName="parentNode" presStyleLbl="revTx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4796B-AC48-43FD-8034-A5B94302C26B}" srcId="{96FB9FBA-52FB-46A7-8B3A-97AAC8B65946}" destId="{1BD12C99-D4E2-4B20-B4A7-7B72F2F93F56}" srcOrd="0" destOrd="0" parTransId="{5C3632D9-D50C-438F-BC5D-81D0AC53E424}" sibTransId="{FCD3E6D5-CE08-4088-99E8-F153B86EECD0}"/>
    <dgm:cxn modelId="{01454AF6-226D-495A-8CEF-E8AAF8F72877}" srcId="{6D256057-84BD-49E2-83CE-62303EC57CC2}" destId="{E8CC230E-FCAF-45E6-ABE8-E91D826447B7}" srcOrd="6" destOrd="0" parTransId="{FD418ACE-AD52-4452-A53B-677EE60A7BB2}" sibTransId="{191AC982-8C09-4B22-A75D-E75E5241A42F}"/>
    <dgm:cxn modelId="{08397E36-5241-4879-8365-49C0F9A1780B}" srcId="{6D256057-84BD-49E2-83CE-62303EC57CC2}" destId="{5F3C07BE-DDF2-4100-AFBD-AF31D1DEE23F}" srcOrd="2" destOrd="0" parTransId="{8B800BEC-AEB8-41DA-9477-0C1C5C54E5F7}" sibTransId="{16DABA58-5944-4B38-B5BF-23FE43D3144C}"/>
    <dgm:cxn modelId="{E8F8DF67-4AAC-430E-8FC4-1E4D43B00FEC}" srcId="{C5F14FBF-AB5C-4A0B-9FCA-B32B6A2054F9}" destId="{53861A1D-93B8-4FFA-A497-C9FF9C19F232}" srcOrd="0" destOrd="0" parTransId="{62FA9188-6EDD-467A-AA36-A1FECE099721}" sibTransId="{A6ABA443-9854-4AAE-8751-434FEA54AC58}"/>
    <dgm:cxn modelId="{C9705BA1-4138-4E22-A760-AE5BD082E3FB}" type="presOf" srcId="{5A43E786-AA06-43A2-955F-2D908C91D899}" destId="{E84EEDD9-6765-4CFA-8BB2-5BF2CC26FA13}" srcOrd="0" destOrd="0" presId="urn:microsoft.com/office/officeart/2005/8/layout/hList2"/>
    <dgm:cxn modelId="{1F59661D-6C44-4E94-BF63-8DBC3A6E3515}" type="presOf" srcId="{22E240DA-5C9D-44AE-A8F5-2BF10F0F98C4}" destId="{267CBA6B-794A-4EDB-88B6-D8167049339E}" srcOrd="0" destOrd="0" presId="urn:microsoft.com/office/officeart/2005/8/layout/hList2"/>
    <dgm:cxn modelId="{9DF628FD-60AD-440A-B8A1-9E85734C6F32}" type="presOf" srcId="{1BD12C99-D4E2-4B20-B4A7-7B72F2F93F56}" destId="{4B8E17BC-2C88-48B3-96EE-7ED20A41EB4C}" srcOrd="0" destOrd="0" presId="urn:microsoft.com/office/officeart/2005/8/layout/hList2"/>
    <dgm:cxn modelId="{16CDF880-B548-484E-8F25-8446519CC182}" type="presOf" srcId="{E8CC230E-FCAF-45E6-ABE8-E91D826447B7}" destId="{5E19CFB2-52E7-499F-A56C-32091BC8A61E}" srcOrd="0" destOrd="0" presId="urn:microsoft.com/office/officeart/2005/8/layout/hList2"/>
    <dgm:cxn modelId="{FDC46819-3A3A-4E02-A305-7B44A5739878}" type="presOf" srcId="{E4E25E87-D78F-4157-A6A9-C1364351DED5}" destId="{629915CE-C9E7-4697-B91F-FF3AB10DDEC8}" srcOrd="0" destOrd="0" presId="urn:microsoft.com/office/officeart/2005/8/layout/hList2"/>
    <dgm:cxn modelId="{AFF18E88-2777-4600-837D-87D862E4D81D}" type="presOf" srcId="{2CA3ED7A-6103-40C3-9C0A-560F78CC0A76}" destId="{1F819FBF-378F-4638-A030-7CE6A575AF1D}" srcOrd="0" destOrd="0" presId="urn:microsoft.com/office/officeart/2005/8/layout/hList2"/>
    <dgm:cxn modelId="{E1C82788-B767-4426-9342-D8EAC9AD63E1}" type="presOf" srcId="{96FB9FBA-52FB-46A7-8B3A-97AAC8B65946}" destId="{48B54F15-FFEB-4447-8E7A-ADB0C397811E}" srcOrd="0" destOrd="0" presId="urn:microsoft.com/office/officeart/2005/8/layout/hList2"/>
    <dgm:cxn modelId="{916649FE-EDFE-4348-A87E-52248C106FD0}" srcId="{6D256057-84BD-49E2-83CE-62303EC57CC2}" destId="{8D8231CF-C937-4DBF-945C-6D689B5DDD9D}" srcOrd="7" destOrd="0" parTransId="{5AACF76C-35DD-4893-AA61-1CEDA001A1CF}" sibTransId="{8CA7E7C3-391B-46DF-9F01-0E22802E0EA0}"/>
    <dgm:cxn modelId="{EAAEEE67-1171-4E65-A0EE-E5EF1DD3F775}" type="presOf" srcId="{383DF4E1-44EA-4FBC-9B49-9ECE3E1DAEF5}" destId="{3BCE6B2B-7127-44E4-83C9-1BBD5A50D7CC}" srcOrd="0" destOrd="0" presId="urn:microsoft.com/office/officeart/2005/8/layout/hList2"/>
    <dgm:cxn modelId="{488379B0-8C7F-4721-A546-14494828795D}" srcId="{8D8231CF-C937-4DBF-945C-6D689B5DDD9D}" destId="{E4E25E87-D78F-4157-A6A9-C1364351DED5}" srcOrd="0" destOrd="0" parTransId="{DADBBF87-305F-4458-9C41-060A82A10D75}" sibTransId="{45F22EF5-C80C-4576-8EBC-EE5E02143058}"/>
    <dgm:cxn modelId="{E72AFB97-9854-4A2E-9E51-92182F70F780}" type="presOf" srcId="{5F3C07BE-DDF2-4100-AFBD-AF31D1DEE23F}" destId="{FFE7BF5D-0DB4-4DD4-BE96-63874D7EDB14}" srcOrd="0" destOrd="0" presId="urn:microsoft.com/office/officeart/2005/8/layout/hList2"/>
    <dgm:cxn modelId="{60BEED57-AD66-485C-BF4C-87259BB5A5BE}" type="presOf" srcId="{53861A1D-93B8-4FFA-A497-C9FF9C19F232}" destId="{6088DBB8-22A2-4C71-A57F-F9AA57B16E43}" srcOrd="0" destOrd="0" presId="urn:microsoft.com/office/officeart/2005/8/layout/hList2"/>
    <dgm:cxn modelId="{9CCA94BA-008E-4B1E-8624-4518742E1993}" srcId="{5A43E786-AA06-43A2-955F-2D908C91D899}" destId="{5571BB6B-D483-43EB-AC0E-31E9F2861B7B}" srcOrd="1" destOrd="0" parTransId="{10F7768E-1214-4C0E-9922-86F628C0784D}" sibTransId="{E1D3DA98-19A1-4685-9175-C2F1E0DFB36B}"/>
    <dgm:cxn modelId="{08BC66FB-3063-49F9-9BCD-C3E0D01F22A7}" type="presOf" srcId="{3AFD26DA-B970-4D75-A861-4307FDCD796A}" destId="{ECF48A3A-DFAA-4830-B3A1-10B86091DAF8}" srcOrd="0" destOrd="0" presId="urn:microsoft.com/office/officeart/2005/8/layout/hList2"/>
    <dgm:cxn modelId="{42B34175-0046-40C8-9B6F-1F8B364F5CFA}" srcId="{6D256057-84BD-49E2-83CE-62303EC57CC2}" destId="{59404C0F-BB5C-4B9C-8028-B14E7902460F}" srcOrd="3" destOrd="0" parTransId="{8625FDCD-104E-4092-A43F-B5E2A80F9C41}" sibTransId="{6FF0EC9B-9E35-4606-A42F-9D59C5DC6559}"/>
    <dgm:cxn modelId="{3D29D26A-AADE-42B9-8238-D29C46D287B1}" srcId="{6D256057-84BD-49E2-83CE-62303EC57CC2}" destId="{5A43E786-AA06-43A2-955F-2D908C91D899}" srcOrd="0" destOrd="0" parTransId="{24167B51-EE6F-42ED-8934-4D1D6C778BB5}" sibTransId="{510E9336-6089-4F1A-B702-5129FBD0A44E}"/>
    <dgm:cxn modelId="{49697C3A-C77C-4345-AC34-5C19F4A54F2D}" srcId="{6D256057-84BD-49E2-83CE-62303EC57CC2}" destId="{96FB9FBA-52FB-46A7-8B3A-97AAC8B65946}" srcOrd="1" destOrd="0" parTransId="{AD3094F6-9E3A-44F1-9132-48557399FFA8}" sibTransId="{7ED6088D-1966-4231-8357-1C3688833EB2}"/>
    <dgm:cxn modelId="{E4462103-1EBA-43CD-9BE5-8F44E1028951}" srcId="{59404C0F-BB5C-4B9C-8028-B14E7902460F}" destId="{22E240DA-5C9D-44AE-A8F5-2BF10F0F98C4}" srcOrd="0" destOrd="0" parTransId="{B45B1619-FBC9-4125-810F-C7A975C41023}" sibTransId="{0D491899-22CF-4092-A540-E700C8DC1CA2}"/>
    <dgm:cxn modelId="{30B4A313-7BDC-4533-8334-9BD3C9247F6D}" srcId="{E8CC230E-FCAF-45E6-ABE8-E91D826447B7}" destId="{2CA3ED7A-6103-40C3-9C0A-560F78CC0A76}" srcOrd="0" destOrd="0" parTransId="{8E5CE7FC-8AE1-44DE-ADDC-D440D3D03127}" sibTransId="{3DB3CD0E-30A0-49B2-AD6A-184FD97491FD}"/>
    <dgm:cxn modelId="{C1AB33EE-12DB-4276-A204-607B4B6AA438}" type="presOf" srcId="{59FF3F0D-6446-4EF3-A927-D0871E04D45C}" destId="{0F75B544-81AC-404B-AED2-2161EDDB081F}" srcOrd="0" destOrd="0" presId="urn:microsoft.com/office/officeart/2005/8/layout/hList2"/>
    <dgm:cxn modelId="{CD1F08B1-C7EB-45CE-A9DB-83E3B4EA3476}" type="presOf" srcId="{C5F14FBF-AB5C-4A0B-9FCA-B32B6A2054F9}" destId="{A2AC1305-2187-4562-8F13-942B3FD7005B}" srcOrd="0" destOrd="0" presId="urn:microsoft.com/office/officeart/2005/8/layout/hList2"/>
    <dgm:cxn modelId="{436BB322-4147-4C37-ADF8-D0DB1B7F4AFA}" srcId="{5F3C07BE-DDF2-4100-AFBD-AF31D1DEE23F}" destId="{83A0B8AF-A706-47B9-9340-472CA93C3DBF}" srcOrd="0" destOrd="0" parTransId="{7F0CBC02-1E7E-494C-9515-0C06A54F188A}" sibTransId="{0EDEB2E5-8F11-45FC-84C2-BE59CEEDBDD1}"/>
    <dgm:cxn modelId="{503671DE-273C-4129-95A9-90D594C67910}" type="presOf" srcId="{83A0B8AF-A706-47B9-9340-472CA93C3DBF}" destId="{BC4FC8E9-19A0-4699-A785-ECCE0B1257BE}" srcOrd="0" destOrd="0" presId="urn:microsoft.com/office/officeart/2005/8/layout/hList2"/>
    <dgm:cxn modelId="{171E2538-C84A-4020-80B7-1603582ABDD6}" srcId="{6D256057-84BD-49E2-83CE-62303EC57CC2}" destId="{C5F14FBF-AB5C-4A0B-9FCA-B32B6A2054F9}" srcOrd="4" destOrd="0" parTransId="{6661B5D4-426F-4F78-AB7E-6547B8D85842}" sibTransId="{0724CD3C-4C1E-4D46-977F-F1B50794BE95}"/>
    <dgm:cxn modelId="{B8812F23-6A92-4821-A1C4-2F966268E615}" srcId="{5A43E786-AA06-43A2-955F-2D908C91D899}" destId="{2750A603-5B5B-4A02-BFC0-EF659920C5F2}" srcOrd="2" destOrd="0" parTransId="{C758E757-61A8-49AD-B901-99F9B2F9AA15}" sibTransId="{51BEB9AC-A0DA-4C78-96C7-E54ED1AB316C}"/>
    <dgm:cxn modelId="{15CD595D-B3BA-4D4B-B306-EDF00FD5AA4B}" type="presOf" srcId="{2750A603-5B5B-4A02-BFC0-EF659920C5F2}" destId="{ECF48A3A-DFAA-4830-B3A1-10B86091DAF8}" srcOrd="0" destOrd="2" presId="urn:microsoft.com/office/officeart/2005/8/layout/hList2"/>
    <dgm:cxn modelId="{4C9A4D46-01A5-4305-AC28-55616A25AEFF}" type="presOf" srcId="{6D256057-84BD-49E2-83CE-62303EC57CC2}" destId="{A92DDE04-EB20-4758-B6B6-83ECD85CEFC1}" srcOrd="0" destOrd="0" presId="urn:microsoft.com/office/officeart/2005/8/layout/hList2"/>
    <dgm:cxn modelId="{7C6928AF-9524-4BBD-AB56-9A6D4F1512AC}" srcId="{59FF3F0D-6446-4EF3-A927-D0871E04D45C}" destId="{383DF4E1-44EA-4FBC-9B49-9ECE3E1DAEF5}" srcOrd="0" destOrd="0" parTransId="{C312E655-B97B-49AA-9AF6-63BE1B3D0820}" sibTransId="{39578E27-25A2-4D51-B634-B7FEDE0DE301}"/>
    <dgm:cxn modelId="{139A133D-738D-4CF3-90D2-099E13A347CA}" srcId="{6D256057-84BD-49E2-83CE-62303EC57CC2}" destId="{59FF3F0D-6446-4EF3-A927-D0871E04D45C}" srcOrd="5" destOrd="0" parTransId="{55E322F3-307F-42B5-BD39-BB562AD7C681}" sibTransId="{64A3B830-5A9D-420C-8ACF-DCF6161DFFC4}"/>
    <dgm:cxn modelId="{619DC6E5-7832-4F2D-8338-8B2A3F8EE2CD}" type="presOf" srcId="{59404C0F-BB5C-4B9C-8028-B14E7902460F}" destId="{66D16895-F389-451D-BB8D-9A6953D9BD4F}" srcOrd="0" destOrd="0" presId="urn:microsoft.com/office/officeart/2005/8/layout/hList2"/>
    <dgm:cxn modelId="{418DAC38-5BBD-41D1-82F1-D476E228FE0C}" srcId="{5A43E786-AA06-43A2-955F-2D908C91D899}" destId="{3AFD26DA-B970-4D75-A861-4307FDCD796A}" srcOrd="0" destOrd="0" parTransId="{5D7A0556-58D4-4A8F-9E9B-B3463C989934}" sibTransId="{2004611E-D6E8-4084-BD64-E363F54C9041}"/>
    <dgm:cxn modelId="{72751481-56FC-4226-AC60-3246CFB36CF0}" type="presOf" srcId="{5571BB6B-D483-43EB-AC0E-31E9F2861B7B}" destId="{ECF48A3A-DFAA-4830-B3A1-10B86091DAF8}" srcOrd="0" destOrd="1" presId="urn:microsoft.com/office/officeart/2005/8/layout/hList2"/>
    <dgm:cxn modelId="{CBF5F1BE-940F-44F3-8E51-E14CC9C073DC}" type="presOf" srcId="{8D8231CF-C937-4DBF-945C-6D689B5DDD9D}" destId="{EF8B6A0F-A9CC-4CA2-B139-61992952A258}" srcOrd="0" destOrd="0" presId="urn:microsoft.com/office/officeart/2005/8/layout/hList2"/>
    <dgm:cxn modelId="{4285F704-FEE1-45E3-A4CF-2E4C32CA58E0}" type="presParOf" srcId="{A92DDE04-EB20-4758-B6B6-83ECD85CEFC1}" destId="{F02BE3BB-4EBA-4803-8031-D591754CADF7}" srcOrd="0" destOrd="0" presId="urn:microsoft.com/office/officeart/2005/8/layout/hList2"/>
    <dgm:cxn modelId="{849B7415-A01F-43EE-B084-1EA128CA9E97}" type="presParOf" srcId="{F02BE3BB-4EBA-4803-8031-D591754CADF7}" destId="{FF00E082-C8F7-46D7-8F9F-ECEA8A7327FD}" srcOrd="0" destOrd="0" presId="urn:microsoft.com/office/officeart/2005/8/layout/hList2"/>
    <dgm:cxn modelId="{1105B3A0-0C37-4A66-BEC4-AF982C29B867}" type="presParOf" srcId="{F02BE3BB-4EBA-4803-8031-D591754CADF7}" destId="{ECF48A3A-DFAA-4830-B3A1-10B86091DAF8}" srcOrd="1" destOrd="0" presId="urn:microsoft.com/office/officeart/2005/8/layout/hList2"/>
    <dgm:cxn modelId="{631BEF0E-4347-454B-88F1-AC144E8F4810}" type="presParOf" srcId="{F02BE3BB-4EBA-4803-8031-D591754CADF7}" destId="{E84EEDD9-6765-4CFA-8BB2-5BF2CC26FA13}" srcOrd="2" destOrd="0" presId="urn:microsoft.com/office/officeart/2005/8/layout/hList2"/>
    <dgm:cxn modelId="{F545C30C-5163-498A-8A0C-A20711C2616C}" type="presParOf" srcId="{A92DDE04-EB20-4758-B6B6-83ECD85CEFC1}" destId="{7D7CFB20-9162-4D64-A86B-4D8AC9844ABE}" srcOrd="1" destOrd="0" presId="urn:microsoft.com/office/officeart/2005/8/layout/hList2"/>
    <dgm:cxn modelId="{85655CDB-0284-4817-A51D-D53EDC084F63}" type="presParOf" srcId="{A92DDE04-EB20-4758-B6B6-83ECD85CEFC1}" destId="{59DBED7C-9D06-497C-A1D8-01F1484EAC87}" srcOrd="2" destOrd="0" presId="urn:microsoft.com/office/officeart/2005/8/layout/hList2"/>
    <dgm:cxn modelId="{60A5E27D-4373-4BE8-B31E-B0BCFE59573F}" type="presParOf" srcId="{59DBED7C-9D06-497C-A1D8-01F1484EAC87}" destId="{4E85D083-FDAB-49DA-85A8-9B326502998F}" srcOrd="0" destOrd="0" presId="urn:microsoft.com/office/officeart/2005/8/layout/hList2"/>
    <dgm:cxn modelId="{DFA3ABFA-6594-43B3-AFCD-83473053FBE3}" type="presParOf" srcId="{59DBED7C-9D06-497C-A1D8-01F1484EAC87}" destId="{4B8E17BC-2C88-48B3-96EE-7ED20A41EB4C}" srcOrd="1" destOrd="0" presId="urn:microsoft.com/office/officeart/2005/8/layout/hList2"/>
    <dgm:cxn modelId="{0E4DF82F-C53F-4313-B45D-C18D2E88CB16}" type="presParOf" srcId="{59DBED7C-9D06-497C-A1D8-01F1484EAC87}" destId="{48B54F15-FFEB-4447-8E7A-ADB0C397811E}" srcOrd="2" destOrd="0" presId="urn:microsoft.com/office/officeart/2005/8/layout/hList2"/>
    <dgm:cxn modelId="{CFF2840E-019F-4D8F-87D2-6E6C3817523F}" type="presParOf" srcId="{A92DDE04-EB20-4758-B6B6-83ECD85CEFC1}" destId="{93DAEA6A-9D55-4AB5-BDA0-42094A621A46}" srcOrd="3" destOrd="0" presId="urn:microsoft.com/office/officeart/2005/8/layout/hList2"/>
    <dgm:cxn modelId="{85F75137-F86F-43EF-8F62-A97547E773E2}" type="presParOf" srcId="{A92DDE04-EB20-4758-B6B6-83ECD85CEFC1}" destId="{73B2FA30-757A-4C4C-AF28-97ACA26B6BC2}" srcOrd="4" destOrd="0" presId="urn:microsoft.com/office/officeart/2005/8/layout/hList2"/>
    <dgm:cxn modelId="{D2C677B1-719E-4DE7-A019-D0A4AB1EAC6D}" type="presParOf" srcId="{73B2FA30-757A-4C4C-AF28-97ACA26B6BC2}" destId="{735B51C9-7E71-42EE-AEEC-BB41FF8EB93C}" srcOrd="0" destOrd="0" presId="urn:microsoft.com/office/officeart/2005/8/layout/hList2"/>
    <dgm:cxn modelId="{216E141F-F47B-4BC0-8ABF-BE6458E7C936}" type="presParOf" srcId="{73B2FA30-757A-4C4C-AF28-97ACA26B6BC2}" destId="{BC4FC8E9-19A0-4699-A785-ECCE0B1257BE}" srcOrd="1" destOrd="0" presId="urn:microsoft.com/office/officeart/2005/8/layout/hList2"/>
    <dgm:cxn modelId="{86BCE18C-A0A8-4A2B-B305-3E53A8472AE0}" type="presParOf" srcId="{73B2FA30-757A-4C4C-AF28-97ACA26B6BC2}" destId="{FFE7BF5D-0DB4-4DD4-BE96-63874D7EDB14}" srcOrd="2" destOrd="0" presId="urn:microsoft.com/office/officeart/2005/8/layout/hList2"/>
    <dgm:cxn modelId="{58D78932-8C70-4BA7-84BA-942845D5C91B}" type="presParOf" srcId="{A92DDE04-EB20-4758-B6B6-83ECD85CEFC1}" destId="{354A0AAA-819C-4098-92FD-4AC28D440AAD}" srcOrd="5" destOrd="0" presId="urn:microsoft.com/office/officeart/2005/8/layout/hList2"/>
    <dgm:cxn modelId="{F650AB3B-3087-4C48-8CAD-E57EE4A64326}" type="presParOf" srcId="{A92DDE04-EB20-4758-B6B6-83ECD85CEFC1}" destId="{F52245FC-AB62-4D5E-B523-DB06A363CC92}" srcOrd="6" destOrd="0" presId="urn:microsoft.com/office/officeart/2005/8/layout/hList2"/>
    <dgm:cxn modelId="{7A972F10-6FB2-4AF1-8969-DE0896DA5DCB}" type="presParOf" srcId="{F52245FC-AB62-4D5E-B523-DB06A363CC92}" destId="{5CDF1A82-385B-44DB-B339-689FE1EB6CC9}" srcOrd="0" destOrd="0" presId="urn:microsoft.com/office/officeart/2005/8/layout/hList2"/>
    <dgm:cxn modelId="{FFEAD64F-CFAD-4455-9D05-5775F38B2032}" type="presParOf" srcId="{F52245FC-AB62-4D5E-B523-DB06A363CC92}" destId="{267CBA6B-794A-4EDB-88B6-D8167049339E}" srcOrd="1" destOrd="0" presId="urn:microsoft.com/office/officeart/2005/8/layout/hList2"/>
    <dgm:cxn modelId="{19CC2ABD-21F9-45DD-A646-7605CBC5BC5A}" type="presParOf" srcId="{F52245FC-AB62-4D5E-B523-DB06A363CC92}" destId="{66D16895-F389-451D-BB8D-9A6953D9BD4F}" srcOrd="2" destOrd="0" presId="urn:microsoft.com/office/officeart/2005/8/layout/hList2"/>
    <dgm:cxn modelId="{1C44CEC1-D8D0-44F7-A182-B68310FECB6E}" type="presParOf" srcId="{A92DDE04-EB20-4758-B6B6-83ECD85CEFC1}" destId="{184C8973-D124-403A-AECD-F4C90E52C9A3}" srcOrd="7" destOrd="0" presId="urn:microsoft.com/office/officeart/2005/8/layout/hList2"/>
    <dgm:cxn modelId="{B5A393EF-382C-48FA-9A51-9FDD97889D97}" type="presParOf" srcId="{A92DDE04-EB20-4758-B6B6-83ECD85CEFC1}" destId="{B9AB372A-BA45-4454-9D40-0E00DBFDA06B}" srcOrd="8" destOrd="0" presId="urn:microsoft.com/office/officeart/2005/8/layout/hList2"/>
    <dgm:cxn modelId="{FE30E7FB-7C4D-4ABA-837A-751D8A1AAC66}" type="presParOf" srcId="{B9AB372A-BA45-4454-9D40-0E00DBFDA06B}" destId="{27A9541D-B59D-453B-BD39-018E4C2F9D0B}" srcOrd="0" destOrd="0" presId="urn:microsoft.com/office/officeart/2005/8/layout/hList2"/>
    <dgm:cxn modelId="{4E64107F-7B4C-4198-BF0F-961936A3762F}" type="presParOf" srcId="{B9AB372A-BA45-4454-9D40-0E00DBFDA06B}" destId="{6088DBB8-22A2-4C71-A57F-F9AA57B16E43}" srcOrd="1" destOrd="0" presId="urn:microsoft.com/office/officeart/2005/8/layout/hList2"/>
    <dgm:cxn modelId="{D21C7B43-5C67-4EF5-B30B-65ED57B48299}" type="presParOf" srcId="{B9AB372A-BA45-4454-9D40-0E00DBFDA06B}" destId="{A2AC1305-2187-4562-8F13-942B3FD7005B}" srcOrd="2" destOrd="0" presId="urn:microsoft.com/office/officeart/2005/8/layout/hList2"/>
    <dgm:cxn modelId="{FFE031C7-3D53-4FC5-BB7A-BD86AC4D23CC}" type="presParOf" srcId="{A92DDE04-EB20-4758-B6B6-83ECD85CEFC1}" destId="{AB50B45F-57BC-43AD-8C50-A0541959E1BC}" srcOrd="9" destOrd="0" presId="urn:microsoft.com/office/officeart/2005/8/layout/hList2"/>
    <dgm:cxn modelId="{75885427-1142-43BB-8BC7-E8DCFD1F171F}" type="presParOf" srcId="{A92DDE04-EB20-4758-B6B6-83ECD85CEFC1}" destId="{07B4872B-FF1E-4D79-B561-EB7557AD6BB5}" srcOrd="10" destOrd="0" presId="urn:microsoft.com/office/officeart/2005/8/layout/hList2"/>
    <dgm:cxn modelId="{4D657AD6-7FD1-4631-AE5E-6148BA701B0E}" type="presParOf" srcId="{07B4872B-FF1E-4D79-B561-EB7557AD6BB5}" destId="{F5D20BDD-9244-4FD7-943B-020E120D2FE5}" srcOrd="0" destOrd="0" presId="urn:microsoft.com/office/officeart/2005/8/layout/hList2"/>
    <dgm:cxn modelId="{08F2E998-6617-40CC-9D99-F2E6C897DBB8}" type="presParOf" srcId="{07B4872B-FF1E-4D79-B561-EB7557AD6BB5}" destId="{3BCE6B2B-7127-44E4-83C9-1BBD5A50D7CC}" srcOrd="1" destOrd="0" presId="urn:microsoft.com/office/officeart/2005/8/layout/hList2"/>
    <dgm:cxn modelId="{5D2634AF-197A-4B55-9168-A257B43A2971}" type="presParOf" srcId="{07B4872B-FF1E-4D79-B561-EB7557AD6BB5}" destId="{0F75B544-81AC-404B-AED2-2161EDDB081F}" srcOrd="2" destOrd="0" presId="urn:microsoft.com/office/officeart/2005/8/layout/hList2"/>
    <dgm:cxn modelId="{05C7907B-04C2-4569-84B6-F4CBC6CCAFCD}" type="presParOf" srcId="{A92DDE04-EB20-4758-B6B6-83ECD85CEFC1}" destId="{79D82177-57E9-42DA-938B-71FAE1625F79}" srcOrd="11" destOrd="0" presId="urn:microsoft.com/office/officeart/2005/8/layout/hList2"/>
    <dgm:cxn modelId="{AEFA9BB7-2875-4A92-8D2D-3BF4EC3303F0}" type="presParOf" srcId="{A92DDE04-EB20-4758-B6B6-83ECD85CEFC1}" destId="{08F7079F-85D3-47EB-AAC5-66BF8DC60C9B}" srcOrd="12" destOrd="0" presId="urn:microsoft.com/office/officeart/2005/8/layout/hList2"/>
    <dgm:cxn modelId="{20F19F72-9B65-4875-B054-A04C285D17B8}" type="presParOf" srcId="{08F7079F-85D3-47EB-AAC5-66BF8DC60C9B}" destId="{F0793077-A276-4BF1-BB7A-E06B8A377125}" srcOrd="0" destOrd="0" presId="urn:microsoft.com/office/officeart/2005/8/layout/hList2"/>
    <dgm:cxn modelId="{670DEB3F-A8BD-439B-9214-B73ADEE56FF9}" type="presParOf" srcId="{08F7079F-85D3-47EB-AAC5-66BF8DC60C9B}" destId="{1F819FBF-378F-4638-A030-7CE6A575AF1D}" srcOrd="1" destOrd="0" presId="urn:microsoft.com/office/officeart/2005/8/layout/hList2"/>
    <dgm:cxn modelId="{A1694F2C-C293-493D-A451-A0AB42658617}" type="presParOf" srcId="{08F7079F-85D3-47EB-AAC5-66BF8DC60C9B}" destId="{5E19CFB2-52E7-499F-A56C-32091BC8A61E}" srcOrd="2" destOrd="0" presId="urn:microsoft.com/office/officeart/2005/8/layout/hList2"/>
    <dgm:cxn modelId="{314C8359-7C50-4260-8BAD-0160E179D323}" type="presParOf" srcId="{A92DDE04-EB20-4758-B6B6-83ECD85CEFC1}" destId="{7BF6D782-F0DE-45EA-9C6D-C9B21BF3E59E}" srcOrd="13" destOrd="0" presId="urn:microsoft.com/office/officeart/2005/8/layout/hList2"/>
    <dgm:cxn modelId="{14CC65E8-FF80-499B-9B81-3DC9E2091F93}" type="presParOf" srcId="{A92DDE04-EB20-4758-B6B6-83ECD85CEFC1}" destId="{AB05D4DD-DABE-4F6E-85C6-15F51061C421}" srcOrd="14" destOrd="0" presId="urn:microsoft.com/office/officeart/2005/8/layout/hList2"/>
    <dgm:cxn modelId="{6406A026-1184-4593-AA76-0510E88B7BEA}" type="presParOf" srcId="{AB05D4DD-DABE-4F6E-85C6-15F51061C421}" destId="{83F95B2C-3A9A-48F1-832E-42FEC8981319}" srcOrd="0" destOrd="0" presId="urn:microsoft.com/office/officeart/2005/8/layout/hList2"/>
    <dgm:cxn modelId="{8FB16D29-5A61-4736-9F46-E641A229A94D}" type="presParOf" srcId="{AB05D4DD-DABE-4F6E-85C6-15F51061C421}" destId="{629915CE-C9E7-4697-B91F-FF3AB10DDEC8}" srcOrd="1" destOrd="0" presId="urn:microsoft.com/office/officeart/2005/8/layout/hList2"/>
    <dgm:cxn modelId="{C056BC67-CD1E-4E96-94A1-FBD108F21A49}" type="presParOf" srcId="{AB05D4DD-DABE-4F6E-85C6-15F51061C421}" destId="{EF8B6A0F-A9CC-4CA2-B139-61992952A25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42EE78-6F18-42E6-AB72-117B67E08B1D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023B44-658E-46D0-AFC2-94551DCA9BF6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визначити склад вимог до претендентів на отримання спеціальності внутрішнього аудитора, принципові підходи до форм і методів підготовки, її об'єму та тривалості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07572F2-E9E3-4F8B-840E-545544307D64}" type="parTrans" cxnId="{B840116B-437B-4B14-B7FB-CFB7A72203E4}">
      <dgm:prSet/>
      <dgm:spPr/>
      <dgm:t>
        <a:bodyPr/>
        <a:lstStyle/>
        <a:p>
          <a:endParaRPr lang="ru-RU"/>
        </a:p>
      </dgm:t>
    </dgm:pt>
    <dgm:pt modelId="{B90A996C-D8BA-4650-BAC1-487C133BB36B}" type="sibTrans" cxnId="{B840116B-437B-4B14-B7FB-CFB7A72203E4}">
      <dgm:prSet/>
      <dgm:spPr/>
      <dgm:t>
        <a:bodyPr/>
        <a:lstStyle/>
        <a:p>
          <a:endParaRPr lang="ru-RU"/>
        </a:p>
      </dgm:t>
    </dgm:pt>
    <dgm:pt modelId="{FB3EA8E8-38D3-4880-A28B-99D707E3B355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розробити і впровадити у виробництво галузеві нормативні положення та організаційні регламенти внутрішнього аудиту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2956D8B-1461-4668-95F1-8F6522010C01}" type="parTrans" cxnId="{2BAB01B5-5D32-41CF-9E84-FA2F16623BC5}">
      <dgm:prSet/>
      <dgm:spPr/>
      <dgm:t>
        <a:bodyPr/>
        <a:lstStyle/>
        <a:p>
          <a:endParaRPr lang="ru-RU"/>
        </a:p>
      </dgm:t>
    </dgm:pt>
    <dgm:pt modelId="{E2034F33-6C19-4E30-9AB9-26D251C4AE26}" type="sibTrans" cxnId="{2BAB01B5-5D32-41CF-9E84-FA2F16623BC5}">
      <dgm:prSet/>
      <dgm:spPr/>
      <dgm:t>
        <a:bodyPr/>
        <a:lstStyle/>
        <a:p>
          <a:endParaRPr lang="ru-RU"/>
        </a:p>
      </dgm:t>
    </dgm:pt>
    <dgm:pt modelId="{A438D032-E6DE-499D-BE00-45D72E84C0F2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розробити та встановити порядок введення стандартів, норм, інструкцій для діяльності внутрішніх аудиторів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0FECCF7-3F74-4A57-9C83-180610805674}" type="parTrans" cxnId="{A6DF81D9-A28D-46A6-9335-5F11CBD9B7B8}">
      <dgm:prSet/>
      <dgm:spPr/>
      <dgm:t>
        <a:bodyPr/>
        <a:lstStyle/>
        <a:p>
          <a:endParaRPr lang="ru-RU"/>
        </a:p>
      </dgm:t>
    </dgm:pt>
    <dgm:pt modelId="{7E135CE3-A0A7-447A-84D6-F9D89E8366A4}" type="sibTrans" cxnId="{A6DF81D9-A28D-46A6-9335-5F11CBD9B7B8}">
      <dgm:prSet/>
      <dgm:spPr/>
      <dgm:t>
        <a:bodyPr/>
        <a:lstStyle/>
        <a:p>
          <a:endParaRPr lang="ru-RU"/>
        </a:p>
      </dgm:t>
    </dgm:pt>
    <dgm:pt modelId="{E63D48F2-546D-4520-A85C-9AFC0D2E4F46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створювати професійні центри підвищення кваліфікації внутрішніх аудиторів на принципах самоорганізації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4ECD6D0-1B80-4C53-9334-F7A0A996E9B0}" type="parTrans" cxnId="{FA2ED944-E5AA-4CB4-A445-CAA121A03A06}">
      <dgm:prSet/>
      <dgm:spPr/>
      <dgm:t>
        <a:bodyPr/>
        <a:lstStyle/>
        <a:p>
          <a:endParaRPr lang="ru-RU"/>
        </a:p>
      </dgm:t>
    </dgm:pt>
    <dgm:pt modelId="{4129C3BD-FC51-4BF5-B18C-6413D54DE3DE}" type="sibTrans" cxnId="{FA2ED944-E5AA-4CB4-A445-CAA121A03A06}">
      <dgm:prSet/>
      <dgm:spPr/>
      <dgm:t>
        <a:bodyPr/>
        <a:lstStyle/>
        <a:p>
          <a:endParaRPr lang="ru-RU"/>
        </a:p>
      </dgm:t>
    </dgm:pt>
    <dgm:pt modelId="{1CE8A881-4271-4283-9934-E1E3D106E36A}" type="pres">
      <dgm:prSet presAssocID="{CF42EE78-6F18-42E6-AB72-117B67E08B1D}" presName="Name0" presStyleCnt="0">
        <dgm:presLayoutVars>
          <dgm:dir/>
          <dgm:resizeHandles val="exact"/>
        </dgm:presLayoutVars>
      </dgm:prSet>
      <dgm:spPr/>
    </dgm:pt>
    <dgm:pt modelId="{9E5FEC9E-3FC2-4D63-990D-0B61C861B057}" type="pres">
      <dgm:prSet presAssocID="{F6023B44-658E-46D0-AFC2-94551DCA9BF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AA329-AA52-47D2-B430-9914310CE8B6}" type="pres">
      <dgm:prSet presAssocID="{B90A996C-D8BA-4650-BAC1-487C133BB36B}" presName="space" presStyleCnt="0"/>
      <dgm:spPr/>
    </dgm:pt>
    <dgm:pt modelId="{A84E4583-7C87-4983-969E-2EFE53D26741}" type="pres">
      <dgm:prSet presAssocID="{FB3EA8E8-38D3-4880-A28B-99D707E3B35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EE77D-B1CA-46D1-B406-878062A9EF8F}" type="pres">
      <dgm:prSet presAssocID="{E2034F33-6C19-4E30-9AB9-26D251C4AE26}" presName="space" presStyleCnt="0"/>
      <dgm:spPr/>
    </dgm:pt>
    <dgm:pt modelId="{86CE554A-D213-4EDC-8E51-FC1B90AEA7D6}" type="pres">
      <dgm:prSet presAssocID="{A438D032-E6DE-499D-BE00-45D72E84C0F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6E14F-2D49-4272-9350-721E539E2C93}" type="pres">
      <dgm:prSet presAssocID="{7E135CE3-A0A7-447A-84D6-F9D89E8366A4}" presName="space" presStyleCnt="0"/>
      <dgm:spPr/>
    </dgm:pt>
    <dgm:pt modelId="{410EC5C0-6F6B-4B57-AFF0-960CAD1FCC09}" type="pres">
      <dgm:prSet presAssocID="{E63D48F2-546D-4520-A85C-9AFC0D2E4F46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A4EB1-7879-4CBC-BD34-DE417299691A}" type="presOf" srcId="{E63D48F2-546D-4520-A85C-9AFC0D2E4F46}" destId="{410EC5C0-6F6B-4B57-AFF0-960CAD1FCC09}" srcOrd="0" destOrd="0" presId="urn:microsoft.com/office/officeart/2005/8/layout/venn3"/>
    <dgm:cxn modelId="{BF823912-D040-40F3-8A62-EBFDF2AC9EA9}" type="presOf" srcId="{FB3EA8E8-38D3-4880-A28B-99D707E3B355}" destId="{A84E4583-7C87-4983-969E-2EFE53D26741}" srcOrd="0" destOrd="0" presId="urn:microsoft.com/office/officeart/2005/8/layout/venn3"/>
    <dgm:cxn modelId="{A6DF81D9-A28D-46A6-9335-5F11CBD9B7B8}" srcId="{CF42EE78-6F18-42E6-AB72-117B67E08B1D}" destId="{A438D032-E6DE-499D-BE00-45D72E84C0F2}" srcOrd="2" destOrd="0" parTransId="{70FECCF7-3F74-4A57-9C83-180610805674}" sibTransId="{7E135CE3-A0A7-447A-84D6-F9D89E8366A4}"/>
    <dgm:cxn modelId="{98033CB7-484B-4D06-96A8-8021FD0B32FA}" type="presOf" srcId="{A438D032-E6DE-499D-BE00-45D72E84C0F2}" destId="{86CE554A-D213-4EDC-8E51-FC1B90AEA7D6}" srcOrd="0" destOrd="0" presId="urn:microsoft.com/office/officeart/2005/8/layout/venn3"/>
    <dgm:cxn modelId="{2BAB01B5-5D32-41CF-9E84-FA2F16623BC5}" srcId="{CF42EE78-6F18-42E6-AB72-117B67E08B1D}" destId="{FB3EA8E8-38D3-4880-A28B-99D707E3B355}" srcOrd="1" destOrd="0" parTransId="{92956D8B-1461-4668-95F1-8F6522010C01}" sibTransId="{E2034F33-6C19-4E30-9AB9-26D251C4AE26}"/>
    <dgm:cxn modelId="{FA2ED944-E5AA-4CB4-A445-CAA121A03A06}" srcId="{CF42EE78-6F18-42E6-AB72-117B67E08B1D}" destId="{E63D48F2-546D-4520-A85C-9AFC0D2E4F46}" srcOrd="3" destOrd="0" parTransId="{24ECD6D0-1B80-4C53-9334-F7A0A996E9B0}" sibTransId="{4129C3BD-FC51-4BF5-B18C-6413D54DE3DE}"/>
    <dgm:cxn modelId="{DB8058E9-BACB-44DF-BE14-707AB468ABD1}" type="presOf" srcId="{F6023B44-658E-46D0-AFC2-94551DCA9BF6}" destId="{9E5FEC9E-3FC2-4D63-990D-0B61C861B057}" srcOrd="0" destOrd="0" presId="urn:microsoft.com/office/officeart/2005/8/layout/venn3"/>
    <dgm:cxn modelId="{0B3FFC36-E7BF-4463-9AAE-324544660698}" type="presOf" srcId="{CF42EE78-6F18-42E6-AB72-117B67E08B1D}" destId="{1CE8A881-4271-4283-9934-E1E3D106E36A}" srcOrd="0" destOrd="0" presId="urn:microsoft.com/office/officeart/2005/8/layout/venn3"/>
    <dgm:cxn modelId="{B840116B-437B-4B14-B7FB-CFB7A72203E4}" srcId="{CF42EE78-6F18-42E6-AB72-117B67E08B1D}" destId="{F6023B44-658E-46D0-AFC2-94551DCA9BF6}" srcOrd="0" destOrd="0" parTransId="{807572F2-E9E3-4F8B-840E-545544307D64}" sibTransId="{B90A996C-D8BA-4650-BAC1-487C133BB36B}"/>
    <dgm:cxn modelId="{D342083B-BC9D-43B3-99FB-8FC9644493A8}" type="presParOf" srcId="{1CE8A881-4271-4283-9934-E1E3D106E36A}" destId="{9E5FEC9E-3FC2-4D63-990D-0B61C861B057}" srcOrd="0" destOrd="0" presId="urn:microsoft.com/office/officeart/2005/8/layout/venn3"/>
    <dgm:cxn modelId="{A5395A08-6963-4B06-B4BE-F6B06705870A}" type="presParOf" srcId="{1CE8A881-4271-4283-9934-E1E3D106E36A}" destId="{782AA329-AA52-47D2-B430-9914310CE8B6}" srcOrd="1" destOrd="0" presId="urn:microsoft.com/office/officeart/2005/8/layout/venn3"/>
    <dgm:cxn modelId="{7CC911CD-5627-41F8-AC46-4460C32DE599}" type="presParOf" srcId="{1CE8A881-4271-4283-9934-E1E3D106E36A}" destId="{A84E4583-7C87-4983-969E-2EFE53D26741}" srcOrd="2" destOrd="0" presId="urn:microsoft.com/office/officeart/2005/8/layout/venn3"/>
    <dgm:cxn modelId="{E3152300-DAB9-4136-8517-91A687768BE6}" type="presParOf" srcId="{1CE8A881-4271-4283-9934-E1E3D106E36A}" destId="{727EE77D-B1CA-46D1-B406-878062A9EF8F}" srcOrd="3" destOrd="0" presId="urn:microsoft.com/office/officeart/2005/8/layout/venn3"/>
    <dgm:cxn modelId="{D6F9C35D-7923-4331-858C-8FEA753B5525}" type="presParOf" srcId="{1CE8A881-4271-4283-9934-E1E3D106E36A}" destId="{86CE554A-D213-4EDC-8E51-FC1B90AEA7D6}" srcOrd="4" destOrd="0" presId="urn:microsoft.com/office/officeart/2005/8/layout/venn3"/>
    <dgm:cxn modelId="{799AECD3-8AB9-4AE5-A55D-045223EE2C34}" type="presParOf" srcId="{1CE8A881-4271-4283-9934-E1E3D106E36A}" destId="{6FE6E14F-2D49-4272-9350-721E539E2C93}" srcOrd="5" destOrd="0" presId="urn:microsoft.com/office/officeart/2005/8/layout/venn3"/>
    <dgm:cxn modelId="{8572E214-A2DE-41BA-93D1-3FB920972C23}" type="presParOf" srcId="{1CE8A881-4271-4283-9934-E1E3D106E36A}" destId="{410EC5C0-6F6B-4B57-AFF0-960CAD1FCC0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C2113-9498-4E4C-8F9A-A8FDDDF0361E}">
      <dsp:nvSpPr>
        <dsp:cNvPr id="0" name=""/>
        <dsp:cNvSpPr/>
      </dsp:nvSpPr>
      <dsp:spPr>
        <a:xfrm>
          <a:off x="0" y="0"/>
          <a:ext cx="6654654" cy="1720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Внутрішній аудит є одним із видів внутрішньогосподарського контролю суб'єктів підприємницької діяльності.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898786" cy="1720596"/>
      </dsp:txXfrm>
    </dsp:sp>
    <dsp:sp modelId="{67907531-9D56-4111-B57D-8A3AF8B18C4B}">
      <dsp:nvSpPr>
        <dsp:cNvPr id="0" name=""/>
        <dsp:cNvSpPr/>
      </dsp:nvSpPr>
      <dsp:spPr>
        <a:xfrm>
          <a:off x="587175" y="2007362"/>
          <a:ext cx="6654654" cy="1720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Необхідність впровадження внутрішнього аудиту в комерційні організації виникає у </a:t>
          </a:r>
          <a:r>
            <a:rPr lang="uk-UA" sz="2000" kern="1200" dirty="0" err="1" smtClean="0">
              <a:latin typeface="Times New Roman" pitchFamily="18" charset="0"/>
              <a:cs typeface="Times New Roman" pitchFamily="18" charset="0"/>
            </a:rPr>
            <a:t>зв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kern="1200" dirty="0" err="1" smtClean="0">
              <a:latin typeface="Times New Roman" pitchFamily="18" charset="0"/>
              <a:cs typeface="Times New Roman" pitchFamily="18" charset="0"/>
            </a:rPr>
            <a:t>язку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з потребами вищої ланки керівництва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175" y="2007362"/>
        <a:ext cx="4949091" cy="1720595"/>
      </dsp:txXfrm>
    </dsp:sp>
    <dsp:sp modelId="{595A0282-ADCB-40A8-A149-CF21231B622B}">
      <dsp:nvSpPr>
        <dsp:cNvPr id="0" name=""/>
        <dsp:cNvSpPr/>
      </dsp:nvSpPr>
      <dsp:spPr>
        <a:xfrm>
          <a:off x="1174350" y="4014724"/>
          <a:ext cx="6654654" cy="1720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Внутрішні аудитори здійснюють незалежне експертне оцінювання управлінських функцій фірми чи компанії. Надають  фірмі, яка здійснює управління, результати аналізу, оцінювання, рекомендації, поради й інформацію про діяльність підприємства, яке вони перевіряють.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74350" y="4014724"/>
        <a:ext cx="4949091" cy="1720595"/>
      </dsp:txXfrm>
    </dsp:sp>
    <dsp:sp modelId="{57142E65-4797-4A40-8A2D-C44549418772}">
      <dsp:nvSpPr>
        <dsp:cNvPr id="0" name=""/>
        <dsp:cNvSpPr/>
      </dsp:nvSpPr>
      <dsp:spPr>
        <a:xfrm>
          <a:off x="5536266" y="1304785"/>
          <a:ext cx="1118387" cy="111838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36266" y="1304785"/>
        <a:ext cx="1118387" cy="1118387"/>
      </dsp:txXfrm>
    </dsp:sp>
    <dsp:sp modelId="{624AB2FC-747F-4A13-B767-02AA04A8656D}">
      <dsp:nvSpPr>
        <dsp:cNvPr id="0" name=""/>
        <dsp:cNvSpPr/>
      </dsp:nvSpPr>
      <dsp:spPr>
        <a:xfrm>
          <a:off x="6123442" y="3300676"/>
          <a:ext cx="1118387" cy="111838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23442" y="3300676"/>
        <a:ext cx="1118387" cy="11183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165E6-CFF9-4736-B163-9BF632C6B0BE}">
      <dsp:nvSpPr>
        <dsp:cNvPr id="0" name=""/>
        <dsp:cNvSpPr/>
      </dsp:nvSpPr>
      <dsp:spPr>
        <a:xfrm>
          <a:off x="0" y="157373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7D8FA-D71A-4A42-8028-3F0295E8B68F}">
      <dsp:nvSpPr>
        <dsp:cNvPr id="0" name=""/>
        <dsp:cNvSpPr/>
      </dsp:nvSpPr>
      <dsp:spPr>
        <a:xfrm>
          <a:off x="398634" y="9773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Перевірка бухгалтерської інформації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9773"/>
        <a:ext cx="5580887" cy="295200"/>
      </dsp:txXfrm>
    </dsp:sp>
    <dsp:sp modelId="{1876D92D-831E-47D8-87F6-FA5602674C40}">
      <dsp:nvSpPr>
        <dsp:cNvPr id="0" name=""/>
        <dsp:cNvSpPr/>
      </dsp:nvSpPr>
      <dsp:spPr>
        <a:xfrm>
          <a:off x="0" y="610973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9C20F-64B8-4F97-B093-D61A5BC7DD6F}">
      <dsp:nvSpPr>
        <dsp:cNvPr id="0" name=""/>
        <dsp:cNvSpPr/>
      </dsp:nvSpPr>
      <dsp:spPr>
        <a:xfrm>
          <a:off x="398634" y="463373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668486"/>
                <a:satOff val="-930"/>
                <a:lumOff val="-3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68486"/>
                <a:satOff val="-930"/>
                <a:lumOff val="-3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68486"/>
                <a:satOff val="-930"/>
                <a:lumOff val="-3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Перевірка оперативних даних,якими користується система управління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463373"/>
        <a:ext cx="5580887" cy="295200"/>
      </dsp:txXfrm>
    </dsp:sp>
    <dsp:sp modelId="{A6387712-343D-4662-B956-70824B440EEF}">
      <dsp:nvSpPr>
        <dsp:cNvPr id="0" name=""/>
        <dsp:cNvSpPr/>
      </dsp:nvSpPr>
      <dsp:spPr>
        <a:xfrm>
          <a:off x="0" y="1064573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35190-1352-4B5E-AA09-99795200DF1E}">
      <dsp:nvSpPr>
        <dsp:cNvPr id="0" name=""/>
        <dsp:cNvSpPr/>
      </dsp:nvSpPr>
      <dsp:spPr>
        <a:xfrm>
          <a:off x="398634" y="916973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1336972"/>
                <a:satOff val="-1860"/>
                <a:lumOff val="-7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36972"/>
                <a:satOff val="-1860"/>
                <a:lumOff val="-7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36972"/>
                <a:satOff val="-1860"/>
                <a:lumOff val="-7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Перевірка засобів і способів ідентифікації інформації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916973"/>
        <a:ext cx="5580887" cy="295200"/>
      </dsp:txXfrm>
    </dsp:sp>
    <dsp:sp modelId="{DAEF7755-AF68-4FE6-8112-A6200805D2B6}">
      <dsp:nvSpPr>
        <dsp:cNvPr id="0" name=""/>
        <dsp:cNvSpPr/>
      </dsp:nvSpPr>
      <dsp:spPr>
        <a:xfrm>
          <a:off x="0" y="1518173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70DD2-2096-40E0-ADC2-46F9C58A9821}">
      <dsp:nvSpPr>
        <dsp:cNvPr id="0" name=""/>
        <dsp:cNvSpPr/>
      </dsp:nvSpPr>
      <dsp:spPr>
        <a:xfrm>
          <a:off x="398634" y="1370573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2005458"/>
                <a:satOff val="-2789"/>
                <a:lumOff val="-10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005458"/>
                <a:satOff val="-2789"/>
                <a:lumOff val="-10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005458"/>
                <a:satOff val="-2789"/>
                <a:lumOff val="-10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Вивчення окремих статей звітності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1370573"/>
        <a:ext cx="5580887" cy="295200"/>
      </dsp:txXfrm>
    </dsp:sp>
    <dsp:sp modelId="{8BD4657E-1571-44BE-ACD1-298E951B2AAC}">
      <dsp:nvSpPr>
        <dsp:cNvPr id="0" name=""/>
        <dsp:cNvSpPr/>
      </dsp:nvSpPr>
      <dsp:spPr>
        <a:xfrm>
          <a:off x="0" y="1971773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673944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AEEF-B648-4D26-950A-062BC8AE6E47}">
      <dsp:nvSpPr>
        <dsp:cNvPr id="0" name=""/>
        <dsp:cNvSpPr/>
      </dsp:nvSpPr>
      <dsp:spPr>
        <a:xfrm>
          <a:off x="398634" y="1824173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2673944"/>
                <a:satOff val="-3719"/>
                <a:lumOff val="-14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673944"/>
                <a:satOff val="-3719"/>
                <a:lumOff val="-14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673944"/>
                <a:satOff val="-3719"/>
                <a:lumOff val="-14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Перевірка сальдо і оборотів за окремими рахунками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бухобліку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1824173"/>
        <a:ext cx="5580887" cy="295200"/>
      </dsp:txXfrm>
    </dsp:sp>
    <dsp:sp modelId="{E08C9ABF-C7BE-494D-900B-D82576EE2179}">
      <dsp:nvSpPr>
        <dsp:cNvPr id="0" name=""/>
        <dsp:cNvSpPr/>
      </dsp:nvSpPr>
      <dsp:spPr>
        <a:xfrm>
          <a:off x="0" y="2425373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42430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88BC8-7BDB-4E5B-8D40-FD53F921E4C7}">
      <dsp:nvSpPr>
        <dsp:cNvPr id="0" name=""/>
        <dsp:cNvSpPr/>
      </dsp:nvSpPr>
      <dsp:spPr>
        <a:xfrm>
          <a:off x="398634" y="2277773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3342430"/>
                <a:satOff val="-4649"/>
                <a:lumOff val="-17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42430"/>
                <a:satOff val="-4649"/>
                <a:lumOff val="-17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42430"/>
                <a:satOff val="-4649"/>
                <a:lumOff val="-17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Перевірка і моніторинг системи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бухобліку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2277773"/>
        <a:ext cx="5580887" cy="295200"/>
      </dsp:txXfrm>
    </dsp:sp>
    <dsp:sp modelId="{0873E93D-1EDD-4B66-B186-88FE317D9575}">
      <dsp:nvSpPr>
        <dsp:cNvPr id="0" name=""/>
        <dsp:cNvSpPr/>
      </dsp:nvSpPr>
      <dsp:spPr>
        <a:xfrm>
          <a:off x="0" y="2878973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10916"/>
              <a:satOff val="-5579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C81EF-EAFC-4884-B673-AC646D27568D}">
      <dsp:nvSpPr>
        <dsp:cNvPr id="0" name=""/>
        <dsp:cNvSpPr/>
      </dsp:nvSpPr>
      <dsp:spPr>
        <a:xfrm>
          <a:off x="398634" y="2731373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4010916"/>
                <a:satOff val="-5579"/>
                <a:lumOff val="-21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10916"/>
                <a:satOff val="-5579"/>
                <a:lumOff val="-21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10916"/>
                <a:satOff val="-5579"/>
                <a:lumOff val="-21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Перевірка дотримання законів і внутрішніх правил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2731373"/>
        <a:ext cx="5580887" cy="295200"/>
      </dsp:txXfrm>
    </dsp:sp>
    <dsp:sp modelId="{B5D21193-824E-4984-8E4E-7F727D99E172}">
      <dsp:nvSpPr>
        <dsp:cNvPr id="0" name=""/>
        <dsp:cNvSpPr/>
      </dsp:nvSpPr>
      <dsp:spPr>
        <a:xfrm>
          <a:off x="0" y="3332574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679402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9E39E-18EF-4DA7-9C0B-40C2C08175C9}">
      <dsp:nvSpPr>
        <dsp:cNvPr id="0" name=""/>
        <dsp:cNvSpPr/>
      </dsp:nvSpPr>
      <dsp:spPr>
        <a:xfrm>
          <a:off x="398634" y="3184973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4679402"/>
                <a:satOff val="-6509"/>
                <a:lumOff val="-24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679402"/>
                <a:satOff val="-6509"/>
                <a:lumOff val="-24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679402"/>
                <a:satOff val="-6509"/>
                <a:lumOff val="-24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Контроль за дисципліною виконання рішень керівництва або власників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3184973"/>
        <a:ext cx="5580887" cy="295200"/>
      </dsp:txXfrm>
    </dsp:sp>
    <dsp:sp modelId="{47A49212-DF7D-4E54-8C93-69260646DC3A}">
      <dsp:nvSpPr>
        <dsp:cNvPr id="0" name=""/>
        <dsp:cNvSpPr/>
      </dsp:nvSpPr>
      <dsp:spPr>
        <a:xfrm>
          <a:off x="0" y="3786174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347888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A3762-E93F-435F-B352-FCC32E7CC1B9}">
      <dsp:nvSpPr>
        <dsp:cNvPr id="0" name=""/>
        <dsp:cNvSpPr/>
      </dsp:nvSpPr>
      <dsp:spPr>
        <a:xfrm>
          <a:off x="398634" y="3638574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5347888"/>
                <a:satOff val="-7439"/>
                <a:lumOff val="-28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347888"/>
                <a:satOff val="-7439"/>
                <a:lumOff val="-28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347888"/>
                <a:satOff val="-7439"/>
                <a:lumOff val="-28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Вивчення та оцінка ефективності системи внутрішнього контролю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3638574"/>
        <a:ext cx="5580887" cy="295200"/>
      </dsp:txXfrm>
    </dsp:sp>
    <dsp:sp modelId="{DD0555E8-F38B-4F47-8753-C835599E26F9}">
      <dsp:nvSpPr>
        <dsp:cNvPr id="0" name=""/>
        <dsp:cNvSpPr/>
      </dsp:nvSpPr>
      <dsp:spPr>
        <a:xfrm>
          <a:off x="0" y="4239774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715D4-430C-4FED-B14E-4D25E8818ED7}">
      <dsp:nvSpPr>
        <dsp:cNvPr id="0" name=""/>
        <dsp:cNvSpPr/>
      </dsp:nvSpPr>
      <dsp:spPr>
        <a:xfrm>
          <a:off x="398634" y="4092174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6016373"/>
                <a:satOff val="-8368"/>
                <a:lumOff val="-32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16373"/>
                <a:satOff val="-8368"/>
                <a:lumOff val="-32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16373"/>
                <a:satOff val="-8368"/>
                <a:lumOff val="-32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Контроль дотримання комерційної таємниці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4092174"/>
        <a:ext cx="5580887" cy="295200"/>
      </dsp:txXfrm>
    </dsp:sp>
    <dsp:sp modelId="{75D8F59E-829E-4CC5-9E7D-1E52C46864ED}">
      <dsp:nvSpPr>
        <dsp:cNvPr id="0" name=""/>
        <dsp:cNvSpPr/>
      </dsp:nvSpPr>
      <dsp:spPr>
        <a:xfrm>
          <a:off x="0" y="4693374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684860"/>
              <a:satOff val="-929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C2658-70BC-420A-B242-E6EEEC1AC48E}">
      <dsp:nvSpPr>
        <dsp:cNvPr id="0" name=""/>
        <dsp:cNvSpPr/>
      </dsp:nvSpPr>
      <dsp:spPr>
        <a:xfrm>
          <a:off x="398634" y="4545774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6684860"/>
                <a:satOff val="-9298"/>
                <a:lumOff val="-35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684860"/>
                <a:satOff val="-9298"/>
                <a:lumOff val="-35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684860"/>
                <a:satOff val="-9298"/>
                <a:lumOff val="-35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Оцінка ефективності використання ресурсів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4545774"/>
        <a:ext cx="5580887" cy="295200"/>
      </dsp:txXfrm>
    </dsp:sp>
    <dsp:sp modelId="{AF859D18-7135-46B4-BF12-CE9CCA2352D1}">
      <dsp:nvSpPr>
        <dsp:cNvPr id="0" name=""/>
        <dsp:cNvSpPr/>
      </dsp:nvSpPr>
      <dsp:spPr>
        <a:xfrm>
          <a:off x="0" y="5146974"/>
          <a:ext cx="797269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71099-5270-42B7-84C9-346C20540494}">
      <dsp:nvSpPr>
        <dsp:cNvPr id="0" name=""/>
        <dsp:cNvSpPr/>
      </dsp:nvSpPr>
      <dsp:spPr>
        <a:xfrm>
          <a:off x="398634" y="4999374"/>
          <a:ext cx="5580887" cy="29520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0944" tIns="0" rIns="2109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Рекомендації щодо усунення невідповідностей,підвищення ефективності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34" y="4999374"/>
        <a:ext cx="5580887" cy="295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71CC3-BD54-4A2E-9F0C-B18F8021ED96}">
      <dsp:nvSpPr>
        <dsp:cNvPr id="0" name=""/>
        <dsp:cNvSpPr/>
      </dsp:nvSpPr>
      <dsp:spPr>
        <a:xfrm rot="5400000">
          <a:off x="-119845" y="122744"/>
          <a:ext cx="798968" cy="55927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9845" y="122744"/>
        <a:ext cx="798968" cy="559277"/>
      </dsp:txXfrm>
    </dsp:sp>
    <dsp:sp modelId="{97FCC605-EA86-45EB-8CC1-435527661EEA}">
      <dsp:nvSpPr>
        <dsp:cNvPr id="0" name=""/>
        <dsp:cNvSpPr/>
      </dsp:nvSpPr>
      <dsp:spPr>
        <a:xfrm rot="5400000">
          <a:off x="4075991" y="-3513814"/>
          <a:ext cx="519329" cy="7552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повна вища освіта економічного або юридичного напряму підготовки на рівні магістр, спеціаліст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5991" y="-3513814"/>
        <a:ext cx="519329" cy="7552756"/>
      </dsp:txXfrm>
    </dsp:sp>
    <dsp:sp modelId="{CB888834-F5C3-42DE-AEE4-F759AA74F05C}">
      <dsp:nvSpPr>
        <dsp:cNvPr id="0" name=""/>
        <dsp:cNvSpPr/>
      </dsp:nvSpPr>
      <dsp:spPr>
        <a:xfrm rot="5400000">
          <a:off x="-119845" y="837702"/>
          <a:ext cx="798968" cy="559277"/>
        </a:xfrm>
        <a:prstGeom prst="chevron">
          <a:avLst/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6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9845" y="837702"/>
        <a:ext cx="798968" cy="559277"/>
      </dsp:txXfrm>
    </dsp:sp>
    <dsp:sp modelId="{BEA3168D-685A-4A03-B09B-D449ACDBA3D1}">
      <dsp:nvSpPr>
        <dsp:cNvPr id="0" name=""/>
        <dsp:cNvSpPr/>
      </dsp:nvSpPr>
      <dsp:spPr>
        <a:xfrm rot="5400000">
          <a:off x="4075991" y="-2798856"/>
          <a:ext cx="519329" cy="7552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професійне знання стандартів аудиту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5991" y="-2798856"/>
        <a:ext cx="519329" cy="7552756"/>
      </dsp:txXfrm>
    </dsp:sp>
    <dsp:sp modelId="{D0F870B9-D20E-4B37-8149-81E843D805E3}">
      <dsp:nvSpPr>
        <dsp:cNvPr id="0" name=""/>
        <dsp:cNvSpPr/>
      </dsp:nvSpPr>
      <dsp:spPr>
        <a:xfrm rot="5400000">
          <a:off x="-119845" y="1552660"/>
          <a:ext cx="798968" cy="559277"/>
        </a:xfrm>
        <a:prstGeom prst="chevron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9845" y="1552660"/>
        <a:ext cx="798968" cy="559277"/>
      </dsp:txXfrm>
    </dsp:sp>
    <dsp:sp modelId="{D463AB26-2C1B-4E1D-82C3-186F5F0890BC}">
      <dsp:nvSpPr>
        <dsp:cNvPr id="0" name=""/>
        <dsp:cNvSpPr/>
      </dsp:nvSpPr>
      <dsp:spPr>
        <a:xfrm rot="5400000">
          <a:off x="4075991" y="-2083898"/>
          <a:ext cx="519329" cy="7552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навики комунікації та дотримання принципів етичної поведінки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5991" y="-2083898"/>
        <a:ext cx="519329" cy="7552756"/>
      </dsp:txXfrm>
    </dsp:sp>
    <dsp:sp modelId="{B0D468FC-F910-4229-BDF8-B7400824C9C5}">
      <dsp:nvSpPr>
        <dsp:cNvPr id="0" name=""/>
        <dsp:cNvSpPr/>
      </dsp:nvSpPr>
      <dsp:spPr>
        <a:xfrm rot="5400000">
          <a:off x="-119845" y="2267618"/>
          <a:ext cx="798968" cy="559277"/>
        </a:xfrm>
        <a:prstGeom prst="chevron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9845" y="2267618"/>
        <a:ext cx="798968" cy="559277"/>
      </dsp:txXfrm>
    </dsp:sp>
    <dsp:sp modelId="{D5D10209-4150-474E-AB7A-D232F059AED1}">
      <dsp:nvSpPr>
        <dsp:cNvPr id="0" name=""/>
        <dsp:cNvSpPr/>
      </dsp:nvSpPr>
      <dsp:spPr>
        <a:xfrm rot="5400000">
          <a:off x="4075991" y="-1368940"/>
          <a:ext cx="519329" cy="7552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досвід роботи, необхідний для виконання обов'язків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5991" y="-1368940"/>
        <a:ext cx="519329" cy="7552756"/>
      </dsp:txXfrm>
    </dsp:sp>
    <dsp:sp modelId="{6ADC8B22-AF7B-43AF-B457-B3B95F1C0D4B}">
      <dsp:nvSpPr>
        <dsp:cNvPr id="0" name=""/>
        <dsp:cNvSpPr/>
      </dsp:nvSpPr>
      <dsp:spPr>
        <a:xfrm rot="5400000">
          <a:off x="-119845" y="2982576"/>
          <a:ext cx="798968" cy="559277"/>
        </a:xfrm>
        <a:prstGeom prst="chevron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9845" y="2982576"/>
        <a:ext cx="798968" cy="559277"/>
      </dsp:txXfrm>
    </dsp:sp>
    <dsp:sp modelId="{82A9EB1A-9A91-49C6-A088-04172526F5A6}">
      <dsp:nvSpPr>
        <dsp:cNvPr id="0" name=""/>
        <dsp:cNvSpPr/>
      </dsp:nvSpPr>
      <dsp:spPr>
        <a:xfrm rot="5400000">
          <a:off x="4075991" y="-653982"/>
          <a:ext cx="519329" cy="7552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розуміння особливостей бізнес-процесів, організації операційної діяльності підприємства та відповідних нормативних вимог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5991" y="-653982"/>
        <a:ext cx="519329" cy="7552756"/>
      </dsp:txXfrm>
    </dsp:sp>
    <dsp:sp modelId="{C0F7521D-4CA7-4092-8E07-47422B8F27A5}">
      <dsp:nvSpPr>
        <dsp:cNvPr id="0" name=""/>
        <dsp:cNvSpPr/>
      </dsp:nvSpPr>
      <dsp:spPr>
        <a:xfrm rot="5400000">
          <a:off x="-119845" y="3697533"/>
          <a:ext cx="798968" cy="559277"/>
        </a:xfrm>
        <a:prstGeom prst="chevron">
          <a:avLst/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8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9845" y="3697533"/>
        <a:ext cx="798968" cy="559277"/>
      </dsp:txXfrm>
    </dsp:sp>
    <dsp:sp modelId="{50337289-82AB-4AAA-9910-E4BDCAC55654}">
      <dsp:nvSpPr>
        <dsp:cNvPr id="0" name=""/>
        <dsp:cNvSpPr/>
      </dsp:nvSpPr>
      <dsp:spPr>
        <a:xfrm rot="5400000">
          <a:off x="4075991" y="60975"/>
          <a:ext cx="519329" cy="7552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спеціальні знання з таких галузей як: фінанси, бухгалтерський облік та стандарти фінансової звітності, право, інформаційні технології, податки, будівництво, виробництво тощо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5991" y="60975"/>
        <a:ext cx="519329" cy="7552756"/>
      </dsp:txXfrm>
    </dsp:sp>
    <dsp:sp modelId="{8CA69F5D-F65B-42A5-951C-F6133DD32D13}">
      <dsp:nvSpPr>
        <dsp:cNvPr id="0" name=""/>
        <dsp:cNvSpPr/>
      </dsp:nvSpPr>
      <dsp:spPr>
        <a:xfrm rot="5400000">
          <a:off x="-119845" y="4412491"/>
          <a:ext cx="798968" cy="559277"/>
        </a:xfrm>
        <a:prstGeom prst="chevron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9845" y="4412491"/>
        <a:ext cx="798968" cy="559277"/>
      </dsp:txXfrm>
    </dsp:sp>
    <dsp:sp modelId="{1738EA3B-9F8B-4958-8F5A-3B96643411BC}">
      <dsp:nvSpPr>
        <dsp:cNvPr id="0" name=""/>
        <dsp:cNvSpPr/>
      </dsp:nvSpPr>
      <dsp:spPr>
        <a:xfrm rot="5400000">
          <a:off x="4075991" y="775933"/>
          <a:ext cx="519329" cy="7552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знання принципів управління, в т.ч. корпоративного управління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5991" y="775933"/>
        <a:ext cx="519329" cy="75527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4EEDD9-6765-4CFA-8BB2-5BF2CC26FA13}">
      <dsp:nvSpPr>
        <dsp:cNvPr id="0" name=""/>
        <dsp:cNvSpPr/>
      </dsp:nvSpPr>
      <dsp:spPr>
        <a:xfrm rot="16200000">
          <a:off x="-2199260" y="2994465"/>
          <a:ext cx="4636008" cy="14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4936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САР/СIPA (Certified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Accounting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Practitioner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/ Certified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International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Professional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Accountant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2199260" y="2994465"/>
        <a:ext cx="4636008" cy="141659"/>
      </dsp:txXfrm>
    </dsp:sp>
    <dsp:sp modelId="{ECF48A3A-DFAA-4830-B3A1-10B86091DAF8}">
      <dsp:nvSpPr>
        <dsp:cNvPr id="0" name=""/>
        <dsp:cNvSpPr/>
      </dsp:nvSpPr>
      <dsp:spPr>
        <a:xfrm>
          <a:off x="189573" y="747291"/>
          <a:ext cx="705616" cy="46360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2493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видають три професійні об’єднання – члени ЄССБА своїм членам на підставі успішно складених іспитів в Універсальній екзаменаційній мережі: Українська асоціація сертифікованих бухгалтерів і аудиторів (УАСБА);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Федерація аудиторів, бухгалтерів і фінансистів агропромислового комплексу України (ФАБФ АПКУ); 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Федерація професійних бухгалтерів та аудиторів України (ФПБАУ).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573" y="747291"/>
        <a:ext cx="705616" cy="4636008"/>
      </dsp:txXfrm>
    </dsp:sp>
    <dsp:sp modelId="{FF00E082-C8F7-46D7-8F9F-ECEA8A7327FD}">
      <dsp:nvSpPr>
        <dsp:cNvPr id="0" name=""/>
        <dsp:cNvSpPr/>
      </dsp:nvSpPr>
      <dsp:spPr>
        <a:xfrm>
          <a:off x="47913" y="560300"/>
          <a:ext cx="283319" cy="2833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B54F15-FFEB-4447-8E7A-ADB0C397811E}">
      <dsp:nvSpPr>
        <dsp:cNvPr id="0" name=""/>
        <dsp:cNvSpPr/>
      </dsp:nvSpPr>
      <dsp:spPr>
        <a:xfrm rot="16200000">
          <a:off x="-1175127" y="2994465"/>
          <a:ext cx="4636008" cy="14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4936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CIA (Certified Internal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Auditor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1175127" y="2994465"/>
        <a:ext cx="4636008" cy="141659"/>
      </dsp:txXfrm>
    </dsp:sp>
    <dsp:sp modelId="{4B8E17BC-2C88-48B3-96EE-7ED20A41EB4C}">
      <dsp:nvSpPr>
        <dsp:cNvPr id="0" name=""/>
        <dsp:cNvSpPr/>
      </dsp:nvSpPr>
      <dsp:spPr>
        <a:xfrm>
          <a:off x="1213706" y="747291"/>
          <a:ext cx="705616" cy="4636008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2493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міжнародна кваліфікація «Дипломований внутрішній аудитор», що присвоюється Інститутом внутрішніх аудиторів США (</a:t>
          </a:r>
          <a:r>
            <a:rPr lang="uk-UA" sz="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Institute</a:t>
          </a: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Internal </a:t>
          </a:r>
          <a:r>
            <a:rPr lang="uk-UA" sz="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Auditors</a:t>
          </a: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3706" y="747291"/>
        <a:ext cx="705616" cy="4636008"/>
      </dsp:txXfrm>
    </dsp:sp>
    <dsp:sp modelId="{4E85D083-FDAB-49DA-85A8-9B326502998F}">
      <dsp:nvSpPr>
        <dsp:cNvPr id="0" name=""/>
        <dsp:cNvSpPr/>
      </dsp:nvSpPr>
      <dsp:spPr>
        <a:xfrm>
          <a:off x="1072046" y="560300"/>
          <a:ext cx="283319" cy="2833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E7BF5D-0DB4-4DD4-BE96-63874D7EDB14}">
      <dsp:nvSpPr>
        <dsp:cNvPr id="0" name=""/>
        <dsp:cNvSpPr/>
      </dsp:nvSpPr>
      <dsp:spPr>
        <a:xfrm rot="16200000">
          <a:off x="-150994" y="2994465"/>
          <a:ext cx="4636008" cy="14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4936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ACCA (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Association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Chartered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Certified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Accountants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150994" y="2994465"/>
        <a:ext cx="4636008" cy="141659"/>
      </dsp:txXfrm>
    </dsp:sp>
    <dsp:sp modelId="{BC4FC8E9-19A0-4699-A785-ECCE0B1257BE}">
      <dsp:nvSpPr>
        <dsp:cNvPr id="0" name=""/>
        <dsp:cNvSpPr/>
      </dsp:nvSpPr>
      <dsp:spPr>
        <a:xfrm>
          <a:off x="2237839" y="747291"/>
          <a:ext cx="705616" cy="4636008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2493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диплом  </a:t>
          </a:r>
          <a:r>
            <a:rPr lang="uk-UA" sz="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Ассоціації</a:t>
          </a: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Дипломованих Сертифікованих Бухгалтерів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7839" y="747291"/>
        <a:ext cx="705616" cy="4636008"/>
      </dsp:txXfrm>
    </dsp:sp>
    <dsp:sp modelId="{735B51C9-7E71-42EE-AEEC-BB41FF8EB93C}">
      <dsp:nvSpPr>
        <dsp:cNvPr id="0" name=""/>
        <dsp:cNvSpPr/>
      </dsp:nvSpPr>
      <dsp:spPr>
        <a:xfrm>
          <a:off x="2096179" y="560300"/>
          <a:ext cx="283319" cy="28331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D16895-F389-451D-BB8D-9A6953D9BD4F}">
      <dsp:nvSpPr>
        <dsp:cNvPr id="0" name=""/>
        <dsp:cNvSpPr/>
      </dsp:nvSpPr>
      <dsp:spPr>
        <a:xfrm rot="16200000">
          <a:off x="873138" y="2994465"/>
          <a:ext cx="4636008" cy="14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4936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CFA (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Chartered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Financial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Analyst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873138" y="2994465"/>
        <a:ext cx="4636008" cy="141659"/>
      </dsp:txXfrm>
    </dsp:sp>
    <dsp:sp modelId="{267CBA6B-794A-4EDB-88B6-D8167049339E}">
      <dsp:nvSpPr>
        <dsp:cNvPr id="0" name=""/>
        <dsp:cNvSpPr/>
      </dsp:nvSpPr>
      <dsp:spPr>
        <a:xfrm>
          <a:off x="3261972" y="747291"/>
          <a:ext cx="705616" cy="4636008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2493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сертифікат «Дипломований фінансовій аналітик»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1972" y="747291"/>
        <a:ext cx="705616" cy="4636008"/>
      </dsp:txXfrm>
    </dsp:sp>
    <dsp:sp modelId="{5CDF1A82-385B-44DB-B339-689FE1EB6CC9}">
      <dsp:nvSpPr>
        <dsp:cNvPr id="0" name=""/>
        <dsp:cNvSpPr/>
      </dsp:nvSpPr>
      <dsp:spPr>
        <a:xfrm>
          <a:off x="3120312" y="560300"/>
          <a:ext cx="283319" cy="28331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AC1305-2187-4562-8F13-942B3FD7005B}">
      <dsp:nvSpPr>
        <dsp:cNvPr id="0" name=""/>
        <dsp:cNvSpPr/>
      </dsp:nvSpPr>
      <dsp:spPr>
        <a:xfrm rot="16200000">
          <a:off x="1897271" y="2994465"/>
          <a:ext cx="4636008" cy="14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4936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CIMA (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Chartered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Institute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Management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Accountants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897271" y="2994465"/>
        <a:ext cx="4636008" cy="141659"/>
      </dsp:txXfrm>
    </dsp:sp>
    <dsp:sp modelId="{6088DBB8-22A2-4C71-A57F-F9AA57B16E43}">
      <dsp:nvSpPr>
        <dsp:cNvPr id="0" name=""/>
        <dsp:cNvSpPr/>
      </dsp:nvSpPr>
      <dsp:spPr>
        <a:xfrm>
          <a:off x="4286105" y="747291"/>
          <a:ext cx="705616" cy="4636008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2493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сертифікат Міжнародної асоціації спеціалістів з управлінського обліку </a:t>
          </a:r>
          <a:r>
            <a:rPr lang="uk-UA" sz="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Обєднаного</a:t>
          </a: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Королівства Великобританія і Північної Ірландії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6105" y="747291"/>
        <a:ext cx="705616" cy="4636008"/>
      </dsp:txXfrm>
    </dsp:sp>
    <dsp:sp modelId="{27A9541D-B59D-453B-BD39-018E4C2F9D0B}">
      <dsp:nvSpPr>
        <dsp:cNvPr id="0" name=""/>
        <dsp:cNvSpPr/>
      </dsp:nvSpPr>
      <dsp:spPr>
        <a:xfrm>
          <a:off x="4144445" y="560300"/>
          <a:ext cx="283319" cy="283319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75B544-81AC-404B-AED2-2161EDDB081F}">
      <dsp:nvSpPr>
        <dsp:cNvPr id="0" name=""/>
        <dsp:cNvSpPr/>
      </dsp:nvSpPr>
      <dsp:spPr>
        <a:xfrm rot="16200000">
          <a:off x="2921404" y="2994465"/>
          <a:ext cx="4636008" cy="14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4936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IPFM (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Institute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Professional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Financial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Managers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2921404" y="2994465"/>
        <a:ext cx="4636008" cy="141659"/>
      </dsp:txXfrm>
    </dsp:sp>
    <dsp:sp modelId="{3BCE6B2B-7127-44E4-83C9-1BBD5A50D7CC}">
      <dsp:nvSpPr>
        <dsp:cNvPr id="0" name=""/>
        <dsp:cNvSpPr/>
      </dsp:nvSpPr>
      <dsp:spPr>
        <a:xfrm>
          <a:off x="5310238" y="747291"/>
          <a:ext cx="705616" cy="4636008"/>
        </a:xfrm>
        <a:prstGeom prst="rect">
          <a:avLst/>
        </a:prstGeom>
        <a:gradFill rotWithShape="0">
          <a:gsLst>
            <a:gs pos="0">
              <a:schemeClr val="accent4">
                <a:hueOff val="7425495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5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5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2493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сертифікат Інституту Професійних Фінансових Менеджерів (Великобританія)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10238" y="747291"/>
        <a:ext cx="705616" cy="4636008"/>
      </dsp:txXfrm>
    </dsp:sp>
    <dsp:sp modelId="{F5D20BDD-9244-4FD7-943B-020E120D2FE5}">
      <dsp:nvSpPr>
        <dsp:cNvPr id="0" name=""/>
        <dsp:cNvSpPr/>
      </dsp:nvSpPr>
      <dsp:spPr>
        <a:xfrm>
          <a:off x="5168578" y="560300"/>
          <a:ext cx="283319" cy="283319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19CFB2-52E7-499F-A56C-32091BC8A61E}">
      <dsp:nvSpPr>
        <dsp:cNvPr id="0" name=""/>
        <dsp:cNvSpPr/>
      </dsp:nvSpPr>
      <dsp:spPr>
        <a:xfrm rot="16200000">
          <a:off x="3945537" y="2994465"/>
          <a:ext cx="4636008" cy="14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4936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CISA (Certified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information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systems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auditor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3945537" y="2994465"/>
        <a:ext cx="4636008" cy="141659"/>
      </dsp:txXfrm>
    </dsp:sp>
    <dsp:sp modelId="{1F819FBF-378F-4638-A030-7CE6A575AF1D}">
      <dsp:nvSpPr>
        <dsp:cNvPr id="0" name=""/>
        <dsp:cNvSpPr/>
      </dsp:nvSpPr>
      <dsp:spPr>
        <a:xfrm>
          <a:off x="6334371" y="747291"/>
          <a:ext cx="705616" cy="4636008"/>
        </a:xfrm>
        <a:prstGeom prst="rect">
          <a:avLst/>
        </a:prstGeom>
        <a:gradFill rotWithShape="0">
          <a:gsLst>
            <a:gs pos="0">
              <a:schemeClr val="accent4">
                <a:hueOff val="8910594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4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4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2493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Сертифікований аудитор інформаційних систем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4371" y="747291"/>
        <a:ext cx="705616" cy="4636008"/>
      </dsp:txXfrm>
    </dsp:sp>
    <dsp:sp modelId="{F0793077-A276-4BF1-BB7A-E06B8A377125}">
      <dsp:nvSpPr>
        <dsp:cNvPr id="0" name=""/>
        <dsp:cNvSpPr/>
      </dsp:nvSpPr>
      <dsp:spPr>
        <a:xfrm>
          <a:off x="6192711" y="560300"/>
          <a:ext cx="283319" cy="283319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8B6A0F-A9CC-4CA2-B139-61992952A258}">
      <dsp:nvSpPr>
        <dsp:cNvPr id="0" name=""/>
        <dsp:cNvSpPr/>
      </dsp:nvSpPr>
      <dsp:spPr>
        <a:xfrm rot="16200000">
          <a:off x="4969670" y="2994465"/>
          <a:ext cx="4636008" cy="14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4936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CFE (Certified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fraud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examiner</a:t>
          </a:r>
          <a:r>
            <a:rPr lang="uk-UA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4969670" y="2994465"/>
        <a:ext cx="4636008" cy="141659"/>
      </dsp:txXfrm>
    </dsp:sp>
    <dsp:sp modelId="{629915CE-C9E7-4697-B91F-FF3AB10DDEC8}">
      <dsp:nvSpPr>
        <dsp:cNvPr id="0" name=""/>
        <dsp:cNvSpPr/>
      </dsp:nvSpPr>
      <dsp:spPr>
        <a:xfrm>
          <a:off x="7358504" y="747291"/>
          <a:ext cx="705616" cy="4636008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896" tIns="12493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Сертифікований експерт по виявленню шахрайства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58504" y="747291"/>
        <a:ext cx="705616" cy="4636008"/>
      </dsp:txXfrm>
    </dsp:sp>
    <dsp:sp modelId="{83F95B2C-3A9A-48F1-832E-42FEC8981319}">
      <dsp:nvSpPr>
        <dsp:cNvPr id="0" name=""/>
        <dsp:cNvSpPr/>
      </dsp:nvSpPr>
      <dsp:spPr>
        <a:xfrm>
          <a:off x="7216844" y="560300"/>
          <a:ext cx="283319" cy="283319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FEC9E-3FC2-4D63-990D-0B61C861B057}">
      <dsp:nvSpPr>
        <dsp:cNvPr id="0" name=""/>
        <dsp:cNvSpPr/>
      </dsp:nvSpPr>
      <dsp:spPr>
        <a:xfrm>
          <a:off x="2368" y="1515603"/>
          <a:ext cx="2376814" cy="237681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04" tIns="15240" rIns="13080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визначити склад вимог до претендентів на отримання спеціальності внутрішнього аудитора, принципові підходи до форм і методів підготовки, її об'єму та тривалості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8" y="1515603"/>
        <a:ext cx="2376814" cy="2376814"/>
      </dsp:txXfrm>
    </dsp:sp>
    <dsp:sp modelId="{A84E4583-7C87-4983-969E-2EFE53D26741}">
      <dsp:nvSpPr>
        <dsp:cNvPr id="0" name=""/>
        <dsp:cNvSpPr/>
      </dsp:nvSpPr>
      <dsp:spPr>
        <a:xfrm>
          <a:off x="1903820" y="1515603"/>
          <a:ext cx="2376814" cy="2376814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04" tIns="15240" rIns="13080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розробити і впровадити у виробництво галузеві нормативні положення та організаційні регламенти внутрішнього аудиту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3820" y="1515603"/>
        <a:ext cx="2376814" cy="2376814"/>
      </dsp:txXfrm>
    </dsp:sp>
    <dsp:sp modelId="{86CE554A-D213-4EDC-8E51-FC1B90AEA7D6}">
      <dsp:nvSpPr>
        <dsp:cNvPr id="0" name=""/>
        <dsp:cNvSpPr/>
      </dsp:nvSpPr>
      <dsp:spPr>
        <a:xfrm>
          <a:off x="3805272" y="1515603"/>
          <a:ext cx="2376814" cy="2376814"/>
        </a:xfrm>
        <a:prstGeom prst="ellipse">
          <a:avLst/>
        </a:prstGeom>
        <a:solidFill>
          <a:schemeClr val="accent4">
            <a:alpha val="50000"/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04" tIns="15240" rIns="13080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розробити та встановити порядок введення стандартів, норм, інструкцій для діяльності внутрішніх аудиторів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5272" y="1515603"/>
        <a:ext cx="2376814" cy="2376814"/>
      </dsp:txXfrm>
    </dsp:sp>
    <dsp:sp modelId="{410EC5C0-6F6B-4B57-AFF0-960CAD1FCC09}">
      <dsp:nvSpPr>
        <dsp:cNvPr id="0" name=""/>
        <dsp:cNvSpPr/>
      </dsp:nvSpPr>
      <dsp:spPr>
        <a:xfrm>
          <a:off x="5706723" y="1515603"/>
          <a:ext cx="2376814" cy="2376814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804" tIns="15240" rIns="13080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створювати професійні центри підвищення кваліфікації внутрішніх аудиторів на принципах самоорганізації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6723" y="1515603"/>
        <a:ext cx="2376814" cy="237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27789" y="203551"/>
            <a:ext cx="8688414" cy="6450890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6379" y="312461"/>
            <a:ext cx="8451234" cy="6237427"/>
          </a:xfrm>
          <a:prstGeom prst="rect">
            <a:avLst/>
          </a:prstGeom>
          <a:solidFill>
            <a:schemeClr val="bg1">
              <a:alpha val="8000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hecke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8186" y="1916802"/>
            <a:ext cx="4727622" cy="3024391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40542" y="2155597"/>
            <a:ext cx="4262909" cy="2546799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ПОСТІЙНОГО ПРОФЕСІЙНОГО РОЗВИТКУ ВНУТРІШНІХ АУДИТОРІВ ДЕРЖАВНОГО СЕКТОРУ ЕКОНОМІКИ УКРАЇНИ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80006" y="3169860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19" y="457202"/>
            <a:ext cx="7886700" cy="133773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метою поліпшення організації внутрішнього аудиту на державному рівні доцільно: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57201" y="796835"/>
          <a:ext cx="8085907" cy="540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79" y="0"/>
            <a:ext cx="7886700" cy="1337732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2.bp.blogspot.com/-zSkP0MAD7qM/Tp-Bh1VSjYI/AAAAAAAAAO4/phW0fVlreZU/s1600/3D-Women-Explain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0264" y="2677886"/>
            <a:ext cx="3969735" cy="3969735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3722914" y="757646"/>
            <a:ext cx="4558937" cy="4990011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Таким чином, підтвердження компетентності та професіоналізму, а також постійного професійного розвитку державного внутрішнього аудитора сьогодні реалізовано через систему всесвітньо визнаних міжнародних сертифікатів, здобуття та підтримання яких дійсно потребує найвищого рівня спеціалізованих знань та практичних навичок, які і формують сучасного внутрішнього аудитора – професіонала своєї справи.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Схема 55"/>
          <p:cNvGraphicFramePr/>
          <p:nvPr/>
        </p:nvGraphicFramePr>
        <p:xfrm>
          <a:off x="648788" y="469537"/>
          <a:ext cx="7829005" cy="573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016" y="0"/>
            <a:ext cx="7886700" cy="1337732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внутрішнього аудитора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2845" y="952863"/>
          <a:ext cx="7972697" cy="540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99" y="431074"/>
            <a:ext cx="6753497" cy="1254035"/>
          </a:xfrm>
          <a:prstGeom prst="rect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Внутрішні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аудитори завжди повинні розвивати свої професійні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навички.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9920" y="3444240"/>
            <a:ext cx="5421086" cy="2760618"/>
          </a:xfrm>
          <a:prstGeom prst="rect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Важливість постійного професійного розвитку, ретельності та компетентності прописана в Міжнародних стандартах професійної практики внутрішнього аудиту та в Кодексі етики, що є основними документами, що окреслюють принципи діяльності та норми етичної поведінки для внутрішніх аудиторів у всьому світі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shgpi.edu.ru/biblioteka/forum/img/besedka/art-man-x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5" y="3771899"/>
            <a:ext cx="2103120" cy="28041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392" y="156754"/>
            <a:ext cx="7886700" cy="1337732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Кваліфікаційні вимоги до внутрішнього аудитора державного сектора: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70263" y="1319349"/>
          <a:ext cx="8112034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313510"/>
            <a:ext cx="8334103" cy="1337732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Здобуття спеціалізованих, систематизованих знань забезпечує навчання на отримання міжнародних професійних сертифікатів, таких як: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96389" y="627018"/>
          <a:ext cx="8112034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4538" y="4767943"/>
            <a:ext cx="1750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Постійний професійний розвиток внутрішніх аудиторів України забезпечується: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514" y="3082835"/>
            <a:ext cx="1071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Участь у курсах підвищення кваліфікації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397726" y="2612569"/>
            <a:ext cx="131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Семінари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468" y="1162594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760" y="169817"/>
            <a:ext cx="185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Тренінги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9989" y="1528354"/>
            <a:ext cx="186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Наукові конференції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2767" y="2834639"/>
            <a:ext cx="124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Круглі столи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4857" y="3918857"/>
            <a:ext cx="165898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Брифінги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32" y="182881"/>
            <a:ext cx="7886700" cy="1337732"/>
          </a:xfrm>
        </p:spPr>
        <p:txBody>
          <a:bodyPr>
            <a:noAutofit/>
          </a:bodyPr>
          <a:lstStyle/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метою забезпечення ефективного розвитку внутрішнього аудиту розроблено Програму розвитку внутрішніх аудиторів державного сектору України, згідно із якою внутрішні аудитори за рівнем свого професійного розвитку розділяються на чотири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блоки: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7826" y="1397722"/>
          <a:ext cx="8085910" cy="5065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408"/>
                <a:gridCol w="6962502"/>
              </a:tblGrid>
              <a:tr h="123117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Блок 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початківці або молоді внутрішні аудитори (без досвіду або із досвідом до 2 років та без документального підтвердження проходження блоку А) мають пройти 2-тижневе навчання (1 тиждень – теорія, 1 тиждень – практика)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117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Блок В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внутрішні аудитори середнього рівня (із досвідом від 2 до 3 років та / або із документальним підтвердженням проходження блоку А) здобувають знання впродовж 3-5 днів. За результатами отримання внутрішнім аудитором документального підтвердження проходження блоків А та В він здобуває диплом. Після одержання диплому: обов'язкові 40 годин на рік постійного навчання (семінари, проведення тренінгів, керування пілотних проектів, спеціалізовані тренінги тощо)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117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Блок С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внутрішні аудитори вищого/спеціалізованого рівня (із досвідом більше 3 років та із документальним підтвердженням проходження за ініціативою Державної аудиторської служби України  у разі засвідчення незадовільного стану внутрішнього аудиту, систематичного неякісного складання звітності про результати внутрішнього аудиту, за результатами оцінки якості внутрішнього аудиту в установі. 26 блоків А та В)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117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Блок </a:t>
                      </a: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керівники підрозділів внутрішнього аудиту та керівники аудиторських груп (виконують управлінську функцію, мають достатні знання і досвід та/або із документальним підтвердженням проходження блоків А та В) проходяться навчання впродовж 2-3 днів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Світогляд та коло знань внутрішніх аудиторів: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949" y="1423851"/>
            <a:ext cx="1959428" cy="10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оцінювати адекватність системи бухгалтерського обліку бізнес-процесам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7531" y="3091542"/>
            <a:ext cx="1959428" cy="1049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оцінювати достовірність фінансової звітності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469" y="4946467"/>
            <a:ext cx="1959428" cy="1232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відрізняти в діях персоналу управління шахрайство від помилки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5269" y="1275804"/>
            <a:ext cx="1959428" cy="11669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ідентифікувати та оцінювати ризики бізнесу,вміти їх прогнозувати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27519" y="2895598"/>
            <a:ext cx="1959428" cy="1336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оцінювати надійність та ефективність системи внутрішнього контролю, системи управління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75268" y="4807132"/>
            <a:ext cx="1959428" cy="13715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оцінювати роботу комп’ютерних систем в управлінні, дотримання вимог чинного законодавства в ході бізнес-практики, стан управлінського персоналу та ризики, з ним пов’язані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clipartkid.com/images/326/one-of-the-better-approaches-to-aid-strengthens-what-a-kid-learns-in-KfaoA2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810" y="727294"/>
            <a:ext cx="4406409" cy="44064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915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Завдання внутрішнього аудитора</vt:lpstr>
      <vt:lpstr>Слайд 4</vt:lpstr>
      <vt:lpstr>Кваліфікаційні вимоги до внутрішнього аудитора державного сектора: </vt:lpstr>
      <vt:lpstr>Здобуття спеціалізованих, систематизованих знань забезпечує навчання на отримання міжнародних професійних сертифікатів, таких як: </vt:lpstr>
      <vt:lpstr>Слайд 7</vt:lpstr>
      <vt:lpstr>З метою забезпечення ефективного розвитку внутрішнього аудиту розроблено Програму розвитку внутрішніх аудиторів державного сектору України, згідно із якою внутрішні аудитори за рівнем свого професійного розвитку розділяються на чотири блоки:</vt:lpstr>
      <vt:lpstr>Світогляд та коло знань внутрішніх аудиторів:</vt:lpstr>
      <vt:lpstr>З метою поліпшення організації внутрішнього аудиту на державному рівні доцільно: </vt:lpstr>
      <vt:lpstr>Висновки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</cp:lastModifiedBy>
  <cp:revision>97</cp:revision>
  <dcterms:created xsi:type="dcterms:W3CDTF">2016-11-18T14:12:19Z</dcterms:created>
  <dcterms:modified xsi:type="dcterms:W3CDTF">2017-04-10T10:30:59Z</dcterms:modified>
</cp:coreProperties>
</file>