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A226E5-139D-46CF-AC80-D160ABC53C81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149C35C-8312-4BEF-BB84-65ADE03A9601}">
      <dgm:prSet phldrT="[Текст]" custT="1"/>
      <dgm:spPr/>
      <dgm:t>
        <a:bodyPr/>
        <a:lstStyle/>
        <a:p>
          <a:r>
            <a: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Аудиторська </a:t>
          </a:r>
          <a:r>
            <a:rPr lang="ru-RU" sz="4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вибірка</a:t>
          </a:r>
          <a:r>
            <a: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4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дає</a:t>
          </a:r>
          <a:r>
            <a: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4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змогу</a:t>
          </a:r>
          <a:r>
            <a: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аудитору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3BDA5-3F00-4139-9E51-0908A9707396}" type="parTrans" cxnId="{E6C903A4-BE64-43E7-B0F9-6E00DA8E1E03}">
      <dgm:prSet/>
      <dgm:spPr/>
      <dgm:t>
        <a:bodyPr/>
        <a:lstStyle/>
        <a:p>
          <a:endParaRPr lang="ru-RU"/>
        </a:p>
      </dgm:t>
    </dgm:pt>
    <dgm:pt modelId="{D7AED3F4-FE93-46E0-94BD-1039656CC39F}" type="sibTrans" cxnId="{E6C903A4-BE64-43E7-B0F9-6E00DA8E1E03}">
      <dgm:prSet/>
      <dgm:spPr/>
      <dgm:t>
        <a:bodyPr/>
        <a:lstStyle/>
        <a:p>
          <a:endParaRPr lang="ru-RU"/>
        </a:p>
      </dgm:t>
    </dgm:pt>
    <dgm:pt modelId="{699C748B-960F-43C5-816E-3B29FB283A77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отримати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оцінити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аудиторські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докази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деяких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характеристик статей,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відібраних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формулювання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68BF8E-E6C3-47C5-8622-3843ECA7ECF6}" type="parTrans" cxnId="{67B8D514-D0BD-4D61-9E93-F5F6BB2E3F83}">
      <dgm:prSet/>
      <dgm:spPr/>
      <dgm:t>
        <a:bodyPr/>
        <a:lstStyle/>
        <a:p>
          <a:endParaRPr lang="ru-RU"/>
        </a:p>
      </dgm:t>
    </dgm:pt>
    <dgm:pt modelId="{610E6644-FBF6-4823-AB79-DE6233FE5550}" type="sibTrans" cxnId="{67B8D514-D0BD-4D61-9E93-F5F6BB2E3F83}">
      <dgm:prSet/>
      <dgm:spPr/>
      <dgm:t>
        <a:bodyPr/>
        <a:lstStyle/>
        <a:p>
          <a:endParaRPr lang="ru-RU"/>
        </a:p>
      </dgm:t>
    </dgm:pt>
    <dgm:pt modelId="{F7C08E01-C6AE-4CE4-BD49-484D00AB6270}">
      <dgm:prSet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допомогти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формулюванні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висновку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стосовно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генеральної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сукупності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з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якої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робилася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вибірка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FD962-28C8-4A55-93F3-6E9E71BE8C4E}" type="parTrans" cxnId="{3F56BE99-E15F-45EA-9C29-8F59500A9370}">
      <dgm:prSet/>
      <dgm:spPr/>
      <dgm:t>
        <a:bodyPr/>
        <a:lstStyle/>
        <a:p>
          <a:endParaRPr lang="ru-RU"/>
        </a:p>
      </dgm:t>
    </dgm:pt>
    <dgm:pt modelId="{5D9F322A-DC78-4E5F-80C2-13523CA3E713}" type="sibTrans" cxnId="{3F56BE99-E15F-45EA-9C29-8F59500A9370}">
      <dgm:prSet/>
      <dgm:spPr/>
      <dgm:t>
        <a:bodyPr/>
        <a:lstStyle/>
        <a:p>
          <a:endParaRPr lang="ru-RU"/>
        </a:p>
      </dgm:t>
    </dgm:pt>
    <dgm:pt modelId="{74CAF936-3C83-450F-BEC2-3A5D9BA3EBE0}" type="pres">
      <dgm:prSet presAssocID="{B5A226E5-139D-46CF-AC80-D160ABC53C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C5184F-C048-407A-AC50-38C2E4673F4E}" type="pres">
      <dgm:prSet presAssocID="{D149C35C-8312-4BEF-BB84-65ADE03A9601}" presName="hierRoot1" presStyleCnt="0">
        <dgm:presLayoutVars>
          <dgm:hierBranch val="init"/>
        </dgm:presLayoutVars>
      </dgm:prSet>
      <dgm:spPr/>
    </dgm:pt>
    <dgm:pt modelId="{8E59FA07-BF4D-4C84-AFF4-908479458B8C}" type="pres">
      <dgm:prSet presAssocID="{D149C35C-8312-4BEF-BB84-65ADE03A9601}" presName="rootComposite1" presStyleCnt="0"/>
      <dgm:spPr/>
    </dgm:pt>
    <dgm:pt modelId="{0F74FB57-3882-4273-AA2C-D8784A06ED88}" type="pres">
      <dgm:prSet presAssocID="{D149C35C-8312-4BEF-BB84-65ADE03A960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9BB58D-ECE2-4D16-B0C1-AD88073BFB81}" type="pres">
      <dgm:prSet presAssocID="{D149C35C-8312-4BEF-BB84-65ADE03A960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4490982-B736-43D8-AE2F-294B24093F54}" type="pres">
      <dgm:prSet presAssocID="{D149C35C-8312-4BEF-BB84-65ADE03A9601}" presName="hierChild2" presStyleCnt="0"/>
      <dgm:spPr/>
    </dgm:pt>
    <dgm:pt modelId="{D21672D1-29D9-47DE-9D06-1B6710D78FCD}" type="pres">
      <dgm:prSet presAssocID="{B168BF8E-E6C3-47C5-8622-3843ECA7ECF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B92C3AF-1738-44C3-8586-9AC8B5D088C9}" type="pres">
      <dgm:prSet presAssocID="{699C748B-960F-43C5-816E-3B29FB283A77}" presName="hierRoot2" presStyleCnt="0">
        <dgm:presLayoutVars>
          <dgm:hierBranch val="init"/>
        </dgm:presLayoutVars>
      </dgm:prSet>
      <dgm:spPr/>
    </dgm:pt>
    <dgm:pt modelId="{D051310D-4EDB-40CF-8AB1-218B6FA58539}" type="pres">
      <dgm:prSet presAssocID="{699C748B-960F-43C5-816E-3B29FB283A77}" presName="rootComposite" presStyleCnt="0"/>
      <dgm:spPr/>
    </dgm:pt>
    <dgm:pt modelId="{B2D43EA8-9DAF-4D0A-9AFB-FC2784E050F3}" type="pres">
      <dgm:prSet presAssocID="{699C748B-960F-43C5-816E-3B29FB283A7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B34B8A-57D6-4FC6-B52C-ED466DB05CA1}" type="pres">
      <dgm:prSet presAssocID="{699C748B-960F-43C5-816E-3B29FB283A77}" presName="rootConnector" presStyleLbl="node2" presStyleIdx="0" presStyleCnt="2"/>
      <dgm:spPr/>
      <dgm:t>
        <a:bodyPr/>
        <a:lstStyle/>
        <a:p>
          <a:endParaRPr lang="ru-RU"/>
        </a:p>
      </dgm:t>
    </dgm:pt>
    <dgm:pt modelId="{B3E51723-DF6C-415B-B262-C6C32FAC754E}" type="pres">
      <dgm:prSet presAssocID="{699C748B-960F-43C5-816E-3B29FB283A77}" presName="hierChild4" presStyleCnt="0"/>
      <dgm:spPr/>
    </dgm:pt>
    <dgm:pt modelId="{53C74031-C19A-4CFE-B0BD-DC2A0BC4AA5D}" type="pres">
      <dgm:prSet presAssocID="{699C748B-960F-43C5-816E-3B29FB283A77}" presName="hierChild5" presStyleCnt="0"/>
      <dgm:spPr/>
    </dgm:pt>
    <dgm:pt modelId="{389C77DF-EA11-4C07-B4E8-698742C18970}" type="pres">
      <dgm:prSet presAssocID="{2F9FD962-28C8-4A55-93F3-6E9E71BE8C4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AFE41B5-2C6D-4164-96F3-3DBE84C6B94C}" type="pres">
      <dgm:prSet presAssocID="{F7C08E01-C6AE-4CE4-BD49-484D00AB6270}" presName="hierRoot2" presStyleCnt="0">
        <dgm:presLayoutVars>
          <dgm:hierBranch val="init"/>
        </dgm:presLayoutVars>
      </dgm:prSet>
      <dgm:spPr/>
    </dgm:pt>
    <dgm:pt modelId="{A5EF7D30-6AC0-47F4-9EF3-E454397F4A69}" type="pres">
      <dgm:prSet presAssocID="{F7C08E01-C6AE-4CE4-BD49-484D00AB6270}" presName="rootComposite" presStyleCnt="0"/>
      <dgm:spPr/>
    </dgm:pt>
    <dgm:pt modelId="{3CAE92F0-2860-4C97-B201-E62E3463A228}" type="pres">
      <dgm:prSet presAssocID="{F7C08E01-C6AE-4CE4-BD49-484D00AB627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12D76A-5BDB-4535-B4BB-DD3E0106438B}" type="pres">
      <dgm:prSet presAssocID="{F7C08E01-C6AE-4CE4-BD49-484D00AB6270}" presName="rootConnector" presStyleLbl="node2" presStyleIdx="1" presStyleCnt="2"/>
      <dgm:spPr/>
      <dgm:t>
        <a:bodyPr/>
        <a:lstStyle/>
        <a:p>
          <a:endParaRPr lang="ru-RU"/>
        </a:p>
      </dgm:t>
    </dgm:pt>
    <dgm:pt modelId="{5311AA03-7332-46DE-8486-6B97B38A5443}" type="pres">
      <dgm:prSet presAssocID="{F7C08E01-C6AE-4CE4-BD49-484D00AB6270}" presName="hierChild4" presStyleCnt="0"/>
      <dgm:spPr/>
    </dgm:pt>
    <dgm:pt modelId="{ED0C930F-1350-4283-A7C7-23038D82EAF8}" type="pres">
      <dgm:prSet presAssocID="{F7C08E01-C6AE-4CE4-BD49-484D00AB6270}" presName="hierChild5" presStyleCnt="0"/>
      <dgm:spPr/>
    </dgm:pt>
    <dgm:pt modelId="{44DB0877-DD8B-42EC-9707-0CAD1D4C019D}" type="pres">
      <dgm:prSet presAssocID="{D149C35C-8312-4BEF-BB84-65ADE03A9601}" presName="hierChild3" presStyleCnt="0"/>
      <dgm:spPr/>
    </dgm:pt>
  </dgm:ptLst>
  <dgm:cxnLst>
    <dgm:cxn modelId="{3F56BE99-E15F-45EA-9C29-8F59500A9370}" srcId="{D149C35C-8312-4BEF-BB84-65ADE03A9601}" destId="{F7C08E01-C6AE-4CE4-BD49-484D00AB6270}" srcOrd="1" destOrd="0" parTransId="{2F9FD962-28C8-4A55-93F3-6E9E71BE8C4E}" sibTransId="{5D9F322A-DC78-4E5F-80C2-13523CA3E713}"/>
    <dgm:cxn modelId="{055771B1-9535-4651-9036-E8D5328D2292}" type="presOf" srcId="{B5A226E5-139D-46CF-AC80-D160ABC53C81}" destId="{74CAF936-3C83-450F-BEC2-3A5D9BA3EBE0}" srcOrd="0" destOrd="0" presId="urn:microsoft.com/office/officeart/2005/8/layout/orgChart1"/>
    <dgm:cxn modelId="{5F90CC58-DC76-4B10-9BDD-73B455AF6127}" type="presOf" srcId="{B168BF8E-E6C3-47C5-8622-3843ECA7ECF6}" destId="{D21672D1-29D9-47DE-9D06-1B6710D78FCD}" srcOrd="0" destOrd="0" presId="urn:microsoft.com/office/officeart/2005/8/layout/orgChart1"/>
    <dgm:cxn modelId="{D7DF2109-BCEF-4BE8-B5D2-FA26E7C4DD86}" type="presOf" srcId="{699C748B-960F-43C5-816E-3B29FB283A77}" destId="{B2D43EA8-9DAF-4D0A-9AFB-FC2784E050F3}" srcOrd="0" destOrd="0" presId="urn:microsoft.com/office/officeart/2005/8/layout/orgChart1"/>
    <dgm:cxn modelId="{67B8D514-D0BD-4D61-9E93-F5F6BB2E3F83}" srcId="{D149C35C-8312-4BEF-BB84-65ADE03A9601}" destId="{699C748B-960F-43C5-816E-3B29FB283A77}" srcOrd="0" destOrd="0" parTransId="{B168BF8E-E6C3-47C5-8622-3843ECA7ECF6}" sibTransId="{610E6644-FBF6-4823-AB79-DE6233FE5550}"/>
    <dgm:cxn modelId="{E6C903A4-BE64-43E7-B0F9-6E00DA8E1E03}" srcId="{B5A226E5-139D-46CF-AC80-D160ABC53C81}" destId="{D149C35C-8312-4BEF-BB84-65ADE03A9601}" srcOrd="0" destOrd="0" parTransId="{CA53BDA5-3F00-4139-9E51-0908A9707396}" sibTransId="{D7AED3F4-FE93-46E0-94BD-1039656CC39F}"/>
    <dgm:cxn modelId="{B0B3EB1C-4BA8-45E0-BC6A-ED7867C42C41}" type="presOf" srcId="{D149C35C-8312-4BEF-BB84-65ADE03A9601}" destId="{0F74FB57-3882-4273-AA2C-D8784A06ED88}" srcOrd="0" destOrd="0" presId="urn:microsoft.com/office/officeart/2005/8/layout/orgChart1"/>
    <dgm:cxn modelId="{F8C2DF87-D9D7-4B4C-AA82-9CB31E54922D}" type="presOf" srcId="{2F9FD962-28C8-4A55-93F3-6E9E71BE8C4E}" destId="{389C77DF-EA11-4C07-B4E8-698742C18970}" srcOrd="0" destOrd="0" presId="urn:microsoft.com/office/officeart/2005/8/layout/orgChart1"/>
    <dgm:cxn modelId="{969ADC6B-CCEE-47C0-B629-98E527CA3F9A}" type="presOf" srcId="{699C748B-960F-43C5-816E-3B29FB283A77}" destId="{A4B34B8A-57D6-4FC6-B52C-ED466DB05CA1}" srcOrd="1" destOrd="0" presId="urn:microsoft.com/office/officeart/2005/8/layout/orgChart1"/>
    <dgm:cxn modelId="{989A7027-3FD7-4EFA-AC0E-CF32E17A3B75}" type="presOf" srcId="{D149C35C-8312-4BEF-BB84-65ADE03A9601}" destId="{199BB58D-ECE2-4D16-B0C1-AD88073BFB81}" srcOrd="1" destOrd="0" presId="urn:microsoft.com/office/officeart/2005/8/layout/orgChart1"/>
    <dgm:cxn modelId="{16A03E7F-058C-412A-893F-BDE297AE041B}" type="presOf" srcId="{F7C08E01-C6AE-4CE4-BD49-484D00AB6270}" destId="{3CAE92F0-2860-4C97-B201-E62E3463A228}" srcOrd="0" destOrd="0" presId="urn:microsoft.com/office/officeart/2005/8/layout/orgChart1"/>
    <dgm:cxn modelId="{95A4DA44-3CFA-479D-92C4-3C81F2898F35}" type="presOf" srcId="{F7C08E01-C6AE-4CE4-BD49-484D00AB6270}" destId="{C412D76A-5BDB-4535-B4BB-DD3E0106438B}" srcOrd="1" destOrd="0" presId="urn:microsoft.com/office/officeart/2005/8/layout/orgChart1"/>
    <dgm:cxn modelId="{A4405B6C-A949-4F80-9B53-9703640ECACC}" type="presParOf" srcId="{74CAF936-3C83-450F-BEC2-3A5D9BA3EBE0}" destId="{DDC5184F-C048-407A-AC50-38C2E4673F4E}" srcOrd="0" destOrd="0" presId="urn:microsoft.com/office/officeart/2005/8/layout/orgChart1"/>
    <dgm:cxn modelId="{D8827A30-5F87-48A3-93E1-0D49FBFB5073}" type="presParOf" srcId="{DDC5184F-C048-407A-AC50-38C2E4673F4E}" destId="{8E59FA07-BF4D-4C84-AFF4-908479458B8C}" srcOrd="0" destOrd="0" presId="urn:microsoft.com/office/officeart/2005/8/layout/orgChart1"/>
    <dgm:cxn modelId="{4A60C771-5D42-41CA-BCF7-4DDCD571A717}" type="presParOf" srcId="{8E59FA07-BF4D-4C84-AFF4-908479458B8C}" destId="{0F74FB57-3882-4273-AA2C-D8784A06ED88}" srcOrd="0" destOrd="0" presId="urn:microsoft.com/office/officeart/2005/8/layout/orgChart1"/>
    <dgm:cxn modelId="{6357947F-7CA7-4110-B03A-2C6EF14F2536}" type="presParOf" srcId="{8E59FA07-BF4D-4C84-AFF4-908479458B8C}" destId="{199BB58D-ECE2-4D16-B0C1-AD88073BFB81}" srcOrd="1" destOrd="0" presId="urn:microsoft.com/office/officeart/2005/8/layout/orgChart1"/>
    <dgm:cxn modelId="{29A4CAF0-16A4-4C53-9A44-F971A2F7F187}" type="presParOf" srcId="{DDC5184F-C048-407A-AC50-38C2E4673F4E}" destId="{44490982-B736-43D8-AE2F-294B24093F54}" srcOrd="1" destOrd="0" presId="urn:microsoft.com/office/officeart/2005/8/layout/orgChart1"/>
    <dgm:cxn modelId="{90BAD75C-FED8-4AB0-9DAF-724D12C4801A}" type="presParOf" srcId="{44490982-B736-43D8-AE2F-294B24093F54}" destId="{D21672D1-29D9-47DE-9D06-1B6710D78FCD}" srcOrd="0" destOrd="0" presId="urn:microsoft.com/office/officeart/2005/8/layout/orgChart1"/>
    <dgm:cxn modelId="{ECEE423C-5E3D-4441-8651-E06043E3323F}" type="presParOf" srcId="{44490982-B736-43D8-AE2F-294B24093F54}" destId="{5B92C3AF-1738-44C3-8586-9AC8B5D088C9}" srcOrd="1" destOrd="0" presId="urn:microsoft.com/office/officeart/2005/8/layout/orgChart1"/>
    <dgm:cxn modelId="{623929EE-6ED9-4A88-85DC-CD7EC1716221}" type="presParOf" srcId="{5B92C3AF-1738-44C3-8586-9AC8B5D088C9}" destId="{D051310D-4EDB-40CF-8AB1-218B6FA58539}" srcOrd="0" destOrd="0" presId="urn:microsoft.com/office/officeart/2005/8/layout/orgChart1"/>
    <dgm:cxn modelId="{FB58CFBA-AC25-4A58-91E1-213962292233}" type="presParOf" srcId="{D051310D-4EDB-40CF-8AB1-218B6FA58539}" destId="{B2D43EA8-9DAF-4D0A-9AFB-FC2784E050F3}" srcOrd="0" destOrd="0" presId="urn:microsoft.com/office/officeart/2005/8/layout/orgChart1"/>
    <dgm:cxn modelId="{28F219FD-E448-48F6-B481-6FAF81CC3B98}" type="presParOf" srcId="{D051310D-4EDB-40CF-8AB1-218B6FA58539}" destId="{A4B34B8A-57D6-4FC6-B52C-ED466DB05CA1}" srcOrd="1" destOrd="0" presId="urn:microsoft.com/office/officeart/2005/8/layout/orgChart1"/>
    <dgm:cxn modelId="{B4B16E91-8816-461D-86BD-48EC43361745}" type="presParOf" srcId="{5B92C3AF-1738-44C3-8586-9AC8B5D088C9}" destId="{B3E51723-DF6C-415B-B262-C6C32FAC754E}" srcOrd="1" destOrd="0" presId="urn:microsoft.com/office/officeart/2005/8/layout/orgChart1"/>
    <dgm:cxn modelId="{0554424F-B059-4875-8AE3-FC3DB75CC401}" type="presParOf" srcId="{5B92C3AF-1738-44C3-8586-9AC8B5D088C9}" destId="{53C74031-C19A-4CFE-B0BD-DC2A0BC4AA5D}" srcOrd="2" destOrd="0" presId="urn:microsoft.com/office/officeart/2005/8/layout/orgChart1"/>
    <dgm:cxn modelId="{C7316ABF-3EF8-4788-8973-D5288BD771BA}" type="presParOf" srcId="{44490982-B736-43D8-AE2F-294B24093F54}" destId="{389C77DF-EA11-4C07-B4E8-698742C18970}" srcOrd="2" destOrd="0" presId="urn:microsoft.com/office/officeart/2005/8/layout/orgChart1"/>
    <dgm:cxn modelId="{801642BB-F3D4-468C-AAB6-D6ADFAD5EA93}" type="presParOf" srcId="{44490982-B736-43D8-AE2F-294B24093F54}" destId="{DAFE41B5-2C6D-4164-96F3-3DBE84C6B94C}" srcOrd="3" destOrd="0" presId="urn:microsoft.com/office/officeart/2005/8/layout/orgChart1"/>
    <dgm:cxn modelId="{7312A36D-7A01-49A2-B74B-D8436D07446D}" type="presParOf" srcId="{DAFE41B5-2C6D-4164-96F3-3DBE84C6B94C}" destId="{A5EF7D30-6AC0-47F4-9EF3-E454397F4A69}" srcOrd="0" destOrd="0" presId="urn:microsoft.com/office/officeart/2005/8/layout/orgChart1"/>
    <dgm:cxn modelId="{A638F8CA-615E-4F8A-BFE2-3E21F4F8B588}" type="presParOf" srcId="{A5EF7D30-6AC0-47F4-9EF3-E454397F4A69}" destId="{3CAE92F0-2860-4C97-B201-E62E3463A228}" srcOrd="0" destOrd="0" presId="urn:microsoft.com/office/officeart/2005/8/layout/orgChart1"/>
    <dgm:cxn modelId="{43C59BE3-71BC-45B7-944E-50DAE0ACC579}" type="presParOf" srcId="{A5EF7D30-6AC0-47F4-9EF3-E454397F4A69}" destId="{C412D76A-5BDB-4535-B4BB-DD3E0106438B}" srcOrd="1" destOrd="0" presId="urn:microsoft.com/office/officeart/2005/8/layout/orgChart1"/>
    <dgm:cxn modelId="{8554C8AC-170F-469C-BA51-D32A43E80AE1}" type="presParOf" srcId="{DAFE41B5-2C6D-4164-96F3-3DBE84C6B94C}" destId="{5311AA03-7332-46DE-8486-6B97B38A5443}" srcOrd="1" destOrd="0" presId="urn:microsoft.com/office/officeart/2005/8/layout/orgChart1"/>
    <dgm:cxn modelId="{E4115AA7-A629-4315-95A1-F946B862ABEE}" type="presParOf" srcId="{DAFE41B5-2C6D-4164-96F3-3DBE84C6B94C}" destId="{ED0C930F-1350-4283-A7C7-23038D82EAF8}" srcOrd="2" destOrd="0" presId="urn:microsoft.com/office/officeart/2005/8/layout/orgChart1"/>
    <dgm:cxn modelId="{F7B05577-8DDA-404C-899D-E7A243D4993D}" type="presParOf" srcId="{DDC5184F-C048-407A-AC50-38C2E4673F4E}" destId="{44DB0877-DD8B-42EC-9707-0CAD1D4C01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6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2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731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65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28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9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7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61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4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93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1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38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0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5A55C-2842-47FC-998D-60CFE31037B7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78481D-DD10-49A7-B31F-2B159031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7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4464" y="1001259"/>
            <a:ext cx="7451125" cy="164630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АУДИТОРСЬКА ВИБІРКА </a:t>
            </a:r>
            <a:b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(МСА 530)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70306"/>
              </p:ext>
            </p:extLst>
          </p:nvPr>
        </p:nvGraphicFramePr>
        <p:xfrm>
          <a:off x="854009" y="3162355"/>
          <a:ext cx="8685408" cy="164877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88065"/>
                <a:gridCol w="7997343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відбір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аудиторських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викривлень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1211" y="605483"/>
            <a:ext cx="9255212" cy="4153290"/>
            <a:chOff x="301273" y="1651293"/>
            <a:chExt cx="9245865" cy="330075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18613" y="1651293"/>
              <a:ext cx="9028525" cy="120032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indent="450215" algn="just">
                <a:spcAft>
                  <a:spcPts val="0"/>
                </a:spcAft>
              </a:pPr>
              <a:r>
                <a:rPr lang="uk-UA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Аудиторська вибірка (вибірка) (</a:t>
              </a:r>
              <a:r>
                <a:rPr lang="uk-UA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audit</a:t>
              </a:r>
              <a:r>
                <a:rPr lang="uk-UA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sampling</a:t>
              </a:r>
              <a:r>
                <a:rPr lang="uk-UA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uk-UA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sampling</a:t>
              </a:r>
              <a:r>
                <a:rPr lang="uk-UA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)) – застосування аудиторських процедур до менш як 100% елементів генеральної сукупності, яка підлягає аудиту, в такий спосіб, що всі відібрані елементи мають шанс бути відібраними з метою надання аудитору належної основи, на підставі якої формуються висновки щодо всієї генеральної сукупності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01273" y="4168859"/>
              <a:ext cx="3574691" cy="7831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Розробляючи аудиторську вибірку, аудитор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повинен:</a:t>
              </a:r>
              <a:endPara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5329227" y="2942924"/>
            <a:ext cx="6096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враховувати мету аудиторської процедури та характеристики генеральної сукупності, з якої буде здійснюватися вибірка;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29227" y="4279666"/>
            <a:ext cx="6096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 розмір вибірки, достатній для зменшення ризику вибірки до </a:t>
            </a:r>
            <a:r>
              <a:rPr lang="uk-UA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прийнятно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низького рівня;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29227" y="5339409"/>
            <a:ext cx="6096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 відібрати статті для вибірки у такий спосіб, щоб кожен елемент вибірки мав шанс бути відібраним.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9782892">
            <a:off x="3832107" y="3553564"/>
            <a:ext cx="1240954" cy="48905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091223" y="4279666"/>
            <a:ext cx="955344" cy="47910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572099">
            <a:off x="3852906" y="5061617"/>
            <a:ext cx="1134223" cy="53319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1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40985"/>
              </p:ext>
            </p:extLst>
          </p:nvPr>
        </p:nvGraphicFramePr>
        <p:xfrm>
          <a:off x="518614" y="577421"/>
          <a:ext cx="10863620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60624"/>
                <a:gridCol w="10002996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530).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відбір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06413527"/>
              </p:ext>
            </p:extLst>
          </p:nvPr>
        </p:nvGraphicFramePr>
        <p:xfrm>
          <a:off x="1063008" y="1197338"/>
          <a:ext cx="97050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142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40985"/>
              </p:ext>
            </p:extLst>
          </p:nvPr>
        </p:nvGraphicFramePr>
        <p:xfrm>
          <a:off x="518614" y="577421"/>
          <a:ext cx="10863620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60624"/>
                <a:gridCol w="10002996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530).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відбір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231819" y="1195966"/>
            <a:ext cx="11321408" cy="4726011"/>
            <a:chOff x="231819" y="1195966"/>
            <a:chExt cx="11321408" cy="4726011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830273" y="1195966"/>
              <a:ext cx="9760392" cy="2820173"/>
              <a:chOff x="896945" y="2637077"/>
              <a:chExt cx="9904280" cy="2865321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3627462" y="2637077"/>
                <a:ext cx="4351891" cy="2242575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Підходи, </a:t>
                </a:r>
                <a:r>
                  <a:rPr lang="uk-U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 застосовують 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 аудиторської вибірки: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896945" y="4415303"/>
                <a:ext cx="2972582" cy="107250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нестатистичний підхід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8294562" y="4429891"/>
                <a:ext cx="2506663" cy="107250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статистичний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підхід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231819" y="4906314"/>
              <a:ext cx="4485563" cy="10156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відбору елементів вибірки використовується професійне судження</a:t>
              </a:r>
              <a:endPara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80168" y="4906313"/>
              <a:ext cx="5073059" cy="10156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елементи для вибірки відбираються так, щоб у кожного елемента вибірки був шанс потрапити в неї</a:t>
              </a:r>
              <a:endPara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углом 7"/>
            <p:cNvSpPr/>
            <p:nvPr/>
          </p:nvSpPr>
          <p:spPr>
            <a:xfrm rot="16200000" flipH="1" flipV="1">
              <a:off x="8105523" y="2062715"/>
              <a:ext cx="674304" cy="1148046"/>
            </a:xfrm>
            <a:prstGeom prst="bentArrow">
              <a:avLst>
                <a:gd name="adj1" fmla="val 31958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Стрелка углом 8"/>
            <p:cNvSpPr/>
            <p:nvPr/>
          </p:nvSpPr>
          <p:spPr>
            <a:xfrm rot="5400000" flipV="1">
              <a:off x="2591594" y="2016646"/>
              <a:ext cx="711008" cy="1148046"/>
            </a:xfrm>
            <a:prstGeom prst="bentArrow">
              <a:avLst>
                <a:gd name="adj1" fmla="val 31958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2217071" y="4226104"/>
              <a:ext cx="515058" cy="4702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9132991" y="4177009"/>
              <a:ext cx="445099" cy="4702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6443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40985"/>
              </p:ext>
            </p:extLst>
          </p:nvPr>
        </p:nvGraphicFramePr>
        <p:xfrm>
          <a:off x="518614" y="577421"/>
          <a:ext cx="10863620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60624"/>
                <a:gridCol w="10002996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530).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відбір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0161" y="1283365"/>
            <a:ext cx="9875923" cy="4463176"/>
            <a:chOff x="765570" y="1228774"/>
            <a:chExt cx="9875923" cy="4463176"/>
          </a:xfrm>
        </p:grpSpPr>
        <p:sp>
          <p:nvSpPr>
            <p:cNvPr id="5" name="Овал 4"/>
            <p:cNvSpPr/>
            <p:nvPr/>
          </p:nvSpPr>
          <p:spPr>
            <a:xfrm>
              <a:off x="2765305" y="1228774"/>
              <a:ext cx="5653442" cy="1947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800" b="1" cap="all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</a:t>
              </a:r>
              <a:r>
                <a:rPr lang="ru-RU" sz="2800" b="1" cap="all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800" b="1" cap="all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відбору</a:t>
              </a:r>
              <a:r>
                <a:rPr lang="ru-RU" sz="2800" b="1" cap="all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800" b="1" cap="all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елементів</a:t>
              </a:r>
              <a:r>
                <a:rPr lang="ru-RU" sz="2800" b="1" cap="all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800" b="1" cap="all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вибірки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082168" y="5181172"/>
              <a:ext cx="3401850" cy="510778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Систематичний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відбір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775462" y="3766873"/>
              <a:ext cx="2866031" cy="51077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Відбір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наздогад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65570" y="3746155"/>
              <a:ext cx="3070939" cy="51077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Випадковий</a:t>
              </a:r>
              <a:r>
                <a:rPr lang="ru-RU" sz="2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відбір</a:t>
              </a:r>
              <a:endParaRPr lang="ru-RU" sz="2400" dirty="0"/>
            </a:p>
          </p:txBody>
        </p:sp>
        <p:sp>
          <p:nvSpPr>
            <p:cNvPr id="9" name="Стрелка вправо 8"/>
            <p:cNvSpPr/>
            <p:nvPr/>
          </p:nvSpPr>
          <p:spPr>
            <a:xfrm rot="6865583">
              <a:off x="3033271" y="2958491"/>
              <a:ext cx="723331" cy="641444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право 9"/>
            <p:cNvSpPr/>
            <p:nvPr/>
          </p:nvSpPr>
          <p:spPr>
            <a:xfrm rot="3085372">
              <a:off x="7427446" y="2979301"/>
              <a:ext cx="723331" cy="641444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право 10"/>
            <p:cNvSpPr/>
            <p:nvPr/>
          </p:nvSpPr>
          <p:spPr>
            <a:xfrm rot="5400000">
              <a:off x="4791380" y="3715587"/>
              <a:ext cx="1601290" cy="728543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6791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40985"/>
              </p:ext>
            </p:extLst>
          </p:nvPr>
        </p:nvGraphicFramePr>
        <p:xfrm>
          <a:off x="518614" y="577421"/>
          <a:ext cx="10863620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60624"/>
                <a:gridCol w="10002996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530).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відбір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37625" y="2020991"/>
            <a:ext cx="11629854" cy="3553225"/>
            <a:chOff x="337625" y="2020991"/>
            <a:chExt cx="11629854" cy="3553225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37625" y="2020991"/>
              <a:ext cx="3319975" cy="355322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Оцінює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очікувану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норму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відхилення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ґрунтуючись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своєму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розумінні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контролю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перевірці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незначної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кількості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статей у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генеральній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сукупності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Ця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оцінка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робила</a:t>
              </a:r>
              <a:r>
                <a:rPr kumimoji="0" lang="uk-UA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сь</a:t>
              </a: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для конструювання аудиторської вибірки та визначення обсягу вибірки</a:t>
              </a:r>
              <a:endParaRPr kumimoji="0" lang="uk-UA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3657600" y="2524420"/>
              <a:ext cx="5180568" cy="2849773"/>
            </a:xfrm>
            <a:prstGeom prst="leftRightArrow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РОЗГЛЯДАЮЧИ ХАРАКТЕРИСТИКИ ГЕНЕРАЛЬНОЇ СУКУПНОСТІ ДЛЯ ТЕСТІВ ЗАХОДІВ КОНТРОЛЮ, АУДИТОР: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8979407" y="2524420"/>
              <a:ext cx="2988072" cy="267467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Може визначити, що доречним буде використання стратифікації або відбору на основі вартісної величини </a:t>
              </a:r>
              <a:endParaRPr kumimoji="0" lang="uk-UA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75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40985"/>
              </p:ext>
            </p:extLst>
          </p:nvPr>
        </p:nvGraphicFramePr>
        <p:xfrm>
          <a:off x="518614" y="577421"/>
          <a:ext cx="10863620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60624"/>
                <a:gridCol w="10002996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530).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відбір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-344640" y="1271515"/>
            <a:ext cx="1518658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AutoShape 8"/>
          <p:cNvSpPr>
            <a:spLocks noChangeAspect="1" noChangeArrowheads="1" noTextEdit="1"/>
          </p:cNvSpPr>
          <p:nvPr/>
        </p:nvSpPr>
        <p:spPr bwMode="auto">
          <a:xfrm>
            <a:off x="2105376" y="1404839"/>
            <a:ext cx="7624929" cy="595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292994" y="1215454"/>
            <a:ext cx="8820780" cy="1009014"/>
          </a:xfrm>
          <a:prstGeom prst="downArrowCallout">
            <a:avLst>
              <a:gd name="adj1" fmla="val 46034"/>
              <a:gd name="adj2" fmla="val 58416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 ВИЯВЛЕННЯ ХАРАКТЕРУ ТА ПРИЧИН ВІДХИЛЕНЬ ТА ВИКРИВЛЕНЬ АУДИТОР ПОВИНЕН: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751224" y="2222526"/>
            <a:ext cx="7979081" cy="814928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розглянути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 та причину будь-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ідентифікованих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викривлень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мету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аудиторської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аудиту,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kumimoji="0" lang="ru-RU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200646" y="2629990"/>
            <a:ext cx="533745" cy="1709209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15752" y="3163924"/>
            <a:ext cx="7842603" cy="17269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аналізуючи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ідентифіковані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аудитор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характеристики (тип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номенклатура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часу). За таких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аудитор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характеристику,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аудиторські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навмисними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вказувати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шахрайств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15751" y="4890826"/>
            <a:ext cx="7842603" cy="19681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аудитор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знайдені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вибірці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аномалією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репрезентативним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Аудитор повинен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аудиторських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процедур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аудиторських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9811666" y="2374634"/>
            <a:ext cx="798694" cy="4483366"/>
          </a:xfrm>
          <a:prstGeom prst="curvedLeftArrow">
            <a:avLst>
              <a:gd name="adj1" fmla="val 78917"/>
              <a:gd name="adj2" fmla="val 343290"/>
              <a:gd name="adj3" fmla="val 3327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52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40985"/>
              </p:ext>
            </p:extLst>
          </p:nvPr>
        </p:nvGraphicFramePr>
        <p:xfrm>
          <a:off x="518614" y="577421"/>
          <a:ext cx="10863620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60624"/>
                <a:gridCol w="10002996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530).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відбір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69900" y="1428525"/>
            <a:ext cx="10280322" cy="3997510"/>
            <a:chOff x="563234" y="2776297"/>
            <a:chExt cx="10431875" cy="4061505"/>
          </a:xfrm>
        </p:grpSpPr>
        <p:sp>
          <p:nvSpPr>
            <p:cNvPr id="6" name="Овал 5"/>
            <p:cNvSpPr/>
            <p:nvPr/>
          </p:nvSpPr>
          <p:spPr>
            <a:xfrm>
              <a:off x="3381498" y="2776297"/>
              <a:ext cx="4030047" cy="136313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Аудитор повинен оцінити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63234" y="5455884"/>
              <a:ext cx="3645885" cy="657343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/>
              <a:r>
                <a:rPr lang="uk-UA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результати </a:t>
              </a:r>
              <a:r>
                <a:rPr lang="uk-UA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вибірки 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885284" y="5004161"/>
              <a:ext cx="4109825" cy="183364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 надало використання аудиторської вибірки достатні підстави для висновків щодо генеральної сукупності, яка пройшла тестування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Стрелка вниз 1"/>
          <p:cNvSpPr/>
          <p:nvPr/>
        </p:nvSpPr>
        <p:spPr>
          <a:xfrm rot="1188833">
            <a:off x="3647221" y="2579427"/>
            <a:ext cx="706415" cy="122829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995050">
            <a:off x="7281977" y="2488281"/>
            <a:ext cx="673485" cy="103692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2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40985"/>
              </p:ext>
            </p:extLst>
          </p:nvPr>
        </p:nvGraphicFramePr>
        <p:xfrm>
          <a:off x="518614" y="577421"/>
          <a:ext cx="10863620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60624"/>
                <a:gridCol w="10002996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530).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відбір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337625" y="2020991"/>
            <a:ext cx="11629854" cy="3553225"/>
            <a:chOff x="337625" y="2020991"/>
            <a:chExt cx="11629854" cy="3553225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37625" y="2020991"/>
              <a:ext cx="3319975" cy="355322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 із запитом до управлінського персоналу щодо вивчення ідентифікованого викривлення та можливості існування інших викривлень, а також здійснити будь-які необхідні коригування</a:t>
              </a:r>
              <a:endParaRPr kumimoji="0" lang="uk-UA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3657600" y="2306472"/>
              <a:ext cx="5180568" cy="3067721"/>
            </a:xfrm>
            <a:prstGeom prst="leftRightArrow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uk-UA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 </a:t>
              </a:r>
              <a:r>
                <a:rPr lang="uk-UA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аудитор доходить висновку, що аудиторська вибірка не надає достатніх підстав для висновків щодо генеральної сукупності, яка тестувалася, він може: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8979407" y="2524420"/>
              <a:ext cx="2988072" cy="267467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модифікувати характер, час та обсяг подальших аудиторських процедур для якнайкращого отримання потрібної впевненості</a:t>
              </a:r>
              <a:endParaRPr kumimoji="0" lang="uk-UA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276486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792</Words>
  <Application>Microsoft Office PowerPoint</Application>
  <PresentationFormat>Широкоэкранный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Symbol</vt:lpstr>
      <vt:lpstr>Times New Roman</vt:lpstr>
      <vt:lpstr>Trebuchet MS</vt:lpstr>
      <vt:lpstr>Wingdings 3</vt:lpstr>
      <vt:lpstr>Грань</vt:lpstr>
      <vt:lpstr>АУДИТОРСЬКА ВИБІРКА  (МСА 530)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1.6.ОТРИМАННЯ АУДИТОРСЬКИХ ДОКАЗІВ В ПРОЦЕСІ АУДИТУ</dc:title>
  <dc:creator>Пользователь Windows</dc:creator>
  <cp:lastModifiedBy>User</cp:lastModifiedBy>
  <cp:revision>8</cp:revision>
  <dcterms:created xsi:type="dcterms:W3CDTF">2017-11-01T13:55:58Z</dcterms:created>
  <dcterms:modified xsi:type="dcterms:W3CDTF">2019-03-10T23:45:53Z</dcterms:modified>
</cp:coreProperties>
</file>