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3">
  <p:sldMasterIdLst>
    <p:sldMasterId id="214748366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2" r:id="rId9"/>
    <p:sldId id="273" r:id="rId10"/>
    <p:sldId id="27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82" d="100"/>
          <a:sy n="82" d="100"/>
        </p:scale>
        <p:origin x="3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B52B21-FCD4-48D9-9194-77565C7F8DD3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AE925C1-C859-49CA-9CAA-089DE9772B69}">
      <dgm:prSet phldrT="[Текст]"/>
      <dgm:spPr/>
      <dgm:t>
        <a:bodyPr/>
        <a:lstStyle/>
        <a:p>
          <a:r>
            <a:rPr lang="uk-UA" dirty="0" smtClean="0">
              <a:latin typeface="Monotype Corsiva" panose="03010101010201010101" pitchFamily="66" charset="0"/>
            </a:rPr>
            <a:t>Фінансова звітність загального призначення складається на основі припущення про безперервність діяльності, якщо управлінський персонал не має наміру ліквідувати суб’єкт господарювання чи припинити діяльність або не має реальної альтернативи таким заходам</a:t>
          </a:r>
          <a:endParaRPr lang="ru-RU" dirty="0"/>
        </a:p>
      </dgm:t>
    </dgm:pt>
    <dgm:pt modelId="{FE943D04-BDC1-4229-9EB2-1A169D59E0D8}" type="parTrans" cxnId="{43FE6EB9-1DF6-4EC6-B21D-3E644067643B}">
      <dgm:prSet/>
      <dgm:spPr/>
      <dgm:t>
        <a:bodyPr/>
        <a:lstStyle/>
        <a:p>
          <a:endParaRPr lang="ru-RU"/>
        </a:p>
      </dgm:t>
    </dgm:pt>
    <dgm:pt modelId="{91A8C297-1EB2-4454-9D2B-27A44FA42AE9}" type="sibTrans" cxnId="{43FE6EB9-1DF6-4EC6-B21D-3E644067643B}">
      <dgm:prSet/>
      <dgm:spPr/>
      <dgm:t>
        <a:bodyPr/>
        <a:lstStyle/>
        <a:p>
          <a:endParaRPr lang="ru-RU"/>
        </a:p>
      </dgm:t>
    </dgm:pt>
    <dgm:pt modelId="{D40C78B1-5E03-430E-A4AB-6EAC95A37F93}">
      <dgm:prSet phldrT="[Текст]"/>
      <dgm:spPr/>
      <dgm:t>
        <a:bodyPr/>
        <a:lstStyle/>
        <a:p>
          <a:r>
            <a:rPr lang="uk-UA" dirty="0" smtClean="0">
              <a:latin typeface="Monotype Corsiva" panose="03010101010201010101" pitchFamily="66" charset="0"/>
            </a:rPr>
            <a:t>Фінансова звітність спеціального призначення може складатися або не складатися згідно з концептуальною основою фінансової звітності, для якої припущення про безперервність діяльності є доречним Якщо використання припущення про безперервність діяльності є прийнятним, активи та зобов’язання відображаються виходячи з того, що суб’єкт господарювання зможе реалізувати свої активи та погасити зобов’язання в звичайному ході бізнесу </a:t>
          </a:r>
          <a:endParaRPr lang="ru-RU" dirty="0"/>
        </a:p>
      </dgm:t>
    </dgm:pt>
    <dgm:pt modelId="{A686C49B-F270-4B40-8395-52F3DF9D5715}" type="parTrans" cxnId="{1DED1AA6-232B-412F-924C-3EBEDA5118DE}">
      <dgm:prSet/>
      <dgm:spPr/>
      <dgm:t>
        <a:bodyPr/>
        <a:lstStyle/>
        <a:p>
          <a:endParaRPr lang="ru-RU"/>
        </a:p>
      </dgm:t>
    </dgm:pt>
    <dgm:pt modelId="{75972EC6-2AAA-4403-874B-287516717362}" type="sibTrans" cxnId="{1DED1AA6-232B-412F-924C-3EBEDA5118DE}">
      <dgm:prSet/>
      <dgm:spPr/>
      <dgm:t>
        <a:bodyPr/>
        <a:lstStyle/>
        <a:p>
          <a:endParaRPr lang="ru-RU"/>
        </a:p>
      </dgm:t>
    </dgm:pt>
    <dgm:pt modelId="{97988813-B5F5-4B34-B970-B4F439907656}" type="pres">
      <dgm:prSet presAssocID="{ABB52B21-FCD4-48D9-9194-77565C7F8DD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68B314-2D77-4578-8488-57D75DC1A628}" type="pres">
      <dgm:prSet presAssocID="{AAE925C1-C859-49CA-9CAA-089DE9772B69}" presName="node" presStyleLbl="node1" presStyleIdx="0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  <dgm:pt modelId="{35FAD58D-8089-4D94-A159-585F34E51A38}" type="pres">
      <dgm:prSet presAssocID="{91A8C297-1EB2-4454-9D2B-27A44FA42AE9}" presName="sibTrans" presStyleCnt="0"/>
      <dgm:spPr/>
    </dgm:pt>
    <dgm:pt modelId="{B022C13C-7512-4BCE-AD8F-EB56F1810125}" type="pres">
      <dgm:prSet presAssocID="{D40C78B1-5E03-430E-A4AB-6EAC95A37F93}" presName="node" presStyleLbl="node1" presStyleIdx="1" presStyleCnt="2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ru-RU"/>
        </a:p>
      </dgm:t>
    </dgm:pt>
  </dgm:ptLst>
  <dgm:cxnLst>
    <dgm:cxn modelId="{F614FFCF-ACDE-4EDC-9814-47507E3F92FF}" type="presOf" srcId="{D40C78B1-5E03-430E-A4AB-6EAC95A37F93}" destId="{B022C13C-7512-4BCE-AD8F-EB56F1810125}" srcOrd="0" destOrd="0" presId="urn:microsoft.com/office/officeart/2005/8/layout/default"/>
    <dgm:cxn modelId="{43FE6EB9-1DF6-4EC6-B21D-3E644067643B}" srcId="{ABB52B21-FCD4-48D9-9194-77565C7F8DD3}" destId="{AAE925C1-C859-49CA-9CAA-089DE9772B69}" srcOrd="0" destOrd="0" parTransId="{FE943D04-BDC1-4229-9EB2-1A169D59E0D8}" sibTransId="{91A8C297-1EB2-4454-9D2B-27A44FA42AE9}"/>
    <dgm:cxn modelId="{1DED1AA6-232B-412F-924C-3EBEDA5118DE}" srcId="{ABB52B21-FCD4-48D9-9194-77565C7F8DD3}" destId="{D40C78B1-5E03-430E-A4AB-6EAC95A37F93}" srcOrd="1" destOrd="0" parTransId="{A686C49B-F270-4B40-8395-52F3DF9D5715}" sibTransId="{75972EC6-2AAA-4403-874B-287516717362}"/>
    <dgm:cxn modelId="{EB9308F2-5CAD-4775-B0BB-19AB8869D871}" type="presOf" srcId="{ABB52B21-FCD4-48D9-9194-77565C7F8DD3}" destId="{97988813-B5F5-4B34-B970-B4F439907656}" srcOrd="0" destOrd="0" presId="urn:microsoft.com/office/officeart/2005/8/layout/default"/>
    <dgm:cxn modelId="{23D97F5D-4B3D-4D2D-BB33-C2AECD879BA1}" type="presOf" srcId="{AAE925C1-C859-49CA-9CAA-089DE9772B69}" destId="{4968B314-2D77-4578-8488-57D75DC1A628}" srcOrd="0" destOrd="0" presId="urn:microsoft.com/office/officeart/2005/8/layout/default"/>
    <dgm:cxn modelId="{51F6F439-CB03-4594-A5E1-E24300CD15E6}" type="presParOf" srcId="{97988813-B5F5-4B34-B970-B4F439907656}" destId="{4968B314-2D77-4578-8488-57D75DC1A628}" srcOrd="0" destOrd="0" presId="urn:microsoft.com/office/officeart/2005/8/layout/default"/>
    <dgm:cxn modelId="{EABB972A-8AAA-44D8-A61D-3109C379F8C9}" type="presParOf" srcId="{97988813-B5F5-4B34-B970-B4F439907656}" destId="{35FAD58D-8089-4D94-A159-585F34E51A38}" srcOrd="1" destOrd="0" presId="urn:microsoft.com/office/officeart/2005/8/layout/default"/>
    <dgm:cxn modelId="{EFC5394D-6323-4A8B-8A80-91AF864F5CB7}" type="presParOf" srcId="{97988813-B5F5-4B34-B970-B4F439907656}" destId="{B022C13C-7512-4BCE-AD8F-EB56F181012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FB6432F-B14F-42D8-A09A-850FBCEB2DBC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3F77F6C-7396-4959-9664-44070A8C1604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Monotype Corsiva" panose="03010101010201010101" pitchFamily="66" charset="0"/>
            </a:rPr>
            <a:t>Прогнозну фінансову інформацію за останні попередні періоди з минулими результатами;</a:t>
          </a:r>
          <a:endParaRPr lang="ru-RU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C76A1BD3-C552-4462-AC5B-A1A36CD58542}" type="parTrans" cxnId="{11D9C615-666A-4ECC-BA9A-0337E9230666}">
      <dgm:prSet/>
      <dgm:spPr/>
      <dgm:t>
        <a:bodyPr/>
        <a:lstStyle/>
        <a:p>
          <a:endParaRPr lang="ru-RU"/>
        </a:p>
      </dgm:t>
    </dgm:pt>
    <dgm:pt modelId="{3269F20E-0035-4259-A9DF-53E127B3A1ED}" type="sibTrans" cxnId="{11D9C615-666A-4ECC-BA9A-0337E9230666}">
      <dgm:prSet/>
      <dgm:spPr/>
      <dgm:t>
        <a:bodyPr/>
        <a:lstStyle/>
        <a:p>
          <a:endParaRPr lang="ru-RU"/>
        </a:p>
      </dgm:t>
    </dgm:pt>
    <dgm:pt modelId="{69E94FD3-29FF-46B4-83DD-45A03C8EBA2D}">
      <dgm:prSet phldrT="[Текст]"/>
      <dgm:spPr/>
      <dgm:t>
        <a:bodyPr/>
        <a:lstStyle/>
        <a:p>
          <a:r>
            <a:rPr lang="uk-UA" dirty="0" smtClean="0">
              <a:solidFill>
                <a:schemeClr val="tx1"/>
              </a:solidFill>
              <a:latin typeface="Monotype Corsiva" panose="03010101010201010101" pitchFamily="66" charset="0"/>
            </a:rPr>
            <a:t>Прогнозну фінансову інформацію за поточний період з результатами на поточну дату.</a:t>
          </a:r>
          <a:endParaRPr lang="ru-RU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DBB95EC7-A715-4014-9D2B-B8146B8CF0C7}" type="parTrans" cxnId="{7A908B74-62DA-4181-9B54-3EED4E67B187}">
      <dgm:prSet/>
      <dgm:spPr/>
      <dgm:t>
        <a:bodyPr/>
        <a:lstStyle/>
        <a:p>
          <a:endParaRPr lang="ru-RU"/>
        </a:p>
      </dgm:t>
    </dgm:pt>
    <dgm:pt modelId="{3468F530-C75A-498D-A130-3BA1DEEA55DE}" type="sibTrans" cxnId="{7A908B74-62DA-4181-9B54-3EED4E67B187}">
      <dgm:prSet/>
      <dgm:spPr/>
      <dgm:t>
        <a:bodyPr/>
        <a:lstStyle/>
        <a:p>
          <a:endParaRPr lang="ru-RU"/>
        </a:p>
      </dgm:t>
    </dgm:pt>
    <dgm:pt modelId="{EB20FEF1-87C9-41B2-8635-68910DA0BACE}" type="pres">
      <dgm:prSet presAssocID="{3FB6432F-B14F-42D8-A09A-850FBCEB2DB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56199BB-E461-4CF3-8B9C-7B1210447A9F}" type="pres">
      <dgm:prSet presAssocID="{03F77F6C-7396-4959-9664-44070A8C1604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722B4-1142-4FD7-AB65-CBE0B6C8F386}" type="pres">
      <dgm:prSet presAssocID="{3269F20E-0035-4259-A9DF-53E127B3A1ED}" presName="sibTrans" presStyleCnt="0"/>
      <dgm:spPr/>
    </dgm:pt>
    <dgm:pt modelId="{17976236-7038-40A7-A58D-0D468F35F82A}" type="pres">
      <dgm:prSet presAssocID="{69E94FD3-29FF-46B4-83DD-45A03C8EBA2D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D0A778-1D30-4A12-B50E-DB05E54380A2}" type="presOf" srcId="{69E94FD3-29FF-46B4-83DD-45A03C8EBA2D}" destId="{17976236-7038-40A7-A58D-0D468F35F82A}" srcOrd="0" destOrd="0" presId="urn:microsoft.com/office/officeart/2005/8/layout/default"/>
    <dgm:cxn modelId="{023A29DE-A31D-4151-8BC7-AF76A8C3F6C9}" type="presOf" srcId="{03F77F6C-7396-4959-9664-44070A8C1604}" destId="{C56199BB-E461-4CF3-8B9C-7B1210447A9F}" srcOrd="0" destOrd="0" presId="urn:microsoft.com/office/officeart/2005/8/layout/default"/>
    <dgm:cxn modelId="{11D9C615-666A-4ECC-BA9A-0337E9230666}" srcId="{3FB6432F-B14F-42D8-A09A-850FBCEB2DBC}" destId="{03F77F6C-7396-4959-9664-44070A8C1604}" srcOrd="0" destOrd="0" parTransId="{C76A1BD3-C552-4462-AC5B-A1A36CD58542}" sibTransId="{3269F20E-0035-4259-A9DF-53E127B3A1ED}"/>
    <dgm:cxn modelId="{F2F7E46A-792C-4A20-89AE-5D3354CC40C0}" type="presOf" srcId="{3FB6432F-B14F-42D8-A09A-850FBCEB2DBC}" destId="{EB20FEF1-87C9-41B2-8635-68910DA0BACE}" srcOrd="0" destOrd="0" presId="urn:microsoft.com/office/officeart/2005/8/layout/default"/>
    <dgm:cxn modelId="{7A908B74-62DA-4181-9B54-3EED4E67B187}" srcId="{3FB6432F-B14F-42D8-A09A-850FBCEB2DBC}" destId="{69E94FD3-29FF-46B4-83DD-45A03C8EBA2D}" srcOrd="1" destOrd="0" parTransId="{DBB95EC7-A715-4014-9D2B-B8146B8CF0C7}" sibTransId="{3468F530-C75A-498D-A130-3BA1DEEA55DE}"/>
    <dgm:cxn modelId="{26BF807B-E31E-4432-98F6-59467E5642FA}" type="presParOf" srcId="{EB20FEF1-87C9-41B2-8635-68910DA0BACE}" destId="{C56199BB-E461-4CF3-8B9C-7B1210447A9F}" srcOrd="0" destOrd="0" presId="urn:microsoft.com/office/officeart/2005/8/layout/default"/>
    <dgm:cxn modelId="{246F0DD5-1B6F-4C36-AB9B-68FAEAC75107}" type="presParOf" srcId="{EB20FEF1-87C9-41B2-8635-68910DA0BACE}" destId="{42F722B4-1142-4FD7-AB65-CBE0B6C8F386}" srcOrd="1" destOrd="0" presId="urn:microsoft.com/office/officeart/2005/8/layout/default"/>
    <dgm:cxn modelId="{2A43CA10-4E81-49AD-B88A-1A4117F88D43}" type="presParOf" srcId="{EB20FEF1-87C9-41B2-8635-68910DA0BACE}" destId="{17976236-7038-40A7-A58D-0D468F35F82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4CD4037-B5FB-4717-9DF8-70B30E2507DF}" type="doc">
      <dgm:prSet loTypeId="urn:microsoft.com/office/officeart/2009/3/layout/StepUpProcess" loCatId="process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247CD48-6265-4050-86B2-C90382B3A0F7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Аудиторські докази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C9993C53-B8B5-42BE-A7C1-A69D441C9C0B}" type="parTrans" cxnId="{8995C533-8533-4439-AE63-DDCB49713E65}">
      <dgm:prSet/>
      <dgm:spPr/>
      <dgm:t>
        <a:bodyPr/>
        <a:lstStyle/>
        <a:p>
          <a:endParaRPr lang="ru-RU"/>
        </a:p>
      </dgm:t>
    </dgm:pt>
    <dgm:pt modelId="{EF191537-680B-4328-8E73-CCE0815A6051}" type="sibTrans" cxnId="{8995C533-8533-4439-AE63-DDCB49713E65}">
      <dgm:prSet/>
      <dgm:spPr/>
      <dgm:t>
        <a:bodyPr/>
        <a:lstStyle/>
        <a:p>
          <a:endParaRPr lang="ru-RU"/>
        </a:p>
      </dgm:t>
    </dgm:pt>
    <dgm:pt modelId="{23C88733-17A5-4793-887B-165DF1CAB96D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Висновок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ED9CDC05-63A2-4BD4-B035-BF7FE0BD4DAF}" type="parTrans" cxnId="{4478081C-1ED8-4D13-8E57-7FAC12E2F236}">
      <dgm:prSet/>
      <dgm:spPr/>
      <dgm:t>
        <a:bodyPr/>
        <a:lstStyle/>
        <a:p>
          <a:endParaRPr lang="ru-RU"/>
        </a:p>
      </dgm:t>
    </dgm:pt>
    <dgm:pt modelId="{3F688B41-D17F-48C1-B254-4FA830C3B9F9}" type="sibTrans" cxnId="{4478081C-1ED8-4D13-8E57-7FAC12E2F236}">
      <dgm:prSet/>
      <dgm:spPr/>
      <dgm:t>
        <a:bodyPr/>
        <a:lstStyle/>
        <a:p>
          <a:endParaRPr lang="ru-RU"/>
        </a:p>
      </dgm:t>
    </dgm:pt>
    <dgm:pt modelId="{A0726E3D-5345-4F5E-A249-0AB4FC076E8D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Чи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існує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, за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судженням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аудитора,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суттєва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невизначеність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що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стосується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подій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або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умов,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які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окремо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або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в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сукупності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можуть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поставити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під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значний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сумнів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здатність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безперервно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продовжувати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діяльність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. </a:t>
          </a:r>
          <a:endParaRPr lang="ru-RU" sz="1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1399D36E-D13F-4191-A551-A3B9BF62F353}" type="parTrans" cxnId="{3B1BD0DA-242E-47F8-A05A-61F1D9813E79}">
      <dgm:prSet/>
      <dgm:spPr/>
      <dgm:t>
        <a:bodyPr/>
        <a:lstStyle/>
        <a:p>
          <a:endParaRPr lang="ru-RU"/>
        </a:p>
      </dgm:t>
    </dgm:pt>
    <dgm:pt modelId="{CAD87A76-E17E-4256-8955-712C8F5DDD50}" type="sibTrans" cxnId="{3B1BD0DA-242E-47F8-A05A-61F1D9813E79}">
      <dgm:prSet/>
      <dgm:spPr/>
      <dgm:t>
        <a:bodyPr/>
        <a:lstStyle/>
        <a:p>
          <a:endParaRPr lang="ru-RU"/>
        </a:p>
      </dgm:t>
    </dgm:pt>
    <dgm:pt modelId="{660369B0-A2FA-430C-86FF-E103253E220C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  <a:latin typeface="Monotype Corsiva" panose="03010101010201010101" pitchFamily="66" charset="0"/>
            </a:rPr>
            <a:t>Суттєва невизначеність </a:t>
          </a:r>
          <a:endParaRPr lang="ru-RU" sz="2400" b="1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CC662C8A-F5CF-4D58-A2B8-FAF5ACBD5E70}" type="parTrans" cxnId="{10E26831-0A5D-41A3-BEE9-8FD072EFC2F4}">
      <dgm:prSet/>
      <dgm:spPr/>
      <dgm:t>
        <a:bodyPr/>
        <a:lstStyle/>
        <a:p>
          <a:endParaRPr lang="ru-RU"/>
        </a:p>
      </dgm:t>
    </dgm:pt>
    <dgm:pt modelId="{853FD88E-6B22-434C-A07A-0BDF6C4E2FF8}" type="sibTrans" cxnId="{10E26831-0A5D-41A3-BEE9-8FD072EFC2F4}">
      <dgm:prSet/>
      <dgm:spPr/>
      <dgm:t>
        <a:bodyPr/>
        <a:lstStyle/>
        <a:p>
          <a:endParaRPr lang="ru-RU"/>
        </a:p>
      </dgm:t>
    </dgm:pt>
    <dgm:pt modelId="{B559FA03-8A85-42F9-A022-C4FE688D5C0A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Існує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коли величина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її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потенційного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впливу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ймовірність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виникнення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є такою,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що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, за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судженням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аудитора,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розкриття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належної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інформації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 характер та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результати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невизначеності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 є </a:t>
          </a:r>
          <a:r>
            <a:rPr lang="ru-RU" sz="18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необхідним</a:t>
          </a:r>
          <a:r>
            <a:rPr lang="ru-RU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.</a:t>
          </a:r>
          <a:endParaRPr lang="ru-RU" sz="1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C9084CF4-CE53-45E7-93A6-F981756B8B05}" type="parTrans" cxnId="{7C0FA6C3-C3B9-4763-AA98-49F84D2A5808}">
      <dgm:prSet/>
      <dgm:spPr/>
      <dgm:t>
        <a:bodyPr/>
        <a:lstStyle/>
        <a:p>
          <a:endParaRPr lang="ru-RU"/>
        </a:p>
      </dgm:t>
    </dgm:pt>
    <dgm:pt modelId="{7DDA5CD3-E460-4069-98C7-83DB9AF6C541}" type="sibTrans" cxnId="{7C0FA6C3-C3B9-4763-AA98-49F84D2A5808}">
      <dgm:prSet/>
      <dgm:spPr/>
      <dgm:t>
        <a:bodyPr/>
        <a:lstStyle/>
        <a:p>
          <a:endParaRPr lang="ru-RU"/>
        </a:p>
      </dgm:t>
    </dgm:pt>
    <dgm:pt modelId="{FC9C3E97-FA0F-4736-8C3C-D79C91BD2B81}" type="pres">
      <dgm:prSet presAssocID="{C4CD4037-B5FB-4717-9DF8-70B30E2507DF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8FA343E4-C3E7-416E-85BD-E3BC7DDC90D8}" type="pres">
      <dgm:prSet presAssocID="{1247CD48-6265-4050-86B2-C90382B3A0F7}" presName="composite" presStyleCnt="0"/>
      <dgm:spPr/>
    </dgm:pt>
    <dgm:pt modelId="{E6002B28-9921-480F-87AB-3D0CDEA6744A}" type="pres">
      <dgm:prSet presAssocID="{1247CD48-6265-4050-86B2-C90382B3A0F7}" presName="LShape" presStyleLbl="alignNode1" presStyleIdx="0" presStyleCnt="5"/>
      <dgm:spPr/>
    </dgm:pt>
    <dgm:pt modelId="{6EDC19FE-0D8B-463E-9848-84CFEAC9408F}" type="pres">
      <dgm:prSet presAssocID="{1247CD48-6265-4050-86B2-C90382B3A0F7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1641F-5967-40A1-98E1-DCF3FB59A8C1}" type="pres">
      <dgm:prSet presAssocID="{1247CD48-6265-4050-86B2-C90382B3A0F7}" presName="Triangle" presStyleLbl="alignNode1" presStyleIdx="1" presStyleCnt="5"/>
      <dgm:spPr/>
    </dgm:pt>
    <dgm:pt modelId="{3D7235C1-E20B-4ADF-987A-A31EEA116746}" type="pres">
      <dgm:prSet presAssocID="{EF191537-680B-4328-8E73-CCE0815A6051}" presName="sibTrans" presStyleCnt="0"/>
      <dgm:spPr/>
    </dgm:pt>
    <dgm:pt modelId="{17C37769-01EC-468C-AE81-340161981D90}" type="pres">
      <dgm:prSet presAssocID="{EF191537-680B-4328-8E73-CCE0815A6051}" presName="space" presStyleCnt="0"/>
      <dgm:spPr/>
    </dgm:pt>
    <dgm:pt modelId="{006E58B1-39DD-4300-8889-0DFC54DE0C1B}" type="pres">
      <dgm:prSet presAssocID="{23C88733-17A5-4793-887B-165DF1CAB96D}" presName="composite" presStyleCnt="0"/>
      <dgm:spPr/>
    </dgm:pt>
    <dgm:pt modelId="{4639BBD8-C593-4A76-8FDE-F307BBA8C649}" type="pres">
      <dgm:prSet presAssocID="{23C88733-17A5-4793-887B-165DF1CAB96D}" presName="LShape" presStyleLbl="alignNode1" presStyleIdx="2" presStyleCnt="5"/>
      <dgm:spPr/>
    </dgm:pt>
    <dgm:pt modelId="{E97988C8-997A-4381-9C14-C8D28820630D}" type="pres">
      <dgm:prSet presAssocID="{23C88733-17A5-4793-887B-165DF1CAB96D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7914DC-97D3-4172-9A3F-9C9B2FFA82EB}" type="pres">
      <dgm:prSet presAssocID="{23C88733-17A5-4793-887B-165DF1CAB96D}" presName="Triangle" presStyleLbl="alignNode1" presStyleIdx="3" presStyleCnt="5"/>
      <dgm:spPr/>
    </dgm:pt>
    <dgm:pt modelId="{FB62B5F9-E9EE-4BAB-AFB0-E4381F00E5E7}" type="pres">
      <dgm:prSet presAssocID="{3F688B41-D17F-48C1-B254-4FA830C3B9F9}" presName="sibTrans" presStyleCnt="0"/>
      <dgm:spPr/>
    </dgm:pt>
    <dgm:pt modelId="{FF37607C-2733-47A5-9DD8-1E4FEFD31343}" type="pres">
      <dgm:prSet presAssocID="{3F688B41-D17F-48C1-B254-4FA830C3B9F9}" presName="space" presStyleCnt="0"/>
      <dgm:spPr/>
    </dgm:pt>
    <dgm:pt modelId="{FF021BCD-DFFC-452B-B991-1BB1C875FB12}" type="pres">
      <dgm:prSet presAssocID="{660369B0-A2FA-430C-86FF-E103253E220C}" presName="composite" presStyleCnt="0"/>
      <dgm:spPr/>
    </dgm:pt>
    <dgm:pt modelId="{8599D6EA-302B-4E68-B29D-FBD121702E58}" type="pres">
      <dgm:prSet presAssocID="{660369B0-A2FA-430C-86FF-E103253E220C}" presName="LShape" presStyleLbl="alignNode1" presStyleIdx="4" presStyleCnt="5"/>
      <dgm:spPr/>
    </dgm:pt>
    <dgm:pt modelId="{2347369E-B9F1-4A95-8831-19A4B07918C6}" type="pres">
      <dgm:prSet presAssocID="{660369B0-A2FA-430C-86FF-E103253E220C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05B09D2-B8A2-47C2-8754-F5261C73DB22}" type="presOf" srcId="{A0726E3D-5345-4F5E-A249-0AB4FC076E8D}" destId="{E97988C8-997A-4381-9C14-C8D28820630D}" srcOrd="0" destOrd="1" presId="urn:microsoft.com/office/officeart/2009/3/layout/StepUpProcess"/>
    <dgm:cxn modelId="{7C0FA6C3-C3B9-4763-AA98-49F84D2A5808}" srcId="{660369B0-A2FA-430C-86FF-E103253E220C}" destId="{B559FA03-8A85-42F9-A022-C4FE688D5C0A}" srcOrd="0" destOrd="0" parTransId="{C9084CF4-CE53-45E7-93A6-F981756B8B05}" sibTransId="{7DDA5CD3-E460-4069-98C7-83DB9AF6C541}"/>
    <dgm:cxn modelId="{10E26831-0A5D-41A3-BEE9-8FD072EFC2F4}" srcId="{C4CD4037-B5FB-4717-9DF8-70B30E2507DF}" destId="{660369B0-A2FA-430C-86FF-E103253E220C}" srcOrd="2" destOrd="0" parTransId="{CC662C8A-F5CF-4D58-A2B8-FAF5ACBD5E70}" sibTransId="{853FD88E-6B22-434C-A07A-0BDF6C4E2FF8}"/>
    <dgm:cxn modelId="{8995C533-8533-4439-AE63-DDCB49713E65}" srcId="{C4CD4037-B5FB-4717-9DF8-70B30E2507DF}" destId="{1247CD48-6265-4050-86B2-C90382B3A0F7}" srcOrd="0" destOrd="0" parTransId="{C9993C53-B8B5-42BE-A7C1-A69D441C9C0B}" sibTransId="{EF191537-680B-4328-8E73-CCE0815A6051}"/>
    <dgm:cxn modelId="{2D125D3F-BB6E-4878-A12F-18DFB5BE4CC0}" type="presOf" srcId="{23C88733-17A5-4793-887B-165DF1CAB96D}" destId="{E97988C8-997A-4381-9C14-C8D28820630D}" srcOrd="0" destOrd="0" presId="urn:microsoft.com/office/officeart/2009/3/layout/StepUpProcess"/>
    <dgm:cxn modelId="{1C910AA0-C65E-460B-91FF-B9C4B1D8D652}" type="presOf" srcId="{B559FA03-8A85-42F9-A022-C4FE688D5C0A}" destId="{2347369E-B9F1-4A95-8831-19A4B07918C6}" srcOrd="0" destOrd="1" presId="urn:microsoft.com/office/officeart/2009/3/layout/StepUpProcess"/>
    <dgm:cxn modelId="{4D267073-AE5C-477E-900F-BBD6F70B8A3F}" type="presOf" srcId="{660369B0-A2FA-430C-86FF-E103253E220C}" destId="{2347369E-B9F1-4A95-8831-19A4B07918C6}" srcOrd="0" destOrd="0" presId="urn:microsoft.com/office/officeart/2009/3/layout/StepUpProcess"/>
    <dgm:cxn modelId="{E223C4C8-980F-47AC-8C0A-73E3F8AD2521}" type="presOf" srcId="{1247CD48-6265-4050-86B2-C90382B3A0F7}" destId="{6EDC19FE-0D8B-463E-9848-84CFEAC9408F}" srcOrd="0" destOrd="0" presId="urn:microsoft.com/office/officeart/2009/3/layout/StepUpProcess"/>
    <dgm:cxn modelId="{4478081C-1ED8-4D13-8E57-7FAC12E2F236}" srcId="{C4CD4037-B5FB-4717-9DF8-70B30E2507DF}" destId="{23C88733-17A5-4793-887B-165DF1CAB96D}" srcOrd="1" destOrd="0" parTransId="{ED9CDC05-63A2-4BD4-B035-BF7FE0BD4DAF}" sibTransId="{3F688B41-D17F-48C1-B254-4FA830C3B9F9}"/>
    <dgm:cxn modelId="{620E3F77-B939-4398-9D57-42F2F6280046}" type="presOf" srcId="{C4CD4037-B5FB-4717-9DF8-70B30E2507DF}" destId="{FC9C3E97-FA0F-4736-8C3C-D79C91BD2B81}" srcOrd="0" destOrd="0" presId="urn:microsoft.com/office/officeart/2009/3/layout/StepUpProcess"/>
    <dgm:cxn modelId="{3B1BD0DA-242E-47F8-A05A-61F1D9813E79}" srcId="{23C88733-17A5-4793-887B-165DF1CAB96D}" destId="{A0726E3D-5345-4F5E-A249-0AB4FC076E8D}" srcOrd="0" destOrd="0" parTransId="{1399D36E-D13F-4191-A551-A3B9BF62F353}" sibTransId="{CAD87A76-E17E-4256-8955-712C8F5DDD50}"/>
    <dgm:cxn modelId="{60885C2D-B289-4319-8C91-42AAD783394A}" type="presParOf" srcId="{FC9C3E97-FA0F-4736-8C3C-D79C91BD2B81}" destId="{8FA343E4-C3E7-416E-85BD-E3BC7DDC90D8}" srcOrd="0" destOrd="0" presId="urn:microsoft.com/office/officeart/2009/3/layout/StepUpProcess"/>
    <dgm:cxn modelId="{750B0793-94A0-49CA-9A4C-445A86F85B18}" type="presParOf" srcId="{8FA343E4-C3E7-416E-85BD-E3BC7DDC90D8}" destId="{E6002B28-9921-480F-87AB-3D0CDEA6744A}" srcOrd="0" destOrd="0" presId="urn:microsoft.com/office/officeart/2009/3/layout/StepUpProcess"/>
    <dgm:cxn modelId="{9B15573A-3657-46B0-AE1E-1A59BCFBA9C3}" type="presParOf" srcId="{8FA343E4-C3E7-416E-85BD-E3BC7DDC90D8}" destId="{6EDC19FE-0D8B-463E-9848-84CFEAC9408F}" srcOrd="1" destOrd="0" presId="urn:microsoft.com/office/officeart/2009/3/layout/StepUpProcess"/>
    <dgm:cxn modelId="{F97E8351-025B-458B-AD6D-23EE949B0E82}" type="presParOf" srcId="{8FA343E4-C3E7-416E-85BD-E3BC7DDC90D8}" destId="{10F1641F-5967-40A1-98E1-DCF3FB59A8C1}" srcOrd="2" destOrd="0" presId="urn:microsoft.com/office/officeart/2009/3/layout/StepUpProcess"/>
    <dgm:cxn modelId="{5D4959E9-5B21-494E-8793-5BA1D3E071CD}" type="presParOf" srcId="{FC9C3E97-FA0F-4736-8C3C-D79C91BD2B81}" destId="{3D7235C1-E20B-4ADF-987A-A31EEA116746}" srcOrd="1" destOrd="0" presId="urn:microsoft.com/office/officeart/2009/3/layout/StepUpProcess"/>
    <dgm:cxn modelId="{0C4BE29D-A8D8-4B50-B94A-C43CE493C1BB}" type="presParOf" srcId="{3D7235C1-E20B-4ADF-987A-A31EEA116746}" destId="{17C37769-01EC-468C-AE81-340161981D90}" srcOrd="0" destOrd="0" presId="urn:microsoft.com/office/officeart/2009/3/layout/StepUpProcess"/>
    <dgm:cxn modelId="{FBB1731E-9CBC-4A31-A287-D2D685DCE420}" type="presParOf" srcId="{FC9C3E97-FA0F-4736-8C3C-D79C91BD2B81}" destId="{006E58B1-39DD-4300-8889-0DFC54DE0C1B}" srcOrd="2" destOrd="0" presId="urn:microsoft.com/office/officeart/2009/3/layout/StepUpProcess"/>
    <dgm:cxn modelId="{4FDC2DC9-767D-42C4-9423-DA7AAB0947CF}" type="presParOf" srcId="{006E58B1-39DD-4300-8889-0DFC54DE0C1B}" destId="{4639BBD8-C593-4A76-8FDE-F307BBA8C649}" srcOrd="0" destOrd="0" presId="urn:microsoft.com/office/officeart/2009/3/layout/StepUpProcess"/>
    <dgm:cxn modelId="{2BD6574A-C924-43FC-883F-5F7EAD52D41D}" type="presParOf" srcId="{006E58B1-39DD-4300-8889-0DFC54DE0C1B}" destId="{E97988C8-997A-4381-9C14-C8D28820630D}" srcOrd="1" destOrd="0" presId="urn:microsoft.com/office/officeart/2009/3/layout/StepUpProcess"/>
    <dgm:cxn modelId="{E7EF3374-B2AB-414E-A0AC-442EF75A9FCF}" type="presParOf" srcId="{006E58B1-39DD-4300-8889-0DFC54DE0C1B}" destId="{857914DC-97D3-4172-9A3F-9C9B2FFA82EB}" srcOrd="2" destOrd="0" presId="urn:microsoft.com/office/officeart/2009/3/layout/StepUpProcess"/>
    <dgm:cxn modelId="{61825F36-EDA4-42CA-9512-F19D3FF2E568}" type="presParOf" srcId="{FC9C3E97-FA0F-4736-8C3C-D79C91BD2B81}" destId="{FB62B5F9-E9EE-4BAB-AFB0-E4381F00E5E7}" srcOrd="3" destOrd="0" presId="urn:microsoft.com/office/officeart/2009/3/layout/StepUpProcess"/>
    <dgm:cxn modelId="{789BF3DE-D0C9-4540-81FB-A7CA3D6239CF}" type="presParOf" srcId="{FB62B5F9-E9EE-4BAB-AFB0-E4381F00E5E7}" destId="{FF37607C-2733-47A5-9DD8-1E4FEFD31343}" srcOrd="0" destOrd="0" presId="urn:microsoft.com/office/officeart/2009/3/layout/StepUpProcess"/>
    <dgm:cxn modelId="{D1FF4D33-8834-4CC9-A489-EE8C5CDBBC6E}" type="presParOf" srcId="{FC9C3E97-FA0F-4736-8C3C-D79C91BD2B81}" destId="{FF021BCD-DFFC-452B-B991-1BB1C875FB12}" srcOrd="4" destOrd="0" presId="urn:microsoft.com/office/officeart/2009/3/layout/StepUpProcess"/>
    <dgm:cxn modelId="{40B31EDD-6559-4F71-AAC4-5CF017DAE45C}" type="presParOf" srcId="{FF021BCD-DFFC-452B-B991-1BB1C875FB12}" destId="{8599D6EA-302B-4E68-B29D-FBD121702E58}" srcOrd="0" destOrd="0" presId="urn:microsoft.com/office/officeart/2009/3/layout/StepUpProcess"/>
    <dgm:cxn modelId="{BBCD1A6C-9898-431D-917A-63D8003E127F}" type="presParOf" srcId="{FF021BCD-DFFC-452B-B991-1BB1C875FB12}" destId="{2347369E-B9F1-4A95-8831-19A4B07918C6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56653F-2F51-456F-9B53-27AA3D674860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DBDF16E-CEC6-4391-87C0-3BD2FBB73929}">
      <dgm:prSet phldrT="[Текст]" custT="1"/>
      <dgm:spPr/>
      <dgm:t>
        <a:bodyPr/>
        <a:lstStyle/>
        <a:p>
          <a:r>
            <a:rPr lang="ru-RU" sz="2000" dirty="0" err="1" smtClean="0">
              <a:latin typeface="Monotype Corsiva" panose="03010101010201010101" pitchFamily="66" charset="0"/>
            </a:rPr>
            <a:t>Якщо</a:t>
          </a:r>
          <a:r>
            <a:rPr lang="ru-RU" sz="2000" dirty="0" smtClean="0">
              <a:latin typeface="Monotype Corsiva" panose="03010101010201010101" pitchFamily="66" charset="0"/>
            </a:rPr>
            <a:t> аудитор доходить </a:t>
          </a:r>
          <a:r>
            <a:rPr lang="ru-RU" sz="2000" dirty="0" err="1" smtClean="0">
              <a:latin typeface="Monotype Corsiva" panose="03010101010201010101" pitchFamily="66" charset="0"/>
            </a:rPr>
            <a:t>висновку</a:t>
          </a:r>
          <a:r>
            <a:rPr lang="ru-RU" sz="2000" dirty="0" smtClean="0">
              <a:latin typeface="Monotype Corsiva" panose="03010101010201010101" pitchFamily="66" charset="0"/>
            </a:rPr>
            <a:t> про те, </a:t>
          </a:r>
          <a:r>
            <a:rPr lang="ru-RU" sz="2000" dirty="0" err="1" smtClean="0">
              <a:latin typeface="Monotype Corsiva" panose="03010101010201010101" pitchFamily="66" charset="0"/>
            </a:rPr>
            <a:t>що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використання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припущення</a:t>
          </a:r>
          <a:r>
            <a:rPr lang="ru-RU" sz="2000" dirty="0" smtClean="0">
              <a:latin typeface="Monotype Corsiva" panose="03010101010201010101" pitchFamily="66" charset="0"/>
            </a:rPr>
            <a:t> про </a:t>
          </a:r>
          <a:r>
            <a:rPr lang="ru-RU" sz="2000" dirty="0" err="1" smtClean="0">
              <a:latin typeface="Monotype Corsiva" panose="03010101010201010101" pitchFamily="66" charset="0"/>
            </a:rPr>
            <a:t>безперервність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діяльності</a:t>
          </a:r>
          <a:r>
            <a:rPr lang="ru-RU" sz="2000" dirty="0" smtClean="0">
              <a:latin typeface="Monotype Corsiva" panose="03010101010201010101" pitchFamily="66" charset="0"/>
            </a:rPr>
            <a:t> є </a:t>
          </a:r>
          <a:r>
            <a:rPr lang="ru-RU" sz="2000" dirty="0" err="1" smtClean="0">
              <a:latin typeface="Monotype Corsiva" panose="03010101010201010101" pitchFamily="66" charset="0"/>
            </a:rPr>
            <a:t>прийнятним</a:t>
          </a:r>
          <a:r>
            <a:rPr lang="ru-RU" sz="2000" dirty="0" smtClean="0">
              <a:latin typeface="Monotype Corsiva" panose="03010101010201010101" pitchFamily="66" charset="0"/>
            </a:rPr>
            <a:t> за </a:t>
          </a:r>
          <a:r>
            <a:rPr lang="ru-RU" sz="2000" dirty="0" err="1" smtClean="0">
              <a:latin typeface="Monotype Corsiva" panose="03010101010201010101" pitchFamily="66" charset="0"/>
            </a:rPr>
            <a:t>певних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обставин</a:t>
          </a:r>
          <a:r>
            <a:rPr lang="ru-RU" sz="2000" dirty="0" smtClean="0">
              <a:latin typeface="Monotype Corsiva" panose="03010101010201010101" pitchFamily="66" charset="0"/>
            </a:rPr>
            <a:t>, але </a:t>
          </a:r>
          <a:r>
            <a:rPr lang="ru-RU" sz="2000" dirty="0" err="1" smtClean="0">
              <a:latin typeface="Monotype Corsiva" panose="03010101010201010101" pitchFamily="66" charset="0"/>
            </a:rPr>
            <a:t>існує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суттєва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невизначеність</a:t>
          </a:r>
          <a:r>
            <a:rPr lang="ru-RU" sz="2000" dirty="0" smtClean="0"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latin typeface="Monotype Corsiva" panose="03010101010201010101" pitchFamily="66" charset="0"/>
            </a:rPr>
            <a:t>він</a:t>
          </a:r>
          <a:r>
            <a:rPr lang="ru-RU" sz="2000" dirty="0" smtClean="0">
              <a:latin typeface="Monotype Corsiva" panose="03010101010201010101" pitchFamily="66" charset="0"/>
            </a:rPr>
            <a:t> повинен </a:t>
          </a:r>
          <a:r>
            <a:rPr lang="ru-RU" sz="2000" dirty="0" err="1" smtClean="0">
              <a:latin typeface="Monotype Corsiva" panose="03010101010201010101" pitchFamily="66" charset="0"/>
            </a:rPr>
            <a:t>визначити</a:t>
          </a:r>
          <a:r>
            <a:rPr lang="ru-RU" sz="2000" dirty="0" smtClean="0"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latin typeface="Monotype Corsiva" panose="03010101010201010101" pitchFamily="66" charset="0"/>
            </a:rPr>
            <a:t>чи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фінансові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звіти</a:t>
          </a:r>
          <a:r>
            <a:rPr lang="ru-RU" sz="2000" dirty="0" smtClean="0">
              <a:latin typeface="Monotype Corsiva" panose="03010101010201010101" pitchFamily="66" charset="0"/>
            </a:rPr>
            <a:t>:</a:t>
          </a:r>
          <a:endParaRPr lang="ru-RU" sz="2000" dirty="0">
            <a:latin typeface="Monotype Corsiva" panose="03010101010201010101" pitchFamily="66" charset="0"/>
          </a:endParaRPr>
        </a:p>
      </dgm:t>
    </dgm:pt>
    <dgm:pt modelId="{0E4E443C-9FD9-4BC1-B1E7-7E322138A57A}" type="parTrans" cxnId="{9FBC7310-71BB-4FBF-B0D8-2DB5A5654E82}">
      <dgm:prSet/>
      <dgm:spPr/>
      <dgm:t>
        <a:bodyPr/>
        <a:lstStyle/>
        <a:p>
          <a:endParaRPr lang="ru-RU"/>
        </a:p>
      </dgm:t>
    </dgm:pt>
    <dgm:pt modelId="{2B71AD89-6A64-4EBD-BCB4-709950565291}" type="sibTrans" cxnId="{9FBC7310-71BB-4FBF-B0D8-2DB5A5654E82}">
      <dgm:prSet/>
      <dgm:spPr/>
      <dgm:t>
        <a:bodyPr/>
        <a:lstStyle/>
        <a:p>
          <a:endParaRPr lang="ru-RU"/>
        </a:p>
      </dgm:t>
    </dgm:pt>
    <dgm:pt modelId="{43A9663E-5340-47D2-8A90-122478B3A708}">
      <dgm:prSet phldrT="[Текст]" custT="1"/>
      <dgm:spPr/>
      <dgm:t>
        <a:bodyPr/>
        <a:lstStyle/>
        <a:p>
          <a:r>
            <a:rPr lang="ru-RU" sz="2000" dirty="0" err="1" smtClean="0">
              <a:latin typeface="Monotype Corsiva" panose="03010101010201010101" pitchFamily="66" charset="0"/>
            </a:rPr>
            <a:t>Достатньо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описують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основні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події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або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умови</a:t>
          </a:r>
          <a:r>
            <a:rPr lang="ru-RU" sz="2000" dirty="0" smtClean="0"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latin typeface="Monotype Corsiva" panose="03010101010201010101" pitchFamily="66" charset="0"/>
            </a:rPr>
            <a:t>які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можуть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поставити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під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значний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сумнів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здатність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суб’єкта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господарювання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безперервно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продовжувати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діяльність</a:t>
          </a:r>
          <a:r>
            <a:rPr lang="ru-RU" sz="2000" dirty="0" smtClean="0">
              <a:latin typeface="Monotype Corsiva" panose="03010101010201010101" pitchFamily="66" charset="0"/>
            </a:rPr>
            <a:t>, та </a:t>
          </a:r>
          <a:r>
            <a:rPr lang="ru-RU" sz="2000" dirty="0" err="1" smtClean="0">
              <a:latin typeface="Monotype Corsiva" panose="03010101010201010101" pitchFamily="66" charset="0"/>
            </a:rPr>
            <a:t>плани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управлінського</a:t>
          </a:r>
          <a:r>
            <a:rPr lang="ru-RU" sz="2000" dirty="0" smtClean="0">
              <a:latin typeface="Monotype Corsiva" panose="03010101010201010101" pitchFamily="66" charset="0"/>
            </a:rPr>
            <a:t> персоналу з </a:t>
          </a:r>
          <a:r>
            <a:rPr lang="ru-RU" sz="2000" dirty="0" err="1" smtClean="0">
              <a:latin typeface="Monotype Corsiva" panose="03010101010201010101" pitchFamily="66" charset="0"/>
            </a:rPr>
            <a:t>розгляду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цих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подій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або</a:t>
          </a:r>
          <a:r>
            <a:rPr lang="ru-RU" sz="2000" dirty="0" smtClean="0">
              <a:latin typeface="Monotype Corsiva" panose="03010101010201010101" pitchFamily="66" charset="0"/>
            </a:rPr>
            <a:t> умов</a:t>
          </a:r>
          <a:endParaRPr lang="ru-RU" sz="2000" dirty="0">
            <a:latin typeface="Monotype Corsiva" panose="03010101010201010101" pitchFamily="66" charset="0"/>
          </a:endParaRPr>
        </a:p>
      </dgm:t>
    </dgm:pt>
    <dgm:pt modelId="{A196EB44-9CEF-463A-AC0F-0B4C39D1EDD2}" type="parTrans" cxnId="{AFDB4ACD-5060-4BFE-9C3A-B620086A0162}">
      <dgm:prSet/>
      <dgm:spPr/>
      <dgm:t>
        <a:bodyPr/>
        <a:lstStyle/>
        <a:p>
          <a:endParaRPr lang="ru-RU"/>
        </a:p>
      </dgm:t>
    </dgm:pt>
    <dgm:pt modelId="{8B6A00AA-1996-47C1-9E50-BFC4532799DE}" type="sibTrans" cxnId="{AFDB4ACD-5060-4BFE-9C3A-B620086A0162}">
      <dgm:prSet/>
      <dgm:spPr/>
      <dgm:t>
        <a:bodyPr/>
        <a:lstStyle/>
        <a:p>
          <a:endParaRPr lang="ru-RU"/>
        </a:p>
      </dgm:t>
    </dgm:pt>
    <dgm:pt modelId="{8AB20EDA-039D-447E-8899-41511311227E}">
      <dgm:prSet phldrT="[Текст]" custT="1"/>
      <dgm:spPr/>
      <dgm:t>
        <a:bodyPr/>
        <a:lstStyle/>
        <a:p>
          <a:r>
            <a:rPr lang="ru-RU" sz="2000" dirty="0" err="1" smtClean="0">
              <a:latin typeface="Monotype Corsiva" panose="03010101010201010101" pitchFamily="66" charset="0"/>
            </a:rPr>
            <a:t>Чітко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розкривають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інформацію</a:t>
          </a:r>
          <a:r>
            <a:rPr lang="ru-RU" sz="2000" dirty="0" smtClean="0">
              <a:latin typeface="Monotype Corsiva" panose="03010101010201010101" pitchFamily="66" charset="0"/>
            </a:rPr>
            <a:t> про те, </a:t>
          </a:r>
          <a:r>
            <a:rPr lang="ru-RU" sz="2000" dirty="0" err="1" smtClean="0">
              <a:latin typeface="Monotype Corsiva" panose="03010101010201010101" pitchFamily="66" charset="0"/>
            </a:rPr>
            <a:t>що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існує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суттєва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невизначеність</a:t>
          </a:r>
          <a:r>
            <a:rPr lang="ru-RU" sz="2000" dirty="0" smtClean="0"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latin typeface="Monotype Corsiva" panose="03010101010201010101" pitchFamily="66" charset="0"/>
            </a:rPr>
            <a:t>пов’язана</a:t>
          </a:r>
          <a:r>
            <a:rPr lang="ru-RU" sz="2000" dirty="0" smtClean="0">
              <a:latin typeface="Monotype Corsiva" panose="03010101010201010101" pitchFamily="66" charset="0"/>
            </a:rPr>
            <a:t> з </a:t>
          </a:r>
          <a:r>
            <a:rPr lang="ru-RU" sz="2000" dirty="0" err="1" smtClean="0">
              <a:latin typeface="Monotype Corsiva" panose="03010101010201010101" pitchFamily="66" charset="0"/>
            </a:rPr>
            <a:t>подіями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або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умовами</a:t>
          </a:r>
          <a:r>
            <a:rPr lang="ru-RU" sz="2000" dirty="0" smtClean="0"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latin typeface="Monotype Corsiva" panose="03010101010201010101" pitchFamily="66" charset="0"/>
            </a:rPr>
            <a:t>які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можуть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поставити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під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значний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сумнів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здатність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суб’єкта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господарювання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безперервно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продовжувати</a:t>
          </a:r>
          <a:r>
            <a:rPr lang="ru-RU" sz="2000" dirty="0" smtClean="0"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latin typeface="Monotype Corsiva" panose="03010101010201010101" pitchFamily="66" charset="0"/>
            </a:rPr>
            <a:t>діяльність</a:t>
          </a:r>
          <a:r>
            <a:rPr lang="ru-RU" sz="2000" dirty="0" smtClean="0">
              <a:latin typeface="Monotype Corsiva" panose="03010101010201010101" pitchFamily="66" charset="0"/>
            </a:rPr>
            <a:t>.</a:t>
          </a:r>
          <a:endParaRPr lang="ru-RU" sz="1800" dirty="0"/>
        </a:p>
      </dgm:t>
    </dgm:pt>
    <dgm:pt modelId="{5F2EF15D-9A52-47A8-950E-FE41CC830A12}" type="parTrans" cxnId="{469200EF-909F-4649-A669-D6E9D23D264F}">
      <dgm:prSet/>
      <dgm:spPr/>
      <dgm:t>
        <a:bodyPr/>
        <a:lstStyle/>
        <a:p>
          <a:endParaRPr lang="ru-RU"/>
        </a:p>
      </dgm:t>
    </dgm:pt>
    <dgm:pt modelId="{D59A7AAB-6311-4B73-A077-5F2028EEFE32}" type="sibTrans" cxnId="{469200EF-909F-4649-A669-D6E9D23D264F}">
      <dgm:prSet/>
      <dgm:spPr/>
      <dgm:t>
        <a:bodyPr/>
        <a:lstStyle/>
        <a:p>
          <a:endParaRPr lang="ru-RU"/>
        </a:p>
      </dgm:t>
    </dgm:pt>
    <dgm:pt modelId="{4262800D-314B-4634-9B6F-E5EDECCDB6BE}" type="pres">
      <dgm:prSet presAssocID="{DE56653F-2F51-456F-9B53-27AA3D67486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84CB05-CC59-4230-9734-54DBD803F8A0}" type="pres">
      <dgm:prSet presAssocID="{1DBDF16E-CEC6-4391-87C0-3BD2FBB73929}" presName="root1" presStyleCnt="0"/>
      <dgm:spPr/>
    </dgm:pt>
    <dgm:pt modelId="{3193F5E4-0A0F-4165-A3D4-8DE596E4F178}" type="pres">
      <dgm:prSet presAssocID="{1DBDF16E-CEC6-4391-87C0-3BD2FBB73929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3DD3C5-CEA4-43CF-B850-4AEDF51DBF2C}" type="pres">
      <dgm:prSet presAssocID="{1DBDF16E-CEC6-4391-87C0-3BD2FBB73929}" presName="level2hierChild" presStyleCnt="0"/>
      <dgm:spPr/>
    </dgm:pt>
    <dgm:pt modelId="{F405DB21-0B9F-4D6E-8419-EF0B32AF848D}" type="pres">
      <dgm:prSet presAssocID="{A196EB44-9CEF-463A-AC0F-0B4C39D1EDD2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D08FFA5-99B0-4473-87BE-3454D7B371CD}" type="pres">
      <dgm:prSet presAssocID="{A196EB44-9CEF-463A-AC0F-0B4C39D1EDD2}" presName="connTx" presStyleLbl="parChTrans1D2" presStyleIdx="0" presStyleCnt="2"/>
      <dgm:spPr/>
      <dgm:t>
        <a:bodyPr/>
        <a:lstStyle/>
        <a:p>
          <a:endParaRPr lang="ru-RU"/>
        </a:p>
      </dgm:t>
    </dgm:pt>
    <dgm:pt modelId="{1BDDC802-58FE-4570-82D6-9827C2CD53FF}" type="pres">
      <dgm:prSet presAssocID="{43A9663E-5340-47D2-8A90-122478B3A708}" presName="root2" presStyleCnt="0"/>
      <dgm:spPr/>
    </dgm:pt>
    <dgm:pt modelId="{EADF9F52-5A09-49BF-97BB-B7D654F7201C}" type="pres">
      <dgm:prSet presAssocID="{43A9663E-5340-47D2-8A90-122478B3A708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9B4D0E3-F36F-4074-8BF1-CD2F0182A4AA}" type="pres">
      <dgm:prSet presAssocID="{43A9663E-5340-47D2-8A90-122478B3A708}" presName="level3hierChild" presStyleCnt="0"/>
      <dgm:spPr/>
    </dgm:pt>
    <dgm:pt modelId="{DDC2AD81-CF34-4328-BE9A-4DCF940CA799}" type="pres">
      <dgm:prSet presAssocID="{5F2EF15D-9A52-47A8-950E-FE41CC830A12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96021089-F341-416E-84AF-CF55FC30C1F1}" type="pres">
      <dgm:prSet presAssocID="{5F2EF15D-9A52-47A8-950E-FE41CC830A12}" presName="connTx" presStyleLbl="parChTrans1D2" presStyleIdx="1" presStyleCnt="2"/>
      <dgm:spPr/>
      <dgm:t>
        <a:bodyPr/>
        <a:lstStyle/>
        <a:p>
          <a:endParaRPr lang="ru-RU"/>
        </a:p>
      </dgm:t>
    </dgm:pt>
    <dgm:pt modelId="{59AAF928-1CCD-41D8-BECC-20200480CB29}" type="pres">
      <dgm:prSet presAssocID="{8AB20EDA-039D-447E-8899-41511311227E}" presName="root2" presStyleCnt="0"/>
      <dgm:spPr/>
    </dgm:pt>
    <dgm:pt modelId="{9E1429BC-D346-4030-8D1C-C6C84635FD82}" type="pres">
      <dgm:prSet presAssocID="{8AB20EDA-039D-447E-8899-41511311227E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1B475C-F02D-42C6-AEB9-38DBDBDFBEAE}" type="pres">
      <dgm:prSet presAssocID="{8AB20EDA-039D-447E-8899-41511311227E}" presName="level3hierChild" presStyleCnt="0"/>
      <dgm:spPr/>
    </dgm:pt>
  </dgm:ptLst>
  <dgm:cxnLst>
    <dgm:cxn modelId="{B56FBEB6-B569-4615-B0FE-730A789CE9FD}" type="presOf" srcId="{5F2EF15D-9A52-47A8-950E-FE41CC830A12}" destId="{96021089-F341-416E-84AF-CF55FC30C1F1}" srcOrd="1" destOrd="0" presId="urn:microsoft.com/office/officeart/2005/8/layout/hierarchy2"/>
    <dgm:cxn modelId="{410E16A8-9751-4D08-8C23-2EB77D77FF0D}" type="presOf" srcId="{A196EB44-9CEF-463A-AC0F-0B4C39D1EDD2}" destId="{F405DB21-0B9F-4D6E-8419-EF0B32AF848D}" srcOrd="0" destOrd="0" presId="urn:microsoft.com/office/officeart/2005/8/layout/hierarchy2"/>
    <dgm:cxn modelId="{469200EF-909F-4649-A669-D6E9D23D264F}" srcId="{1DBDF16E-CEC6-4391-87C0-3BD2FBB73929}" destId="{8AB20EDA-039D-447E-8899-41511311227E}" srcOrd="1" destOrd="0" parTransId="{5F2EF15D-9A52-47A8-950E-FE41CC830A12}" sibTransId="{D59A7AAB-6311-4B73-A077-5F2028EEFE32}"/>
    <dgm:cxn modelId="{AFDB4ACD-5060-4BFE-9C3A-B620086A0162}" srcId="{1DBDF16E-CEC6-4391-87C0-3BD2FBB73929}" destId="{43A9663E-5340-47D2-8A90-122478B3A708}" srcOrd="0" destOrd="0" parTransId="{A196EB44-9CEF-463A-AC0F-0B4C39D1EDD2}" sibTransId="{8B6A00AA-1996-47C1-9E50-BFC4532799DE}"/>
    <dgm:cxn modelId="{1B6C1A0F-70BC-44BF-A9B1-AFEDB92AD12D}" type="presOf" srcId="{8AB20EDA-039D-447E-8899-41511311227E}" destId="{9E1429BC-D346-4030-8D1C-C6C84635FD82}" srcOrd="0" destOrd="0" presId="urn:microsoft.com/office/officeart/2005/8/layout/hierarchy2"/>
    <dgm:cxn modelId="{809486C2-D5F2-48E5-90B2-F11B98DE90CE}" type="presOf" srcId="{43A9663E-5340-47D2-8A90-122478B3A708}" destId="{EADF9F52-5A09-49BF-97BB-B7D654F7201C}" srcOrd="0" destOrd="0" presId="urn:microsoft.com/office/officeart/2005/8/layout/hierarchy2"/>
    <dgm:cxn modelId="{2D285EE3-5C2A-4B21-9B85-57E6E5AF11F7}" type="presOf" srcId="{DE56653F-2F51-456F-9B53-27AA3D674860}" destId="{4262800D-314B-4634-9B6F-E5EDECCDB6BE}" srcOrd="0" destOrd="0" presId="urn:microsoft.com/office/officeart/2005/8/layout/hierarchy2"/>
    <dgm:cxn modelId="{28B07C5F-E5C5-4FDD-9018-DD25CE440F8D}" type="presOf" srcId="{A196EB44-9CEF-463A-AC0F-0B4C39D1EDD2}" destId="{2D08FFA5-99B0-4473-87BE-3454D7B371CD}" srcOrd="1" destOrd="0" presId="urn:microsoft.com/office/officeart/2005/8/layout/hierarchy2"/>
    <dgm:cxn modelId="{BF0EDD55-D731-4BF9-8F95-6169C166CD14}" type="presOf" srcId="{5F2EF15D-9A52-47A8-950E-FE41CC830A12}" destId="{DDC2AD81-CF34-4328-BE9A-4DCF940CA799}" srcOrd="0" destOrd="0" presId="urn:microsoft.com/office/officeart/2005/8/layout/hierarchy2"/>
    <dgm:cxn modelId="{2B8FF21B-946D-40E4-A6C3-E7EFCB545A09}" type="presOf" srcId="{1DBDF16E-CEC6-4391-87C0-3BD2FBB73929}" destId="{3193F5E4-0A0F-4165-A3D4-8DE596E4F178}" srcOrd="0" destOrd="0" presId="urn:microsoft.com/office/officeart/2005/8/layout/hierarchy2"/>
    <dgm:cxn modelId="{9FBC7310-71BB-4FBF-B0D8-2DB5A5654E82}" srcId="{DE56653F-2F51-456F-9B53-27AA3D674860}" destId="{1DBDF16E-CEC6-4391-87C0-3BD2FBB73929}" srcOrd="0" destOrd="0" parTransId="{0E4E443C-9FD9-4BC1-B1E7-7E322138A57A}" sibTransId="{2B71AD89-6A64-4EBD-BCB4-709950565291}"/>
    <dgm:cxn modelId="{468AF1FC-AC50-4225-AB04-C396D141F45C}" type="presParOf" srcId="{4262800D-314B-4634-9B6F-E5EDECCDB6BE}" destId="{E484CB05-CC59-4230-9734-54DBD803F8A0}" srcOrd="0" destOrd="0" presId="urn:microsoft.com/office/officeart/2005/8/layout/hierarchy2"/>
    <dgm:cxn modelId="{727964DF-A402-4BE2-91AE-A30A75F2CADB}" type="presParOf" srcId="{E484CB05-CC59-4230-9734-54DBD803F8A0}" destId="{3193F5E4-0A0F-4165-A3D4-8DE596E4F178}" srcOrd="0" destOrd="0" presId="urn:microsoft.com/office/officeart/2005/8/layout/hierarchy2"/>
    <dgm:cxn modelId="{5FABC31C-DB96-4C22-8E15-B5A0E45ED018}" type="presParOf" srcId="{E484CB05-CC59-4230-9734-54DBD803F8A0}" destId="{7F3DD3C5-CEA4-43CF-B850-4AEDF51DBF2C}" srcOrd="1" destOrd="0" presId="urn:microsoft.com/office/officeart/2005/8/layout/hierarchy2"/>
    <dgm:cxn modelId="{9CA2DC59-A7EB-4AEC-89FC-85F1F5B2FF43}" type="presParOf" srcId="{7F3DD3C5-CEA4-43CF-B850-4AEDF51DBF2C}" destId="{F405DB21-0B9F-4D6E-8419-EF0B32AF848D}" srcOrd="0" destOrd="0" presId="urn:microsoft.com/office/officeart/2005/8/layout/hierarchy2"/>
    <dgm:cxn modelId="{B33976A4-B655-46FF-B655-C8AB5B02D83C}" type="presParOf" srcId="{F405DB21-0B9F-4D6E-8419-EF0B32AF848D}" destId="{2D08FFA5-99B0-4473-87BE-3454D7B371CD}" srcOrd="0" destOrd="0" presId="urn:microsoft.com/office/officeart/2005/8/layout/hierarchy2"/>
    <dgm:cxn modelId="{F9796DD0-40C0-497C-8F4E-C807468D20B9}" type="presParOf" srcId="{7F3DD3C5-CEA4-43CF-B850-4AEDF51DBF2C}" destId="{1BDDC802-58FE-4570-82D6-9827C2CD53FF}" srcOrd="1" destOrd="0" presId="urn:microsoft.com/office/officeart/2005/8/layout/hierarchy2"/>
    <dgm:cxn modelId="{5030127D-CFB1-4F72-B89A-956AC9EE07EE}" type="presParOf" srcId="{1BDDC802-58FE-4570-82D6-9827C2CD53FF}" destId="{EADF9F52-5A09-49BF-97BB-B7D654F7201C}" srcOrd="0" destOrd="0" presId="urn:microsoft.com/office/officeart/2005/8/layout/hierarchy2"/>
    <dgm:cxn modelId="{522C0302-F62E-4057-806D-109E6B5A3D1B}" type="presParOf" srcId="{1BDDC802-58FE-4570-82D6-9827C2CD53FF}" destId="{D9B4D0E3-F36F-4074-8BF1-CD2F0182A4AA}" srcOrd="1" destOrd="0" presId="urn:microsoft.com/office/officeart/2005/8/layout/hierarchy2"/>
    <dgm:cxn modelId="{8BC39A30-7470-49B3-95FB-5F27BBBDDCD0}" type="presParOf" srcId="{7F3DD3C5-CEA4-43CF-B850-4AEDF51DBF2C}" destId="{DDC2AD81-CF34-4328-BE9A-4DCF940CA799}" srcOrd="2" destOrd="0" presId="urn:microsoft.com/office/officeart/2005/8/layout/hierarchy2"/>
    <dgm:cxn modelId="{F674169A-B924-4375-8D7D-DC78ED319A7D}" type="presParOf" srcId="{DDC2AD81-CF34-4328-BE9A-4DCF940CA799}" destId="{96021089-F341-416E-84AF-CF55FC30C1F1}" srcOrd="0" destOrd="0" presId="urn:microsoft.com/office/officeart/2005/8/layout/hierarchy2"/>
    <dgm:cxn modelId="{3F1CB6A0-19C1-4AF0-A9A7-DF96A555F5F4}" type="presParOf" srcId="{7F3DD3C5-CEA4-43CF-B850-4AEDF51DBF2C}" destId="{59AAF928-1CCD-41D8-BECC-20200480CB29}" srcOrd="3" destOrd="0" presId="urn:microsoft.com/office/officeart/2005/8/layout/hierarchy2"/>
    <dgm:cxn modelId="{7AFF56C8-04B6-4C0F-AE81-2E8E62788205}" type="presParOf" srcId="{59AAF928-1CCD-41D8-BECC-20200480CB29}" destId="{9E1429BC-D346-4030-8D1C-C6C84635FD82}" srcOrd="0" destOrd="0" presId="urn:microsoft.com/office/officeart/2005/8/layout/hierarchy2"/>
    <dgm:cxn modelId="{AA7077B7-2C7F-40DD-AB07-ADEC5F9C7A3C}" type="presParOf" srcId="{59AAF928-1CCD-41D8-BECC-20200480CB29}" destId="{B61B475C-F02D-42C6-AEB9-38DBDBDFBEA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74BDABD9-54FE-4479-ABA6-6EBB7CF4C66D}" type="doc">
      <dgm:prSet loTypeId="urn:microsoft.com/office/officeart/2008/layout/HalfCircleOrganizationChart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FE4232C-AA7C-4103-B7C8-19D52627EB54}">
      <dgm:prSet phldrT="[Текст]" custT="1"/>
      <dgm:spPr/>
      <dgm:t>
        <a:bodyPr/>
        <a:lstStyle/>
        <a:p>
          <a:r>
            <a:rPr lang="uk-UA" sz="1800" b="0" dirty="0" smtClean="0">
              <a:effectLst/>
              <a:latin typeface="Monotype Corsiva" panose="03010101010201010101" pitchFamily="66" charset="0"/>
            </a:rPr>
            <a:t>Якщо фінансова звітність достатньо розкриває інформацію, аудитор повинен висловити немодифіковану думку та включити до аудиторського звіту пояснювальний параграф, щоб:</a:t>
          </a:r>
          <a:endParaRPr lang="ru-RU" sz="1800" b="0" dirty="0">
            <a:effectLst/>
            <a:latin typeface="Monotype Corsiva" panose="03010101010201010101" pitchFamily="66" charset="0"/>
          </a:endParaRPr>
        </a:p>
      </dgm:t>
    </dgm:pt>
    <dgm:pt modelId="{CA677B11-9CBE-4466-BE23-DDF7CDCFB2FE}" type="parTrans" cxnId="{4379EFCB-FE7A-4ACC-8E09-7935A5BBB2E7}">
      <dgm:prSet/>
      <dgm:spPr/>
      <dgm:t>
        <a:bodyPr/>
        <a:lstStyle/>
        <a:p>
          <a:endParaRPr lang="ru-RU"/>
        </a:p>
      </dgm:t>
    </dgm:pt>
    <dgm:pt modelId="{D470A402-B5AD-4FF3-A7FA-F8CCA04F953C}" type="sibTrans" cxnId="{4379EFCB-FE7A-4ACC-8E09-7935A5BBB2E7}">
      <dgm:prSet/>
      <dgm:spPr/>
      <dgm:t>
        <a:bodyPr/>
        <a:lstStyle/>
        <a:p>
          <a:endParaRPr lang="ru-RU"/>
        </a:p>
      </dgm:t>
    </dgm:pt>
    <dgm:pt modelId="{1F8D15E9-977E-4839-90D5-0268578A5E50}">
      <dgm:prSet phldrT="[Текст]" custT="1"/>
      <dgm:spPr/>
      <dgm:t>
        <a:bodyPr/>
        <a:lstStyle/>
        <a:p>
          <a:r>
            <a:rPr lang="uk-UA" sz="2000" b="0" i="0" u="none" dirty="0" smtClean="0">
              <a:latin typeface="Monotype Corsiva" panose="03010101010201010101" pitchFamily="66" charset="0"/>
            </a:rPr>
            <a:t>Висвітлити існування суттєвої невизначеності, яка стосується події або умови, що може поставити під значний сумнів здатність суб’єкта господарювання безперервно продовжувати діяльність</a:t>
          </a:r>
          <a:endParaRPr lang="ru-RU" sz="2000" dirty="0">
            <a:latin typeface="Monotype Corsiva" panose="03010101010201010101" pitchFamily="66" charset="0"/>
          </a:endParaRPr>
        </a:p>
      </dgm:t>
    </dgm:pt>
    <dgm:pt modelId="{CC495267-CE97-4A26-81D0-6E4898311688}" type="parTrans" cxnId="{B383A591-96A4-412B-841D-95C6A1F7FFA0}">
      <dgm:prSet/>
      <dgm:spPr/>
      <dgm:t>
        <a:bodyPr/>
        <a:lstStyle/>
        <a:p>
          <a:endParaRPr lang="ru-RU"/>
        </a:p>
      </dgm:t>
    </dgm:pt>
    <dgm:pt modelId="{645B56ED-06DE-4518-BAEE-0ED9B5948035}" type="sibTrans" cxnId="{B383A591-96A4-412B-841D-95C6A1F7FFA0}">
      <dgm:prSet/>
      <dgm:spPr/>
      <dgm:t>
        <a:bodyPr/>
        <a:lstStyle/>
        <a:p>
          <a:endParaRPr lang="ru-RU"/>
        </a:p>
      </dgm:t>
    </dgm:pt>
    <dgm:pt modelId="{24BA7EF1-B042-4BD2-82ED-54696D3805C5}">
      <dgm:prSet phldrT="[Текст]" custT="1"/>
      <dgm:spPr/>
      <dgm:t>
        <a:bodyPr/>
        <a:lstStyle/>
        <a:p>
          <a:r>
            <a:rPr lang="uk-UA" sz="2000" b="0" i="0" u="none" dirty="0" smtClean="0">
              <a:latin typeface="Monotype Corsiva" panose="03010101010201010101" pitchFamily="66" charset="0"/>
            </a:rPr>
            <a:t>Привернути увагу до примітки в фінансовій звітності</a:t>
          </a:r>
          <a:endParaRPr lang="ru-RU" sz="2000" dirty="0"/>
        </a:p>
      </dgm:t>
    </dgm:pt>
    <dgm:pt modelId="{EC1F60E3-D7B0-4BCB-9EAE-2C4BA1A5B5F2}" type="parTrans" cxnId="{5B3C4D77-7832-4A97-BD85-892935F3E5E0}">
      <dgm:prSet/>
      <dgm:spPr/>
      <dgm:t>
        <a:bodyPr/>
        <a:lstStyle/>
        <a:p>
          <a:endParaRPr lang="ru-RU"/>
        </a:p>
      </dgm:t>
    </dgm:pt>
    <dgm:pt modelId="{28D4528F-9D6A-42B8-8E99-04A396A64A36}" type="sibTrans" cxnId="{5B3C4D77-7832-4A97-BD85-892935F3E5E0}">
      <dgm:prSet/>
      <dgm:spPr/>
      <dgm:t>
        <a:bodyPr/>
        <a:lstStyle/>
        <a:p>
          <a:endParaRPr lang="ru-RU"/>
        </a:p>
      </dgm:t>
    </dgm:pt>
    <dgm:pt modelId="{68342B4B-17AB-42EB-B8FA-D8FD5C910DAB}" type="pres">
      <dgm:prSet presAssocID="{74BDABD9-54FE-4479-ABA6-6EBB7CF4C66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BE04B7-A808-4B6B-8B22-4E423D1594CC}" type="pres">
      <dgm:prSet presAssocID="{1FE4232C-AA7C-4103-B7C8-19D52627EB54}" presName="hierRoot1" presStyleCnt="0">
        <dgm:presLayoutVars>
          <dgm:hierBranch val="init"/>
        </dgm:presLayoutVars>
      </dgm:prSet>
      <dgm:spPr/>
    </dgm:pt>
    <dgm:pt modelId="{8A5B9CBC-E9B2-4D7A-9422-9DF2261BA16C}" type="pres">
      <dgm:prSet presAssocID="{1FE4232C-AA7C-4103-B7C8-19D52627EB54}" presName="rootComposite1" presStyleCnt="0"/>
      <dgm:spPr/>
    </dgm:pt>
    <dgm:pt modelId="{1113448D-103A-4154-A7A5-B7D18CE919C0}" type="pres">
      <dgm:prSet presAssocID="{1FE4232C-AA7C-4103-B7C8-19D52627EB54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B497D9E-82EB-494E-A99E-9B24F90B9D90}" type="pres">
      <dgm:prSet presAssocID="{1FE4232C-AA7C-4103-B7C8-19D52627EB54}" presName="topArc1" presStyleLbl="parChTrans1D1" presStyleIdx="0" presStyleCnt="6"/>
      <dgm:spPr/>
    </dgm:pt>
    <dgm:pt modelId="{9A5EF5AC-ADF6-423C-8B4B-149505E9C762}" type="pres">
      <dgm:prSet presAssocID="{1FE4232C-AA7C-4103-B7C8-19D52627EB54}" presName="bottomArc1" presStyleLbl="parChTrans1D1" presStyleIdx="1" presStyleCnt="6"/>
      <dgm:spPr/>
    </dgm:pt>
    <dgm:pt modelId="{0B000952-69CF-4B3A-8AB6-257821D976A5}" type="pres">
      <dgm:prSet presAssocID="{1FE4232C-AA7C-4103-B7C8-19D52627EB54}" presName="topConnNode1" presStyleLbl="node1" presStyleIdx="0" presStyleCnt="0"/>
      <dgm:spPr/>
      <dgm:t>
        <a:bodyPr/>
        <a:lstStyle/>
        <a:p>
          <a:endParaRPr lang="ru-RU"/>
        </a:p>
      </dgm:t>
    </dgm:pt>
    <dgm:pt modelId="{EFB19F09-B675-4CA6-9B96-39B1DBB1A4B0}" type="pres">
      <dgm:prSet presAssocID="{1FE4232C-AA7C-4103-B7C8-19D52627EB54}" presName="hierChild2" presStyleCnt="0"/>
      <dgm:spPr/>
    </dgm:pt>
    <dgm:pt modelId="{D2986506-9626-4C57-B601-BEE1143CF776}" type="pres">
      <dgm:prSet presAssocID="{CC495267-CE97-4A26-81D0-6E4898311688}" presName="Name28" presStyleLbl="parChTrans1D2" presStyleIdx="0" presStyleCnt="2"/>
      <dgm:spPr/>
      <dgm:t>
        <a:bodyPr/>
        <a:lstStyle/>
        <a:p>
          <a:endParaRPr lang="ru-RU"/>
        </a:p>
      </dgm:t>
    </dgm:pt>
    <dgm:pt modelId="{B79805BE-DA03-4900-A39F-0712287EAF02}" type="pres">
      <dgm:prSet presAssocID="{1F8D15E9-977E-4839-90D5-0268578A5E50}" presName="hierRoot2" presStyleCnt="0">
        <dgm:presLayoutVars>
          <dgm:hierBranch val="init"/>
        </dgm:presLayoutVars>
      </dgm:prSet>
      <dgm:spPr/>
    </dgm:pt>
    <dgm:pt modelId="{C9E480AF-5598-4CDD-8D30-B78E0CD5D4F2}" type="pres">
      <dgm:prSet presAssocID="{1F8D15E9-977E-4839-90D5-0268578A5E50}" presName="rootComposite2" presStyleCnt="0"/>
      <dgm:spPr/>
    </dgm:pt>
    <dgm:pt modelId="{310BBFCF-002D-4DD1-BE7C-E719C3069B1E}" type="pres">
      <dgm:prSet presAssocID="{1F8D15E9-977E-4839-90D5-0268578A5E5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AAE23A-5965-4B49-B688-A6E8D6A00392}" type="pres">
      <dgm:prSet presAssocID="{1F8D15E9-977E-4839-90D5-0268578A5E50}" presName="topArc2" presStyleLbl="parChTrans1D1" presStyleIdx="2" presStyleCnt="6"/>
      <dgm:spPr/>
    </dgm:pt>
    <dgm:pt modelId="{F5850586-C4DD-4742-9B80-92E4980A189E}" type="pres">
      <dgm:prSet presAssocID="{1F8D15E9-977E-4839-90D5-0268578A5E50}" presName="bottomArc2" presStyleLbl="parChTrans1D1" presStyleIdx="3" presStyleCnt="6"/>
      <dgm:spPr/>
    </dgm:pt>
    <dgm:pt modelId="{933E63BD-19E4-4B72-B2B6-F9C89F3925A0}" type="pres">
      <dgm:prSet presAssocID="{1F8D15E9-977E-4839-90D5-0268578A5E50}" presName="topConnNode2" presStyleLbl="node2" presStyleIdx="0" presStyleCnt="0"/>
      <dgm:spPr/>
      <dgm:t>
        <a:bodyPr/>
        <a:lstStyle/>
        <a:p>
          <a:endParaRPr lang="ru-RU"/>
        </a:p>
      </dgm:t>
    </dgm:pt>
    <dgm:pt modelId="{F153D930-748D-4E61-84A7-DE5DE50DB740}" type="pres">
      <dgm:prSet presAssocID="{1F8D15E9-977E-4839-90D5-0268578A5E50}" presName="hierChild4" presStyleCnt="0"/>
      <dgm:spPr/>
    </dgm:pt>
    <dgm:pt modelId="{C16069B5-D71D-4595-BC06-D026581EBA8B}" type="pres">
      <dgm:prSet presAssocID="{1F8D15E9-977E-4839-90D5-0268578A5E50}" presName="hierChild5" presStyleCnt="0"/>
      <dgm:spPr/>
    </dgm:pt>
    <dgm:pt modelId="{D4CEA450-B55F-40A9-A1C2-AF92763C2312}" type="pres">
      <dgm:prSet presAssocID="{EC1F60E3-D7B0-4BCB-9EAE-2C4BA1A5B5F2}" presName="Name28" presStyleLbl="parChTrans1D2" presStyleIdx="1" presStyleCnt="2"/>
      <dgm:spPr/>
      <dgm:t>
        <a:bodyPr/>
        <a:lstStyle/>
        <a:p>
          <a:endParaRPr lang="ru-RU"/>
        </a:p>
      </dgm:t>
    </dgm:pt>
    <dgm:pt modelId="{9DE2B936-1D32-4BD9-827B-600EB2212BBC}" type="pres">
      <dgm:prSet presAssocID="{24BA7EF1-B042-4BD2-82ED-54696D3805C5}" presName="hierRoot2" presStyleCnt="0">
        <dgm:presLayoutVars>
          <dgm:hierBranch val="init"/>
        </dgm:presLayoutVars>
      </dgm:prSet>
      <dgm:spPr/>
    </dgm:pt>
    <dgm:pt modelId="{475CB10C-C765-4DF3-9EE3-1789FEB06B61}" type="pres">
      <dgm:prSet presAssocID="{24BA7EF1-B042-4BD2-82ED-54696D3805C5}" presName="rootComposite2" presStyleCnt="0"/>
      <dgm:spPr/>
    </dgm:pt>
    <dgm:pt modelId="{E49C69D4-4F9D-4D89-BAEC-E63237F25014}" type="pres">
      <dgm:prSet presAssocID="{24BA7EF1-B042-4BD2-82ED-54696D3805C5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20229F5-FBA3-480D-83A8-D11A30591419}" type="pres">
      <dgm:prSet presAssocID="{24BA7EF1-B042-4BD2-82ED-54696D3805C5}" presName="topArc2" presStyleLbl="parChTrans1D1" presStyleIdx="4" presStyleCnt="6"/>
      <dgm:spPr/>
    </dgm:pt>
    <dgm:pt modelId="{08CBFC71-483F-4F6E-AF45-79F4A9C003DD}" type="pres">
      <dgm:prSet presAssocID="{24BA7EF1-B042-4BD2-82ED-54696D3805C5}" presName="bottomArc2" presStyleLbl="parChTrans1D1" presStyleIdx="5" presStyleCnt="6"/>
      <dgm:spPr/>
    </dgm:pt>
    <dgm:pt modelId="{11FC1768-BDB6-4F07-9433-109351C5E708}" type="pres">
      <dgm:prSet presAssocID="{24BA7EF1-B042-4BD2-82ED-54696D3805C5}" presName="topConnNode2" presStyleLbl="node2" presStyleIdx="0" presStyleCnt="0"/>
      <dgm:spPr/>
      <dgm:t>
        <a:bodyPr/>
        <a:lstStyle/>
        <a:p>
          <a:endParaRPr lang="ru-RU"/>
        </a:p>
      </dgm:t>
    </dgm:pt>
    <dgm:pt modelId="{C912680C-4FD6-4422-95D3-C7DDC5816C8A}" type="pres">
      <dgm:prSet presAssocID="{24BA7EF1-B042-4BD2-82ED-54696D3805C5}" presName="hierChild4" presStyleCnt="0"/>
      <dgm:spPr/>
    </dgm:pt>
    <dgm:pt modelId="{33F8AA66-83D6-4122-AA3E-5A818C5A2806}" type="pres">
      <dgm:prSet presAssocID="{24BA7EF1-B042-4BD2-82ED-54696D3805C5}" presName="hierChild5" presStyleCnt="0"/>
      <dgm:spPr/>
    </dgm:pt>
    <dgm:pt modelId="{662071EC-D0CC-4884-89AB-46C7969F67D3}" type="pres">
      <dgm:prSet presAssocID="{1FE4232C-AA7C-4103-B7C8-19D52627EB54}" presName="hierChild3" presStyleCnt="0"/>
      <dgm:spPr/>
    </dgm:pt>
  </dgm:ptLst>
  <dgm:cxnLst>
    <dgm:cxn modelId="{DF8F565F-2C20-4971-970E-0C5AD4B00D5D}" type="presOf" srcId="{CC495267-CE97-4A26-81D0-6E4898311688}" destId="{D2986506-9626-4C57-B601-BEE1143CF776}" srcOrd="0" destOrd="0" presId="urn:microsoft.com/office/officeart/2008/layout/HalfCircleOrganizationChart"/>
    <dgm:cxn modelId="{739A54DB-F170-4AEC-A715-428A3C14198C}" type="presOf" srcId="{1F8D15E9-977E-4839-90D5-0268578A5E50}" destId="{933E63BD-19E4-4B72-B2B6-F9C89F3925A0}" srcOrd="1" destOrd="0" presId="urn:microsoft.com/office/officeart/2008/layout/HalfCircleOrganizationChart"/>
    <dgm:cxn modelId="{D81E50E9-84E9-418A-9027-143D98D6B8EB}" type="presOf" srcId="{74BDABD9-54FE-4479-ABA6-6EBB7CF4C66D}" destId="{68342B4B-17AB-42EB-B8FA-D8FD5C910DAB}" srcOrd="0" destOrd="0" presId="urn:microsoft.com/office/officeart/2008/layout/HalfCircleOrganizationChart"/>
    <dgm:cxn modelId="{EA47B5C8-CB4C-4427-A931-8C363DFC1949}" type="presOf" srcId="{1FE4232C-AA7C-4103-B7C8-19D52627EB54}" destId="{0B000952-69CF-4B3A-8AB6-257821D976A5}" srcOrd="1" destOrd="0" presId="urn:microsoft.com/office/officeart/2008/layout/HalfCircleOrganizationChart"/>
    <dgm:cxn modelId="{C0B9F259-8DD9-4EE0-8646-2C4251AC6ACF}" type="presOf" srcId="{EC1F60E3-D7B0-4BCB-9EAE-2C4BA1A5B5F2}" destId="{D4CEA450-B55F-40A9-A1C2-AF92763C2312}" srcOrd="0" destOrd="0" presId="urn:microsoft.com/office/officeart/2008/layout/HalfCircleOrganizationChart"/>
    <dgm:cxn modelId="{B1CAB424-9380-4670-A220-F7ED175B152B}" type="presOf" srcId="{24BA7EF1-B042-4BD2-82ED-54696D3805C5}" destId="{E49C69D4-4F9D-4D89-BAEC-E63237F25014}" srcOrd="0" destOrd="0" presId="urn:microsoft.com/office/officeart/2008/layout/HalfCircleOrganizationChart"/>
    <dgm:cxn modelId="{4379EFCB-FE7A-4ACC-8E09-7935A5BBB2E7}" srcId="{74BDABD9-54FE-4479-ABA6-6EBB7CF4C66D}" destId="{1FE4232C-AA7C-4103-B7C8-19D52627EB54}" srcOrd="0" destOrd="0" parTransId="{CA677B11-9CBE-4466-BE23-DDF7CDCFB2FE}" sibTransId="{D470A402-B5AD-4FF3-A7FA-F8CCA04F953C}"/>
    <dgm:cxn modelId="{33DCE45B-533E-47D7-AE3F-11882D7A7EB6}" type="presOf" srcId="{24BA7EF1-B042-4BD2-82ED-54696D3805C5}" destId="{11FC1768-BDB6-4F07-9433-109351C5E708}" srcOrd="1" destOrd="0" presId="urn:microsoft.com/office/officeart/2008/layout/HalfCircleOrganizationChart"/>
    <dgm:cxn modelId="{B383A591-96A4-412B-841D-95C6A1F7FFA0}" srcId="{1FE4232C-AA7C-4103-B7C8-19D52627EB54}" destId="{1F8D15E9-977E-4839-90D5-0268578A5E50}" srcOrd="0" destOrd="0" parTransId="{CC495267-CE97-4A26-81D0-6E4898311688}" sibTransId="{645B56ED-06DE-4518-BAEE-0ED9B5948035}"/>
    <dgm:cxn modelId="{1BC63ADC-6E24-4A35-89CA-33E421C394C8}" type="presOf" srcId="{1FE4232C-AA7C-4103-B7C8-19D52627EB54}" destId="{1113448D-103A-4154-A7A5-B7D18CE919C0}" srcOrd="0" destOrd="0" presId="urn:microsoft.com/office/officeart/2008/layout/HalfCircleOrganizationChart"/>
    <dgm:cxn modelId="{5B3C4D77-7832-4A97-BD85-892935F3E5E0}" srcId="{1FE4232C-AA7C-4103-B7C8-19D52627EB54}" destId="{24BA7EF1-B042-4BD2-82ED-54696D3805C5}" srcOrd="1" destOrd="0" parTransId="{EC1F60E3-D7B0-4BCB-9EAE-2C4BA1A5B5F2}" sibTransId="{28D4528F-9D6A-42B8-8E99-04A396A64A36}"/>
    <dgm:cxn modelId="{D18CC04B-455D-4906-82AC-B2C71B7B5E5E}" type="presOf" srcId="{1F8D15E9-977E-4839-90D5-0268578A5E50}" destId="{310BBFCF-002D-4DD1-BE7C-E719C3069B1E}" srcOrd="0" destOrd="0" presId="urn:microsoft.com/office/officeart/2008/layout/HalfCircleOrganizationChart"/>
    <dgm:cxn modelId="{1919BEA6-7045-4EB5-B2E2-5B73D89FF918}" type="presParOf" srcId="{68342B4B-17AB-42EB-B8FA-D8FD5C910DAB}" destId="{04BE04B7-A808-4B6B-8B22-4E423D1594CC}" srcOrd="0" destOrd="0" presId="urn:microsoft.com/office/officeart/2008/layout/HalfCircleOrganizationChart"/>
    <dgm:cxn modelId="{C7D9A0E0-9279-4449-B632-2EA8FB4EC279}" type="presParOf" srcId="{04BE04B7-A808-4B6B-8B22-4E423D1594CC}" destId="{8A5B9CBC-E9B2-4D7A-9422-9DF2261BA16C}" srcOrd="0" destOrd="0" presId="urn:microsoft.com/office/officeart/2008/layout/HalfCircleOrganizationChart"/>
    <dgm:cxn modelId="{A501B4F4-85F2-4F06-8E5F-D1764D44B45F}" type="presParOf" srcId="{8A5B9CBC-E9B2-4D7A-9422-9DF2261BA16C}" destId="{1113448D-103A-4154-A7A5-B7D18CE919C0}" srcOrd="0" destOrd="0" presId="urn:microsoft.com/office/officeart/2008/layout/HalfCircleOrganizationChart"/>
    <dgm:cxn modelId="{1B05D162-B7F2-46AF-B48F-3DD7A72194F1}" type="presParOf" srcId="{8A5B9CBC-E9B2-4D7A-9422-9DF2261BA16C}" destId="{DB497D9E-82EB-494E-A99E-9B24F90B9D90}" srcOrd="1" destOrd="0" presId="urn:microsoft.com/office/officeart/2008/layout/HalfCircleOrganizationChart"/>
    <dgm:cxn modelId="{CD8E1A5C-E5BB-41F2-90A9-C39BA1FFD7C7}" type="presParOf" srcId="{8A5B9CBC-E9B2-4D7A-9422-9DF2261BA16C}" destId="{9A5EF5AC-ADF6-423C-8B4B-149505E9C762}" srcOrd="2" destOrd="0" presId="urn:microsoft.com/office/officeart/2008/layout/HalfCircleOrganizationChart"/>
    <dgm:cxn modelId="{AE4772A2-D806-4BF3-8DF9-60A9022CE28E}" type="presParOf" srcId="{8A5B9CBC-E9B2-4D7A-9422-9DF2261BA16C}" destId="{0B000952-69CF-4B3A-8AB6-257821D976A5}" srcOrd="3" destOrd="0" presId="urn:microsoft.com/office/officeart/2008/layout/HalfCircleOrganizationChart"/>
    <dgm:cxn modelId="{E63A631E-40E9-4A53-9E10-7953CE38F0FD}" type="presParOf" srcId="{04BE04B7-A808-4B6B-8B22-4E423D1594CC}" destId="{EFB19F09-B675-4CA6-9B96-39B1DBB1A4B0}" srcOrd="1" destOrd="0" presId="urn:microsoft.com/office/officeart/2008/layout/HalfCircleOrganizationChart"/>
    <dgm:cxn modelId="{D5045ECC-CB7F-40D1-8D97-BE0A3EFC6910}" type="presParOf" srcId="{EFB19F09-B675-4CA6-9B96-39B1DBB1A4B0}" destId="{D2986506-9626-4C57-B601-BEE1143CF776}" srcOrd="0" destOrd="0" presId="urn:microsoft.com/office/officeart/2008/layout/HalfCircleOrganizationChart"/>
    <dgm:cxn modelId="{3B1DD860-BB59-456D-8325-E06E61E23ACA}" type="presParOf" srcId="{EFB19F09-B675-4CA6-9B96-39B1DBB1A4B0}" destId="{B79805BE-DA03-4900-A39F-0712287EAF02}" srcOrd="1" destOrd="0" presId="urn:microsoft.com/office/officeart/2008/layout/HalfCircleOrganizationChart"/>
    <dgm:cxn modelId="{9D27BC13-A3C4-4927-98DF-2F19FF5CA3E0}" type="presParOf" srcId="{B79805BE-DA03-4900-A39F-0712287EAF02}" destId="{C9E480AF-5598-4CDD-8D30-B78E0CD5D4F2}" srcOrd="0" destOrd="0" presId="urn:microsoft.com/office/officeart/2008/layout/HalfCircleOrganizationChart"/>
    <dgm:cxn modelId="{D0E451C4-1489-4B25-9716-10CCD6DDEEB5}" type="presParOf" srcId="{C9E480AF-5598-4CDD-8D30-B78E0CD5D4F2}" destId="{310BBFCF-002D-4DD1-BE7C-E719C3069B1E}" srcOrd="0" destOrd="0" presId="urn:microsoft.com/office/officeart/2008/layout/HalfCircleOrganizationChart"/>
    <dgm:cxn modelId="{680C874A-76D9-4DA8-B4E7-E18C5E705841}" type="presParOf" srcId="{C9E480AF-5598-4CDD-8D30-B78E0CD5D4F2}" destId="{33AAE23A-5965-4B49-B688-A6E8D6A00392}" srcOrd="1" destOrd="0" presId="urn:microsoft.com/office/officeart/2008/layout/HalfCircleOrganizationChart"/>
    <dgm:cxn modelId="{C1EACFFF-CD1D-447E-ACA7-DFF04D08F9DA}" type="presParOf" srcId="{C9E480AF-5598-4CDD-8D30-B78E0CD5D4F2}" destId="{F5850586-C4DD-4742-9B80-92E4980A189E}" srcOrd="2" destOrd="0" presId="urn:microsoft.com/office/officeart/2008/layout/HalfCircleOrganizationChart"/>
    <dgm:cxn modelId="{DC40C2A8-3DDF-4D20-A6F7-56D8E1353CA1}" type="presParOf" srcId="{C9E480AF-5598-4CDD-8D30-B78E0CD5D4F2}" destId="{933E63BD-19E4-4B72-B2B6-F9C89F3925A0}" srcOrd="3" destOrd="0" presId="urn:microsoft.com/office/officeart/2008/layout/HalfCircleOrganizationChart"/>
    <dgm:cxn modelId="{362DA312-B3F3-4091-AC1D-31FDAE5B1137}" type="presParOf" srcId="{B79805BE-DA03-4900-A39F-0712287EAF02}" destId="{F153D930-748D-4E61-84A7-DE5DE50DB740}" srcOrd="1" destOrd="0" presId="urn:microsoft.com/office/officeart/2008/layout/HalfCircleOrganizationChart"/>
    <dgm:cxn modelId="{FC41D9E5-8701-4ED9-BDFE-90FD4A197C61}" type="presParOf" srcId="{B79805BE-DA03-4900-A39F-0712287EAF02}" destId="{C16069B5-D71D-4595-BC06-D026581EBA8B}" srcOrd="2" destOrd="0" presId="urn:microsoft.com/office/officeart/2008/layout/HalfCircleOrganizationChart"/>
    <dgm:cxn modelId="{7581FBDF-D96F-42AC-92BC-4157E96FF58F}" type="presParOf" srcId="{EFB19F09-B675-4CA6-9B96-39B1DBB1A4B0}" destId="{D4CEA450-B55F-40A9-A1C2-AF92763C2312}" srcOrd="2" destOrd="0" presId="urn:microsoft.com/office/officeart/2008/layout/HalfCircleOrganizationChart"/>
    <dgm:cxn modelId="{52230F25-B4A5-4B83-B954-3203C1C24707}" type="presParOf" srcId="{EFB19F09-B675-4CA6-9B96-39B1DBB1A4B0}" destId="{9DE2B936-1D32-4BD9-827B-600EB2212BBC}" srcOrd="3" destOrd="0" presId="urn:microsoft.com/office/officeart/2008/layout/HalfCircleOrganizationChart"/>
    <dgm:cxn modelId="{8ADE7F42-ED81-4177-8F72-073C408012DD}" type="presParOf" srcId="{9DE2B936-1D32-4BD9-827B-600EB2212BBC}" destId="{475CB10C-C765-4DF3-9EE3-1789FEB06B61}" srcOrd="0" destOrd="0" presId="urn:microsoft.com/office/officeart/2008/layout/HalfCircleOrganizationChart"/>
    <dgm:cxn modelId="{08222C46-AC20-4E59-8601-60BC9A7980AE}" type="presParOf" srcId="{475CB10C-C765-4DF3-9EE3-1789FEB06B61}" destId="{E49C69D4-4F9D-4D89-BAEC-E63237F25014}" srcOrd="0" destOrd="0" presId="urn:microsoft.com/office/officeart/2008/layout/HalfCircleOrganizationChart"/>
    <dgm:cxn modelId="{0A123426-0A49-454C-8390-957BFB2C47BC}" type="presParOf" srcId="{475CB10C-C765-4DF3-9EE3-1789FEB06B61}" destId="{220229F5-FBA3-480D-83A8-D11A30591419}" srcOrd="1" destOrd="0" presId="urn:microsoft.com/office/officeart/2008/layout/HalfCircleOrganizationChart"/>
    <dgm:cxn modelId="{82FA67DC-10B7-4AE7-B642-9A96A56D46E7}" type="presParOf" srcId="{475CB10C-C765-4DF3-9EE3-1789FEB06B61}" destId="{08CBFC71-483F-4F6E-AF45-79F4A9C003DD}" srcOrd="2" destOrd="0" presId="urn:microsoft.com/office/officeart/2008/layout/HalfCircleOrganizationChart"/>
    <dgm:cxn modelId="{B204C89B-2ACF-47D8-9936-CE00230AF01E}" type="presParOf" srcId="{475CB10C-C765-4DF3-9EE3-1789FEB06B61}" destId="{11FC1768-BDB6-4F07-9433-109351C5E708}" srcOrd="3" destOrd="0" presId="urn:microsoft.com/office/officeart/2008/layout/HalfCircleOrganizationChart"/>
    <dgm:cxn modelId="{CD4504D4-24D8-45C9-8E21-4EC009C360D8}" type="presParOf" srcId="{9DE2B936-1D32-4BD9-827B-600EB2212BBC}" destId="{C912680C-4FD6-4422-95D3-C7DDC5816C8A}" srcOrd="1" destOrd="0" presId="urn:microsoft.com/office/officeart/2008/layout/HalfCircleOrganizationChart"/>
    <dgm:cxn modelId="{EFCC019F-5388-4B3B-B3E0-0DB1F037817E}" type="presParOf" srcId="{9DE2B936-1D32-4BD9-827B-600EB2212BBC}" destId="{33F8AA66-83D6-4122-AA3E-5A818C5A2806}" srcOrd="2" destOrd="0" presId="urn:microsoft.com/office/officeart/2008/layout/HalfCircleOrganizationChart"/>
    <dgm:cxn modelId="{3FB54BDE-789B-405D-9778-DCD000496B24}" type="presParOf" srcId="{04BE04B7-A808-4B6B-8B22-4E423D1594CC}" destId="{662071EC-D0CC-4884-89AB-46C7969F67D3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BF4CEC15-327F-4F3D-B8D2-71B02C19E783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65EB36E-D37B-49B9-9504-65F043E7711B}">
      <dgm:prSet custT="1"/>
      <dgm:spPr/>
      <dgm:t>
        <a:bodyPr/>
        <a:lstStyle/>
        <a:p>
          <a:r>
            <a:rPr lang="ru-RU" sz="1800" dirty="0" err="1" smtClean="0">
              <a:latin typeface="Monotype Corsiva" panose="03010101010201010101" pitchFamily="66" charset="0"/>
            </a:rPr>
            <a:t>Якщо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фінансова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звітність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недостатньо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розкриває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інформацію</a:t>
          </a:r>
          <a:r>
            <a:rPr lang="ru-RU" sz="1800" dirty="0" smtClean="0">
              <a:latin typeface="Monotype Corsiva" panose="03010101010201010101" pitchFamily="66" charset="0"/>
            </a:rPr>
            <a:t>, аудитор повинен </a:t>
          </a:r>
          <a:r>
            <a:rPr lang="ru-RU" sz="1800" dirty="0" err="1" smtClean="0">
              <a:latin typeface="Monotype Corsiva" panose="03010101010201010101" pitchFamily="66" charset="0"/>
            </a:rPr>
            <a:t>висловити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умовно-позитивну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або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негативну</a:t>
          </a:r>
          <a:r>
            <a:rPr lang="ru-RU" sz="1800" dirty="0" smtClean="0">
              <a:latin typeface="Monotype Corsiva" panose="03010101010201010101" pitchFamily="66" charset="0"/>
            </a:rPr>
            <a:t> думку </a:t>
          </a:r>
          <a:r>
            <a:rPr lang="ru-RU" sz="1800" dirty="0" err="1" smtClean="0">
              <a:latin typeface="Monotype Corsiva" panose="03010101010201010101" pitchFamily="66" charset="0"/>
            </a:rPr>
            <a:t>залежно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від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конкретних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обставин</a:t>
          </a:r>
          <a:r>
            <a:rPr lang="ru-RU" sz="1800" dirty="0" smtClean="0">
              <a:latin typeface="Monotype Corsiva" panose="03010101010201010101" pitchFamily="66" charset="0"/>
            </a:rPr>
            <a:t>. Аудитор повинен </a:t>
          </a:r>
          <a:r>
            <a:rPr lang="ru-RU" sz="1800" dirty="0" err="1" smtClean="0">
              <a:latin typeface="Monotype Corsiva" panose="03010101010201010101" pitchFamily="66" charset="0"/>
            </a:rPr>
            <a:t>зазначити</a:t>
          </a:r>
          <a:r>
            <a:rPr lang="ru-RU" sz="1800" dirty="0" smtClean="0">
              <a:latin typeface="Monotype Corsiva" panose="03010101010201010101" pitchFamily="66" charset="0"/>
            </a:rPr>
            <a:t> у </a:t>
          </a:r>
          <a:r>
            <a:rPr lang="ru-RU" sz="1800" dirty="0" err="1" smtClean="0">
              <a:latin typeface="Monotype Corsiva" panose="03010101010201010101" pitchFamily="66" charset="0"/>
            </a:rPr>
            <a:t>своєму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звіті</a:t>
          </a:r>
          <a:r>
            <a:rPr lang="ru-RU" sz="1800" dirty="0" smtClean="0">
              <a:latin typeface="Monotype Corsiva" panose="03010101010201010101" pitchFamily="66" charset="0"/>
            </a:rPr>
            <a:t>, </a:t>
          </a:r>
          <a:r>
            <a:rPr lang="ru-RU" sz="1800" dirty="0" err="1" smtClean="0">
              <a:latin typeface="Monotype Corsiva" panose="03010101010201010101" pitchFamily="66" charset="0"/>
            </a:rPr>
            <a:t>що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існує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суттєва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невизначеність</a:t>
          </a:r>
          <a:r>
            <a:rPr lang="ru-RU" sz="1800" dirty="0" smtClean="0">
              <a:latin typeface="Monotype Corsiva" panose="03010101010201010101" pitchFamily="66" charset="0"/>
            </a:rPr>
            <a:t>, яка </a:t>
          </a:r>
          <a:r>
            <a:rPr lang="ru-RU" sz="1800" dirty="0" err="1" smtClean="0">
              <a:latin typeface="Monotype Corsiva" panose="03010101010201010101" pitchFamily="66" charset="0"/>
            </a:rPr>
            <a:t>може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поставити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під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значний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сумнів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здатність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суб’єкта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господарювання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безперервно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продовжувати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r>
            <a:rPr lang="ru-RU" sz="1800" dirty="0" err="1" smtClean="0">
              <a:latin typeface="Monotype Corsiva" panose="03010101010201010101" pitchFamily="66" charset="0"/>
            </a:rPr>
            <a:t>діяльність</a:t>
          </a:r>
          <a:r>
            <a:rPr lang="ru-RU" sz="1800" dirty="0" smtClean="0">
              <a:latin typeface="Monotype Corsiva" panose="03010101010201010101" pitchFamily="66" charset="0"/>
            </a:rPr>
            <a:t> 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D0ACE1BE-5BF7-4A79-9A2F-56B32EFA78BA}" type="parTrans" cxnId="{78E8752C-0A2E-4378-9499-C4F762494D3D}">
      <dgm:prSet/>
      <dgm:spPr/>
      <dgm:t>
        <a:bodyPr/>
        <a:lstStyle/>
        <a:p>
          <a:endParaRPr lang="ru-RU"/>
        </a:p>
      </dgm:t>
    </dgm:pt>
    <dgm:pt modelId="{A36D2F8B-B754-4D2A-99EC-338B3BD598AF}" type="sibTrans" cxnId="{78E8752C-0A2E-4378-9499-C4F762494D3D}">
      <dgm:prSet/>
      <dgm:spPr/>
      <dgm:t>
        <a:bodyPr/>
        <a:lstStyle/>
        <a:p>
          <a:endParaRPr lang="ru-RU"/>
        </a:p>
      </dgm:t>
    </dgm:pt>
    <dgm:pt modelId="{0AC29739-BFDA-4404-BC74-C478315C9B6F}">
      <dgm:prSet/>
      <dgm:spPr/>
      <dgm:t>
        <a:bodyPr/>
        <a:lstStyle/>
        <a:p>
          <a:r>
            <a:rPr lang="ru-RU" dirty="0" err="1" smtClean="0">
              <a:latin typeface="Monotype Corsiva" panose="03010101010201010101" pitchFamily="66" charset="0"/>
            </a:rPr>
            <a:t>Якщо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фінансова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звітність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була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складена</a:t>
          </a:r>
          <a:r>
            <a:rPr lang="ru-RU" dirty="0" smtClean="0">
              <a:latin typeface="Monotype Corsiva" panose="03010101010201010101" pitchFamily="66" charset="0"/>
            </a:rPr>
            <a:t> на </a:t>
          </a:r>
          <a:r>
            <a:rPr lang="ru-RU" dirty="0" err="1" smtClean="0">
              <a:latin typeface="Monotype Corsiva" panose="03010101010201010101" pitchFamily="66" charset="0"/>
            </a:rPr>
            <a:t>основі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припущення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безперервності</a:t>
          </a:r>
          <a:r>
            <a:rPr lang="ru-RU" dirty="0" smtClean="0">
              <a:latin typeface="Monotype Corsiva" panose="03010101010201010101" pitchFamily="66" charset="0"/>
            </a:rPr>
            <a:t>, але, за </a:t>
          </a:r>
          <a:r>
            <a:rPr lang="ru-RU" dirty="0" err="1" smtClean="0">
              <a:latin typeface="Monotype Corsiva" panose="03010101010201010101" pitchFamily="66" charset="0"/>
            </a:rPr>
            <a:t>судженням</a:t>
          </a:r>
          <a:r>
            <a:rPr lang="ru-RU" dirty="0" smtClean="0">
              <a:latin typeface="Monotype Corsiva" panose="03010101010201010101" pitchFamily="66" charset="0"/>
            </a:rPr>
            <a:t> аудитора, </a:t>
          </a:r>
          <a:r>
            <a:rPr lang="ru-RU" dirty="0" err="1" smtClean="0">
              <a:latin typeface="Monotype Corsiva" panose="03010101010201010101" pitchFamily="66" charset="0"/>
            </a:rPr>
            <a:t>використання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управлінським</a:t>
          </a:r>
          <a:r>
            <a:rPr lang="ru-RU" dirty="0" smtClean="0">
              <a:latin typeface="Monotype Corsiva" panose="03010101010201010101" pitchFamily="66" charset="0"/>
            </a:rPr>
            <a:t> персоналом </a:t>
          </a:r>
          <a:r>
            <a:rPr lang="ru-RU" dirty="0" err="1" smtClean="0">
              <a:latin typeface="Monotype Corsiva" panose="03010101010201010101" pitchFamily="66" charset="0"/>
            </a:rPr>
            <a:t>припущення</a:t>
          </a:r>
          <a:r>
            <a:rPr lang="ru-RU" dirty="0" smtClean="0">
              <a:latin typeface="Monotype Corsiva" panose="03010101010201010101" pitchFamily="66" charset="0"/>
            </a:rPr>
            <a:t> про </a:t>
          </a:r>
          <a:r>
            <a:rPr lang="ru-RU" dirty="0" err="1" smtClean="0">
              <a:latin typeface="Monotype Corsiva" panose="03010101010201010101" pitchFamily="66" charset="0"/>
            </a:rPr>
            <a:t>безперервність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діяльності</a:t>
          </a:r>
          <a:r>
            <a:rPr lang="ru-RU" dirty="0" smtClean="0">
              <a:latin typeface="Monotype Corsiva" panose="03010101010201010101" pitchFamily="66" charset="0"/>
            </a:rPr>
            <a:t> у </a:t>
          </a:r>
          <a:r>
            <a:rPr lang="ru-RU" dirty="0" err="1" smtClean="0">
              <a:latin typeface="Monotype Corsiva" panose="03010101010201010101" pitchFamily="66" charset="0"/>
            </a:rPr>
            <a:t>фінансовій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звітності</a:t>
          </a:r>
          <a:r>
            <a:rPr lang="ru-RU" dirty="0" smtClean="0">
              <a:latin typeface="Monotype Corsiva" panose="03010101010201010101" pitchFamily="66" charset="0"/>
            </a:rPr>
            <a:t> є </a:t>
          </a:r>
          <a:r>
            <a:rPr lang="ru-RU" dirty="0" err="1" smtClean="0">
              <a:latin typeface="Monotype Corsiva" panose="03010101010201010101" pitchFamily="66" charset="0"/>
            </a:rPr>
            <a:t>неприйнятним</a:t>
          </a:r>
          <a:r>
            <a:rPr lang="ru-RU" dirty="0" smtClean="0">
              <a:latin typeface="Monotype Corsiva" panose="03010101010201010101" pitchFamily="66" charset="0"/>
            </a:rPr>
            <a:t>, аудитор повинен </a:t>
          </a:r>
          <a:r>
            <a:rPr lang="ru-RU" dirty="0" err="1" smtClean="0">
              <a:latin typeface="Monotype Corsiva" panose="03010101010201010101" pitchFamily="66" charset="0"/>
            </a:rPr>
            <a:t>висловити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негативну</a:t>
          </a:r>
          <a:r>
            <a:rPr lang="ru-RU" dirty="0" smtClean="0">
              <a:latin typeface="Monotype Corsiva" panose="03010101010201010101" pitchFamily="66" charset="0"/>
            </a:rPr>
            <a:t> </a:t>
          </a:r>
          <a:r>
            <a:rPr lang="ru-RU" dirty="0" err="1" smtClean="0">
              <a:latin typeface="Monotype Corsiva" panose="03010101010201010101" pitchFamily="66" charset="0"/>
            </a:rPr>
            <a:t>аудиторську</a:t>
          </a:r>
          <a:r>
            <a:rPr lang="ru-RU" dirty="0" smtClean="0">
              <a:latin typeface="Monotype Corsiva" panose="03010101010201010101" pitchFamily="66" charset="0"/>
            </a:rPr>
            <a:t> думку</a:t>
          </a:r>
          <a:endParaRPr lang="ru-RU" dirty="0">
            <a:latin typeface="Monotype Corsiva" panose="03010101010201010101" pitchFamily="66" charset="0"/>
          </a:endParaRPr>
        </a:p>
      </dgm:t>
    </dgm:pt>
    <dgm:pt modelId="{4F4B2723-771F-4D55-8E0C-DADCF0921518}" type="parTrans" cxnId="{03B27F37-D981-4440-9919-2BD41AC5ED18}">
      <dgm:prSet/>
      <dgm:spPr/>
      <dgm:t>
        <a:bodyPr/>
        <a:lstStyle/>
        <a:p>
          <a:endParaRPr lang="ru-RU"/>
        </a:p>
      </dgm:t>
    </dgm:pt>
    <dgm:pt modelId="{B38204E3-16BF-4D2F-B332-AC07FC9B4E49}" type="sibTrans" cxnId="{03B27F37-D981-4440-9919-2BD41AC5ED18}">
      <dgm:prSet/>
      <dgm:spPr/>
      <dgm:t>
        <a:bodyPr/>
        <a:lstStyle/>
        <a:p>
          <a:endParaRPr lang="ru-RU"/>
        </a:p>
      </dgm:t>
    </dgm:pt>
    <dgm:pt modelId="{42E6BEE1-E023-434B-A01C-71D612FB538A}" type="pres">
      <dgm:prSet presAssocID="{BF4CEC15-327F-4F3D-B8D2-71B02C19E78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567459-2B1D-4E24-8A5D-FF6B33F2F303}" type="pres">
      <dgm:prSet presAssocID="{D65EB36E-D37B-49B9-9504-65F043E7711B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0530BA-B60A-4EDE-8C63-32144DCC0014}" type="pres">
      <dgm:prSet presAssocID="{A36D2F8B-B754-4D2A-99EC-338B3BD598AF}" presName="sibTrans" presStyleCnt="0"/>
      <dgm:spPr/>
    </dgm:pt>
    <dgm:pt modelId="{F1D48BE7-0A8F-4ADE-80B6-09A54E4FE7BF}" type="pres">
      <dgm:prSet presAssocID="{0AC29739-BFDA-4404-BC74-C478315C9B6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0F84AD-99BE-4243-BDD5-756E84A093B0}" type="presOf" srcId="{0AC29739-BFDA-4404-BC74-C478315C9B6F}" destId="{F1D48BE7-0A8F-4ADE-80B6-09A54E4FE7BF}" srcOrd="0" destOrd="0" presId="urn:microsoft.com/office/officeart/2005/8/layout/default"/>
    <dgm:cxn modelId="{D23C7EEA-B505-4FCE-9E3E-7D4BA8C43962}" type="presOf" srcId="{D65EB36E-D37B-49B9-9504-65F043E7711B}" destId="{71567459-2B1D-4E24-8A5D-FF6B33F2F303}" srcOrd="0" destOrd="0" presId="urn:microsoft.com/office/officeart/2005/8/layout/default"/>
    <dgm:cxn modelId="{78E8752C-0A2E-4378-9499-C4F762494D3D}" srcId="{BF4CEC15-327F-4F3D-B8D2-71B02C19E783}" destId="{D65EB36E-D37B-49B9-9504-65F043E7711B}" srcOrd="0" destOrd="0" parTransId="{D0ACE1BE-5BF7-4A79-9A2F-56B32EFA78BA}" sibTransId="{A36D2F8B-B754-4D2A-99EC-338B3BD598AF}"/>
    <dgm:cxn modelId="{E350924D-73AC-4FF4-B1EC-AD27AFD361DB}" type="presOf" srcId="{BF4CEC15-327F-4F3D-B8D2-71B02C19E783}" destId="{42E6BEE1-E023-434B-A01C-71D612FB538A}" srcOrd="0" destOrd="0" presId="urn:microsoft.com/office/officeart/2005/8/layout/default"/>
    <dgm:cxn modelId="{03B27F37-D981-4440-9919-2BD41AC5ED18}" srcId="{BF4CEC15-327F-4F3D-B8D2-71B02C19E783}" destId="{0AC29739-BFDA-4404-BC74-C478315C9B6F}" srcOrd="1" destOrd="0" parTransId="{4F4B2723-771F-4D55-8E0C-DADCF0921518}" sibTransId="{B38204E3-16BF-4D2F-B332-AC07FC9B4E49}"/>
    <dgm:cxn modelId="{82446AF2-1D82-4E04-B545-06C21B6C8DE9}" type="presParOf" srcId="{42E6BEE1-E023-434B-A01C-71D612FB538A}" destId="{71567459-2B1D-4E24-8A5D-FF6B33F2F303}" srcOrd="0" destOrd="0" presId="urn:microsoft.com/office/officeart/2005/8/layout/default"/>
    <dgm:cxn modelId="{7FB98D05-EA59-4780-96BB-1EC29921C466}" type="presParOf" srcId="{42E6BEE1-E023-434B-A01C-71D612FB538A}" destId="{A30530BA-B60A-4EDE-8C63-32144DCC0014}" srcOrd="1" destOrd="0" presId="urn:microsoft.com/office/officeart/2005/8/layout/default"/>
    <dgm:cxn modelId="{E466BD54-579D-4B61-B83A-C5EC448231E7}" type="presParOf" srcId="{42E6BEE1-E023-434B-A01C-71D612FB538A}" destId="{F1D48BE7-0A8F-4ADE-80B6-09A54E4FE7BF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A22958C-C6CE-4F32-9211-095EB61DDE13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EFA81DE-5435-4C5F-9875-3E998A8D27F3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Чисте зобов’язання або чиста позиція поточного зобов’язання.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0114E926-B8A9-4AE7-A232-A325DCD360DA}" type="parTrans" cxnId="{B80E5D67-3024-464E-94C9-2A5DD300FBEB}">
      <dgm:prSet/>
      <dgm:spPr/>
      <dgm:t>
        <a:bodyPr/>
        <a:lstStyle/>
        <a:p>
          <a:endParaRPr lang="ru-RU"/>
        </a:p>
      </dgm:t>
    </dgm:pt>
    <dgm:pt modelId="{832F45B8-C6DD-4338-A0DB-DC151741B2B7}" type="sibTrans" cxnId="{B80E5D67-3024-464E-94C9-2A5DD300FBEB}">
      <dgm:prSet/>
      <dgm:spPr/>
      <dgm:t>
        <a:bodyPr/>
        <a:lstStyle/>
        <a:p>
          <a:endParaRPr lang="ru-RU"/>
        </a:p>
      </dgm:t>
    </dgm:pt>
    <dgm:pt modelId="{47ADAB50-A008-4096-9730-8B1448B43175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Ознаки скасування фінансової допомоги кредиторами.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6A0AA088-CDA3-4781-ACDB-FF259B16118A}" type="parTrans" cxnId="{7B5F5E58-2305-410E-AE0A-32A1B9DD6FAF}">
      <dgm:prSet/>
      <dgm:spPr/>
      <dgm:t>
        <a:bodyPr/>
        <a:lstStyle/>
        <a:p>
          <a:endParaRPr lang="ru-RU"/>
        </a:p>
      </dgm:t>
    </dgm:pt>
    <dgm:pt modelId="{C9CF7BC9-C902-44CF-889E-85F0D860DC84}" type="sibTrans" cxnId="{7B5F5E58-2305-410E-AE0A-32A1B9DD6FAF}">
      <dgm:prSet/>
      <dgm:spPr/>
      <dgm:t>
        <a:bodyPr/>
        <a:lstStyle/>
        <a:p>
          <a:endParaRPr lang="ru-RU"/>
        </a:p>
      </dgm:t>
    </dgm:pt>
    <dgm:pt modelId="{D9DB5F09-BD31-4D32-B221-348BC0D077A0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Негативні грошові потоки від операційної діяльності, про які свідчить історична або прогнозна фінансова звітність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2D43A18B-5B03-4F22-9B52-5CC32FE000D6}" type="parTrans" cxnId="{C05C50E7-9E91-465D-9AC3-31B8515EFB07}">
      <dgm:prSet/>
      <dgm:spPr/>
      <dgm:t>
        <a:bodyPr/>
        <a:lstStyle/>
        <a:p>
          <a:endParaRPr lang="ru-RU"/>
        </a:p>
      </dgm:t>
    </dgm:pt>
    <dgm:pt modelId="{A23F2459-44A2-4118-9A30-269AFE7F2ED1}" type="sibTrans" cxnId="{C05C50E7-9E91-465D-9AC3-31B8515EFB07}">
      <dgm:prSet/>
      <dgm:spPr/>
      <dgm:t>
        <a:bodyPr/>
        <a:lstStyle/>
        <a:p>
          <a:endParaRPr lang="ru-RU"/>
        </a:p>
      </dgm:t>
    </dgm:pt>
    <dgm:pt modelId="{78E1C3B2-82B9-4327-B95A-3CB051042543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Негативні основні фінансові коефіцієнти.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C390E812-81C7-4CD8-AAC2-2426AA83407C}" type="parTrans" cxnId="{BD068CFA-EBF6-4594-AC49-8DB0B688FC0B}">
      <dgm:prSet/>
      <dgm:spPr/>
      <dgm:t>
        <a:bodyPr/>
        <a:lstStyle/>
        <a:p>
          <a:endParaRPr lang="ru-RU"/>
        </a:p>
      </dgm:t>
    </dgm:pt>
    <dgm:pt modelId="{546A04A1-5264-42C1-AE32-7028BA9DCDFB}" type="sibTrans" cxnId="{BD068CFA-EBF6-4594-AC49-8DB0B688FC0B}">
      <dgm:prSet/>
      <dgm:spPr/>
      <dgm:t>
        <a:bodyPr/>
        <a:lstStyle/>
        <a:p>
          <a:endParaRPr lang="ru-RU"/>
        </a:p>
      </dgm:t>
    </dgm:pt>
    <dgm:pt modelId="{3D3EE8FD-9EEE-4522-AD5D-74B6DA798D21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Суттєві операційні збитки або значне зменшення вартості активів, що використовуються для генерування грошових потоків.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BEF8E575-8AA8-4618-B2F3-99BF228DEEFF}" type="parTrans" cxnId="{4E6B3B7A-2AD0-40BE-8FCA-9B4251EFDC28}">
      <dgm:prSet/>
      <dgm:spPr/>
      <dgm:t>
        <a:bodyPr/>
        <a:lstStyle/>
        <a:p>
          <a:endParaRPr lang="ru-RU"/>
        </a:p>
      </dgm:t>
    </dgm:pt>
    <dgm:pt modelId="{97CF21FF-4673-49C2-B4A2-51675098B531}" type="sibTrans" cxnId="{4E6B3B7A-2AD0-40BE-8FCA-9B4251EFDC28}">
      <dgm:prSet/>
      <dgm:spPr/>
      <dgm:t>
        <a:bodyPr/>
        <a:lstStyle/>
        <a:p>
          <a:endParaRPr lang="ru-RU"/>
        </a:p>
      </dgm:t>
    </dgm:pt>
    <dgm:pt modelId="{B7AEC0DC-F5E9-467C-BEF7-AE4307AEE450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Борги або припинення виплати дивідендів,  Нездатність вчасно платити кредиторам, Нездатність виконувати умови угод про позики.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2E262191-92A2-4C2D-928F-44D895E58604}" type="parTrans" cxnId="{244CD9C7-244D-4FFD-9049-FB30672B43EA}">
      <dgm:prSet/>
      <dgm:spPr/>
      <dgm:t>
        <a:bodyPr/>
        <a:lstStyle/>
        <a:p>
          <a:endParaRPr lang="ru-RU"/>
        </a:p>
      </dgm:t>
    </dgm:pt>
    <dgm:pt modelId="{3AD34102-7CFD-4C34-AB7A-9A678A6EC56A}" type="sibTrans" cxnId="{244CD9C7-244D-4FFD-9049-FB30672B43EA}">
      <dgm:prSet/>
      <dgm:spPr/>
      <dgm:t>
        <a:bodyPr/>
        <a:lstStyle/>
        <a:p>
          <a:endParaRPr lang="ru-RU"/>
        </a:p>
      </dgm:t>
    </dgm:pt>
    <dgm:pt modelId="{8D2F4C96-A61A-4B38-A196-5ADC8ADF3239}">
      <dgm:prSet phldrT="[Текст]" custT="1"/>
      <dgm:spPr/>
      <dgm:t>
        <a:bodyPr/>
        <a:lstStyle/>
        <a:p>
          <a:r>
            <a:rPr lang="uk-UA" sz="1600" b="0" i="0" u="none" dirty="0" smtClean="0">
              <a:latin typeface="Monotype Corsiva" panose="03010101010201010101" pitchFamily="66" charset="0"/>
            </a:rPr>
            <a:t>Нездатність отримати фінансування для розробки нових основних продуктів або інші суттєві інвестиції.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9FDCE552-007C-457B-A012-018132087FDF}" type="parTrans" cxnId="{E5C7A175-1E8E-4309-8B69-C59E488ED0A9}">
      <dgm:prSet/>
      <dgm:spPr/>
      <dgm:t>
        <a:bodyPr/>
        <a:lstStyle/>
        <a:p>
          <a:endParaRPr lang="ru-RU"/>
        </a:p>
      </dgm:t>
    </dgm:pt>
    <dgm:pt modelId="{5576004B-8491-4FAB-B377-A125E2A5F3DF}" type="sibTrans" cxnId="{E5C7A175-1E8E-4309-8B69-C59E488ED0A9}">
      <dgm:prSet/>
      <dgm:spPr/>
      <dgm:t>
        <a:bodyPr/>
        <a:lstStyle/>
        <a:p>
          <a:endParaRPr lang="ru-RU"/>
        </a:p>
      </dgm:t>
    </dgm:pt>
    <dgm:pt modelId="{2933969C-5847-48A6-B19F-A8D461D3C598}" type="pres">
      <dgm:prSet presAssocID="{9A22958C-C6CE-4F32-9211-095EB61DDE1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CB33A21-C3CA-4A3E-9AC5-021E36522C35}" type="pres">
      <dgm:prSet presAssocID="{9A22958C-C6CE-4F32-9211-095EB61DDE13}" presName="Name1" presStyleCnt="0"/>
      <dgm:spPr/>
    </dgm:pt>
    <dgm:pt modelId="{C31CA1B3-79E4-4116-9193-833D9E0A0D7D}" type="pres">
      <dgm:prSet presAssocID="{9A22958C-C6CE-4F32-9211-095EB61DDE13}" presName="cycle" presStyleCnt="0"/>
      <dgm:spPr/>
    </dgm:pt>
    <dgm:pt modelId="{23023477-9E5A-4AD1-B34F-8FB6F5E4025D}" type="pres">
      <dgm:prSet presAssocID="{9A22958C-C6CE-4F32-9211-095EB61DDE13}" presName="srcNode" presStyleLbl="node1" presStyleIdx="0" presStyleCnt="7"/>
      <dgm:spPr/>
    </dgm:pt>
    <dgm:pt modelId="{336B76D6-A06A-4914-B889-7469155CBCC6}" type="pres">
      <dgm:prSet presAssocID="{9A22958C-C6CE-4F32-9211-095EB61DDE13}" presName="conn" presStyleLbl="parChTrans1D2" presStyleIdx="0" presStyleCnt="1"/>
      <dgm:spPr/>
      <dgm:t>
        <a:bodyPr/>
        <a:lstStyle/>
        <a:p>
          <a:endParaRPr lang="ru-RU"/>
        </a:p>
      </dgm:t>
    </dgm:pt>
    <dgm:pt modelId="{59AA170D-B20E-40AD-A78D-EE772B1950BA}" type="pres">
      <dgm:prSet presAssocID="{9A22958C-C6CE-4F32-9211-095EB61DDE13}" presName="extraNode" presStyleLbl="node1" presStyleIdx="0" presStyleCnt="7"/>
      <dgm:spPr/>
    </dgm:pt>
    <dgm:pt modelId="{55B2F44B-D39A-4DE0-BD0D-6D352940DB2F}" type="pres">
      <dgm:prSet presAssocID="{9A22958C-C6CE-4F32-9211-095EB61DDE13}" presName="dstNode" presStyleLbl="node1" presStyleIdx="0" presStyleCnt="7"/>
      <dgm:spPr/>
    </dgm:pt>
    <dgm:pt modelId="{BF844434-312F-425F-9997-538ABD76B1B5}" type="pres">
      <dgm:prSet presAssocID="{0EFA81DE-5435-4C5F-9875-3E998A8D27F3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76FD90-5920-446B-B2C4-7D8EBD518F01}" type="pres">
      <dgm:prSet presAssocID="{0EFA81DE-5435-4C5F-9875-3E998A8D27F3}" presName="accent_1" presStyleCnt="0"/>
      <dgm:spPr/>
    </dgm:pt>
    <dgm:pt modelId="{D6FB997B-62A2-43C6-9B11-8E9D6FF23EAD}" type="pres">
      <dgm:prSet presAssocID="{0EFA81DE-5435-4C5F-9875-3E998A8D27F3}" presName="accentRepeatNode" presStyleLbl="solidFgAcc1" presStyleIdx="0" presStyleCnt="7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BA3BDBAE-B316-49FB-B8C2-BAC44BA5436E}" type="pres">
      <dgm:prSet presAssocID="{47ADAB50-A008-4096-9730-8B1448B43175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579B2E-23FA-4418-9985-1C094D23203C}" type="pres">
      <dgm:prSet presAssocID="{47ADAB50-A008-4096-9730-8B1448B43175}" presName="accent_2" presStyleCnt="0"/>
      <dgm:spPr/>
    </dgm:pt>
    <dgm:pt modelId="{F55005A4-DCCD-47C8-82F9-A7056FB3B948}" type="pres">
      <dgm:prSet presAssocID="{47ADAB50-A008-4096-9730-8B1448B43175}" presName="accentRepeatNode" presStyleLbl="solidFgAcc1" presStyleIdx="1" presStyleCnt="7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  <dgm:pt modelId="{E73CABA0-F36F-475E-B8E6-4DC820E8590B}" type="pres">
      <dgm:prSet presAssocID="{D9DB5F09-BD31-4D32-B221-348BC0D077A0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A9873E-6674-4B3B-809C-C48DDBF199D0}" type="pres">
      <dgm:prSet presAssocID="{D9DB5F09-BD31-4D32-B221-348BC0D077A0}" presName="accent_3" presStyleCnt="0"/>
      <dgm:spPr/>
    </dgm:pt>
    <dgm:pt modelId="{9F8EB01E-33B4-400F-BEF3-10CA27F0E68E}" type="pres">
      <dgm:prSet presAssocID="{D9DB5F09-BD31-4D32-B221-348BC0D077A0}" presName="accentRepeatNode" presStyleLbl="solidFgAcc1" presStyleIdx="2" presStyleCnt="7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8F13B5A8-13A9-4889-8E15-34DC0897B0C3}" type="pres">
      <dgm:prSet presAssocID="{78E1C3B2-82B9-4327-B95A-3CB051042543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F530DD-F78C-4813-AAAD-89BE4D2D6C2A}" type="pres">
      <dgm:prSet presAssocID="{78E1C3B2-82B9-4327-B95A-3CB051042543}" presName="accent_4" presStyleCnt="0"/>
      <dgm:spPr/>
    </dgm:pt>
    <dgm:pt modelId="{C55EBE12-6483-46FB-B5EA-6056D0A00895}" type="pres">
      <dgm:prSet presAssocID="{78E1C3B2-82B9-4327-B95A-3CB051042543}" presName="accentRepeatNode" presStyleLbl="solidFgAcc1" presStyleIdx="3" presStyleCnt="7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9D718AD5-00FF-4C65-9359-9D55FA47B548}" type="pres">
      <dgm:prSet presAssocID="{3D3EE8FD-9EEE-4522-AD5D-74B6DA798D21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7EDFA7-E694-4F8B-8F13-FE814B89529F}" type="pres">
      <dgm:prSet presAssocID="{3D3EE8FD-9EEE-4522-AD5D-74B6DA798D21}" presName="accent_5" presStyleCnt="0"/>
      <dgm:spPr/>
    </dgm:pt>
    <dgm:pt modelId="{AF904EE1-FBDB-4A83-BE45-F88E326610E1}" type="pres">
      <dgm:prSet presAssocID="{3D3EE8FD-9EEE-4522-AD5D-74B6DA798D21}" presName="accentRepeatNode" presStyleLbl="solidFgAcc1" presStyleIdx="4" presStyleCnt="7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6F6DEFC6-BB23-46C0-ACEC-DFEF88EA71C8}" type="pres">
      <dgm:prSet presAssocID="{B7AEC0DC-F5E9-467C-BEF7-AE4307AEE450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C9688-32AF-470D-A57B-45A47573284C}" type="pres">
      <dgm:prSet presAssocID="{B7AEC0DC-F5E9-467C-BEF7-AE4307AEE450}" presName="accent_6" presStyleCnt="0"/>
      <dgm:spPr/>
    </dgm:pt>
    <dgm:pt modelId="{94148408-725A-439B-B014-C67FEFBC275E}" type="pres">
      <dgm:prSet presAssocID="{B7AEC0DC-F5E9-467C-BEF7-AE4307AEE450}" presName="accentRepeatNode" presStyleLbl="solidFgAcc1" presStyleIdx="5" presStyleCnt="7">
        <dgm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dgm:style>
      </dgm:prSet>
      <dgm:spPr/>
    </dgm:pt>
    <dgm:pt modelId="{AB29E276-DB73-46AE-9AB4-827656620FD4}" type="pres">
      <dgm:prSet presAssocID="{8D2F4C96-A61A-4B38-A196-5ADC8ADF3239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D6C52-0C1E-4F1D-94D0-A6E46E301978}" type="pres">
      <dgm:prSet presAssocID="{8D2F4C96-A61A-4B38-A196-5ADC8ADF3239}" presName="accent_7" presStyleCnt="0"/>
      <dgm:spPr/>
    </dgm:pt>
    <dgm:pt modelId="{3CF0BEB5-0501-44A1-8A99-71A5FCDDD1D5}" type="pres">
      <dgm:prSet presAssocID="{8D2F4C96-A61A-4B38-A196-5ADC8ADF3239}" presName="accentRepeatNode" presStyleLbl="solidFgAcc1" presStyleIdx="6" presStyleCnt="7"/>
      <dgm:spPr/>
    </dgm:pt>
  </dgm:ptLst>
  <dgm:cxnLst>
    <dgm:cxn modelId="{6A2B0530-6C50-4C37-8581-4680DB7142F3}" type="presOf" srcId="{0EFA81DE-5435-4C5F-9875-3E998A8D27F3}" destId="{BF844434-312F-425F-9997-538ABD76B1B5}" srcOrd="0" destOrd="0" presId="urn:microsoft.com/office/officeart/2008/layout/VerticalCurvedList"/>
    <dgm:cxn modelId="{E604C1E2-7425-428A-8B54-1E3F0CAA21FE}" type="presOf" srcId="{78E1C3B2-82B9-4327-B95A-3CB051042543}" destId="{8F13B5A8-13A9-4889-8E15-34DC0897B0C3}" srcOrd="0" destOrd="0" presId="urn:microsoft.com/office/officeart/2008/layout/VerticalCurvedList"/>
    <dgm:cxn modelId="{C2A51356-C6D3-4D91-93F2-CCA9EBD70F3C}" type="presOf" srcId="{3D3EE8FD-9EEE-4522-AD5D-74B6DA798D21}" destId="{9D718AD5-00FF-4C65-9359-9D55FA47B548}" srcOrd="0" destOrd="0" presId="urn:microsoft.com/office/officeart/2008/layout/VerticalCurvedList"/>
    <dgm:cxn modelId="{4D626D0D-C15D-4596-9946-6EDEC3837126}" type="presOf" srcId="{D9DB5F09-BD31-4D32-B221-348BC0D077A0}" destId="{E73CABA0-F36F-475E-B8E6-4DC820E8590B}" srcOrd="0" destOrd="0" presId="urn:microsoft.com/office/officeart/2008/layout/VerticalCurvedList"/>
    <dgm:cxn modelId="{A2D208A3-DD15-4935-82EA-11743DE8C30C}" type="presOf" srcId="{9A22958C-C6CE-4F32-9211-095EB61DDE13}" destId="{2933969C-5847-48A6-B19F-A8D461D3C598}" srcOrd="0" destOrd="0" presId="urn:microsoft.com/office/officeart/2008/layout/VerticalCurvedList"/>
    <dgm:cxn modelId="{B571BA0B-19F1-4127-B869-81545E50CC42}" type="presOf" srcId="{8D2F4C96-A61A-4B38-A196-5ADC8ADF3239}" destId="{AB29E276-DB73-46AE-9AB4-827656620FD4}" srcOrd="0" destOrd="0" presId="urn:microsoft.com/office/officeart/2008/layout/VerticalCurvedList"/>
    <dgm:cxn modelId="{C05C50E7-9E91-465D-9AC3-31B8515EFB07}" srcId="{9A22958C-C6CE-4F32-9211-095EB61DDE13}" destId="{D9DB5F09-BD31-4D32-B221-348BC0D077A0}" srcOrd="2" destOrd="0" parTransId="{2D43A18B-5B03-4F22-9B52-5CC32FE000D6}" sibTransId="{A23F2459-44A2-4118-9A30-269AFE7F2ED1}"/>
    <dgm:cxn modelId="{A045D1A4-B187-49E0-A748-A6D436FE618C}" type="presOf" srcId="{47ADAB50-A008-4096-9730-8B1448B43175}" destId="{BA3BDBAE-B316-49FB-B8C2-BAC44BA5436E}" srcOrd="0" destOrd="0" presId="urn:microsoft.com/office/officeart/2008/layout/VerticalCurvedList"/>
    <dgm:cxn modelId="{AB21EE61-F95A-49DB-AD6E-238CE0D4A6A1}" type="presOf" srcId="{B7AEC0DC-F5E9-467C-BEF7-AE4307AEE450}" destId="{6F6DEFC6-BB23-46C0-ACEC-DFEF88EA71C8}" srcOrd="0" destOrd="0" presId="urn:microsoft.com/office/officeart/2008/layout/VerticalCurvedList"/>
    <dgm:cxn modelId="{E5C7A175-1E8E-4309-8B69-C59E488ED0A9}" srcId="{9A22958C-C6CE-4F32-9211-095EB61DDE13}" destId="{8D2F4C96-A61A-4B38-A196-5ADC8ADF3239}" srcOrd="6" destOrd="0" parTransId="{9FDCE552-007C-457B-A012-018132087FDF}" sibTransId="{5576004B-8491-4FAB-B377-A125E2A5F3DF}"/>
    <dgm:cxn modelId="{7B5F5E58-2305-410E-AE0A-32A1B9DD6FAF}" srcId="{9A22958C-C6CE-4F32-9211-095EB61DDE13}" destId="{47ADAB50-A008-4096-9730-8B1448B43175}" srcOrd="1" destOrd="0" parTransId="{6A0AA088-CDA3-4781-ACDB-FF259B16118A}" sibTransId="{C9CF7BC9-C902-44CF-889E-85F0D860DC84}"/>
    <dgm:cxn modelId="{B80E5D67-3024-464E-94C9-2A5DD300FBEB}" srcId="{9A22958C-C6CE-4F32-9211-095EB61DDE13}" destId="{0EFA81DE-5435-4C5F-9875-3E998A8D27F3}" srcOrd="0" destOrd="0" parTransId="{0114E926-B8A9-4AE7-A232-A325DCD360DA}" sibTransId="{832F45B8-C6DD-4338-A0DB-DC151741B2B7}"/>
    <dgm:cxn modelId="{4E6B3B7A-2AD0-40BE-8FCA-9B4251EFDC28}" srcId="{9A22958C-C6CE-4F32-9211-095EB61DDE13}" destId="{3D3EE8FD-9EEE-4522-AD5D-74B6DA798D21}" srcOrd="4" destOrd="0" parTransId="{BEF8E575-8AA8-4618-B2F3-99BF228DEEFF}" sibTransId="{97CF21FF-4673-49C2-B4A2-51675098B531}"/>
    <dgm:cxn modelId="{244CD9C7-244D-4FFD-9049-FB30672B43EA}" srcId="{9A22958C-C6CE-4F32-9211-095EB61DDE13}" destId="{B7AEC0DC-F5E9-467C-BEF7-AE4307AEE450}" srcOrd="5" destOrd="0" parTransId="{2E262191-92A2-4C2D-928F-44D895E58604}" sibTransId="{3AD34102-7CFD-4C34-AB7A-9A678A6EC56A}"/>
    <dgm:cxn modelId="{2A00FB2C-4AAE-46F7-B8A2-74C5534895E5}" type="presOf" srcId="{832F45B8-C6DD-4338-A0DB-DC151741B2B7}" destId="{336B76D6-A06A-4914-B889-7469155CBCC6}" srcOrd="0" destOrd="0" presId="urn:microsoft.com/office/officeart/2008/layout/VerticalCurvedList"/>
    <dgm:cxn modelId="{BD068CFA-EBF6-4594-AC49-8DB0B688FC0B}" srcId="{9A22958C-C6CE-4F32-9211-095EB61DDE13}" destId="{78E1C3B2-82B9-4327-B95A-3CB051042543}" srcOrd="3" destOrd="0" parTransId="{C390E812-81C7-4CD8-AAC2-2426AA83407C}" sibTransId="{546A04A1-5264-42C1-AE32-7028BA9DCDFB}"/>
    <dgm:cxn modelId="{79DE5FE9-BE2A-48A2-8436-03472A7BE550}" type="presParOf" srcId="{2933969C-5847-48A6-B19F-A8D461D3C598}" destId="{3CB33A21-C3CA-4A3E-9AC5-021E36522C35}" srcOrd="0" destOrd="0" presId="urn:microsoft.com/office/officeart/2008/layout/VerticalCurvedList"/>
    <dgm:cxn modelId="{E5331BE2-FC50-4C9D-9057-200FD9B4E213}" type="presParOf" srcId="{3CB33A21-C3CA-4A3E-9AC5-021E36522C35}" destId="{C31CA1B3-79E4-4116-9193-833D9E0A0D7D}" srcOrd="0" destOrd="0" presId="urn:microsoft.com/office/officeart/2008/layout/VerticalCurvedList"/>
    <dgm:cxn modelId="{E47E9619-70E2-4227-BADB-877B1FC9BFB1}" type="presParOf" srcId="{C31CA1B3-79E4-4116-9193-833D9E0A0D7D}" destId="{23023477-9E5A-4AD1-B34F-8FB6F5E4025D}" srcOrd="0" destOrd="0" presId="urn:microsoft.com/office/officeart/2008/layout/VerticalCurvedList"/>
    <dgm:cxn modelId="{12D3A998-C2B3-426E-A742-4A76596B888F}" type="presParOf" srcId="{C31CA1B3-79E4-4116-9193-833D9E0A0D7D}" destId="{336B76D6-A06A-4914-B889-7469155CBCC6}" srcOrd="1" destOrd="0" presId="urn:microsoft.com/office/officeart/2008/layout/VerticalCurvedList"/>
    <dgm:cxn modelId="{11ADF0E9-8B88-4A52-8160-BFC9CAA539AE}" type="presParOf" srcId="{C31CA1B3-79E4-4116-9193-833D9E0A0D7D}" destId="{59AA170D-B20E-40AD-A78D-EE772B1950BA}" srcOrd="2" destOrd="0" presId="urn:microsoft.com/office/officeart/2008/layout/VerticalCurvedList"/>
    <dgm:cxn modelId="{F4CDE804-487A-4F87-BB67-F80417D612F1}" type="presParOf" srcId="{C31CA1B3-79E4-4116-9193-833D9E0A0D7D}" destId="{55B2F44B-D39A-4DE0-BD0D-6D352940DB2F}" srcOrd="3" destOrd="0" presId="urn:microsoft.com/office/officeart/2008/layout/VerticalCurvedList"/>
    <dgm:cxn modelId="{B8CF7D92-8745-4EED-8FA5-C61214CF37C7}" type="presParOf" srcId="{3CB33A21-C3CA-4A3E-9AC5-021E36522C35}" destId="{BF844434-312F-425F-9997-538ABD76B1B5}" srcOrd="1" destOrd="0" presId="urn:microsoft.com/office/officeart/2008/layout/VerticalCurvedList"/>
    <dgm:cxn modelId="{18211381-2B02-4D1E-A63D-5A0B80178271}" type="presParOf" srcId="{3CB33A21-C3CA-4A3E-9AC5-021E36522C35}" destId="{5D76FD90-5920-446B-B2C4-7D8EBD518F01}" srcOrd="2" destOrd="0" presId="urn:microsoft.com/office/officeart/2008/layout/VerticalCurvedList"/>
    <dgm:cxn modelId="{ABC3FFDC-A4D1-4EFA-82E5-37F3FA5C27FC}" type="presParOf" srcId="{5D76FD90-5920-446B-B2C4-7D8EBD518F01}" destId="{D6FB997B-62A2-43C6-9B11-8E9D6FF23EAD}" srcOrd="0" destOrd="0" presId="urn:microsoft.com/office/officeart/2008/layout/VerticalCurvedList"/>
    <dgm:cxn modelId="{C7F4230A-ABA8-45A0-9002-BD2A210BC125}" type="presParOf" srcId="{3CB33A21-C3CA-4A3E-9AC5-021E36522C35}" destId="{BA3BDBAE-B316-49FB-B8C2-BAC44BA5436E}" srcOrd="3" destOrd="0" presId="urn:microsoft.com/office/officeart/2008/layout/VerticalCurvedList"/>
    <dgm:cxn modelId="{5E42F388-1FCB-43A3-9974-653D0327DA1D}" type="presParOf" srcId="{3CB33A21-C3CA-4A3E-9AC5-021E36522C35}" destId="{BA579B2E-23FA-4418-9985-1C094D23203C}" srcOrd="4" destOrd="0" presId="urn:microsoft.com/office/officeart/2008/layout/VerticalCurvedList"/>
    <dgm:cxn modelId="{5E35D865-167F-4865-988F-EF1A52101628}" type="presParOf" srcId="{BA579B2E-23FA-4418-9985-1C094D23203C}" destId="{F55005A4-DCCD-47C8-82F9-A7056FB3B948}" srcOrd="0" destOrd="0" presId="urn:microsoft.com/office/officeart/2008/layout/VerticalCurvedList"/>
    <dgm:cxn modelId="{BD36D59A-FDA5-4AA1-81E8-B2CD016570BC}" type="presParOf" srcId="{3CB33A21-C3CA-4A3E-9AC5-021E36522C35}" destId="{E73CABA0-F36F-475E-B8E6-4DC820E8590B}" srcOrd="5" destOrd="0" presId="urn:microsoft.com/office/officeart/2008/layout/VerticalCurvedList"/>
    <dgm:cxn modelId="{46CA41B4-40AA-4E96-9C5C-1926633BE8AE}" type="presParOf" srcId="{3CB33A21-C3CA-4A3E-9AC5-021E36522C35}" destId="{BFA9873E-6674-4B3B-809C-C48DDBF199D0}" srcOrd="6" destOrd="0" presId="urn:microsoft.com/office/officeart/2008/layout/VerticalCurvedList"/>
    <dgm:cxn modelId="{3A5629DE-D637-4748-AD85-EA92A22A3B24}" type="presParOf" srcId="{BFA9873E-6674-4B3B-809C-C48DDBF199D0}" destId="{9F8EB01E-33B4-400F-BEF3-10CA27F0E68E}" srcOrd="0" destOrd="0" presId="urn:microsoft.com/office/officeart/2008/layout/VerticalCurvedList"/>
    <dgm:cxn modelId="{E68B8E2C-F8E3-4575-9EFC-672ED4844BDF}" type="presParOf" srcId="{3CB33A21-C3CA-4A3E-9AC5-021E36522C35}" destId="{8F13B5A8-13A9-4889-8E15-34DC0897B0C3}" srcOrd="7" destOrd="0" presId="urn:microsoft.com/office/officeart/2008/layout/VerticalCurvedList"/>
    <dgm:cxn modelId="{0D0218BB-8054-4142-BA7E-2169914772C4}" type="presParOf" srcId="{3CB33A21-C3CA-4A3E-9AC5-021E36522C35}" destId="{72F530DD-F78C-4813-AAAD-89BE4D2D6C2A}" srcOrd="8" destOrd="0" presId="urn:microsoft.com/office/officeart/2008/layout/VerticalCurvedList"/>
    <dgm:cxn modelId="{F3179B4A-F40A-4DBE-ACCD-705398E41BD3}" type="presParOf" srcId="{72F530DD-F78C-4813-AAAD-89BE4D2D6C2A}" destId="{C55EBE12-6483-46FB-B5EA-6056D0A00895}" srcOrd="0" destOrd="0" presId="urn:microsoft.com/office/officeart/2008/layout/VerticalCurvedList"/>
    <dgm:cxn modelId="{3EBE8FBF-6F28-48E9-BA54-5DD94843AF3B}" type="presParOf" srcId="{3CB33A21-C3CA-4A3E-9AC5-021E36522C35}" destId="{9D718AD5-00FF-4C65-9359-9D55FA47B548}" srcOrd="9" destOrd="0" presId="urn:microsoft.com/office/officeart/2008/layout/VerticalCurvedList"/>
    <dgm:cxn modelId="{30AE02E5-9AE5-45E4-AF63-34675834DD23}" type="presParOf" srcId="{3CB33A21-C3CA-4A3E-9AC5-021E36522C35}" destId="{8A7EDFA7-E694-4F8B-8F13-FE814B89529F}" srcOrd="10" destOrd="0" presId="urn:microsoft.com/office/officeart/2008/layout/VerticalCurvedList"/>
    <dgm:cxn modelId="{A297B217-BB74-4D65-B553-490E3F72B0A2}" type="presParOf" srcId="{8A7EDFA7-E694-4F8B-8F13-FE814B89529F}" destId="{AF904EE1-FBDB-4A83-BE45-F88E326610E1}" srcOrd="0" destOrd="0" presId="urn:microsoft.com/office/officeart/2008/layout/VerticalCurvedList"/>
    <dgm:cxn modelId="{A8959075-B9C2-466C-974C-36E6C8266806}" type="presParOf" srcId="{3CB33A21-C3CA-4A3E-9AC5-021E36522C35}" destId="{6F6DEFC6-BB23-46C0-ACEC-DFEF88EA71C8}" srcOrd="11" destOrd="0" presId="urn:microsoft.com/office/officeart/2008/layout/VerticalCurvedList"/>
    <dgm:cxn modelId="{14035A3C-08DA-46A2-833B-C21E02EC72A8}" type="presParOf" srcId="{3CB33A21-C3CA-4A3E-9AC5-021E36522C35}" destId="{E05C9688-32AF-470D-A57B-45A47573284C}" srcOrd="12" destOrd="0" presId="urn:microsoft.com/office/officeart/2008/layout/VerticalCurvedList"/>
    <dgm:cxn modelId="{6DD80361-779D-4140-910F-06493C9EEA57}" type="presParOf" srcId="{E05C9688-32AF-470D-A57B-45A47573284C}" destId="{94148408-725A-439B-B014-C67FEFBC275E}" srcOrd="0" destOrd="0" presId="urn:microsoft.com/office/officeart/2008/layout/VerticalCurvedList"/>
    <dgm:cxn modelId="{1E16450A-88A2-469E-BD06-67C7F0416789}" type="presParOf" srcId="{3CB33A21-C3CA-4A3E-9AC5-021E36522C35}" destId="{AB29E276-DB73-46AE-9AB4-827656620FD4}" srcOrd="13" destOrd="0" presId="urn:microsoft.com/office/officeart/2008/layout/VerticalCurvedList"/>
    <dgm:cxn modelId="{484C71AD-EA6A-4741-BD18-2A3D94704774}" type="presParOf" srcId="{3CB33A21-C3CA-4A3E-9AC5-021E36522C35}" destId="{357D6C52-0C1E-4F1D-94D0-A6E46E301978}" srcOrd="14" destOrd="0" presId="urn:microsoft.com/office/officeart/2008/layout/VerticalCurvedList"/>
    <dgm:cxn modelId="{13C6C2A9-B133-49C1-ADFF-79566BD4A8D4}" type="presParOf" srcId="{357D6C52-0C1E-4F1D-94D0-A6E46E301978}" destId="{3CF0BEB5-0501-44A1-8A99-71A5FCDDD1D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A392E85-8414-448C-92C1-935C92EF1D2A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85F7896-AADE-4118-B97E-C55B05F9C793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Наміри управлінського персоналу ліквідувати суб’єкт господарювання або припинити операції.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4057A53D-C3CA-498E-B74F-EB64F8DD55E2}" type="parTrans" cxnId="{17366463-15DB-4F70-A6B3-E7807F55A190}">
      <dgm:prSet/>
      <dgm:spPr/>
      <dgm:t>
        <a:bodyPr/>
        <a:lstStyle/>
        <a:p>
          <a:endParaRPr lang="ru-RU"/>
        </a:p>
      </dgm:t>
    </dgm:pt>
    <dgm:pt modelId="{C8B2A11E-56A1-4CDF-AD63-E85BF90EA560}" type="sibTrans" cxnId="{17366463-15DB-4F70-A6B3-E7807F55A190}">
      <dgm:prSet/>
      <dgm:spPr/>
      <dgm:t>
        <a:bodyPr/>
        <a:lstStyle/>
        <a:p>
          <a:endParaRPr lang="ru-RU"/>
        </a:p>
      </dgm:t>
    </dgm:pt>
    <dgm:pt modelId="{CA24ACD0-1B3D-4B3C-9AA8-3E2F56230AD8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Втрата провідного управлінського персоналу без його заміни.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CA783FCE-6B21-4ED3-AB9E-968659DDD84B}" type="parTrans" cxnId="{4AEA9AFD-631D-43A6-ACCC-55F028CF0B92}">
      <dgm:prSet/>
      <dgm:spPr/>
      <dgm:t>
        <a:bodyPr/>
        <a:lstStyle/>
        <a:p>
          <a:endParaRPr lang="ru-RU"/>
        </a:p>
      </dgm:t>
    </dgm:pt>
    <dgm:pt modelId="{16842F39-91DF-4360-9533-2E066DDBFDA2}" type="sibTrans" cxnId="{4AEA9AFD-631D-43A6-ACCC-55F028CF0B92}">
      <dgm:prSet/>
      <dgm:spPr/>
      <dgm:t>
        <a:bodyPr/>
        <a:lstStyle/>
        <a:p>
          <a:endParaRPr lang="ru-RU"/>
        </a:p>
      </dgm:t>
    </dgm:pt>
    <dgm:pt modelId="{6DF7A7D5-EAB2-49CE-B381-55CEC589795C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Втрата основного ринку, основного клієнта (клієнтів), права привілею, ліцензії або основного постачальника (постачальників).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FF812707-17F0-4405-846B-8C65DD7D3F56}" type="parTrans" cxnId="{8C166BC0-A099-4879-8C4C-B1AE78CD4847}">
      <dgm:prSet/>
      <dgm:spPr/>
      <dgm:t>
        <a:bodyPr/>
        <a:lstStyle/>
        <a:p>
          <a:endParaRPr lang="ru-RU"/>
        </a:p>
      </dgm:t>
    </dgm:pt>
    <dgm:pt modelId="{8DE64CD9-C24A-4D5C-B62C-1A2FD99B2CF3}" type="sibTrans" cxnId="{8C166BC0-A099-4879-8C4C-B1AE78CD4847}">
      <dgm:prSet/>
      <dgm:spPr/>
      <dgm:t>
        <a:bodyPr/>
        <a:lstStyle/>
        <a:p>
          <a:endParaRPr lang="ru-RU"/>
        </a:p>
      </dgm:t>
    </dgm:pt>
    <dgm:pt modelId="{D25B65CA-BE5B-4FC6-8A1C-DE2F70DBE899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Труднощі з робочою силою.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291EA829-7C1E-454D-95C7-157CE72CE7EA}" type="parTrans" cxnId="{E50461CF-2C49-48F0-B5BB-C3E79B304E0D}">
      <dgm:prSet/>
      <dgm:spPr/>
      <dgm:t>
        <a:bodyPr/>
        <a:lstStyle/>
        <a:p>
          <a:endParaRPr lang="ru-RU"/>
        </a:p>
      </dgm:t>
    </dgm:pt>
    <dgm:pt modelId="{94765606-BFB9-4D28-894A-B7831FB04A11}" type="sibTrans" cxnId="{E50461CF-2C49-48F0-B5BB-C3E79B304E0D}">
      <dgm:prSet/>
      <dgm:spPr/>
      <dgm:t>
        <a:bodyPr/>
        <a:lstStyle/>
        <a:p>
          <a:endParaRPr lang="ru-RU"/>
        </a:p>
      </dgm:t>
    </dgm:pt>
    <dgm:pt modelId="{9BE471B4-5364-43B2-A4C9-3D1673B50CFC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Нестача важливих ресурсів.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210F11CE-F14F-42BA-96C1-86CBAB4D468C}" type="parTrans" cxnId="{01A8EFD4-AF33-4225-B57F-091414674F8A}">
      <dgm:prSet/>
      <dgm:spPr/>
      <dgm:t>
        <a:bodyPr/>
        <a:lstStyle/>
        <a:p>
          <a:endParaRPr lang="ru-RU"/>
        </a:p>
      </dgm:t>
    </dgm:pt>
    <dgm:pt modelId="{0CFB2C5D-6A32-4476-B06D-7FB2B4B23A1F}" type="sibTrans" cxnId="{01A8EFD4-AF33-4225-B57F-091414674F8A}">
      <dgm:prSet/>
      <dgm:spPr/>
      <dgm:t>
        <a:bodyPr/>
        <a:lstStyle/>
        <a:p>
          <a:endParaRPr lang="ru-RU"/>
        </a:p>
      </dgm:t>
    </dgm:pt>
    <dgm:pt modelId="{93BCF230-AF8C-442F-8450-55A79E1A14BD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Поява дуже успішного конкурента.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5F197266-1AA1-4733-BDC9-A119E908CD6C}" type="parTrans" cxnId="{F3473A6A-8FBA-4AC9-85F5-3630E8637B12}">
      <dgm:prSet/>
      <dgm:spPr/>
      <dgm:t>
        <a:bodyPr/>
        <a:lstStyle/>
        <a:p>
          <a:endParaRPr lang="ru-RU"/>
        </a:p>
      </dgm:t>
    </dgm:pt>
    <dgm:pt modelId="{39AC08B8-3963-4464-9A11-7B4049BE48B7}" type="sibTrans" cxnId="{F3473A6A-8FBA-4AC9-85F5-3630E8637B12}">
      <dgm:prSet/>
      <dgm:spPr/>
      <dgm:t>
        <a:bodyPr/>
        <a:lstStyle/>
        <a:p>
          <a:endParaRPr lang="ru-RU"/>
        </a:p>
      </dgm:t>
    </dgm:pt>
    <dgm:pt modelId="{BE82D668-7921-4E76-873D-99C644F24063}" type="pres">
      <dgm:prSet presAssocID="{3A392E85-8414-448C-92C1-935C92EF1D2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DBA83DB1-FB45-418A-82CB-D3F7852EDB89}" type="pres">
      <dgm:prSet presAssocID="{3A392E85-8414-448C-92C1-935C92EF1D2A}" presName="Name1" presStyleCnt="0"/>
      <dgm:spPr/>
    </dgm:pt>
    <dgm:pt modelId="{0B67DCD8-CF5E-4B10-86D2-4F3B0C535C21}" type="pres">
      <dgm:prSet presAssocID="{3A392E85-8414-448C-92C1-935C92EF1D2A}" presName="cycle" presStyleCnt="0"/>
      <dgm:spPr/>
    </dgm:pt>
    <dgm:pt modelId="{76AA2D19-84A2-4AD7-99D2-2BE69E6235D0}" type="pres">
      <dgm:prSet presAssocID="{3A392E85-8414-448C-92C1-935C92EF1D2A}" presName="srcNode" presStyleLbl="node1" presStyleIdx="0" presStyleCnt="6"/>
      <dgm:spPr/>
    </dgm:pt>
    <dgm:pt modelId="{FBB39EE6-762E-40F7-A05C-3CB1D18928C8}" type="pres">
      <dgm:prSet presAssocID="{3A392E85-8414-448C-92C1-935C92EF1D2A}" presName="conn" presStyleLbl="parChTrans1D2" presStyleIdx="0" presStyleCnt="1"/>
      <dgm:spPr/>
      <dgm:t>
        <a:bodyPr/>
        <a:lstStyle/>
        <a:p>
          <a:endParaRPr lang="ru-RU"/>
        </a:p>
      </dgm:t>
    </dgm:pt>
    <dgm:pt modelId="{F66B3F17-E86C-4701-B476-9863CF02B3AF}" type="pres">
      <dgm:prSet presAssocID="{3A392E85-8414-448C-92C1-935C92EF1D2A}" presName="extraNode" presStyleLbl="node1" presStyleIdx="0" presStyleCnt="6"/>
      <dgm:spPr/>
    </dgm:pt>
    <dgm:pt modelId="{9793767C-D7EA-4666-8388-BA0009AC3B80}" type="pres">
      <dgm:prSet presAssocID="{3A392E85-8414-448C-92C1-935C92EF1D2A}" presName="dstNode" presStyleLbl="node1" presStyleIdx="0" presStyleCnt="6"/>
      <dgm:spPr/>
    </dgm:pt>
    <dgm:pt modelId="{CE31349A-B3A3-4837-BA78-D3F20794328D}" type="pres">
      <dgm:prSet presAssocID="{885F7896-AADE-4118-B97E-C55B05F9C793}" presName="text_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849D6C-FAA8-43F4-99B0-9AE7D6EDEEFA}" type="pres">
      <dgm:prSet presAssocID="{885F7896-AADE-4118-B97E-C55B05F9C793}" presName="accent_1" presStyleCnt="0"/>
      <dgm:spPr/>
    </dgm:pt>
    <dgm:pt modelId="{FA8001AF-B508-4E9D-AC49-FBB3E906B58C}" type="pres">
      <dgm:prSet presAssocID="{885F7896-AADE-4118-B97E-C55B05F9C793}" presName="accentRepeatNode" presStyleLbl="solidFgAcc1" presStyleIdx="0" presStyleCnt="6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522E3911-4420-4503-9896-77981ED34030}" type="pres">
      <dgm:prSet presAssocID="{CA24ACD0-1B3D-4B3C-9AA8-3E2F56230AD8}" presName="text_2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064586-BA67-4273-801A-97EA0F5A1893}" type="pres">
      <dgm:prSet presAssocID="{CA24ACD0-1B3D-4B3C-9AA8-3E2F56230AD8}" presName="accent_2" presStyleCnt="0"/>
      <dgm:spPr/>
    </dgm:pt>
    <dgm:pt modelId="{E04483AC-DE17-4BC3-9D24-FB241091F314}" type="pres">
      <dgm:prSet presAssocID="{CA24ACD0-1B3D-4B3C-9AA8-3E2F56230AD8}" presName="accentRepeatNode" presStyleLbl="solidFgAcc1" presStyleIdx="1" presStyleCnt="6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</dgm:pt>
    <dgm:pt modelId="{602BFFFA-7784-44C5-A92B-83587047D47A}" type="pres">
      <dgm:prSet presAssocID="{6DF7A7D5-EAB2-49CE-B381-55CEC589795C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A4CF77-D66B-45E8-B981-BDE1440C3A69}" type="pres">
      <dgm:prSet presAssocID="{6DF7A7D5-EAB2-49CE-B381-55CEC589795C}" presName="accent_3" presStyleCnt="0"/>
      <dgm:spPr/>
    </dgm:pt>
    <dgm:pt modelId="{64BA285A-E145-4AA0-8606-75FAEB4CAEBB}" type="pres">
      <dgm:prSet presAssocID="{6DF7A7D5-EAB2-49CE-B381-55CEC589795C}" presName="accentRepeatNode" presStyleLbl="solidFgAcc1" presStyleIdx="2" presStyleCnt="6" custLinFactNeighborX="10067" custLinFactNeighborY="-2013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</dgm:pt>
    <dgm:pt modelId="{F960669B-5C78-46DA-B8EC-355045C9AF88}" type="pres">
      <dgm:prSet presAssocID="{D25B65CA-BE5B-4FC6-8A1C-DE2F70DBE899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99B343-588F-4CAD-BAAD-EA9F9BB181A9}" type="pres">
      <dgm:prSet presAssocID="{D25B65CA-BE5B-4FC6-8A1C-DE2F70DBE899}" presName="accent_4" presStyleCnt="0"/>
      <dgm:spPr/>
    </dgm:pt>
    <dgm:pt modelId="{6935F60D-043C-4BDC-9A53-33402A125227}" type="pres">
      <dgm:prSet presAssocID="{D25B65CA-BE5B-4FC6-8A1C-DE2F70DBE899}" presName="accentRepeatNode" presStyleLbl="solidFgAcc1" presStyleIdx="3" presStyleCnt="6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B2205C82-133B-4FBA-827B-5F2A0B95CB31}" type="pres">
      <dgm:prSet presAssocID="{9BE471B4-5364-43B2-A4C9-3D1673B50CFC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430CC-E082-4C16-A524-F9985122B697}" type="pres">
      <dgm:prSet presAssocID="{9BE471B4-5364-43B2-A4C9-3D1673B50CFC}" presName="accent_5" presStyleCnt="0"/>
      <dgm:spPr/>
    </dgm:pt>
    <dgm:pt modelId="{EC160DE8-5F5B-4D52-A6D4-4D178C1B6104}" type="pres">
      <dgm:prSet presAssocID="{9BE471B4-5364-43B2-A4C9-3D1673B50CFC}" presName="accentRepeatNode" presStyleLbl="solidFgAcc1" presStyleIdx="4" presStyleCnt="6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  <dgm:pt modelId="{10EEB386-E04D-4EED-95A4-370FBC6CAE11}" type="pres">
      <dgm:prSet presAssocID="{93BCF230-AF8C-442F-8450-55A79E1A14BD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A672DF-D290-4D42-958D-8B3287B20C17}" type="pres">
      <dgm:prSet presAssocID="{93BCF230-AF8C-442F-8450-55A79E1A14BD}" presName="accent_6" presStyleCnt="0"/>
      <dgm:spPr/>
    </dgm:pt>
    <dgm:pt modelId="{C740FC87-8768-46BE-AC06-DCFE82943FC6}" type="pres">
      <dgm:prSet presAssocID="{93BCF230-AF8C-442F-8450-55A79E1A14BD}" presName="accentRepeatNode" presStyleLbl="solidFgAcc1" presStyleIdx="5" presStyleCnt="6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/>
    </dgm:pt>
  </dgm:ptLst>
  <dgm:cxnLst>
    <dgm:cxn modelId="{F6571D02-2A1C-4820-B350-110E1465BBFE}" type="presOf" srcId="{3A392E85-8414-448C-92C1-935C92EF1D2A}" destId="{BE82D668-7921-4E76-873D-99C644F24063}" srcOrd="0" destOrd="0" presId="urn:microsoft.com/office/officeart/2008/layout/VerticalCurvedList"/>
    <dgm:cxn modelId="{81B3DEF6-8D0A-43E8-87D2-FF769BB5CBE3}" type="presOf" srcId="{885F7896-AADE-4118-B97E-C55B05F9C793}" destId="{CE31349A-B3A3-4837-BA78-D3F20794328D}" srcOrd="0" destOrd="0" presId="urn:microsoft.com/office/officeart/2008/layout/VerticalCurvedList"/>
    <dgm:cxn modelId="{0DFBC0AF-6552-4D9E-B553-69B1B13AF5DC}" type="presOf" srcId="{6DF7A7D5-EAB2-49CE-B381-55CEC589795C}" destId="{602BFFFA-7784-44C5-A92B-83587047D47A}" srcOrd="0" destOrd="0" presId="urn:microsoft.com/office/officeart/2008/layout/VerticalCurvedList"/>
    <dgm:cxn modelId="{E50461CF-2C49-48F0-B5BB-C3E79B304E0D}" srcId="{3A392E85-8414-448C-92C1-935C92EF1D2A}" destId="{D25B65CA-BE5B-4FC6-8A1C-DE2F70DBE899}" srcOrd="3" destOrd="0" parTransId="{291EA829-7C1E-454D-95C7-157CE72CE7EA}" sibTransId="{94765606-BFB9-4D28-894A-B7831FB04A11}"/>
    <dgm:cxn modelId="{D78DCC15-A63C-4455-A1AF-987EEEE9D6FA}" type="presOf" srcId="{C8B2A11E-56A1-4CDF-AD63-E85BF90EA560}" destId="{FBB39EE6-762E-40F7-A05C-3CB1D18928C8}" srcOrd="0" destOrd="0" presId="urn:microsoft.com/office/officeart/2008/layout/VerticalCurvedList"/>
    <dgm:cxn modelId="{BFF3FC78-E55A-48F3-8377-624FF420BDEF}" type="presOf" srcId="{D25B65CA-BE5B-4FC6-8A1C-DE2F70DBE899}" destId="{F960669B-5C78-46DA-B8EC-355045C9AF88}" srcOrd="0" destOrd="0" presId="urn:microsoft.com/office/officeart/2008/layout/VerticalCurvedList"/>
    <dgm:cxn modelId="{F3473A6A-8FBA-4AC9-85F5-3630E8637B12}" srcId="{3A392E85-8414-448C-92C1-935C92EF1D2A}" destId="{93BCF230-AF8C-442F-8450-55A79E1A14BD}" srcOrd="5" destOrd="0" parTransId="{5F197266-1AA1-4733-BDC9-A119E908CD6C}" sibTransId="{39AC08B8-3963-4464-9A11-7B4049BE48B7}"/>
    <dgm:cxn modelId="{01A8EFD4-AF33-4225-B57F-091414674F8A}" srcId="{3A392E85-8414-448C-92C1-935C92EF1D2A}" destId="{9BE471B4-5364-43B2-A4C9-3D1673B50CFC}" srcOrd="4" destOrd="0" parTransId="{210F11CE-F14F-42BA-96C1-86CBAB4D468C}" sibTransId="{0CFB2C5D-6A32-4476-B06D-7FB2B4B23A1F}"/>
    <dgm:cxn modelId="{D917E100-4195-4D99-9465-AAC506FED665}" type="presOf" srcId="{93BCF230-AF8C-442F-8450-55A79E1A14BD}" destId="{10EEB386-E04D-4EED-95A4-370FBC6CAE11}" srcOrd="0" destOrd="0" presId="urn:microsoft.com/office/officeart/2008/layout/VerticalCurvedList"/>
    <dgm:cxn modelId="{17366463-15DB-4F70-A6B3-E7807F55A190}" srcId="{3A392E85-8414-448C-92C1-935C92EF1D2A}" destId="{885F7896-AADE-4118-B97E-C55B05F9C793}" srcOrd="0" destOrd="0" parTransId="{4057A53D-C3CA-498E-B74F-EB64F8DD55E2}" sibTransId="{C8B2A11E-56A1-4CDF-AD63-E85BF90EA560}"/>
    <dgm:cxn modelId="{9CA727F7-A815-4D92-9F39-956FC135DD20}" type="presOf" srcId="{9BE471B4-5364-43B2-A4C9-3D1673B50CFC}" destId="{B2205C82-133B-4FBA-827B-5F2A0B95CB31}" srcOrd="0" destOrd="0" presId="urn:microsoft.com/office/officeart/2008/layout/VerticalCurvedList"/>
    <dgm:cxn modelId="{8C166BC0-A099-4879-8C4C-B1AE78CD4847}" srcId="{3A392E85-8414-448C-92C1-935C92EF1D2A}" destId="{6DF7A7D5-EAB2-49CE-B381-55CEC589795C}" srcOrd="2" destOrd="0" parTransId="{FF812707-17F0-4405-846B-8C65DD7D3F56}" sibTransId="{8DE64CD9-C24A-4D5C-B62C-1A2FD99B2CF3}"/>
    <dgm:cxn modelId="{4AEA9AFD-631D-43A6-ACCC-55F028CF0B92}" srcId="{3A392E85-8414-448C-92C1-935C92EF1D2A}" destId="{CA24ACD0-1B3D-4B3C-9AA8-3E2F56230AD8}" srcOrd="1" destOrd="0" parTransId="{CA783FCE-6B21-4ED3-AB9E-968659DDD84B}" sibTransId="{16842F39-91DF-4360-9533-2E066DDBFDA2}"/>
    <dgm:cxn modelId="{50D722B6-F531-45A4-B328-54BB82693235}" type="presOf" srcId="{CA24ACD0-1B3D-4B3C-9AA8-3E2F56230AD8}" destId="{522E3911-4420-4503-9896-77981ED34030}" srcOrd="0" destOrd="0" presId="urn:microsoft.com/office/officeart/2008/layout/VerticalCurvedList"/>
    <dgm:cxn modelId="{03EA8927-2B02-49E8-BDA4-43E1A614C126}" type="presParOf" srcId="{BE82D668-7921-4E76-873D-99C644F24063}" destId="{DBA83DB1-FB45-418A-82CB-D3F7852EDB89}" srcOrd="0" destOrd="0" presId="urn:microsoft.com/office/officeart/2008/layout/VerticalCurvedList"/>
    <dgm:cxn modelId="{26FFF4F3-5680-4EF2-BE90-CD3C077219E3}" type="presParOf" srcId="{DBA83DB1-FB45-418A-82CB-D3F7852EDB89}" destId="{0B67DCD8-CF5E-4B10-86D2-4F3B0C535C21}" srcOrd="0" destOrd="0" presId="urn:microsoft.com/office/officeart/2008/layout/VerticalCurvedList"/>
    <dgm:cxn modelId="{3E78A07C-ED76-42D1-9975-19C8B66145FE}" type="presParOf" srcId="{0B67DCD8-CF5E-4B10-86D2-4F3B0C535C21}" destId="{76AA2D19-84A2-4AD7-99D2-2BE69E6235D0}" srcOrd="0" destOrd="0" presId="urn:microsoft.com/office/officeart/2008/layout/VerticalCurvedList"/>
    <dgm:cxn modelId="{2612FAC5-BFE4-4D40-A273-822AA1037900}" type="presParOf" srcId="{0B67DCD8-CF5E-4B10-86D2-4F3B0C535C21}" destId="{FBB39EE6-762E-40F7-A05C-3CB1D18928C8}" srcOrd="1" destOrd="0" presId="urn:microsoft.com/office/officeart/2008/layout/VerticalCurvedList"/>
    <dgm:cxn modelId="{6378A455-FB8C-4996-8CE6-4AF74858EDB9}" type="presParOf" srcId="{0B67DCD8-CF5E-4B10-86D2-4F3B0C535C21}" destId="{F66B3F17-E86C-4701-B476-9863CF02B3AF}" srcOrd="2" destOrd="0" presId="urn:microsoft.com/office/officeart/2008/layout/VerticalCurvedList"/>
    <dgm:cxn modelId="{B4F1BAB4-8409-41F3-86BB-96AA81DCBF12}" type="presParOf" srcId="{0B67DCD8-CF5E-4B10-86D2-4F3B0C535C21}" destId="{9793767C-D7EA-4666-8388-BA0009AC3B80}" srcOrd="3" destOrd="0" presId="urn:microsoft.com/office/officeart/2008/layout/VerticalCurvedList"/>
    <dgm:cxn modelId="{701ACF32-28D0-4BE1-907B-F4D09ADE0D08}" type="presParOf" srcId="{DBA83DB1-FB45-418A-82CB-D3F7852EDB89}" destId="{CE31349A-B3A3-4837-BA78-D3F20794328D}" srcOrd="1" destOrd="0" presId="urn:microsoft.com/office/officeart/2008/layout/VerticalCurvedList"/>
    <dgm:cxn modelId="{DA568D81-5024-4286-A779-FFCA58241471}" type="presParOf" srcId="{DBA83DB1-FB45-418A-82CB-D3F7852EDB89}" destId="{70849D6C-FAA8-43F4-99B0-9AE7D6EDEEFA}" srcOrd="2" destOrd="0" presId="urn:microsoft.com/office/officeart/2008/layout/VerticalCurvedList"/>
    <dgm:cxn modelId="{5BD22FEF-25E3-47E2-9943-EA68F6A94FF2}" type="presParOf" srcId="{70849D6C-FAA8-43F4-99B0-9AE7D6EDEEFA}" destId="{FA8001AF-B508-4E9D-AC49-FBB3E906B58C}" srcOrd="0" destOrd="0" presId="urn:microsoft.com/office/officeart/2008/layout/VerticalCurvedList"/>
    <dgm:cxn modelId="{3AF39674-346D-4888-A154-2CB09B00FC1B}" type="presParOf" srcId="{DBA83DB1-FB45-418A-82CB-D3F7852EDB89}" destId="{522E3911-4420-4503-9896-77981ED34030}" srcOrd="3" destOrd="0" presId="urn:microsoft.com/office/officeart/2008/layout/VerticalCurvedList"/>
    <dgm:cxn modelId="{EBAAF61C-70F8-41CF-B38C-CE22358F4330}" type="presParOf" srcId="{DBA83DB1-FB45-418A-82CB-D3F7852EDB89}" destId="{5C064586-BA67-4273-801A-97EA0F5A1893}" srcOrd="4" destOrd="0" presId="urn:microsoft.com/office/officeart/2008/layout/VerticalCurvedList"/>
    <dgm:cxn modelId="{A7FDEC40-718E-4F2A-982A-E5E934620E3F}" type="presParOf" srcId="{5C064586-BA67-4273-801A-97EA0F5A1893}" destId="{E04483AC-DE17-4BC3-9D24-FB241091F314}" srcOrd="0" destOrd="0" presId="urn:microsoft.com/office/officeart/2008/layout/VerticalCurvedList"/>
    <dgm:cxn modelId="{298E9BA9-5EA6-41A5-8758-D0C06534AAED}" type="presParOf" srcId="{DBA83DB1-FB45-418A-82CB-D3F7852EDB89}" destId="{602BFFFA-7784-44C5-A92B-83587047D47A}" srcOrd="5" destOrd="0" presId="urn:microsoft.com/office/officeart/2008/layout/VerticalCurvedList"/>
    <dgm:cxn modelId="{B983542F-191C-4E79-8C49-13B3DB7444B8}" type="presParOf" srcId="{DBA83DB1-FB45-418A-82CB-D3F7852EDB89}" destId="{E5A4CF77-D66B-45E8-B981-BDE1440C3A69}" srcOrd="6" destOrd="0" presId="urn:microsoft.com/office/officeart/2008/layout/VerticalCurvedList"/>
    <dgm:cxn modelId="{6FF4F9A2-534E-4511-BFA3-8D3343944140}" type="presParOf" srcId="{E5A4CF77-D66B-45E8-B981-BDE1440C3A69}" destId="{64BA285A-E145-4AA0-8606-75FAEB4CAEBB}" srcOrd="0" destOrd="0" presId="urn:microsoft.com/office/officeart/2008/layout/VerticalCurvedList"/>
    <dgm:cxn modelId="{13DCD6D0-9345-4BF2-8A77-13DFD6581A9D}" type="presParOf" srcId="{DBA83DB1-FB45-418A-82CB-D3F7852EDB89}" destId="{F960669B-5C78-46DA-B8EC-355045C9AF88}" srcOrd="7" destOrd="0" presId="urn:microsoft.com/office/officeart/2008/layout/VerticalCurvedList"/>
    <dgm:cxn modelId="{0EC47DE6-D2F1-4E2A-9CDC-B631113970CE}" type="presParOf" srcId="{DBA83DB1-FB45-418A-82CB-D3F7852EDB89}" destId="{9E99B343-588F-4CAD-BAAD-EA9F9BB181A9}" srcOrd="8" destOrd="0" presId="urn:microsoft.com/office/officeart/2008/layout/VerticalCurvedList"/>
    <dgm:cxn modelId="{1422B35F-02A6-41AB-8EC5-B3CD85D7AED3}" type="presParOf" srcId="{9E99B343-588F-4CAD-BAAD-EA9F9BB181A9}" destId="{6935F60D-043C-4BDC-9A53-33402A125227}" srcOrd="0" destOrd="0" presId="urn:microsoft.com/office/officeart/2008/layout/VerticalCurvedList"/>
    <dgm:cxn modelId="{76729DFF-1BD5-41A5-B2E1-A88D6A00ABA2}" type="presParOf" srcId="{DBA83DB1-FB45-418A-82CB-D3F7852EDB89}" destId="{B2205C82-133B-4FBA-827B-5F2A0B95CB31}" srcOrd="9" destOrd="0" presId="urn:microsoft.com/office/officeart/2008/layout/VerticalCurvedList"/>
    <dgm:cxn modelId="{EEF779CD-B6B4-4E69-B8A2-FB160B24A21E}" type="presParOf" srcId="{DBA83DB1-FB45-418A-82CB-D3F7852EDB89}" destId="{4B5430CC-E082-4C16-A524-F9985122B697}" srcOrd="10" destOrd="0" presId="urn:microsoft.com/office/officeart/2008/layout/VerticalCurvedList"/>
    <dgm:cxn modelId="{F74FB988-EA1C-4894-B54C-9178F93E23C3}" type="presParOf" srcId="{4B5430CC-E082-4C16-A524-F9985122B697}" destId="{EC160DE8-5F5B-4D52-A6D4-4D178C1B6104}" srcOrd="0" destOrd="0" presId="urn:microsoft.com/office/officeart/2008/layout/VerticalCurvedList"/>
    <dgm:cxn modelId="{5F327C0D-04F6-4202-9E21-6C2EA5BD786D}" type="presParOf" srcId="{DBA83DB1-FB45-418A-82CB-D3F7852EDB89}" destId="{10EEB386-E04D-4EED-95A4-370FBC6CAE11}" srcOrd="11" destOrd="0" presId="urn:microsoft.com/office/officeart/2008/layout/VerticalCurvedList"/>
    <dgm:cxn modelId="{197402F9-043F-4FE6-9093-DD7C00FC60C4}" type="presParOf" srcId="{DBA83DB1-FB45-418A-82CB-D3F7852EDB89}" destId="{23A672DF-D290-4D42-958D-8B3287B20C17}" srcOrd="12" destOrd="0" presId="urn:microsoft.com/office/officeart/2008/layout/VerticalCurvedList"/>
    <dgm:cxn modelId="{4914F140-C2B4-495E-814A-F4299D77C942}" type="presParOf" srcId="{23A672DF-D290-4D42-958D-8B3287B20C17}" destId="{C740FC87-8768-46BE-AC06-DCFE82943FC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39352616-CEFF-4C65-A15F-F44B8033382C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39D1EE5-A939-476D-8CB2-2A5CA460A824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Недотримання вимог до рівня капіталу або інших статутних вимог.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AC2D3ED4-6D3A-452B-BD5D-BBBC8C6B1527}" type="parTrans" cxnId="{7464CB08-C51D-4C1B-8506-0EF3CCE9EA0F}">
      <dgm:prSet/>
      <dgm:spPr/>
      <dgm:t>
        <a:bodyPr/>
        <a:lstStyle/>
        <a:p>
          <a:endParaRPr lang="ru-RU"/>
        </a:p>
      </dgm:t>
    </dgm:pt>
    <dgm:pt modelId="{065B8448-A694-4F39-B929-7B171151F149}" type="sibTrans" cxnId="{7464CB08-C51D-4C1B-8506-0EF3CCE9EA0F}">
      <dgm:prSet/>
      <dgm:spPr/>
      <dgm:t>
        <a:bodyPr/>
        <a:lstStyle/>
        <a:p>
          <a:endParaRPr lang="ru-RU"/>
        </a:p>
      </dgm:t>
    </dgm:pt>
    <dgm:pt modelId="{1C048D28-BC22-41ED-B3C9-55140B7D040E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Незавершені судові або регулятивні провадження проти суб’єкта господарювання, які, якщо вони будуть задоволені, можуть призвести до претензій, виконання яких суб’єктом господарювання малоймовірне.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0E86BCBA-3ECB-4C13-9DDA-E246219384D1}" type="parTrans" cxnId="{AFA79B22-07E3-4FCB-B386-99E17AC4102B}">
      <dgm:prSet/>
      <dgm:spPr/>
      <dgm:t>
        <a:bodyPr/>
        <a:lstStyle/>
        <a:p>
          <a:endParaRPr lang="ru-RU"/>
        </a:p>
      </dgm:t>
    </dgm:pt>
    <dgm:pt modelId="{65ADD0E1-C928-4800-A015-940AF120C481}" type="sibTrans" cxnId="{AFA79B22-07E3-4FCB-B386-99E17AC4102B}">
      <dgm:prSet/>
      <dgm:spPr/>
      <dgm:t>
        <a:bodyPr/>
        <a:lstStyle/>
        <a:p>
          <a:endParaRPr lang="ru-RU"/>
        </a:p>
      </dgm:t>
    </dgm:pt>
    <dgm:pt modelId="{977A4305-6EDB-4CF7-9A90-CD0A79BB329F}">
      <dgm:prSet phldrT="[Текст]" custT="1"/>
      <dgm:spPr/>
      <dgm:t>
        <a:bodyPr/>
        <a:lstStyle/>
        <a:p>
          <a:r>
            <a:rPr lang="uk-UA" sz="1800" b="0" i="0" u="none" dirty="0" smtClean="0">
              <a:latin typeface="Monotype Corsiva" panose="03010101010201010101" pitchFamily="66" charset="0"/>
            </a:rPr>
            <a:t>Зміни у законодавчому чи нормативному акті або урядовій політиці, які, за очікуванням, негативно вплинуть на суб’єкт господарювання</a:t>
          </a:r>
          <a:endParaRPr lang="ru-RU" sz="1800" dirty="0">
            <a:latin typeface="Monotype Corsiva" panose="03010101010201010101" pitchFamily="66" charset="0"/>
          </a:endParaRPr>
        </a:p>
      </dgm:t>
    </dgm:pt>
    <dgm:pt modelId="{1BC664EA-A7CB-4296-A11E-A9ACC6B897CA}" type="parTrans" cxnId="{460B5D23-F28F-4B90-AECC-B5B10D5059A8}">
      <dgm:prSet/>
      <dgm:spPr/>
      <dgm:t>
        <a:bodyPr/>
        <a:lstStyle/>
        <a:p>
          <a:endParaRPr lang="ru-RU"/>
        </a:p>
      </dgm:t>
    </dgm:pt>
    <dgm:pt modelId="{BA1A62F4-75DB-4042-8E62-C088AD61B26D}" type="sibTrans" cxnId="{460B5D23-F28F-4B90-AECC-B5B10D5059A8}">
      <dgm:prSet/>
      <dgm:spPr/>
      <dgm:t>
        <a:bodyPr/>
        <a:lstStyle/>
        <a:p>
          <a:endParaRPr lang="ru-RU"/>
        </a:p>
      </dgm:t>
    </dgm:pt>
    <dgm:pt modelId="{E7DF56E0-AE3C-42EB-8A9D-67E064BE9FC1}" type="pres">
      <dgm:prSet presAssocID="{39352616-CEFF-4C65-A15F-F44B8033382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376C523-DE78-48B6-9EFF-1FEB4B019174}" type="pres">
      <dgm:prSet presAssocID="{39352616-CEFF-4C65-A15F-F44B8033382C}" presName="Name1" presStyleCnt="0"/>
      <dgm:spPr/>
    </dgm:pt>
    <dgm:pt modelId="{EB515ABF-6046-40D3-98AC-7990F12FF26A}" type="pres">
      <dgm:prSet presAssocID="{39352616-CEFF-4C65-A15F-F44B8033382C}" presName="cycle" presStyleCnt="0"/>
      <dgm:spPr/>
    </dgm:pt>
    <dgm:pt modelId="{26E43E6D-A166-4E8F-8FF9-89F38F0C1334}" type="pres">
      <dgm:prSet presAssocID="{39352616-CEFF-4C65-A15F-F44B8033382C}" presName="srcNode" presStyleLbl="node1" presStyleIdx="0" presStyleCnt="3"/>
      <dgm:spPr/>
    </dgm:pt>
    <dgm:pt modelId="{B8DEFE96-B25D-4FA4-8F1B-BC1A6F6EE861}" type="pres">
      <dgm:prSet presAssocID="{39352616-CEFF-4C65-A15F-F44B8033382C}" presName="conn" presStyleLbl="parChTrans1D2" presStyleIdx="0" presStyleCnt="1"/>
      <dgm:spPr/>
      <dgm:t>
        <a:bodyPr/>
        <a:lstStyle/>
        <a:p>
          <a:endParaRPr lang="ru-RU"/>
        </a:p>
      </dgm:t>
    </dgm:pt>
    <dgm:pt modelId="{9A926540-40C9-41C3-A726-3B004EAD5026}" type="pres">
      <dgm:prSet presAssocID="{39352616-CEFF-4C65-A15F-F44B8033382C}" presName="extraNode" presStyleLbl="node1" presStyleIdx="0" presStyleCnt="3"/>
      <dgm:spPr/>
    </dgm:pt>
    <dgm:pt modelId="{078DB507-C58A-4D63-8A9E-572C0B76AEE3}" type="pres">
      <dgm:prSet presAssocID="{39352616-CEFF-4C65-A15F-F44B8033382C}" presName="dstNode" presStyleLbl="node1" presStyleIdx="0" presStyleCnt="3"/>
      <dgm:spPr/>
    </dgm:pt>
    <dgm:pt modelId="{03FCCCEB-7381-45D5-8AA4-57EEC6761BD2}" type="pres">
      <dgm:prSet presAssocID="{639D1EE5-A939-476D-8CB2-2A5CA460A824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D66D5C-52C8-4C88-9DD5-70CF2B408335}" type="pres">
      <dgm:prSet presAssocID="{639D1EE5-A939-476D-8CB2-2A5CA460A824}" presName="accent_1" presStyleCnt="0"/>
      <dgm:spPr/>
    </dgm:pt>
    <dgm:pt modelId="{8F652EF6-4F04-4889-89AB-8E01F4D22287}" type="pres">
      <dgm:prSet presAssocID="{639D1EE5-A939-476D-8CB2-2A5CA460A824}" presName="accentRepeatNode" presStyleLbl="solidFgAcc1" presStyleIdx="0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E1890285-3975-4CEC-B01A-7C2463DB4D17}" type="pres">
      <dgm:prSet presAssocID="{1C048D28-BC22-41ED-B3C9-55140B7D040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C96B3F-431C-48C5-B4EF-26DA6807FEF6}" type="pres">
      <dgm:prSet presAssocID="{1C048D28-BC22-41ED-B3C9-55140B7D040E}" presName="accent_2" presStyleCnt="0"/>
      <dgm:spPr/>
    </dgm:pt>
    <dgm:pt modelId="{13A5EBC0-5303-4C22-AF5A-684CE2B27BA9}" type="pres">
      <dgm:prSet presAssocID="{1C048D28-BC22-41ED-B3C9-55140B7D040E}" presName="accentRepeatNode" presStyleLbl="solidFgAcc1" presStyleIdx="1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ADA96805-8966-4E3C-B3FF-D662C3611939}" type="pres">
      <dgm:prSet presAssocID="{977A4305-6EDB-4CF7-9A90-CD0A79BB329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ECB31-8F00-4046-8E46-7D4865D46402}" type="pres">
      <dgm:prSet presAssocID="{977A4305-6EDB-4CF7-9A90-CD0A79BB329F}" presName="accent_3" presStyleCnt="0"/>
      <dgm:spPr/>
    </dgm:pt>
    <dgm:pt modelId="{688FA190-98CC-4E6F-82C8-4301F971DF48}" type="pres">
      <dgm:prSet presAssocID="{977A4305-6EDB-4CF7-9A90-CD0A79BB329F}" presName="accentRepeatNode" presStyleLbl="solidFgAcc1" presStyleIdx="2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0334E00B-88F3-460E-A787-5BC957B70A9D}" type="presOf" srcId="{065B8448-A694-4F39-B929-7B171151F149}" destId="{B8DEFE96-B25D-4FA4-8F1B-BC1A6F6EE861}" srcOrd="0" destOrd="0" presId="urn:microsoft.com/office/officeart/2008/layout/VerticalCurvedList"/>
    <dgm:cxn modelId="{4A9B35D6-1495-4D38-B16F-EE006CEF582A}" type="presOf" srcId="{639D1EE5-A939-476D-8CB2-2A5CA460A824}" destId="{03FCCCEB-7381-45D5-8AA4-57EEC6761BD2}" srcOrd="0" destOrd="0" presId="urn:microsoft.com/office/officeart/2008/layout/VerticalCurvedList"/>
    <dgm:cxn modelId="{7464CB08-C51D-4C1B-8506-0EF3CCE9EA0F}" srcId="{39352616-CEFF-4C65-A15F-F44B8033382C}" destId="{639D1EE5-A939-476D-8CB2-2A5CA460A824}" srcOrd="0" destOrd="0" parTransId="{AC2D3ED4-6D3A-452B-BD5D-BBBC8C6B1527}" sibTransId="{065B8448-A694-4F39-B929-7B171151F149}"/>
    <dgm:cxn modelId="{460B5D23-F28F-4B90-AECC-B5B10D5059A8}" srcId="{39352616-CEFF-4C65-A15F-F44B8033382C}" destId="{977A4305-6EDB-4CF7-9A90-CD0A79BB329F}" srcOrd="2" destOrd="0" parTransId="{1BC664EA-A7CB-4296-A11E-A9ACC6B897CA}" sibTransId="{BA1A62F4-75DB-4042-8E62-C088AD61B26D}"/>
    <dgm:cxn modelId="{AFA79B22-07E3-4FCB-B386-99E17AC4102B}" srcId="{39352616-CEFF-4C65-A15F-F44B8033382C}" destId="{1C048D28-BC22-41ED-B3C9-55140B7D040E}" srcOrd="1" destOrd="0" parTransId="{0E86BCBA-3ECB-4C13-9DDA-E246219384D1}" sibTransId="{65ADD0E1-C928-4800-A015-940AF120C481}"/>
    <dgm:cxn modelId="{C0836E0B-A40E-4321-959D-65E0786287DA}" type="presOf" srcId="{39352616-CEFF-4C65-A15F-F44B8033382C}" destId="{E7DF56E0-AE3C-42EB-8A9D-67E064BE9FC1}" srcOrd="0" destOrd="0" presId="urn:microsoft.com/office/officeart/2008/layout/VerticalCurvedList"/>
    <dgm:cxn modelId="{6BBC948A-86DB-4D67-999E-DA9EF2F2C1F3}" type="presOf" srcId="{977A4305-6EDB-4CF7-9A90-CD0A79BB329F}" destId="{ADA96805-8966-4E3C-B3FF-D662C3611939}" srcOrd="0" destOrd="0" presId="urn:microsoft.com/office/officeart/2008/layout/VerticalCurvedList"/>
    <dgm:cxn modelId="{CD7B32D6-A5D5-4EA9-95C9-87196C708268}" type="presOf" srcId="{1C048D28-BC22-41ED-B3C9-55140B7D040E}" destId="{E1890285-3975-4CEC-B01A-7C2463DB4D17}" srcOrd="0" destOrd="0" presId="urn:microsoft.com/office/officeart/2008/layout/VerticalCurvedList"/>
    <dgm:cxn modelId="{864AF19A-13CA-4A36-BFD9-5ADFD08F80AC}" type="presParOf" srcId="{E7DF56E0-AE3C-42EB-8A9D-67E064BE9FC1}" destId="{4376C523-DE78-48B6-9EFF-1FEB4B019174}" srcOrd="0" destOrd="0" presId="urn:microsoft.com/office/officeart/2008/layout/VerticalCurvedList"/>
    <dgm:cxn modelId="{4EC3643A-6F12-4AE6-A60C-8B5CEBBC0FCC}" type="presParOf" srcId="{4376C523-DE78-48B6-9EFF-1FEB4B019174}" destId="{EB515ABF-6046-40D3-98AC-7990F12FF26A}" srcOrd="0" destOrd="0" presId="urn:microsoft.com/office/officeart/2008/layout/VerticalCurvedList"/>
    <dgm:cxn modelId="{1F1D6C5F-8A95-49ED-B32C-32674684FD5A}" type="presParOf" srcId="{EB515ABF-6046-40D3-98AC-7990F12FF26A}" destId="{26E43E6D-A166-4E8F-8FF9-89F38F0C1334}" srcOrd="0" destOrd="0" presId="urn:microsoft.com/office/officeart/2008/layout/VerticalCurvedList"/>
    <dgm:cxn modelId="{077E85B0-07EA-41E7-91DB-7054165D266C}" type="presParOf" srcId="{EB515ABF-6046-40D3-98AC-7990F12FF26A}" destId="{B8DEFE96-B25D-4FA4-8F1B-BC1A6F6EE861}" srcOrd="1" destOrd="0" presId="urn:microsoft.com/office/officeart/2008/layout/VerticalCurvedList"/>
    <dgm:cxn modelId="{44AE6321-3F00-4C1D-955B-D4B57BF2DABB}" type="presParOf" srcId="{EB515ABF-6046-40D3-98AC-7990F12FF26A}" destId="{9A926540-40C9-41C3-A726-3B004EAD5026}" srcOrd="2" destOrd="0" presId="urn:microsoft.com/office/officeart/2008/layout/VerticalCurvedList"/>
    <dgm:cxn modelId="{87559394-EF51-4EB1-9325-BA584FF073FB}" type="presParOf" srcId="{EB515ABF-6046-40D3-98AC-7990F12FF26A}" destId="{078DB507-C58A-4D63-8A9E-572C0B76AEE3}" srcOrd="3" destOrd="0" presId="urn:microsoft.com/office/officeart/2008/layout/VerticalCurvedList"/>
    <dgm:cxn modelId="{6002DD45-F914-4835-B52D-85DF81ACA596}" type="presParOf" srcId="{4376C523-DE78-48B6-9EFF-1FEB4B019174}" destId="{03FCCCEB-7381-45D5-8AA4-57EEC6761BD2}" srcOrd="1" destOrd="0" presId="urn:microsoft.com/office/officeart/2008/layout/VerticalCurvedList"/>
    <dgm:cxn modelId="{D81C0B7C-CCE5-444F-9667-CF04A70463F3}" type="presParOf" srcId="{4376C523-DE78-48B6-9EFF-1FEB4B019174}" destId="{8BD66D5C-52C8-4C88-9DD5-70CF2B408335}" srcOrd="2" destOrd="0" presId="urn:microsoft.com/office/officeart/2008/layout/VerticalCurvedList"/>
    <dgm:cxn modelId="{DD50B263-5574-4A96-86C3-D5A2E00A2DBD}" type="presParOf" srcId="{8BD66D5C-52C8-4C88-9DD5-70CF2B408335}" destId="{8F652EF6-4F04-4889-89AB-8E01F4D22287}" srcOrd="0" destOrd="0" presId="urn:microsoft.com/office/officeart/2008/layout/VerticalCurvedList"/>
    <dgm:cxn modelId="{7A123CDE-BFB1-4E05-AFF6-C060876375F5}" type="presParOf" srcId="{4376C523-DE78-48B6-9EFF-1FEB4B019174}" destId="{E1890285-3975-4CEC-B01A-7C2463DB4D17}" srcOrd="3" destOrd="0" presId="urn:microsoft.com/office/officeart/2008/layout/VerticalCurvedList"/>
    <dgm:cxn modelId="{2747B1EA-B458-45C3-913F-D9360108366F}" type="presParOf" srcId="{4376C523-DE78-48B6-9EFF-1FEB4B019174}" destId="{ABC96B3F-431C-48C5-B4EF-26DA6807FEF6}" srcOrd="4" destOrd="0" presId="urn:microsoft.com/office/officeart/2008/layout/VerticalCurvedList"/>
    <dgm:cxn modelId="{0255E74F-3E8E-44DF-944B-3B9467978F4B}" type="presParOf" srcId="{ABC96B3F-431C-48C5-B4EF-26DA6807FEF6}" destId="{13A5EBC0-5303-4C22-AF5A-684CE2B27BA9}" srcOrd="0" destOrd="0" presId="urn:microsoft.com/office/officeart/2008/layout/VerticalCurvedList"/>
    <dgm:cxn modelId="{9AD13DDA-0784-49C5-BEDB-77193E0855F5}" type="presParOf" srcId="{4376C523-DE78-48B6-9EFF-1FEB4B019174}" destId="{ADA96805-8966-4E3C-B3FF-D662C3611939}" srcOrd="5" destOrd="0" presId="urn:microsoft.com/office/officeart/2008/layout/VerticalCurvedList"/>
    <dgm:cxn modelId="{D5E02828-59E4-4DAB-8122-6D0E545E4250}" type="presParOf" srcId="{4376C523-DE78-48B6-9EFF-1FEB4B019174}" destId="{E54ECB31-8F00-4046-8E46-7D4865D46402}" srcOrd="6" destOrd="0" presId="urn:microsoft.com/office/officeart/2008/layout/VerticalCurvedList"/>
    <dgm:cxn modelId="{7F9CB557-04B0-4506-B0FC-F9F6A93B9EE9}" type="presParOf" srcId="{E54ECB31-8F00-4046-8E46-7D4865D46402}" destId="{688FA190-98CC-4E6F-82C8-4301F971DF4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048819-67AA-48A5-94B3-9F1A2DD9F232}" type="doc">
      <dgm:prSet loTypeId="urn:microsoft.com/office/officeart/2008/layout/VerticalCurv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9168C91-8D34-484B-8904-565684BA43F8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Ступінь невизначеності, пов’язаної з результатом події або умови значно збільшується, чим більш віддаленими в майбутньому є така подія, умова чи результат. </a:t>
          </a:r>
          <a:endParaRPr lang="ru-RU" sz="1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6500348F-6D31-4FFD-9067-1AEF61665C8C}" type="parTrans" cxnId="{FC248A9A-F30A-49B8-BF43-75850A61F271}">
      <dgm:prSet/>
      <dgm:spPr/>
      <dgm:t>
        <a:bodyPr/>
        <a:lstStyle/>
        <a:p>
          <a:endParaRPr lang="ru-RU"/>
        </a:p>
      </dgm:t>
    </dgm:pt>
    <dgm:pt modelId="{12251527-C802-4596-90E7-83035F272707}" type="sibTrans" cxnId="{FC248A9A-F30A-49B8-BF43-75850A61F271}">
      <dgm:prSet/>
      <dgm:spPr/>
      <dgm:t>
        <a:bodyPr/>
        <a:lstStyle/>
        <a:p>
          <a:endParaRPr lang="ru-RU"/>
        </a:p>
      </dgm:t>
    </dgm:pt>
    <dgm:pt modelId="{85947CAC-7AAB-4E4F-9CE5-039B9FCB44FE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На судження стосовно результату подій або умов впливають розмір і складність суб’єкта господарювання, характер та стан його бізнесу і ступінь впливу зовнішніх чинників;</a:t>
          </a:r>
          <a:endParaRPr lang="ru-RU" sz="1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DF24DCD0-9450-402A-A337-0D3E7299C32D}" type="parTrans" cxnId="{FB695DA1-F24D-49D9-9740-282ED5D7E6C6}">
      <dgm:prSet/>
      <dgm:spPr/>
      <dgm:t>
        <a:bodyPr/>
        <a:lstStyle/>
        <a:p>
          <a:endParaRPr lang="ru-RU"/>
        </a:p>
      </dgm:t>
    </dgm:pt>
    <dgm:pt modelId="{1E29721C-15C0-4B86-938A-38A27285F4A2}" type="sibTrans" cxnId="{FB695DA1-F24D-49D9-9740-282ED5D7E6C6}">
      <dgm:prSet/>
      <dgm:spPr/>
      <dgm:t>
        <a:bodyPr/>
        <a:lstStyle/>
        <a:p>
          <a:endParaRPr lang="ru-RU"/>
        </a:p>
      </dgm:t>
    </dgm:pt>
    <dgm:pt modelId="{FD31A120-1FED-4029-AECB-C3526E369225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Будь-яке судження щодо майбутнього ґрунтується на інформації, доступній у той час, коли висловлюється судження. Подальші події можуть призвести до результатів, які суперечать судженням, що були обґрунтованими на час їх висловлення.</a:t>
          </a:r>
          <a:endParaRPr lang="ru-RU" sz="1800" dirty="0" smtClean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B8918443-CFFE-4C19-A774-1CB499E46D84}" type="parTrans" cxnId="{ADB78A9E-0081-4F15-96D2-0041BFE0A512}">
      <dgm:prSet/>
      <dgm:spPr/>
      <dgm:t>
        <a:bodyPr/>
        <a:lstStyle/>
        <a:p>
          <a:endParaRPr lang="ru-RU"/>
        </a:p>
      </dgm:t>
    </dgm:pt>
    <dgm:pt modelId="{38328CC2-2159-4D76-B1D4-992A294659CA}" type="sibTrans" cxnId="{ADB78A9E-0081-4F15-96D2-0041BFE0A512}">
      <dgm:prSet/>
      <dgm:spPr/>
      <dgm:t>
        <a:bodyPr/>
        <a:lstStyle/>
        <a:p>
          <a:endParaRPr lang="ru-RU"/>
        </a:p>
      </dgm:t>
    </dgm:pt>
    <dgm:pt modelId="{063D31FA-747A-44C1-B141-C7D0150AC76D}" type="pres">
      <dgm:prSet presAssocID="{6A048819-67AA-48A5-94B3-9F1A2DD9F23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BA821A9-22B6-41DE-ACE5-B8206F80729C}" type="pres">
      <dgm:prSet presAssocID="{6A048819-67AA-48A5-94B3-9F1A2DD9F232}" presName="Name1" presStyleCnt="0"/>
      <dgm:spPr/>
    </dgm:pt>
    <dgm:pt modelId="{27B913C5-537C-4850-B2A1-52ED9488C16B}" type="pres">
      <dgm:prSet presAssocID="{6A048819-67AA-48A5-94B3-9F1A2DD9F232}" presName="cycle" presStyleCnt="0"/>
      <dgm:spPr/>
    </dgm:pt>
    <dgm:pt modelId="{4DBFEFCF-0EFF-40E8-B6F1-85D5357AF99B}" type="pres">
      <dgm:prSet presAssocID="{6A048819-67AA-48A5-94B3-9F1A2DD9F232}" presName="srcNode" presStyleLbl="node1" presStyleIdx="0" presStyleCnt="3"/>
      <dgm:spPr/>
    </dgm:pt>
    <dgm:pt modelId="{663F1635-477D-491A-8D20-3A67ECC81FBF}" type="pres">
      <dgm:prSet presAssocID="{6A048819-67AA-48A5-94B3-9F1A2DD9F232}" presName="conn" presStyleLbl="parChTrans1D2" presStyleIdx="0" presStyleCnt="1"/>
      <dgm:spPr/>
      <dgm:t>
        <a:bodyPr/>
        <a:lstStyle/>
        <a:p>
          <a:endParaRPr lang="ru-RU"/>
        </a:p>
      </dgm:t>
    </dgm:pt>
    <dgm:pt modelId="{4F490148-0CEE-4B66-8843-26B5E533D0E2}" type="pres">
      <dgm:prSet presAssocID="{6A048819-67AA-48A5-94B3-9F1A2DD9F232}" presName="extraNode" presStyleLbl="node1" presStyleIdx="0" presStyleCnt="3"/>
      <dgm:spPr/>
    </dgm:pt>
    <dgm:pt modelId="{C9F6CC60-E427-49EC-B9F1-BFF8B350061B}" type="pres">
      <dgm:prSet presAssocID="{6A048819-67AA-48A5-94B3-9F1A2DD9F232}" presName="dstNode" presStyleLbl="node1" presStyleIdx="0" presStyleCnt="3"/>
      <dgm:spPr/>
    </dgm:pt>
    <dgm:pt modelId="{8A9C73DE-6CF0-4C18-8CCD-448F8B451584}" type="pres">
      <dgm:prSet presAssocID="{49168C91-8D34-484B-8904-565684BA43F8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B1A32-742A-45C6-A3AA-FD2976D2D0B0}" type="pres">
      <dgm:prSet presAssocID="{49168C91-8D34-484B-8904-565684BA43F8}" presName="accent_1" presStyleCnt="0"/>
      <dgm:spPr/>
    </dgm:pt>
    <dgm:pt modelId="{4FA6AFFD-6D0B-450B-AB47-BB94FE6DA8DF}" type="pres">
      <dgm:prSet presAssocID="{49168C91-8D34-484B-8904-565684BA43F8}" presName="accentRepeatNode" presStyleLbl="solidFgAcc1" presStyleIdx="0" presStyleCnt="3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/>
    </dgm:pt>
    <dgm:pt modelId="{2C85E3FA-81F0-48F7-9EDE-B79DA1FD8DB9}" type="pres">
      <dgm:prSet presAssocID="{85947CAC-7AAB-4E4F-9CE5-039B9FCB44FE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054B2-B556-48D8-828E-6C40AC596D84}" type="pres">
      <dgm:prSet presAssocID="{85947CAC-7AAB-4E4F-9CE5-039B9FCB44FE}" presName="accent_2" presStyleCnt="0"/>
      <dgm:spPr/>
    </dgm:pt>
    <dgm:pt modelId="{D0D9CBF0-CCD4-4C61-8F75-01D163ED38ED}" type="pres">
      <dgm:prSet presAssocID="{85947CAC-7AAB-4E4F-9CE5-039B9FCB44FE}" presName="accentRepeatNode" presStyleLbl="solidFgAcc1" presStyleIdx="1" presStyleCnt="3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</dgm:pt>
    <dgm:pt modelId="{F0F3A98A-A1B8-44A7-990B-AA2C44CC8385}" type="pres">
      <dgm:prSet presAssocID="{FD31A120-1FED-4029-AECB-C3526E369225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8BA31D-7F2E-4132-BA28-81EF99CD3E52}" type="pres">
      <dgm:prSet presAssocID="{FD31A120-1FED-4029-AECB-C3526E369225}" presName="accent_3" presStyleCnt="0"/>
      <dgm:spPr/>
    </dgm:pt>
    <dgm:pt modelId="{ABF441DB-7449-483F-AEDD-E90788B64AF9}" type="pres">
      <dgm:prSet presAssocID="{FD31A120-1FED-4029-AECB-C3526E369225}" presName="accentRepeatNode" presStyleLbl="solidFgAcc1" presStyleIdx="2" presStyleCnt="3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</dgm:pt>
  </dgm:ptLst>
  <dgm:cxnLst>
    <dgm:cxn modelId="{B69B595D-A684-420A-BF6D-1C66EE852D23}" type="presOf" srcId="{6A048819-67AA-48A5-94B3-9F1A2DD9F232}" destId="{063D31FA-747A-44C1-B141-C7D0150AC76D}" srcOrd="0" destOrd="0" presId="urn:microsoft.com/office/officeart/2008/layout/VerticalCurvedList"/>
    <dgm:cxn modelId="{C7F963D0-F3F6-4E7A-86B0-7E807B9FFCEB}" type="presOf" srcId="{FD31A120-1FED-4029-AECB-C3526E369225}" destId="{F0F3A98A-A1B8-44A7-990B-AA2C44CC8385}" srcOrd="0" destOrd="0" presId="urn:microsoft.com/office/officeart/2008/layout/VerticalCurvedList"/>
    <dgm:cxn modelId="{FB695DA1-F24D-49D9-9740-282ED5D7E6C6}" srcId="{6A048819-67AA-48A5-94B3-9F1A2DD9F232}" destId="{85947CAC-7AAB-4E4F-9CE5-039B9FCB44FE}" srcOrd="1" destOrd="0" parTransId="{DF24DCD0-9450-402A-A337-0D3E7299C32D}" sibTransId="{1E29721C-15C0-4B86-938A-38A27285F4A2}"/>
    <dgm:cxn modelId="{8697CB67-BB60-4B54-B8E2-CDB32E5B13E4}" type="presOf" srcId="{85947CAC-7AAB-4E4F-9CE5-039B9FCB44FE}" destId="{2C85E3FA-81F0-48F7-9EDE-B79DA1FD8DB9}" srcOrd="0" destOrd="0" presId="urn:microsoft.com/office/officeart/2008/layout/VerticalCurvedList"/>
    <dgm:cxn modelId="{FC248A9A-F30A-49B8-BF43-75850A61F271}" srcId="{6A048819-67AA-48A5-94B3-9F1A2DD9F232}" destId="{49168C91-8D34-484B-8904-565684BA43F8}" srcOrd="0" destOrd="0" parTransId="{6500348F-6D31-4FFD-9067-1AEF61665C8C}" sibTransId="{12251527-C802-4596-90E7-83035F272707}"/>
    <dgm:cxn modelId="{CD692C24-C156-4909-BAFC-74530C6E9B06}" type="presOf" srcId="{12251527-C802-4596-90E7-83035F272707}" destId="{663F1635-477D-491A-8D20-3A67ECC81FBF}" srcOrd="0" destOrd="0" presId="urn:microsoft.com/office/officeart/2008/layout/VerticalCurvedList"/>
    <dgm:cxn modelId="{ADB78A9E-0081-4F15-96D2-0041BFE0A512}" srcId="{6A048819-67AA-48A5-94B3-9F1A2DD9F232}" destId="{FD31A120-1FED-4029-AECB-C3526E369225}" srcOrd="2" destOrd="0" parTransId="{B8918443-CFFE-4C19-A774-1CB499E46D84}" sibTransId="{38328CC2-2159-4D76-B1D4-992A294659CA}"/>
    <dgm:cxn modelId="{506F6544-E4E0-48C5-9D8A-575380FEA851}" type="presOf" srcId="{49168C91-8D34-484B-8904-565684BA43F8}" destId="{8A9C73DE-6CF0-4C18-8CCD-448F8B451584}" srcOrd="0" destOrd="0" presId="urn:microsoft.com/office/officeart/2008/layout/VerticalCurvedList"/>
    <dgm:cxn modelId="{646D3DCF-8112-4B3D-B935-EDCB65F08F22}" type="presParOf" srcId="{063D31FA-747A-44C1-B141-C7D0150AC76D}" destId="{3BA821A9-22B6-41DE-ACE5-B8206F80729C}" srcOrd="0" destOrd="0" presId="urn:microsoft.com/office/officeart/2008/layout/VerticalCurvedList"/>
    <dgm:cxn modelId="{CBAB5C7D-21FF-414C-B1FB-00461731D978}" type="presParOf" srcId="{3BA821A9-22B6-41DE-ACE5-B8206F80729C}" destId="{27B913C5-537C-4850-B2A1-52ED9488C16B}" srcOrd="0" destOrd="0" presId="urn:microsoft.com/office/officeart/2008/layout/VerticalCurvedList"/>
    <dgm:cxn modelId="{C8FDCC71-D72B-490B-B9D0-02DF3E3C9BB9}" type="presParOf" srcId="{27B913C5-537C-4850-B2A1-52ED9488C16B}" destId="{4DBFEFCF-0EFF-40E8-B6F1-85D5357AF99B}" srcOrd="0" destOrd="0" presId="urn:microsoft.com/office/officeart/2008/layout/VerticalCurvedList"/>
    <dgm:cxn modelId="{C5624798-2718-40F8-9CD7-A32841E69098}" type="presParOf" srcId="{27B913C5-537C-4850-B2A1-52ED9488C16B}" destId="{663F1635-477D-491A-8D20-3A67ECC81FBF}" srcOrd="1" destOrd="0" presId="urn:microsoft.com/office/officeart/2008/layout/VerticalCurvedList"/>
    <dgm:cxn modelId="{1D2C5670-0C7A-4816-B59A-C99BC1485635}" type="presParOf" srcId="{27B913C5-537C-4850-B2A1-52ED9488C16B}" destId="{4F490148-0CEE-4B66-8843-26B5E533D0E2}" srcOrd="2" destOrd="0" presId="urn:microsoft.com/office/officeart/2008/layout/VerticalCurvedList"/>
    <dgm:cxn modelId="{3E97D23E-425A-4ADF-8253-1F32AEA7F9A4}" type="presParOf" srcId="{27B913C5-537C-4850-B2A1-52ED9488C16B}" destId="{C9F6CC60-E427-49EC-B9F1-BFF8B350061B}" srcOrd="3" destOrd="0" presId="urn:microsoft.com/office/officeart/2008/layout/VerticalCurvedList"/>
    <dgm:cxn modelId="{A5657385-B8F0-4757-BA8D-9BBB2478CAFD}" type="presParOf" srcId="{3BA821A9-22B6-41DE-ACE5-B8206F80729C}" destId="{8A9C73DE-6CF0-4C18-8CCD-448F8B451584}" srcOrd="1" destOrd="0" presId="urn:microsoft.com/office/officeart/2008/layout/VerticalCurvedList"/>
    <dgm:cxn modelId="{7626667E-737E-4A79-AC88-7D0EA112BB4E}" type="presParOf" srcId="{3BA821A9-22B6-41DE-ACE5-B8206F80729C}" destId="{5FBB1A32-742A-45C6-A3AA-FD2976D2D0B0}" srcOrd="2" destOrd="0" presId="urn:microsoft.com/office/officeart/2008/layout/VerticalCurvedList"/>
    <dgm:cxn modelId="{9A06669A-1FD7-4E6F-B2F3-CDC2DDE4F919}" type="presParOf" srcId="{5FBB1A32-742A-45C6-A3AA-FD2976D2D0B0}" destId="{4FA6AFFD-6D0B-450B-AB47-BB94FE6DA8DF}" srcOrd="0" destOrd="0" presId="urn:microsoft.com/office/officeart/2008/layout/VerticalCurvedList"/>
    <dgm:cxn modelId="{3F464EA7-50F4-408F-AC1D-B64ADFE84632}" type="presParOf" srcId="{3BA821A9-22B6-41DE-ACE5-B8206F80729C}" destId="{2C85E3FA-81F0-48F7-9EDE-B79DA1FD8DB9}" srcOrd="3" destOrd="0" presId="urn:microsoft.com/office/officeart/2008/layout/VerticalCurvedList"/>
    <dgm:cxn modelId="{61DF199C-0868-4B99-AF64-DB366D53120C}" type="presParOf" srcId="{3BA821A9-22B6-41DE-ACE5-B8206F80729C}" destId="{B42054B2-B556-48D8-828E-6C40AC596D84}" srcOrd="4" destOrd="0" presId="urn:microsoft.com/office/officeart/2008/layout/VerticalCurvedList"/>
    <dgm:cxn modelId="{9F0DF7A8-9076-464B-922D-2EF2F150E743}" type="presParOf" srcId="{B42054B2-B556-48D8-828E-6C40AC596D84}" destId="{D0D9CBF0-CCD4-4C61-8F75-01D163ED38ED}" srcOrd="0" destOrd="0" presId="urn:microsoft.com/office/officeart/2008/layout/VerticalCurvedList"/>
    <dgm:cxn modelId="{86572C67-903F-4B0E-9BAC-8E3D1035A691}" type="presParOf" srcId="{3BA821A9-22B6-41DE-ACE5-B8206F80729C}" destId="{F0F3A98A-A1B8-44A7-990B-AA2C44CC8385}" srcOrd="5" destOrd="0" presId="urn:microsoft.com/office/officeart/2008/layout/VerticalCurvedList"/>
    <dgm:cxn modelId="{26A63B9F-182B-4510-8DFE-98FEC3F4B96C}" type="presParOf" srcId="{3BA821A9-22B6-41DE-ACE5-B8206F80729C}" destId="{098BA31D-7F2E-4132-BA28-81EF99CD3E52}" srcOrd="6" destOrd="0" presId="urn:microsoft.com/office/officeart/2008/layout/VerticalCurvedList"/>
    <dgm:cxn modelId="{45E4D178-BB3E-411C-B229-B37ADE1DE125}" type="presParOf" srcId="{098BA31D-7F2E-4132-BA28-81EF99CD3E52}" destId="{ABF441DB-7449-483F-AEDD-E90788B64AF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1E4858-7CA0-44DA-B1E3-0CA40A014812}" type="doc">
      <dgm:prSet loTypeId="urn:microsoft.com/office/officeart/2005/8/layout/hierarchy2" loCatId="hierarchy" qsTypeId="urn:microsoft.com/office/officeart/2005/8/quickstyle/simple5" qsCatId="simple" csTypeId="urn:microsoft.com/office/officeart/2005/8/colors/colorful1" csCatId="colorful" phldr="1"/>
      <dgm:spPr/>
    </dgm:pt>
    <dgm:pt modelId="{D490E384-E7A3-4097-9B4E-07FF23BCD961}">
      <dgm:prSet phldrT="[Текст]" custT="1"/>
      <dgm:spPr/>
      <dgm:t>
        <a:bodyPr/>
        <a:lstStyle/>
        <a:p>
          <a:r>
            <a:rPr lang="uk-UA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Відповідальність аудитора</a:t>
          </a:r>
          <a:endParaRPr lang="ru-RU" sz="20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39700269-CB19-4872-90AD-0D34151F3AD9}" type="parTrans" cxnId="{0CDE319C-AEA2-444A-9B70-B322901F3D7C}">
      <dgm:prSet/>
      <dgm:spPr/>
      <dgm:t>
        <a:bodyPr/>
        <a:lstStyle/>
        <a:p>
          <a:endParaRPr lang="ru-RU"/>
        </a:p>
      </dgm:t>
    </dgm:pt>
    <dgm:pt modelId="{AE895A36-A4BF-4702-8D2E-AB0C0DDBD93D}" type="sibTrans" cxnId="{0CDE319C-AEA2-444A-9B70-B322901F3D7C}">
      <dgm:prSet/>
      <dgm:spPr/>
      <dgm:t>
        <a:bodyPr/>
        <a:lstStyle/>
        <a:p>
          <a:endParaRPr lang="ru-RU"/>
        </a:p>
      </dgm:t>
    </dgm:pt>
    <dgm:pt modelId="{FB24E699-6CAC-4018-9E97-C9D704FFD54E}">
      <dgm:prSet phldrT="[Текст]" custT="1"/>
      <dgm:spPr/>
      <dgm:t>
        <a:bodyPr/>
        <a:lstStyle/>
        <a:p>
          <a:r>
            <a:rPr lang="uk-UA" sz="1800" dirty="0" smtClean="0">
              <a:solidFill>
                <a:schemeClr val="tx1"/>
              </a:solidFill>
              <a:latin typeface="Monotype Corsiva" panose="03010101010201010101" pitchFamily="66" charset="0"/>
            </a:rPr>
            <a:t>Отримання достатніх та прийнятних аудиторських доказів</a:t>
          </a:r>
          <a:endParaRPr lang="ru-RU" sz="18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5DDB6822-D47D-4C1C-8AE6-915F18AF3C96}" type="parTrans" cxnId="{70CB781E-7C76-4E24-AADA-7C311ED9F4D1}">
      <dgm:prSet/>
      <dgm:spPr/>
      <dgm:t>
        <a:bodyPr/>
        <a:lstStyle/>
        <a:p>
          <a:endParaRPr lang="ru-RU"/>
        </a:p>
      </dgm:t>
    </dgm:pt>
    <dgm:pt modelId="{7CCD941C-56DF-471A-B0A2-35EE6AF87337}" type="sibTrans" cxnId="{70CB781E-7C76-4E24-AADA-7C311ED9F4D1}">
      <dgm:prSet/>
      <dgm:spPr/>
      <dgm:t>
        <a:bodyPr/>
        <a:lstStyle/>
        <a:p>
          <a:endParaRPr lang="ru-RU"/>
        </a:p>
      </dgm:t>
    </dgm:pt>
    <dgm:pt modelId="{54220D08-A976-4FC8-A1B4-EA0B931BC4DA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Прийнятність використання управлінським персоналом припущення про безперервність діяльності під час складання фінансової звітності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EE45A75E-DA25-4A70-8B15-49B072190603}" type="parTrans" cxnId="{0A7288B6-5771-4802-A4F2-0C106DBD9B0E}">
      <dgm:prSet/>
      <dgm:spPr/>
      <dgm:t>
        <a:bodyPr/>
        <a:lstStyle/>
        <a:p>
          <a:endParaRPr lang="ru-RU"/>
        </a:p>
      </dgm:t>
    </dgm:pt>
    <dgm:pt modelId="{D9BC236C-6913-40B0-B39E-E8D03C5E1ABA}" type="sibTrans" cxnId="{0A7288B6-5771-4802-A4F2-0C106DBD9B0E}">
      <dgm:prSet/>
      <dgm:spPr/>
      <dgm:t>
        <a:bodyPr/>
        <a:lstStyle/>
        <a:p>
          <a:endParaRPr lang="ru-RU"/>
        </a:p>
      </dgm:t>
    </dgm:pt>
    <dgm:pt modelId="{B6EAFCDC-1912-4CD2-96A9-F8A110D8F6D7}">
      <dgm:prSet phldrT="[Текст]" custT="1"/>
      <dgm:spPr/>
      <dgm:t>
        <a:bodyPr/>
        <a:lstStyle/>
        <a:p>
          <a:r>
            <a:rPr lang="uk-UA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Висновок щодо існування суттєвої невизначеності стосовно здатності суб'єкта господарювання безперервно продовжувати діяльність 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7B211B2C-C97D-466F-8CC8-E10B3022891D}" type="parTrans" cxnId="{68DF235B-1A76-42BE-BAA5-C124E954D32E}">
      <dgm:prSet/>
      <dgm:spPr/>
      <dgm:t>
        <a:bodyPr/>
        <a:lstStyle/>
        <a:p>
          <a:endParaRPr lang="ru-RU"/>
        </a:p>
      </dgm:t>
    </dgm:pt>
    <dgm:pt modelId="{C5638792-DC30-4D06-885C-5953258E26A1}" type="sibTrans" cxnId="{68DF235B-1A76-42BE-BAA5-C124E954D32E}">
      <dgm:prSet/>
      <dgm:spPr/>
      <dgm:t>
        <a:bodyPr/>
        <a:lstStyle/>
        <a:p>
          <a:endParaRPr lang="ru-RU"/>
        </a:p>
      </dgm:t>
    </dgm:pt>
    <dgm:pt modelId="{28D35403-EFEC-4B03-B28E-7983A55F4380}" type="pres">
      <dgm:prSet presAssocID="{4D1E4858-7CA0-44DA-B1E3-0CA40A01481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373683-7DED-4AF6-B364-FB05C25626C3}" type="pres">
      <dgm:prSet presAssocID="{D490E384-E7A3-4097-9B4E-07FF23BCD961}" presName="root1" presStyleCnt="0"/>
      <dgm:spPr/>
    </dgm:pt>
    <dgm:pt modelId="{5EA4727D-9C46-4E4B-AB5D-E9FACB04C713}" type="pres">
      <dgm:prSet presAssocID="{D490E384-E7A3-4097-9B4E-07FF23BCD96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A481B4-FAA2-4F50-A4E5-B46601AFE1AD}" type="pres">
      <dgm:prSet presAssocID="{D490E384-E7A3-4097-9B4E-07FF23BCD961}" presName="level2hierChild" presStyleCnt="0"/>
      <dgm:spPr/>
    </dgm:pt>
    <dgm:pt modelId="{C44C1679-D233-468A-A723-939A708341E1}" type="pres">
      <dgm:prSet presAssocID="{5DDB6822-D47D-4C1C-8AE6-915F18AF3C96}" presName="conn2-1" presStyleLbl="parChTrans1D2" presStyleIdx="0" presStyleCnt="1"/>
      <dgm:spPr/>
      <dgm:t>
        <a:bodyPr/>
        <a:lstStyle/>
        <a:p>
          <a:endParaRPr lang="ru-RU"/>
        </a:p>
      </dgm:t>
    </dgm:pt>
    <dgm:pt modelId="{EAFBD6D7-ECCD-47C1-B152-558C019C4627}" type="pres">
      <dgm:prSet presAssocID="{5DDB6822-D47D-4C1C-8AE6-915F18AF3C96}" presName="connTx" presStyleLbl="parChTrans1D2" presStyleIdx="0" presStyleCnt="1"/>
      <dgm:spPr/>
      <dgm:t>
        <a:bodyPr/>
        <a:lstStyle/>
        <a:p>
          <a:endParaRPr lang="ru-RU"/>
        </a:p>
      </dgm:t>
    </dgm:pt>
    <dgm:pt modelId="{B5BC5C8E-C18C-4577-B642-0623B42D4CBB}" type="pres">
      <dgm:prSet presAssocID="{FB24E699-6CAC-4018-9E97-C9D704FFD54E}" presName="root2" presStyleCnt="0"/>
      <dgm:spPr/>
    </dgm:pt>
    <dgm:pt modelId="{C2955F0D-A13F-4D21-9DD5-B56B31B6EA57}" type="pres">
      <dgm:prSet presAssocID="{FB24E699-6CAC-4018-9E97-C9D704FFD54E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2583E09-E741-4E78-8D22-3DE5C852D8C6}" type="pres">
      <dgm:prSet presAssocID="{FB24E699-6CAC-4018-9E97-C9D704FFD54E}" presName="level3hierChild" presStyleCnt="0"/>
      <dgm:spPr/>
    </dgm:pt>
    <dgm:pt modelId="{499752F0-F0AD-4D84-985F-D2E6049FF84F}" type="pres">
      <dgm:prSet presAssocID="{EE45A75E-DA25-4A70-8B15-49B072190603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7647BC79-B5E9-4AEA-ADAF-699E127DC530}" type="pres">
      <dgm:prSet presAssocID="{EE45A75E-DA25-4A70-8B15-49B072190603}" presName="connTx" presStyleLbl="parChTrans1D3" presStyleIdx="0" presStyleCnt="2"/>
      <dgm:spPr/>
      <dgm:t>
        <a:bodyPr/>
        <a:lstStyle/>
        <a:p>
          <a:endParaRPr lang="ru-RU"/>
        </a:p>
      </dgm:t>
    </dgm:pt>
    <dgm:pt modelId="{198D4D45-CBC9-482C-9371-C5788589211E}" type="pres">
      <dgm:prSet presAssocID="{54220D08-A976-4FC8-A1B4-EA0B931BC4DA}" presName="root2" presStyleCnt="0"/>
      <dgm:spPr/>
    </dgm:pt>
    <dgm:pt modelId="{6663ADE6-FE30-41F6-8178-69B4005193FF}" type="pres">
      <dgm:prSet presAssocID="{54220D08-A976-4FC8-A1B4-EA0B931BC4DA}" presName="LevelTwoTextNode" presStyleLbl="node3" presStyleIdx="0" presStyleCnt="2" custScaleY="13064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1EED5E-3721-4CDF-B489-D172F4938317}" type="pres">
      <dgm:prSet presAssocID="{54220D08-A976-4FC8-A1B4-EA0B931BC4DA}" presName="level3hierChild" presStyleCnt="0"/>
      <dgm:spPr/>
    </dgm:pt>
    <dgm:pt modelId="{59096F96-15B7-441F-9D4D-41FDBE026C97}" type="pres">
      <dgm:prSet presAssocID="{7B211B2C-C97D-466F-8CC8-E10B3022891D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BF014EE2-2156-49DA-83E7-EF8DB2F16DF2}" type="pres">
      <dgm:prSet presAssocID="{7B211B2C-C97D-466F-8CC8-E10B3022891D}" presName="connTx" presStyleLbl="parChTrans1D3" presStyleIdx="1" presStyleCnt="2"/>
      <dgm:spPr/>
      <dgm:t>
        <a:bodyPr/>
        <a:lstStyle/>
        <a:p>
          <a:endParaRPr lang="ru-RU"/>
        </a:p>
      </dgm:t>
    </dgm:pt>
    <dgm:pt modelId="{5774AE3A-6448-4178-B11B-EE9BABA576EF}" type="pres">
      <dgm:prSet presAssocID="{B6EAFCDC-1912-4CD2-96A9-F8A110D8F6D7}" presName="root2" presStyleCnt="0"/>
      <dgm:spPr/>
    </dgm:pt>
    <dgm:pt modelId="{2AA391A3-740E-4E11-B023-36A50FD818FE}" type="pres">
      <dgm:prSet presAssocID="{B6EAFCDC-1912-4CD2-96A9-F8A110D8F6D7}" presName="LevelTwoTextNode" presStyleLbl="node3" presStyleIdx="1" presStyleCnt="2" custScaleY="1157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E9898BE-D29D-4D39-AA5B-7445C299E64F}" type="pres">
      <dgm:prSet presAssocID="{B6EAFCDC-1912-4CD2-96A9-F8A110D8F6D7}" presName="level3hierChild" presStyleCnt="0"/>
      <dgm:spPr/>
    </dgm:pt>
  </dgm:ptLst>
  <dgm:cxnLst>
    <dgm:cxn modelId="{1A7EA729-BFAA-4A4B-A2C1-908F0FCF96FC}" type="presOf" srcId="{7B211B2C-C97D-466F-8CC8-E10B3022891D}" destId="{BF014EE2-2156-49DA-83E7-EF8DB2F16DF2}" srcOrd="1" destOrd="0" presId="urn:microsoft.com/office/officeart/2005/8/layout/hierarchy2"/>
    <dgm:cxn modelId="{2C4E185D-BD5C-4B2F-B904-FF568EB3546A}" type="presOf" srcId="{5DDB6822-D47D-4C1C-8AE6-915F18AF3C96}" destId="{C44C1679-D233-468A-A723-939A708341E1}" srcOrd="0" destOrd="0" presId="urn:microsoft.com/office/officeart/2005/8/layout/hierarchy2"/>
    <dgm:cxn modelId="{70CB781E-7C76-4E24-AADA-7C311ED9F4D1}" srcId="{D490E384-E7A3-4097-9B4E-07FF23BCD961}" destId="{FB24E699-6CAC-4018-9E97-C9D704FFD54E}" srcOrd="0" destOrd="0" parTransId="{5DDB6822-D47D-4C1C-8AE6-915F18AF3C96}" sibTransId="{7CCD941C-56DF-471A-B0A2-35EE6AF87337}"/>
    <dgm:cxn modelId="{E30EF59E-D5B5-47DF-BAAB-F2313CE077A1}" type="presOf" srcId="{54220D08-A976-4FC8-A1B4-EA0B931BC4DA}" destId="{6663ADE6-FE30-41F6-8178-69B4005193FF}" srcOrd="0" destOrd="0" presId="urn:microsoft.com/office/officeart/2005/8/layout/hierarchy2"/>
    <dgm:cxn modelId="{07A7542D-21A1-470E-A466-684A8EFA97F5}" type="presOf" srcId="{D490E384-E7A3-4097-9B4E-07FF23BCD961}" destId="{5EA4727D-9C46-4E4B-AB5D-E9FACB04C713}" srcOrd="0" destOrd="0" presId="urn:microsoft.com/office/officeart/2005/8/layout/hierarchy2"/>
    <dgm:cxn modelId="{0A732667-3671-4660-AA45-64DA9C59E2AE}" type="presOf" srcId="{B6EAFCDC-1912-4CD2-96A9-F8A110D8F6D7}" destId="{2AA391A3-740E-4E11-B023-36A50FD818FE}" srcOrd="0" destOrd="0" presId="urn:microsoft.com/office/officeart/2005/8/layout/hierarchy2"/>
    <dgm:cxn modelId="{EC679B82-584D-43D2-8955-70BAAFA2F886}" type="presOf" srcId="{7B211B2C-C97D-466F-8CC8-E10B3022891D}" destId="{59096F96-15B7-441F-9D4D-41FDBE026C97}" srcOrd="0" destOrd="0" presId="urn:microsoft.com/office/officeart/2005/8/layout/hierarchy2"/>
    <dgm:cxn modelId="{0A7288B6-5771-4802-A4F2-0C106DBD9B0E}" srcId="{FB24E699-6CAC-4018-9E97-C9D704FFD54E}" destId="{54220D08-A976-4FC8-A1B4-EA0B931BC4DA}" srcOrd="0" destOrd="0" parTransId="{EE45A75E-DA25-4A70-8B15-49B072190603}" sibTransId="{D9BC236C-6913-40B0-B39E-E8D03C5E1ABA}"/>
    <dgm:cxn modelId="{ABCEFA28-C03D-4F9F-913A-084208EAF235}" type="presOf" srcId="{FB24E699-6CAC-4018-9E97-C9D704FFD54E}" destId="{C2955F0D-A13F-4D21-9DD5-B56B31B6EA57}" srcOrd="0" destOrd="0" presId="urn:microsoft.com/office/officeart/2005/8/layout/hierarchy2"/>
    <dgm:cxn modelId="{1B614D8B-2A8F-4D15-B452-9C05341B1F9E}" type="presOf" srcId="{EE45A75E-DA25-4A70-8B15-49B072190603}" destId="{7647BC79-B5E9-4AEA-ADAF-699E127DC530}" srcOrd="1" destOrd="0" presId="urn:microsoft.com/office/officeart/2005/8/layout/hierarchy2"/>
    <dgm:cxn modelId="{0CDE319C-AEA2-444A-9B70-B322901F3D7C}" srcId="{4D1E4858-7CA0-44DA-B1E3-0CA40A014812}" destId="{D490E384-E7A3-4097-9B4E-07FF23BCD961}" srcOrd="0" destOrd="0" parTransId="{39700269-CB19-4872-90AD-0D34151F3AD9}" sibTransId="{AE895A36-A4BF-4702-8D2E-AB0C0DDBD93D}"/>
    <dgm:cxn modelId="{5E76D408-E8EB-4331-A008-1C1158F6EE7C}" type="presOf" srcId="{EE45A75E-DA25-4A70-8B15-49B072190603}" destId="{499752F0-F0AD-4D84-985F-D2E6049FF84F}" srcOrd="0" destOrd="0" presId="urn:microsoft.com/office/officeart/2005/8/layout/hierarchy2"/>
    <dgm:cxn modelId="{2D78C12B-A6E9-48DC-ABAD-79229976807D}" type="presOf" srcId="{5DDB6822-D47D-4C1C-8AE6-915F18AF3C96}" destId="{EAFBD6D7-ECCD-47C1-B152-558C019C4627}" srcOrd="1" destOrd="0" presId="urn:microsoft.com/office/officeart/2005/8/layout/hierarchy2"/>
    <dgm:cxn modelId="{44A16967-265E-4479-ACA9-C69B32082ABA}" type="presOf" srcId="{4D1E4858-7CA0-44DA-B1E3-0CA40A014812}" destId="{28D35403-EFEC-4B03-B28E-7983A55F4380}" srcOrd="0" destOrd="0" presId="urn:microsoft.com/office/officeart/2005/8/layout/hierarchy2"/>
    <dgm:cxn modelId="{68DF235B-1A76-42BE-BAA5-C124E954D32E}" srcId="{FB24E699-6CAC-4018-9E97-C9D704FFD54E}" destId="{B6EAFCDC-1912-4CD2-96A9-F8A110D8F6D7}" srcOrd="1" destOrd="0" parTransId="{7B211B2C-C97D-466F-8CC8-E10B3022891D}" sibTransId="{C5638792-DC30-4D06-885C-5953258E26A1}"/>
    <dgm:cxn modelId="{3236E191-EC12-47DB-8463-E9D20040DED4}" type="presParOf" srcId="{28D35403-EFEC-4B03-B28E-7983A55F4380}" destId="{27373683-7DED-4AF6-B364-FB05C25626C3}" srcOrd="0" destOrd="0" presId="urn:microsoft.com/office/officeart/2005/8/layout/hierarchy2"/>
    <dgm:cxn modelId="{7C77304A-42F6-4447-9495-EDD74D869D4A}" type="presParOf" srcId="{27373683-7DED-4AF6-B364-FB05C25626C3}" destId="{5EA4727D-9C46-4E4B-AB5D-E9FACB04C713}" srcOrd="0" destOrd="0" presId="urn:microsoft.com/office/officeart/2005/8/layout/hierarchy2"/>
    <dgm:cxn modelId="{3C80ECF4-7763-4B21-AB7D-7385EE761F2F}" type="presParOf" srcId="{27373683-7DED-4AF6-B364-FB05C25626C3}" destId="{D0A481B4-FAA2-4F50-A4E5-B46601AFE1AD}" srcOrd="1" destOrd="0" presId="urn:microsoft.com/office/officeart/2005/8/layout/hierarchy2"/>
    <dgm:cxn modelId="{C02F06E3-3576-4B9A-AD07-3AF32BD7CDA9}" type="presParOf" srcId="{D0A481B4-FAA2-4F50-A4E5-B46601AFE1AD}" destId="{C44C1679-D233-468A-A723-939A708341E1}" srcOrd="0" destOrd="0" presId="urn:microsoft.com/office/officeart/2005/8/layout/hierarchy2"/>
    <dgm:cxn modelId="{25592C22-A105-4644-A957-7CC2364285B9}" type="presParOf" srcId="{C44C1679-D233-468A-A723-939A708341E1}" destId="{EAFBD6D7-ECCD-47C1-B152-558C019C4627}" srcOrd="0" destOrd="0" presId="urn:microsoft.com/office/officeart/2005/8/layout/hierarchy2"/>
    <dgm:cxn modelId="{5D2EEC01-6DFC-49B5-99C3-898F493090A1}" type="presParOf" srcId="{D0A481B4-FAA2-4F50-A4E5-B46601AFE1AD}" destId="{B5BC5C8E-C18C-4577-B642-0623B42D4CBB}" srcOrd="1" destOrd="0" presId="urn:microsoft.com/office/officeart/2005/8/layout/hierarchy2"/>
    <dgm:cxn modelId="{D4FA01B8-16FF-44DC-A150-998944CAB926}" type="presParOf" srcId="{B5BC5C8E-C18C-4577-B642-0623B42D4CBB}" destId="{C2955F0D-A13F-4D21-9DD5-B56B31B6EA57}" srcOrd="0" destOrd="0" presId="urn:microsoft.com/office/officeart/2005/8/layout/hierarchy2"/>
    <dgm:cxn modelId="{88F3C320-ECD0-4403-88A9-068D61507055}" type="presParOf" srcId="{B5BC5C8E-C18C-4577-B642-0623B42D4CBB}" destId="{A2583E09-E741-4E78-8D22-3DE5C852D8C6}" srcOrd="1" destOrd="0" presId="urn:microsoft.com/office/officeart/2005/8/layout/hierarchy2"/>
    <dgm:cxn modelId="{53CA88E1-5AC1-4FB1-87BE-74AD5BF1E544}" type="presParOf" srcId="{A2583E09-E741-4E78-8D22-3DE5C852D8C6}" destId="{499752F0-F0AD-4D84-985F-D2E6049FF84F}" srcOrd="0" destOrd="0" presId="urn:microsoft.com/office/officeart/2005/8/layout/hierarchy2"/>
    <dgm:cxn modelId="{6D217BB3-27C2-435A-915C-95CCCDBED301}" type="presParOf" srcId="{499752F0-F0AD-4D84-985F-D2E6049FF84F}" destId="{7647BC79-B5E9-4AEA-ADAF-699E127DC530}" srcOrd="0" destOrd="0" presId="urn:microsoft.com/office/officeart/2005/8/layout/hierarchy2"/>
    <dgm:cxn modelId="{6E2EC7CE-7EE7-4ECF-9500-75ABEE4D6C88}" type="presParOf" srcId="{A2583E09-E741-4E78-8D22-3DE5C852D8C6}" destId="{198D4D45-CBC9-482C-9371-C5788589211E}" srcOrd="1" destOrd="0" presId="urn:microsoft.com/office/officeart/2005/8/layout/hierarchy2"/>
    <dgm:cxn modelId="{9FDC910C-5805-4313-818C-A95E11DBC30B}" type="presParOf" srcId="{198D4D45-CBC9-482C-9371-C5788589211E}" destId="{6663ADE6-FE30-41F6-8178-69B4005193FF}" srcOrd="0" destOrd="0" presId="urn:microsoft.com/office/officeart/2005/8/layout/hierarchy2"/>
    <dgm:cxn modelId="{5CA91E89-D4C4-4109-B23A-56D6F041CFDA}" type="presParOf" srcId="{198D4D45-CBC9-482C-9371-C5788589211E}" destId="{CD1EED5E-3721-4CDF-B489-D172F4938317}" srcOrd="1" destOrd="0" presId="urn:microsoft.com/office/officeart/2005/8/layout/hierarchy2"/>
    <dgm:cxn modelId="{BD9FABE4-A558-4898-8BD7-9A8E7E5B69D9}" type="presParOf" srcId="{A2583E09-E741-4E78-8D22-3DE5C852D8C6}" destId="{59096F96-15B7-441F-9D4D-41FDBE026C97}" srcOrd="2" destOrd="0" presId="urn:microsoft.com/office/officeart/2005/8/layout/hierarchy2"/>
    <dgm:cxn modelId="{71439A9D-D24D-4527-9C60-BD4D7914BF78}" type="presParOf" srcId="{59096F96-15B7-441F-9D4D-41FDBE026C97}" destId="{BF014EE2-2156-49DA-83E7-EF8DB2F16DF2}" srcOrd="0" destOrd="0" presId="urn:microsoft.com/office/officeart/2005/8/layout/hierarchy2"/>
    <dgm:cxn modelId="{8D47E711-CE75-439F-A754-FF017A5CE569}" type="presParOf" srcId="{A2583E09-E741-4E78-8D22-3DE5C852D8C6}" destId="{5774AE3A-6448-4178-B11B-EE9BABA576EF}" srcOrd="3" destOrd="0" presId="urn:microsoft.com/office/officeart/2005/8/layout/hierarchy2"/>
    <dgm:cxn modelId="{EAB09C5E-27F7-4D20-AC71-00FDBE08B34A}" type="presParOf" srcId="{5774AE3A-6448-4178-B11B-EE9BABA576EF}" destId="{2AA391A3-740E-4E11-B023-36A50FD818FE}" srcOrd="0" destOrd="0" presId="urn:microsoft.com/office/officeart/2005/8/layout/hierarchy2"/>
    <dgm:cxn modelId="{FE26F4FE-B7EA-49DF-A9E7-787BF0D8D11F}" type="presParOf" srcId="{5774AE3A-6448-4178-B11B-EE9BABA576EF}" destId="{6E9898BE-D29D-4D39-AA5B-7445C299E64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238B67E-F409-4C08-A77F-07F57B2B8733}" type="doc">
      <dgm:prSet loTypeId="urn:microsoft.com/office/officeart/2005/8/layout/pyramid2" loCatId="pyramid" qsTypeId="urn:microsoft.com/office/officeart/2005/8/quickstyle/simple5" qsCatId="simple" csTypeId="urn:microsoft.com/office/officeart/2005/8/colors/colorful1" csCatId="colorful" phldr="1"/>
      <dgm:spPr/>
    </dgm:pt>
    <dgm:pt modelId="{3ACFF5B7-8826-47D1-826F-32FC826BB5F1}">
      <dgm:prSet phldrT="[Текст]" custT="1"/>
      <dgm:spPr/>
      <dgm:t>
        <a:bodyPr/>
        <a:lstStyle/>
        <a:p>
          <a:r>
            <a:rPr lang="uk-UA" sz="1600" dirty="0" smtClean="0">
              <a:latin typeface="Monotype Corsiva" panose="03010101010201010101" pitchFamily="66" charset="0"/>
            </a:rPr>
            <a:t>Отримати достатні та прийнятні аудиторські докази щодо прийнятності використання управлінським персоналом припущення про безперервність діяльності під час складання фінансової звітності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CD01ECF5-AD57-409B-B16D-297384198476}" type="parTrans" cxnId="{C3676808-FE73-4432-BA29-55B79EEEDD0A}">
      <dgm:prSet/>
      <dgm:spPr/>
      <dgm:t>
        <a:bodyPr/>
        <a:lstStyle/>
        <a:p>
          <a:endParaRPr lang="ru-RU"/>
        </a:p>
      </dgm:t>
    </dgm:pt>
    <dgm:pt modelId="{A92256F0-820C-48D7-87C6-CF568B473555}" type="sibTrans" cxnId="{C3676808-FE73-4432-BA29-55B79EEEDD0A}">
      <dgm:prSet/>
      <dgm:spPr/>
      <dgm:t>
        <a:bodyPr/>
        <a:lstStyle/>
        <a:p>
          <a:endParaRPr lang="ru-RU"/>
        </a:p>
      </dgm:t>
    </dgm:pt>
    <dgm:pt modelId="{B905E7EE-1972-4E28-891A-7E007EDF39A2}">
      <dgm:prSet phldrT="[Текст]" custT="1"/>
      <dgm:spPr/>
      <dgm:t>
        <a:bodyPr/>
        <a:lstStyle/>
        <a:p>
          <a:r>
            <a:rPr lang="uk-UA" sz="1600" dirty="0" smtClean="0">
              <a:latin typeface="Monotype Corsiva" panose="03010101010201010101" pitchFamily="66" charset="0"/>
            </a:rPr>
            <a:t>Зробити висновок, ґрунтуючись на отриманих аудиторських доказах, чи існує суттєва невизначеність стосовно подій чи умов, які можуть поставити під значний сумнів здатність суб’єкта господарювання безперервно продовжувати діяльність;</a:t>
          </a:r>
          <a:endParaRPr lang="ru-RU" sz="1600" dirty="0">
            <a:latin typeface="Monotype Corsiva" panose="03010101010201010101" pitchFamily="66" charset="0"/>
          </a:endParaRPr>
        </a:p>
      </dgm:t>
    </dgm:pt>
    <dgm:pt modelId="{C29517C4-E271-4BBB-B4E1-23DCA8048818}" type="parTrans" cxnId="{14AEAE28-2F13-492E-89E1-F94EDD54135F}">
      <dgm:prSet/>
      <dgm:spPr/>
      <dgm:t>
        <a:bodyPr/>
        <a:lstStyle/>
        <a:p>
          <a:endParaRPr lang="ru-RU"/>
        </a:p>
      </dgm:t>
    </dgm:pt>
    <dgm:pt modelId="{B586109C-CCBB-4843-BA58-704FF5DC65F4}" type="sibTrans" cxnId="{14AEAE28-2F13-492E-89E1-F94EDD54135F}">
      <dgm:prSet/>
      <dgm:spPr/>
      <dgm:t>
        <a:bodyPr/>
        <a:lstStyle/>
        <a:p>
          <a:endParaRPr lang="ru-RU"/>
        </a:p>
      </dgm:t>
    </dgm:pt>
    <dgm:pt modelId="{C2CD7655-D15F-422F-925E-6963FEFF739E}">
      <dgm:prSet phldrT="[Текст]" custT="1"/>
      <dgm:spPr/>
      <dgm:t>
        <a:bodyPr/>
        <a:lstStyle/>
        <a:p>
          <a:r>
            <a:rPr lang="uk-UA" sz="1600" dirty="0" smtClean="0">
              <a:latin typeface="Monotype Corsiva" panose="03010101010201010101" pitchFamily="66" charset="0"/>
            </a:rPr>
            <a:t>Визначити наслідки для аудиторського звіту.</a:t>
          </a:r>
          <a:endParaRPr lang="ru-RU" sz="1200" dirty="0">
            <a:latin typeface="Monotype Corsiva" panose="03010101010201010101" pitchFamily="66" charset="0"/>
          </a:endParaRPr>
        </a:p>
      </dgm:t>
    </dgm:pt>
    <dgm:pt modelId="{5946A55E-F4AA-412D-88C5-E48F88144673}" type="parTrans" cxnId="{EEF3C9DF-DFD4-41B1-94FF-96B219C9DBEB}">
      <dgm:prSet/>
      <dgm:spPr/>
      <dgm:t>
        <a:bodyPr/>
        <a:lstStyle/>
        <a:p>
          <a:endParaRPr lang="ru-RU"/>
        </a:p>
      </dgm:t>
    </dgm:pt>
    <dgm:pt modelId="{F01FDF59-2D91-4D41-A389-5F489F57284A}" type="sibTrans" cxnId="{EEF3C9DF-DFD4-41B1-94FF-96B219C9DBEB}">
      <dgm:prSet/>
      <dgm:spPr/>
      <dgm:t>
        <a:bodyPr/>
        <a:lstStyle/>
        <a:p>
          <a:endParaRPr lang="ru-RU"/>
        </a:p>
      </dgm:t>
    </dgm:pt>
    <dgm:pt modelId="{2EA09613-18F9-4BE1-BCA7-EB5325A1EB22}" type="pres">
      <dgm:prSet presAssocID="{6238B67E-F409-4C08-A77F-07F57B2B8733}" presName="compositeShape" presStyleCnt="0">
        <dgm:presLayoutVars>
          <dgm:dir/>
          <dgm:resizeHandles/>
        </dgm:presLayoutVars>
      </dgm:prSet>
      <dgm:spPr/>
    </dgm:pt>
    <dgm:pt modelId="{F0901D31-1F20-491B-BE4B-898A11AA86E3}" type="pres">
      <dgm:prSet presAssocID="{6238B67E-F409-4C08-A77F-07F57B2B8733}" presName="pyramid" presStyleLbl="node1" presStyleIdx="0" presStyleCnt="1"/>
      <dgm:spPr/>
    </dgm:pt>
    <dgm:pt modelId="{C20AF56F-9FFA-491F-9161-4580052DC1E4}" type="pres">
      <dgm:prSet presAssocID="{6238B67E-F409-4C08-A77F-07F57B2B8733}" presName="theList" presStyleCnt="0"/>
      <dgm:spPr/>
    </dgm:pt>
    <dgm:pt modelId="{3261684D-7933-4775-9048-65B501567B36}" type="pres">
      <dgm:prSet presAssocID="{3ACFF5B7-8826-47D1-826F-32FC826BB5F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045F0A-DFEE-4DEC-A52E-B7DDCD46F1CA}" type="pres">
      <dgm:prSet presAssocID="{3ACFF5B7-8826-47D1-826F-32FC826BB5F1}" presName="aSpace" presStyleCnt="0"/>
      <dgm:spPr/>
    </dgm:pt>
    <dgm:pt modelId="{B520E087-EA8B-46E1-8920-9FD9D06D1CFA}" type="pres">
      <dgm:prSet presAssocID="{B905E7EE-1972-4E28-891A-7E007EDF39A2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87942E-1A49-4FA4-B6E7-EC7419908502}" type="pres">
      <dgm:prSet presAssocID="{B905E7EE-1972-4E28-891A-7E007EDF39A2}" presName="aSpace" presStyleCnt="0"/>
      <dgm:spPr/>
    </dgm:pt>
    <dgm:pt modelId="{F2144DDF-86B7-4C10-801B-CC47D6E83BEA}" type="pres">
      <dgm:prSet presAssocID="{C2CD7655-D15F-422F-925E-6963FEFF739E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3F7B56-BB80-4433-AE6E-D51A15B2B845}" type="pres">
      <dgm:prSet presAssocID="{C2CD7655-D15F-422F-925E-6963FEFF739E}" presName="aSpace" presStyleCnt="0"/>
      <dgm:spPr/>
    </dgm:pt>
  </dgm:ptLst>
  <dgm:cxnLst>
    <dgm:cxn modelId="{14AEAE28-2F13-492E-89E1-F94EDD54135F}" srcId="{6238B67E-F409-4C08-A77F-07F57B2B8733}" destId="{B905E7EE-1972-4E28-891A-7E007EDF39A2}" srcOrd="1" destOrd="0" parTransId="{C29517C4-E271-4BBB-B4E1-23DCA8048818}" sibTransId="{B586109C-CCBB-4843-BA58-704FF5DC65F4}"/>
    <dgm:cxn modelId="{D58534A5-917B-4523-ABB2-B77C7479734C}" type="presOf" srcId="{B905E7EE-1972-4E28-891A-7E007EDF39A2}" destId="{B520E087-EA8B-46E1-8920-9FD9D06D1CFA}" srcOrd="0" destOrd="0" presId="urn:microsoft.com/office/officeart/2005/8/layout/pyramid2"/>
    <dgm:cxn modelId="{0C637CB1-8A67-4296-99FA-C02A8611D5D7}" type="presOf" srcId="{6238B67E-F409-4C08-A77F-07F57B2B8733}" destId="{2EA09613-18F9-4BE1-BCA7-EB5325A1EB22}" srcOrd="0" destOrd="0" presId="urn:microsoft.com/office/officeart/2005/8/layout/pyramid2"/>
    <dgm:cxn modelId="{75CE865D-45DD-4FA0-B432-800FC89B6381}" type="presOf" srcId="{3ACFF5B7-8826-47D1-826F-32FC826BB5F1}" destId="{3261684D-7933-4775-9048-65B501567B36}" srcOrd="0" destOrd="0" presId="urn:microsoft.com/office/officeart/2005/8/layout/pyramid2"/>
    <dgm:cxn modelId="{C3676808-FE73-4432-BA29-55B79EEEDD0A}" srcId="{6238B67E-F409-4C08-A77F-07F57B2B8733}" destId="{3ACFF5B7-8826-47D1-826F-32FC826BB5F1}" srcOrd="0" destOrd="0" parTransId="{CD01ECF5-AD57-409B-B16D-297384198476}" sibTransId="{A92256F0-820C-48D7-87C6-CF568B473555}"/>
    <dgm:cxn modelId="{EEF3C9DF-DFD4-41B1-94FF-96B219C9DBEB}" srcId="{6238B67E-F409-4C08-A77F-07F57B2B8733}" destId="{C2CD7655-D15F-422F-925E-6963FEFF739E}" srcOrd="2" destOrd="0" parTransId="{5946A55E-F4AA-412D-88C5-E48F88144673}" sibTransId="{F01FDF59-2D91-4D41-A389-5F489F57284A}"/>
    <dgm:cxn modelId="{09EB5ABF-09E5-4E30-8281-9FC721A0B5F5}" type="presOf" srcId="{C2CD7655-D15F-422F-925E-6963FEFF739E}" destId="{F2144DDF-86B7-4C10-801B-CC47D6E83BEA}" srcOrd="0" destOrd="0" presId="urn:microsoft.com/office/officeart/2005/8/layout/pyramid2"/>
    <dgm:cxn modelId="{39B9C976-AA9E-4085-A78C-E536EEA036C3}" type="presParOf" srcId="{2EA09613-18F9-4BE1-BCA7-EB5325A1EB22}" destId="{F0901D31-1F20-491B-BE4B-898A11AA86E3}" srcOrd="0" destOrd="0" presId="urn:microsoft.com/office/officeart/2005/8/layout/pyramid2"/>
    <dgm:cxn modelId="{E5C2A137-EF5F-4773-A6B2-E3A24F980E4A}" type="presParOf" srcId="{2EA09613-18F9-4BE1-BCA7-EB5325A1EB22}" destId="{C20AF56F-9FFA-491F-9161-4580052DC1E4}" srcOrd="1" destOrd="0" presId="urn:microsoft.com/office/officeart/2005/8/layout/pyramid2"/>
    <dgm:cxn modelId="{078CDF9B-B0D8-4242-9898-5D88C4FBB9E3}" type="presParOf" srcId="{C20AF56F-9FFA-491F-9161-4580052DC1E4}" destId="{3261684D-7933-4775-9048-65B501567B36}" srcOrd="0" destOrd="0" presId="urn:microsoft.com/office/officeart/2005/8/layout/pyramid2"/>
    <dgm:cxn modelId="{1A323DC0-739D-4ADD-999A-1CC8FAB8ADE2}" type="presParOf" srcId="{C20AF56F-9FFA-491F-9161-4580052DC1E4}" destId="{8F045F0A-DFEE-4DEC-A52E-B7DDCD46F1CA}" srcOrd="1" destOrd="0" presId="urn:microsoft.com/office/officeart/2005/8/layout/pyramid2"/>
    <dgm:cxn modelId="{63761F5D-1FC1-45E6-BB58-A952A4ECCF08}" type="presParOf" srcId="{C20AF56F-9FFA-491F-9161-4580052DC1E4}" destId="{B520E087-EA8B-46E1-8920-9FD9D06D1CFA}" srcOrd="2" destOrd="0" presId="urn:microsoft.com/office/officeart/2005/8/layout/pyramid2"/>
    <dgm:cxn modelId="{1029CA16-45FA-4ABA-ACBB-AF83A7857F56}" type="presParOf" srcId="{C20AF56F-9FFA-491F-9161-4580052DC1E4}" destId="{AD87942E-1A49-4FA4-B6E7-EC7419908502}" srcOrd="3" destOrd="0" presId="urn:microsoft.com/office/officeart/2005/8/layout/pyramid2"/>
    <dgm:cxn modelId="{4384C01F-2AC1-4395-8D80-01F081885D0A}" type="presParOf" srcId="{C20AF56F-9FFA-491F-9161-4580052DC1E4}" destId="{F2144DDF-86B7-4C10-801B-CC47D6E83BEA}" srcOrd="4" destOrd="0" presId="urn:microsoft.com/office/officeart/2005/8/layout/pyramid2"/>
    <dgm:cxn modelId="{0192978B-EBC9-4285-A5BE-4A1FA4ABB7AD}" type="presParOf" srcId="{C20AF56F-9FFA-491F-9161-4580052DC1E4}" destId="{4B3F7B56-BB80-4433-AE6E-D51A15B2B845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1F6D256-210D-4040-8E9B-4E7D32248B00}" type="doc">
      <dgm:prSet loTypeId="urn:microsoft.com/office/officeart/2005/8/layout/defaul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4DECAFA-11D9-45FD-8FB4-BD1552D6E27F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Якщо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така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була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виконана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, аудитор повинен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обговорити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оцінку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з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управлінським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персоналом і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визначити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чи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ідентифікував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управлінський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події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умови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які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окремо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або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в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сукупності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можуть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поставити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під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значний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сумнів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здатність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безперервно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продовжувати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діяльність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, і,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якщо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це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так,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обговорити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плани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управлінського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персоналу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щодо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таких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подій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умов.</a:t>
          </a:r>
          <a:endParaRPr lang="ru-RU" sz="20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AA7CC595-37AB-401B-BE6A-EEBC7029F9BB}" type="parTrans" cxnId="{6B50E3D1-1D60-4813-A84B-672EDF6A3C92}">
      <dgm:prSet/>
      <dgm:spPr/>
      <dgm:t>
        <a:bodyPr/>
        <a:lstStyle/>
        <a:p>
          <a:endParaRPr lang="ru-RU"/>
        </a:p>
      </dgm:t>
    </dgm:pt>
    <dgm:pt modelId="{AA875B0F-DE46-4FEE-9D09-C781CB56F630}" type="sibTrans" cxnId="{6B50E3D1-1D60-4813-A84B-672EDF6A3C92}">
      <dgm:prSet/>
      <dgm:spPr/>
      <dgm:t>
        <a:bodyPr/>
        <a:lstStyle/>
        <a:p>
          <a:endParaRPr lang="ru-RU"/>
        </a:p>
      </dgm:t>
    </dgm:pt>
    <dgm:pt modelId="{37EF3DD4-F15E-43E8-9D42-6FE79343A2BF}">
      <dgm:prSet phldrT="[Текст]" custT="1"/>
      <dgm:spPr/>
      <dgm:t>
        <a:bodyPr/>
        <a:lstStyle/>
        <a:p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Якщо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така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ще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не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була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виконана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, аудитор повинен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обговорити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з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управлінським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персоналом основу для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використання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за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призначенням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припущення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безперервність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діяльності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зробити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запит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управлінському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персоналу,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чи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існують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такі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події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умови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які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окремо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або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в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сукупності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можуть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поставити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під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значний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сумнів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здатність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безперервно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продовжувати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0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діяльність</a:t>
          </a:r>
          <a:r>
            <a:rPr lang="ru-RU" sz="2000" dirty="0" smtClean="0">
              <a:solidFill>
                <a:schemeClr val="tx1"/>
              </a:solidFill>
              <a:latin typeface="Monotype Corsiva" panose="03010101010201010101" pitchFamily="66" charset="0"/>
            </a:rPr>
            <a:t>.</a:t>
          </a:r>
          <a:endParaRPr lang="ru-RU" sz="20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15EA2795-86C7-4F1B-8B81-E25F0E215591}" type="parTrans" cxnId="{49DB1005-961D-4DEE-A40F-DDF489C25BFF}">
      <dgm:prSet/>
      <dgm:spPr/>
      <dgm:t>
        <a:bodyPr/>
        <a:lstStyle/>
        <a:p>
          <a:endParaRPr lang="ru-RU"/>
        </a:p>
      </dgm:t>
    </dgm:pt>
    <dgm:pt modelId="{3FC91030-AC87-4968-B0AC-C0BCD3465CB5}" type="sibTrans" cxnId="{49DB1005-961D-4DEE-A40F-DDF489C25BFF}">
      <dgm:prSet/>
      <dgm:spPr/>
      <dgm:t>
        <a:bodyPr/>
        <a:lstStyle/>
        <a:p>
          <a:endParaRPr lang="ru-RU"/>
        </a:p>
      </dgm:t>
    </dgm:pt>
    <dgm:pt modelId="{01B8D8E2-D6BF-4841-8C94-A0FCA2FF570B}" type="pres">
      <dgm:prSet presAssocID="{11F6D256-210D-4040-8E9B-4E7D32248B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5BEEDFB-12E3-4915-A0C5-92D056424AF0}" type="pres">
      <dgm:prSet presAssocID="{44DECAFA-11D9-45FD-8FB4-BD1552D6E27F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A9056-73C1-4280-A240-F1A7E32AADF5}" type="pres">
      <dgm:prSet presAssocID="{AA875B0F-DE46-4FEE-9D09-C781CB56F630}" presName="sibTrans" presStyleCnt="0"/>
      <dgm:spPr/>
    </dgm:pt>
    <dgm:pt modelId="{E480CB4A-BD07-467C-A395-56A5F019AB9D}" type="pres">
      <dgm:prSet presAssocID="{37EF3DD4-F15E-43E8-9D42-6FE79343A2BF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7899B0-8074-4E8A-B308-54018EDFCF82}" type="presOf" srcId="{11F6D256-210D-4040-8E9B-4E7D32248B00}" destId="{01B8D8E2-D6BF-4841-8C94-A0FCA2FF570B}" srcOrd="0" destOrd="0" presId="urn:microsoft.com/office/officeart/2005/8/layout/default"/>
    <dgm:cxn modelId="{B1592701-FC85-4E5D-BD0B-A84F2138AE1B}" type="presOf" srcId="{37EF3DD4-F15E-43E8-9D42-6FE79343A2BF}" destId="{E480CB4A-BD07-467C-A395-56A5F019AB9D}" srcOrd="0" destOrd="0" presId="urn:microsoft.com/office/officeart/2005/8/layout/default"/>
    <dgm:cxn modelId="{6B50E3D1-1D60-4813-A84B-672EDF6A3C92}" srcId="{11F6D256-210D-4040-8E9B-4E7D32248B00}" destId="{44DECAFA-11D9-45FD-8FB4-BD1552D6E27F}" srcOrd="0" destOrd="0" parTransId="{AA7CC595-37AB-401B-BE6A-EEBC7029F9BB}" sibTransId="{AA875B0F-DE46-4FEE-9D09-C781CB56F630}"/>
    <dgm:cxn modelId="{7EC56353-CD33-4FB9-B419-5E9FFD1FC69E}" type="presOf" srcId="{44DECAFA-11D9-45FD-8FB4-BD1552D6E27F}" destId="{15BEEDFB-12E3-4915-A0C5-92D056424AF0}" srcOrd="0" destOrd="0" presId="urn:microsoft.com/office/officeart/2005/8/layout/default"/>
    <dgm:cxn modelId="{49DB1005-961D-4DEE-A40F-DDF489C25BFF}" srcId="{11F6D256-210D-4040-8E9B-4E7D32248B00}" destId="{37EF3DD4-F15E-43E8-9D42-6FE79343A2BF}" srcOrd="1" destOrd="0" parTransId="{15EA2795-86C7-4F1B-8B81-E25F0E215591}" sibTransId="{3FC91030-AC87-4968-B0AC-C0BCD3465CB5}"/>
    <dgm:cxn modelId="{969F3FDF-CEA3-45D5-B416-F6D0E68A0B51}" type="presParOf" srcId="{01B8D8E2-D6BF-4841-8C94-A0FCA2FF570B}" destId="{15BEEDFB-12E3-4915-A0C5-92D056424AF0}" srcOrd="0" destOrd="0" presId="urn:microsoft.com/office/officeart/2005/8/layout/default"/>
    <dgm:cxn modelId="{62871904-4A1B-416B-A6FC-91A813952D9D}" type="presParOf" srcId="{01B8D8E2-D6BF-4841-8C94-A0FCA2FF570B}" destId="{3C3A9056-73C1-4280-A240-F1A7E32AADF5}" srcOrd="1" destOrd="0" presId="urn:microsoft.com/office/officeart/2005/8/layout/default"/>
    <dgm:cxn modelId="{7223ED4E-94E6-4B1D-B1C4-711662BE9B8E}" type="presParOf" srcId="{01B8D8E2-D6BF-4841-8C94-A0FCA2FF570B}" destId="{E480CB4A-BD07-467C-A395-56A5F019AB9D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D1D27F8-CF3B-46BB-9E88-68A4399EA678}" type="doc">
      <dgm:prSet loTypeId="urn:microsoft.com/office/officeart/2005/8/layout/default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44E68E90-89AF-4B1A-A1D3-AEA44500D6C6}">
      <dgm:prSet phldrT="[Текст]"/>
      <dgm:spPr/>
      <dgm:t>
        <a:bodyPr/>
        <a:lstStyle/>
        <a:p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Оцінюючи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оцінку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управлінського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персоналу, аудитор повинен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охопити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той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самий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період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який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був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використаний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управлінським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персоналом для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виконання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.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Якщо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оцінка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управлінського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персоналу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охоплює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менш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ніж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12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місяців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від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дати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фінансової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звітності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тоді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, аудитор повинен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попросити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управлінський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розширити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період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принаймні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на 12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місяців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від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цієї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дати</a:t>
          </a:r>
          <a:r>
            <a:rPr lang="ru-RU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endParaRPr lang="ru-RU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9D64881B-C3D4-487A-837A-BF0CF70964CE}" type="parTrans" cxnId="{7ED0B770-DF34-4295-8856-6F0329C6EF3F}">
      <dgm:prSet/>
      <dgm:spPr/>
      <dgm:t>
        <a:bodyPr/>
        <a:lstStyle/>
        <a:p>
          <a:endParaRPr lang="ru-RU"/>
        </a:p>
      </dgm:t>
    </dgm:pt>
    <dgm:pt modelId="{02CA25DD-FDA9-4A65-823A-838CA62BDEB3}" type="sibTrans" cxnId="{7ED0B770-DF34-4295-8856-6F0329C6EF3F}">
      <dgm:prSet/>
      <dgm:spPr/>
      <dgm:t>
        <a:bodyPr/>
        <a:lstStyle/>
        <a:p>
          <a:endParaRPr lang="ru-RU"/>
        </a:p>
      </dgm:t>
    </dgm:pt>
    <dgm:pt modelId="{5B82292D-510C-4A49-B243-BDF4C83F171A}">
      <dgm:prSet phldrT="[Текст]" custT="1"/>
      <dgm:spPr/>
      <dgm:t>
        <a:bodyPr/>
        <a:lstStyle/>
        <a:p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Оцінюючи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оцінку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управлінського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персоналу, аудитор повинен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розглянути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чи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містить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оцінка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управлінського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персоналу всю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доречну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інформацію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, яка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стає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відомою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аудитору в </a:t>
          </a:r>
          <a:r>
            <a:rPr lang="ru-RU" sz="2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результаті</a:t>
          </a:r>
          <a:r>
            <a:rPr lang="ru-RU" sz="2400" dirty="0" smtClean="0">
              <a:solidFill>
                <a:schemeClr val="tx1"/>
              </a:solidFill>
              <a:latin typeface="Monotype Corsiva" panose="03010101010201010101" pitchFamily="66" charset="0"/>
            </a:rPr>
            <a:t> аудиту.</a:t>
          </a:r>
          <a:endParaRPr lang="ru-RU" sz="2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9F1B34A2-BA13-4E52-A1D9-3F800194750E}" type="parTrans" cxnId="{3699BD89-90BA-4236-B039-FE45DF16C34D}">
      <dgm:prSet/>
      <dgm:spPr/>
      <dgm:t>
        <a:bodyPr/>
        <a:lstStyle/>
        <a:p>
          <a:endParaRPr lang="ru-RU"/>
        </a:p>
      </dgm:t>
    </dgm:pt>
    <dgm:pt modelId="{1FBACF0E-0BE7-4AA5-B07F-943A25323F8C}" type="sibTrans" cxnId="{3699BD89-90BA-4236-B039-FE45DF16C34D}">
      <dgm:prSet/>
      <dgm:spPr/>
      <dgm:t>
        <a:bodyPr/>
        <a:lstStyle/>
        <a:p>
          <a:endParaRPr lang="ru-RU"/>
        </a:p>
      </dgm:t>
    </dgm:pt>
    <dgm:pt modelId="{1B90AE01-6720-471F-A917-09EABD6D551A}" type="pres">
      <dgm:prSet presAssocID="{ED1D27F8-CF3B-46BB-9E88-68A4399EA67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912F3D-4CDD-4452-80B6-0E277113B604}" type="pres">
      <dgm:prSet presAssocID="{44E68E90-89AF-4B1A-A1D3-AEA44500D6C6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CFBDA4-2243-422D-8CA6-BC8B32B386C5}" type="pres">
      <dgm:prSet presAssocID="{02CA25DD-FDA9-4A65-823A-838CA62BDEB3}" presName="sibTrans" presStyleCnt="0"/>
      <dgm:spPr/>
    </dgm:pt>
    <dgm:pt modelId="{36434128-676A-4A7F-9444-942BFCBD7EDB}" type="pres">
      <dgm:prSet presAssocID="{5B82292D-510C-4A49-B243-BDF4C83F171A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D0B770-DF34-4295-8856-6F0329C6EF3F}" srcId="{ED1D27F8-CF3B-46BB-9E88-68A4399EA678}" destId="{44E68E90-89AF-4B1A-A1D3-AEA44500D6C6}" srcOrd="0" destOrd="0" parTransId="{9D64881B-C3D4-487A-837A-BF0CF70964CE}" sibTransId="{02CA25DD-FDA9-4A65-823A-838CA62BDEB3}"/>
    <dgm:cxn modelId="{3699BD89-90BA-4236-B039-FE45DF16C34D}" srcId="{ED1D27F8-CF3B-46BB-9E88-68A4399EA678}" destId="{5B82292D-510C-4A49-B243-BDF4C83F171A}" srcOrd="1" destOrd="0" parTransId="{9F1B34A2-BA13-4E52-A1D9-3F800194750E}" sibTransId="{1FBACF0E-0BE7-4AA5-B07F-943A25323F8C}"/>
    <dgm:cxn modelId="{4ED7461C-E36F-4852-9B36-629A1CE91EBA}" type="presOf" srcId="{ED1D27F8-CF3B-46BB-9E88-68A4399EA678}" destId="{1B90AE01-6720-471F-A917-09EABD6D551A}" srcOrd="0" destOrd="0" presId="urn:microsoft.com/office/officeart/2005/8/layout/default"/>
    <dgm:cxn modelId="{F10E3C93-6004-4213-B42A-29A4F38AE8A8}" type="presOf" srcId="{5B82292D-510C-4A49-B243-BDF4C83F171A}" destId="{36434128-676A-4A7F-9444-942BFCBD7EDB}" srcOrd="0" destOrd="0" presId="urn:microsoft.com/office/officeart/2005/8/layout/default"/>
    <dgm:cxn modelId="{050A172B-0174-44D4-8D81-B69EA67783B9}" type="presOf" srcId="{44E68E90-89AF-4B1A-A1D3-AEA44500D6C6}" destId="{62912F3D-4CDD-4452-80B6-0E277113B604}" srcOrd="0" destOrd="0" presId="urn:microsoft.com/office/officeart/2005/8/layout/default"/>
    <dgm:cxn modelId="{03399C79-E27D-414C-A9BD-302E4C6EE940}" type="presParOf" srcId="{1B90AE01-6720-471F-A917-09EABD6D551A}" destId="{62912F3D-4CDD-4452-80B6-0E277113B604}" srcOrd="0" destOrd="0" presId="urn:microsoft.com/office/officeart/2005/8/layout/default"/>
    <dgm:cxn modelId="{CE9FA3EF-8FFC-4C8D-B7A8-BF40C9960E9C}" type="presParOf" srcId="{1B90AE01-6720-471F-A917-09EABD6D551A}" destId="{7CCFBDA4-2243-422D-8CA6-BC8B32B386C5}" srcOrd="1" destOrd="0" presId="urn:microsoft.com/office/officeart/2005/8/layout/default"/>
    <dgm:cxn modelId="{0859E278-60BD-427D-97E1-1D770E38AFEE}" type="presParOf" srcId="{1B90AE01-6720-471F-A917-09EABD6D551A}" destId="{36434128-676A-4A7F-9444-942BFCBD7EDB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245BAA-3FC0-453E-97C0-A27D537DF246}" type="doc">
      <dgm:prSet loTypeId="urn:microsoft.com/office/officeart/2009/3/layout/HorizontalOrganizationChart" loCatId="hierarchy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EB049C0-59BC-46E5-A963-E971D0856C0F}">
      <dgm:prSet phldrT="[Текст]" custT="1"/>
      <dgm:spPr/>
      <dgm:t>
        <a:bodyPr/>
        <a:lstStyle/>
        <a:p>
          <a:r>
            <a:rPr lang="uk-UA" sz="1400" b="0" i="0" u="none" dirty="0" smtClean="0">
              <a:latin typeface="Monotype Corsiva" panose="03010101010201010101" pitchFamily="66" charset="0"/>
            </a:rPr>
            <a:t>Спросити управлінський персонал виконати таку оцінку, якщо він ще не виконав оцінку;</a:t>
          </a:r>
          <a:endParaRPr lang="ru-RU" sz="1400" dirty="0">
            <a:latin typeface="Monotype Corsiva" panose="03010101010201010101" pitchFamily="66" charset="0"/>
          </a:endParaRPr>
        </a:p>
      </dgm:t>
    </dgm:pt>
    <dgm:pt modelId="{D4D754AA-A98B-4AF2-B78F-EFBC77C52701}" type="parTrans" cxnId="{0FC38AD8-0116-4C48-86B8-08C2D3652553}">
      <dgm:prSet/>
      <dgm:spPr/>
      <dgm:t>
        <a:bodyPr/>
        <a:lstStyle/>
        <a:p>
          <a:endParaRPr lang="ru-RU"/>
        </a:p>
      </dgm:t>
    </dgm:pt>
    <dgm:pt modelId="{32E5619F-BD6E-4899-A034-1515DCC97E93}" type="sibTrans" cxnId="{0FC38AD8-0116-4C48-86B8-08C2D3652553}">
      <dgm:prSet/>
      <dgm:spPr/>
      <dgm:t>
        <a:bodyPr/>
        <a:lstStyle/>
        <a:p>
          <a:endParaRPr lang="ru-RU"/>
        </a:p>
      </dgm:t>
    </dgm:pt>
    <dgm:pt modelId="{FC9458B9-62AD-431D-AFC8-62B5DCD7FBBB}">
      <dgm:prSet custT="1"/>
      <dgm:spPr/>
      <dgm:t>
        <a:bodyPr/>
        <a:lstStyle/>
        <a:p>
          <a:r>
            <a:rPr lang="uk-UA" sz="1400" b="0" i="0" u="none" dirty="0" smtClean="0">
              <a:latin typeface="Monotype Corsiva" panose="03010101010201010101" pitchFamily="66" charset="0"/>
            </a:rPr>
            <a:t>Оцінити достовірність основних даних, що генеруються для складання прогнозу</a:t>
          </a:r>
          <a:r>
            <a:rPr lang="uk-UA" sz="1100" b="0" i="0" u="none" dirty="0" smtClean="0">
              <a:latin typeface="Monotype Corsiva" panose="03010101010201010101" pitchFamily="66" charset="0"/>
            </a:rPr>
            <a:t>;</a:t>
          </a:r>
          <a:endParaRPr lang="ru-RU" sz="1100" dirty="0">
            <a:latin typeface="Monotype Corsiva" panose="03010101010201010101" pitchFamily="66" charset="0"/>
          </a:endParaRPr>
        </a:p>
      </dgm:t>
    </dgm:pt>
    <dgm:pt modelId="{36C0EA98-D736-4B79-8090-B023F360060B}" type="parTrans" cxnId="{03D2F5E7-D389-4B93-AD20-3A98B595C41C}">
      <dgm:prSet/>
      <dgm:spPr/>
      <dgm:t>
        <a:bodyPr/>
        <a:lstStyle/>
        <a:p>
          <a:endParaRPr lang="ru-RU"/>
        </a:p>
      </dgm:t>
    </dgm:pt>
    <dgm:pt modelId="{BB5A0953-1600-4A84-BF20-A953FDD84AEA}" type="sibTrans" cxnId="{03D2F5E7-D389-4B93-AD20-3A98B595C41C}">
      <dgm:prSet/>
      <dgm:spPr/>
      <dgm:t>
        <a:bodyPr/>
        <a:lstStyle/>
        <a:p>
          <a:endParaRPr lang="ru-RU"/>
        </a:p>
      </dgm:t>
    </dgm:pt>
    <dgm:pt modelId="{9ED22D7A-B2F7-4948-B36D-F408558815EB}">
      <dgm:prSet custT="1"/>
      <dgm:spPr/>
      <dgm:t>
        <a:bodyPr/>
        <a:lstStyle/>
        <a:p>
          <a:r>
            <a:rPr lang="uk-UA" sz="1400" b="0" i="0" u="none" dirty="0" smtClean="0">
              <a:latin typeface="Monotype Corsiva" panose="03010101010201010101" pitchFamily="66" charset="0"/>
            </a:rPr>
            <a:t>Визначити, чи є достатнє підтвердження припущень, на яких ґрунтується прогноз</a:t>
          </a:r>
          <a:endParaRPr lang="ru-RU" sz="1400" u="none" dirty="0">
            <a:latin typeface="Monotype Corsiva" panose="03010101010201010101" pitchFamily="66" charset="0"/>
          </a:endParaRPr>
        </a:p>
      </dgm:t>
    </dgm:pt>
    <dgm:pt modelId="{C5AC8C51-B823-476F-B801-A69033D3A7B5}" type="parTrans" cxnId="{DA202C50-368B-4AAF-9018-F88E740550C2}">
      <dgm:prSet/>
      <dgm:spPr/>
      <dgm:t>
        <a:bodyPr/>
        <a:lstStyle/>
        <a:p>
          <a:endParaRPr lang="ru-RU"/>
        </a:p>
      </dgm:t>
    </dgm:pt>
    <dgm:pt modelId="{5716AD50-402A-48EA-85B7-FEE82484D587}" type="sibTrans" cxnId="{DA202C50-368B-4AAF-9018-F88E740550C2}">
      <dgm:prSet/>
      <dgm:spPr/>
      <dgm:t>
        <a:bodyPr/>
        <a:lstStyle/>
        <a:p>
          <a:endParaRPr lang="ru-RU"/>
        </a:p>
      </dgm:t>
    </dgm:pt>
    <dgm:pt modelId="{47D0BCAB-7227-4E1C-84A1-A75987B319CE}">
      <dgm:prSet phldrT="[Текст]" custT="1"/>
      <dgm:spPr/>
      <dgm:t>
        <a:bodyPr/>
        <a:lstStyle/>
        <a:p>
          <a:r>
            <a:rPr lang="uk-UA" sz="1400" dirty="0" smtClean="0">
              <a:latin typeface="Monotype Corsiva" panose="03010101010201010101" pitchFamily="66" charset="0"/>
            </a:rPr>
            <a:t>Додаткові аудиторські процедури</a:t>
          </a:r>
          <a:endParaRPr lang="ru-RU" sz="1400" dirty="0">
            <a:latin typeface="Monotype Corsiva" panose="03010101010201010101" pitchFamily="66" charset="0"/>
          </a:endParaRPr>
        </a:p>
      </dgm:t>
    </dgm:pt>
    <dgm:pt modelId="{7CB96B3E-B3D9-48D0-9806-C78FA819C858}" type="sibTrans" cxnId="{5E7DFF91-298B-47EB-9967-60A93808AE09}">
      <dgm:prSet/>
      <dgm:spPr/>
      <dgm:t>
        <a:bodyPr/>
        <a:lstStyle/>
        <a:p>
          <a:endParaRPr lang="ru-RU"/>
        </a:p>
      </dgm:t>
    </dgm:pt>
    <dgm:pt modelId="{58534731-3113-4606-822F-521383EF26D1}" type="parTrans" cxnId="{5E7DFF91-298B-47EB-9967-60A93808AE09}">
      <dgm:prSet/>
      <dgm:spPr/>
      <dgm:t>
        <a:bodyPr/>
        <a:lstStyle/>
        <a:p>
          <a:endParaRPr lang="ru-RU"/>
        </a:p>
      </dgm:t>
    </dgm:pt>
    <dgm:pt modelId="{C6A0AB54-6B33-48C5-8E54-D4D4AEDAA06D}">
      <dgm:prSet phldrT="[Текст]" custT="1"/>
      <dgm:spPr/>
      <dgm:t>
        <a:bodyPr/>
        <a:lstStyle/>
        <a:p>
          <a:r>
            <a:rPr lang="uk-UA" sz="1100" b="0" i="0" u="none" dirty="0" smtClean="0">
              <a:latin typeface="Monotype Corsiva" panose="03010101010201010101" pitchFamily="66" charset="0"/>
            </a:rPr>
            <a:t>Оцінити плани управлінського персоналу щодо майбутніх дій у зв’язку з його оцінкою безперервності діяльності, чи ймовірно, що результат цих планів поліпшить ситуацію і чи здійсненні плани управлінського персоналу за конкретних обставин</a:t>
          </a:r>
          <a:endParaRPr lang="ru-RU" sz="1100" dirty="0">
            <a:latin typeface="Monotype Corsiva" panose="03010101010201010101" pitchFamily="66" charset="0"/>
          </a:endParaRPr>
        </a:p>
      </dgm:t>
    </dgm:pt>
    <dgm:pt modelId="{7A7EB564-D989-4117-83AE-8FFE9EA64C77}" type="parTrans" cxnId="{38C76D64-7D9F-43A2-BBCE-F36D273BF87C}">
      <dgm:prSet/>
      <dgm:spPr/>
      <dgm:t>
        <a:bodyPr/>
        <a:lstStyle/>
        <a:p>
          <a:endParaRPr lang="ru-RU"/>
        </a:p>
      </dgm:t>
    </dgm:pt>
    <dgm:pt modelId="{3221E70C-A99E-4081-B513-A79F8D0554EA}" type="sibTrans" cxnId="{38C76D64-7D9F-43A2-BBCE-F36D273BF87C}">
      <dgm:prSet/>
      <dgm:spPr/>
      <dgm:t>
        <a:bodyPr/>
        <a:lstStyle/>
        <a:p>
          <a:endParaRPr lang="ru-RU"/>
        </a:p>
      </dgm:t>
    </dgm:pt>
    <dgm:pt modelId="{D70BE163-125C-47E6-A3BF-6578728F1341}">
      <dgm:prSet phldrT="[Текст]" custT="1"/>
      <dgm:spPr/>
      <dgm:t>
        <a:bodyPr/>
        <a:lstStyle/>
        <a:p>
          <a:r>
            <a:rPr lang="uk-UA" sz="1400" b="0" i="0" u="none" dirty="0" smtClean="0">
              <a:latin typeface="Monotype Corsiva" panose="03010101010201010101" pitchFamily="66" charset="0"/>
            </a:rPr>
            <a:t>Розглянути, чи стали доступними додаткові факти або інформація після дати оцінки управлінського персоналу;</a:t>
          </a:r>
          <a:endParaRPr lang="ru-RU" sz="1400" dirty="0">
            <a:latin typeface="Monotype Corsiva" panose="03010101010201010101" pitchFamily="66" charset="0"/>
          </a:endParaRPr>
        </a:p>
      </dgm:t>
    </dgm:pt>
    <dgm:pt modelId="{84E48C1C-DD83-4D89-9400-8E2737EE4A15}" type="parTrans" cxnId="{53CACF5A-E3B4-4DA1-8587-8DE99CB6F77F}">
      <dgm:prSet/>
      <dgm:spPr/>
      <dgm:t>
        <a:bodyPr/>
        <a:lstStyle/>
        <a:p>
          <a:endParaRPr lang="ru-RU"/>
        </a:p>
      </dgm:t>
    </dgm:pt>
    <dgm:pt modelId="{C05166A8-2293-45A9-9A40-9FB6FDD5A3A0}" type="sibTrans" cxnId="{53CACF5A-E3B4-4DA1-8587-8DE99CB6F77F}">
      <dgm:prSet/>
      <dgm:spPr/>
      <dgm:t>
        <a:bodyPr/>
        <a:lstStyle/>
        <a:p>
          <a:endParaRPr lang="ru-RU"/>
        </a:p>
      </dgm:t>
    </dgm:pt>
    <dgm:pt modelId="{E2D4FB7D-B09D-4101-88CC-EF8FE7BFB856}">
      <dgm:prSet phldrT="[Текст]" custT="1"/>
      <dgm:spPr/>
      <dgm:t>
        <a:bodyPr/>
        <a:lstStyle/>
        <a:p>
          <a:r>
            <a:rPr lang="uk-UA" sz="1200" b="0" i="0" u="none" dirty="0" smtClean="0">
              <a:latin typeface="Monotype Corsiva" panose="03010101010201010101" pitchFamily="66" charset="0"/>
            </a:rPr>
            <a:t>Зробити запит про письмові запевнення до управлінського персоналу та, до тих, кого наділено найвищими повноваженнями, стосовно їх планів майбутніх дій та здійсненності цих планів.</a:t>
          </a:r>
          <a:endParaRPr lang="ru-RU" sz="1200" dirty="0">
            <a:latin typeface="Monotype Corsiva" panose="03010101010201010101" pitchFamily="66" charset="0"/>
          </a:endParaRPr>
        </a:p>
      </dgm:t>
    </dgm:pt>
    <dgm:pt modelId="{4B8E8B73-17F2-4800-8A06-39945DCF90D5}" type="parTrans" cxnId="{66E1922B-B6B9-425D-9C04-B05EB6106BC8}">
      <dgm:prSet/>
      <dgm:spPr/>
      <dgm:t>
        <a:bodyPr/>
        <a:lstStyle/>
        <a:p>
          <a:endParaRPr lang="ru-RU"/>
        </a:p>
      </dgm:t>
    </dgm:pt>
    <dgm:pt modelId="{17B34332-21EC-410C-A6BF-616EE543CFFD}" type="sibTrans" cxnId="{66E1922B-B6B9-425D-9C04-B05EB6106BC8}">
      <dgm:prSet/>
      <dgm:spPr/>
      <dgm:t>
        <a:bodyPr/>
        <a:lstStyle/>
        <a:p>
          <a:endParaRPr lang="ru-RU"/>
        </a:p>
      </dgm:t>
    </dgm:pt>
    <dgm:pt modelId="{CE487D96-E205-4C66-BA47-382AB9082A1E}">
      <dgm:prSet phldrT="[Текст]" custT="1"/>
      <dgm:spPr/>
      <dgm:t>
        <a:bodyPr/>
        <a:lstStyle/>
        <a:p>
          <a:r>
            <a:rPr lang="uk-UA" sz="1100" b="0" i="0" u="none" dirty="0" smtClean="0">
              <a:latin typeface="Monotype Corsiva" panose="03010101010201010101" pitchFamily="66" charset="0"/>
            </a:rPr>
            <a:t>Якщо суб’єкт господарювання склав прогноз руху грошових коштів та аналіз прогнозу є значущим чинником при розгляді майбутнього результату подій або умов в оцінці планів управлінського персоналу щодо майбутніх дій</a:t>
          </a:r>
          <a:endParaRPr lang="ru-RU" sz="1100" dirty="0">
            <a:latin typeface="Monotype Corsiva" panose="03010101010201010101" pitchFamily="66" charset="0"/>
          </a:endParaRPr>
        </a:p>
      </dgm:t>
    </dgm:pt>
    <dgm:pt modelId="{EB485E83-D40B-4BD7-BFE7-365144E5B27E}" type="parTrans" cxnId="{28661418-2B72-4245-8149-139CFB37897C}">
      <dgm:prSet/>
      <dgm:spPr/>
      <dgm:t>
        <a:bodyPr/>
        <a:lstStyle/>
        <a:p>
          <a:endParaRPr lang="ru-RU"/>
        </a:p>
      </dgm:t>
    </dgm:pt>
    <dgm:pt modelId="{F1303EEA-D53A-46E7-B594-1322795F18BF}" type="sibTrans" cxnId="{28661418-2B72-4245-8149-139CFB37897C}">
      <dgm:prSet/>
      <dgm:spPr/>
      <dgm:t>
        <a:bodyPr/>
        <a:lstStyle/>
        <a:p>
          <a:endParaRPr lang="ru-RU"/>
        </a:p>
      </dgm:t>
    </dgm:pt>
    <dgm:pt modelId="{D5555697-CDCE-415B-B99F-B5299F915AFF}" type="pres">
      <dgm:prSet presAssocID="{32245BAA-3FC0-453E-97C0-A27D537DF24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5172A1F0-ABA2-4452-8091-A36A735E9336}" type="pres">
      <dgm:prSet presAssocID="{47D0BCAB-7227-4E1C-84A1-A75987B319CE}" presName="hierRoot1" presStyleCnt="0">
        <dgm:presLayoutVars>
          <dgm:hierBranch val="init"/>
        </dgm:presLayoutVars>
      </dgm:prSet>
      <dgm:spPr/>
    </dgm:pt>
    <dgm:pt modelId="{82371282-E8F4-46CD-A04C-B91EF622DCA9}" type="pres">
      <dgm:prSet presAssocID="{47D0BCAB-7227-4E1C-84A1-A75987B319CE}" presName="rootComposite1" presStyleCnt="0"/>
      <dgm:spPr/>
    </dgm:pt>
    <dgm:pt modelId="{983FFAD9-252F-4B06-9256-75C39D32AA95}" type="pres">
      <dgm:prSet presAssocID="{47D0BCAB-7227-4E1C-84A1-A75987B319C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4E885EE-0C3C-4EFD-B358-746AC984EBCE}" type="pres">
      <dgm:prSet presAssocID="{47D0BCAB-7227-4E1C-84A1-A75987B319CE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CB6BF72-3771-4395-B2AE-BA9722AAD8B9}" type="pres">
      <dgm:prSet presAssocID="{47D0BCAB-7227-4E1C-84A1-A75987B319CE}" presName="hierChild2" presStyleCnt="0"/>
      <dgm:spPr/>
    </dgm:pt>
    <dgm:pt modelId="{62A05B8A-E19A-484A-81E6-A59100395D32}" type="pres">
      <dgm:prSet presAssocID="{D4D754AA-A98B-4AF2-B78F-EFBC77C52701}" presName="Name64" presStyleLbl="parChTrans1D2" presStyleIdx="0" presStyleCnt="5"/>
      <dgm:spPr/>
      <dgm:t>
        <a:bodyPr/>
        <a:lstStyle/>
        <a:p>
          <a:endParaRPr lang="ru-RU"/>
        </a:p>
      </dgm:t>
    </dgm:pt>
    <dgm:pt modelId="{38989A1D-A9C2-442F-80BF-662802D29434}" type="pres">
      <dgm:prSet presAssocID="{FEB049C0-59BC-46E5-A963-E971D0856C0F}" presName="hierRoot2" presStyleCnt="0">
        <dgm:presLayoutVars>
          <dgm:hierBranch val="init"/>
        </dgm:presLayoutVars>
      </dgm:prSet>
      <dgm:spPr/>
    </dgm:pt>
    <dgm:pt modelId="{896DF070-C772-461F-9F83-A0680B386B22}" type="pres">
      <dgm:prSet presAssocID="{FEB049C0-59BC-46E5-A963-E971D0856C0F}" presName="rootComposite" presStyleCnt="0"/>
      <dgm:spPr/>
    </dgm:pt>
    <dgm:pt modelId="{1B727A65-E78A-48A8-86C8-21F272C0722C}" type="pres">
      <dgm:prSet presAssocID="{FEB049C0-59BC-46E5-A963-E971D0856C0F}" presName="rootText" presStyleLbl="node2" presStyleIdx="0" presStyleCnt="5" custScaleX="128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C8ADA45-667C-4CA0-903B-2393D2036B30}" type="pres">
      <dgm:prSet presAssocID="{FEB049C0-59BC-46E5-A963-E971D0856C0F}" presName="rootConnector" presStyleLbl="node2" presStyleIdx="0" presStyleCnt="5"/>
      <dgm:spPr/>
      <dgm:t>
        <a:bodyPr/>
        <a:lstStyle/>
        <a:p>
          <a:endParaRPr lang="ru-RU"/>
        </a:p>
      </dgm:t>
    </dgm:pt>
    <dgm:pt modelId="{0872F25B-5254-4A1E-A4D5-ABCE3BCF2F8F}" type="pres">
      <dgm:prSet presAssocID="{FEB049C0-59BC-46E5-A963-E971D0856C0F}" presName="hierChild4" presStyleCnt="0"/>
      <dgm:spPr/>
    </dgm:pt>
    <dgm:pt modelId="{F1C9C60C-9022-4CD8-9C8F-D7EE834FB133}" type="pres">
      <dgm:prSet presAssocID="{FEB049C0-59BC-46E5-A963-E971D0856C0F}" presName="hierChild5" presStyleCnt="0"/>
      <dgm:spPr/>
    </dgm:pt>
    <dgm:pt modelId="{5B9CB2C5-CC65-4CA1-93AF-0C1CBEBDB96D}" type="pres">
      <dgm:prSet presAssocID="{7A7EB564-D989-4117-83AE-8FFE9EA64C77}" presName="Name64" presStyleLbl="parChTrans1D2" presStyleIdx="1" presStyleCnt="5"/>
      <dgm:spPr/>
      <dgm:t>
        <a:bodyPr/>
        <a:lstStyle/>
        <a:p>
          <a:endParaRPr lang="ru-RU"/>
        </a:p>
      </dgm:t>
    </dgm:pt>
    <dgm:pt modelId="{4170E404-68E0-4ED1-A572-50E6CDF690F3}" type="pres">
      <dgm:prSet presAssocID="{C6A0AB54-6B33-48C5-8E54-D4D4AEDAA06D}" presName="hierRoot2" presStyleCnt="0">
        <dgm:presLayoutVars>
          <dgm:hierBranch val="init"/>
        </dgm:presLayoutVars>
      </dgm:prSet>
      <dgm:spPr/>
    </dgm:pt>
    <dgm:pt modelId="{34E836F6-DD36-4A51-B1B7-3364485B9BF5}" type="pres">
      <dgm:prSet presAssocID="{C6A0AB54-6B33-48C5-8E54-D4D4AEDAA06D}" presName="rootComposite" presStyleCnt="0"/>
      <dgm:spPr/>
    </dgm:pt>
    <dgm:pt modelId="{27DC9C59-2A1C-4663-9B23-6E4C9CF3A1C2}" type="pres">
      <dgm:prSet presAssocID="{C6A0AB54-6B33-48C5-8E54-D4D4AEDAA06D}" presName="rootText" presStyleLbl="node2" presStyleIdx="1" presStyleCnt="5" custScaleX="128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FED55-3ECA-4F40-B6D9-3CB1C561BB20}" type="pres">
      <dgm:prSet presAssocID="{C6A0AB54-6B33-48C5-8E54-D4D4AEDAA06D}" presName="rootConnector" presStyleLbl="node2" presStyleIdx="1" presStyleCnt="5"/>
      <dgm:spPr/>
      <dgm:t>
        <a:bodyPr/>
        <a:lstStyle/>
        <a:p>
          <a:endParaRPr lang="ru-RU"/>
        </a:p>
      </dgm:t>
    </dgm:pt>
    <dgm:pt modelId="{EDAA326D-528E-4F74-924C-4E7B393F841D}" type="pres">
      <dgm:prSet presAssocID="{C6A0AB54-6B33-48C5-8E54-D4D4AEDAA06D}" presName="hierChild4" presStyleCnt="0"/>
      <dgm:spPr/>
    </dgm:pt>
    <dgm:pt modelId="{B445C35E-CE85-46F4-BD76-6850CC5F487B}" type="pres">
      <dgm:prSet presAssocID="{C6A0AB54-6B33-48C5-8E54-D4D4AEDAA06D}" presName="hierChild5" presStyleCnt="0"/>
      <dgm:spPr/>
    </dgm:pt>
    <dgm:pt modelId="{343EBC4C-2228-4407-BC32-54880EFF852E}" type="pres">
      <dgm:prSet presAssocID="{84E48C1C-DD83-4D89-9400-8E2737EE4A15}" presName="Name64" presStyleLbl="parChTrans1D2" presStyleIdx="2" presStyleCnt="5"/>
      <dgm:spPr/>
      <dgm:t>
        <a:bodyPr/>
        <a:lstStyle/>
        <a:p>
          <a:endParaRPr lang="ru-RU"/>
        </a:p>
      </dgm:t>
    </dgm:pt>
    <dgm:pt modelId="{0A27A515-E656-4D9F-8AD5-44FE07BFEB56}" type="pres">
      <dgm:prSet presAssocID="{D70BE163-125C-47E6-A3BF-6578728F1341}" presName="hierRoot2" presStyleCnt="0">
        <dgm:presLayoutVars>
          <dgm:hierBranch val="init"/>
        </dgm:presLayoutVars>
      </dgm:prSet>
      <dgm:spPr/>
    </dgm:pt>
    <dgm:pt modelId="{42EEA643-F6FA-4631-8EFE-8BDAEB9F44E3}" type="pres">
      <dgm:prSet presAssocID="{D70BE163-125C-47E6-A3BF-6578728F1341}" presName="rootComposite" presStyleCnt="0"/>
      <dgm:spPr/>
    </dgm:pt>
    <dgm:pt modelId="{60C9ABD9-E370-432A-A28A-14E94E2AC087}" type="pres">
      <dgm:prSet presAssocID="{D70BE163-125C-47E6-A3BF-6578728F1341}" presName="rootText" presStyleLbl="node2" presStyleIdx="2" presStyleCnt="5" custScaleX="128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34FEF4A-C83D-4C44-8F29-98D2FCD28016}" type="pres">
      <dgm:prSet presAssocID="{D70BE163-125C-47E6-A3BF-6578728F1341}" presName="rootConnector" presStyleLbl="node2" presStyleIdx="2" presStyleCnt="5"/>
      <dgm:spPr/>
      <dgm:t>
        <a:bodyPr/>
        <a:lstStyle/>
        <a:p>
          <a:endParaRPr lang="ru-RU"/>
        </a:p>
      </dgm:t>
    </dgm:pt>
    <dgm:pt modelId="{BEB9BDCA-ABEB-46F1-A0AF-98E1E111FA4D}" type="pres">
      <dgm:prSet presAssocID="{D70BE163-125C-47E6-A3BF-6578728F1341}" presName="hierChild4" presStyleCnt="0"/>
      <dgm:spPr/>
    </dgm:pt>
    <dgm:pt modelId="{3DA24B91-3AC5-4D4A-B53C-5072D6956387}" type="pres">
      <dgm:prSet presAssocID="{D70BE163-125C-47E6-A3BF-6578728F1341}" presName="hierChild5" presStyleCnt="0"/>
      <dgm:spPr/>
    </dgm:pt>
    <dgm:pt modelId="{EE01ED85-5D03-4669-B6EC-9E7B4E8E0AED}" type="pres">
      <dgm:prSet presAssocID="{4B8E8B73-17F2-4800-8A06-39945DCF90D5}" presName="Name64" presStyleLbl="parChTrans1D2" presStyleIdx="3" presStyleCnt="5"/>
      <dgm:spPr/>
      <dgm:t>
        <a:bodyPr/>
        <a:lstStyle/>
        <a:p>
          <a:endParaRPr lang="ru-RU"/>
        </a:p>
      </dgm:t>
    </dgm:pt>
    <dgm:pt modelId="{E8064942-9E04-4757-90D3-3C6D7FB075AD}" type="pres">
      <dgm:prSet presAssocID="{E2D4FB7D-B09D-4101-88CC-EF8FE7BFB856}" presName="hierRoot2" presStyleCnt="0">
        <dgm:presLayoutVars>
          <dgm:hierBranch val="init"/>
        </dgm:presLayoutVars>
      </dgm:prSet>
      <dgm:spPr/>
    </dgm:pt>
    <dgm:pt modelId="{32410FD6-6484-4C7B-9FAB-6753979FFE29}" type="pres">
      <dgm:prSet presAssocID="{E2D4FB7D-B09D-4101-88CC-EF8FE7BFB856}" presName="rootComposite" presStyleCnt="0"/>
      <dgm:spPr/>
    </dgm:pt>
    <dgm:pt modelId="{E6CBB981-51ED-42D9-B603-490B9B87C856}" type="pres">
      <dgm:prSet presAssocID="{E2D4FB7D-B09D-4101-88CC-EF8FE7BFB856}" presName="rootText" presStyleLbl="node2" presStyleIdx="3" presStyleCnt="5" custScaleX="128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5EF06E-45AA-4F20-A413-28F4BCA7C628}" type="pres">
      <dgm:prSet presAssocID="{E2D4FB7D-B09D-4101-88CC-EF8FE7BFB856}" presName="rootConnector" presStyleLbl="node2" presStyleIdx="3" presStyleCnt="5"/>
      <dgm:spPr/>
      <dgm:t>
        <a:bodyPr/>
        <a:lstStyle/>
        <a:p>
          <a:endParaRPr lang="ru-RU"/>
        </a:p>
      </dgm:t>
    </dgm:pt>
    <dgm:pt modelId="{7896394F-B108-463A-A8AE-6F1BCADD58F5}" type="pres">
      <dgm:prSet presAssocID="{E2D4FB7D-B09D-4101-88CC-EF8FE7BFB856}" presName="hierChild4" presStyleCnt="0"/>
      <dgm:spPr/>
    </dgm:pt>
    <dgm:pt modelId="{17A0D9CF-498F-4F90-80DD-E0EB9C90F4FA}" type="pres">
      <dgm:prSet presAssocID="{E2D4FB7D-B09D-4101-88CC-EF8FE7BFB856}" presName="hierChild5" presStyleCnt="0"/>
      <dgm:spPr/>
    </dgm:pt>
    <dgm:pt modelId="{22AF5B18-794E-4A83-A8E7-04E5A786C2E9}" type="pres">
      <dgm:prSet presAssocID="{EB485E83-D40B-4BD7-BFE7-365144E5B27E}" presName="Name64" presStyleLbl="parChTrans1D2" presStyleIdx="4" presStyleCnt="5"/>
      <dgm:spPr/>
      <dgm:t>
        <a:bodyPr/>
        <a:lstStyle/>
        <a:p>
          <a:endParaRPr lang="ru-RU"/>
        </a:p>
      </dgm:t>
    </dgm:pt>
    <dgm:pt modelId="{ECA52952-0780-4584-9915-6DC30AFF1FD7}" type="pres">
      <dgm:prSet presAssocID="{CE487D96-E205-4C66-BA47-382AB9082A1E}" presName="hierRoot2" presStyleCnt="0">
        <dgm:presLayoutVars>
          <dgm:hierBranch val="init"/>
        </dgm:presLayoutVars>
      </dgm:prSet>
      <dgm:spPr/>
    </dgm:pt>
    <dgm:pt modelId="{F73F4AD6-ECC8-44D1-961C-AFBB2A4A25F6}" type="pres">
      <dgm:prSet presAssocID="{CE487D96-E205-4C66-BA47-382AB9082A1E}" presName="rootComposite" presStyleCnt="0"/>
      <dgm:spPr/>
    </dgm:pt>
    <dgm:pt modelId="{E39A1DDC-DCFC-4058-8A7B-00259C03A351}" type="pres">
      <dgm:prSet presAssocID="{CE487D96-E205-4C66-BA47-382AB9082A1E}" presName="rootText" presStyleLbl="node2" presStyleIdx="4" presStyleCnt="5" custScaleX="12827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A8942F-7D2D-4465-8F31-00F1F3C144A7}" type="pres">
      <dgm:prSet presAssocID="{CE487D96-E205-4C66-BA47-382AB9082A1E}" presName="rootConnector" presStyleLbl="node2" presStyleIdx="4" presStyleCnt="5"/>
      <dgm:spPr/>
      <dgm:t>
        <a:bodyPr/>
        <a:lstStyle/>
        <a:p>
          <a:endParaRPr lang="ru-RU"/>
        </a:p>
      </dgm:t>
    </dgm:pt>
    <dgm:pt modelId="{5F676AD9-90B2-4959-B79F-338027794770}" type="pres">
      <dgm:prSet presAssocID="{CE487D96-E205-4C66-BA47-382AB9082A1E}" presName="hierChild4" presStyleCnt="0"/>
      <dgm:spPr/>
    </dgm:pt>
    <dgm:pt modelId="{D1B3C8B0-6C8F-4CDE-9F4E-1E027E047600}" type="pres">
      <dgm:prSet presAssocID="{36C0EA98-D736-4B79-8090-B023F360060B}" presName="Name64" presStyleLbl="parChTrans1D3" presStyleIdx="0" presStyleCnt="2"/>
      <dgm:spPr/>
      <dgm:t>
        <a:bodyPr/>
        <a:lstStyle/>
        <a:p>
          <a:endParaRPr lang="ru-RU"/>
        </a:p>
      </dgm:t>
    </dgm:pt>
    <dgm:pt modelId="{67A349FC-B2F5-4D3E-A313-A860310C2F41}" type="pres">
      <dgm:prSet presAssocID="{FC9458B9-62AD-431D-AFC8-62B5DCD7FBBB}" presName="hierRoot2" presStyleCnt="0">
        <dgm:presLayoutVars>
          <dgm:hierBranch val="init"/>
        </dgm:presLayoutVars>
      </dgm:prSet>
      <dgm:spPr/>
    </dgm:pt>
    <dgm:pt modelId="{EF81B5E1-AC8C-41D4-8602-A8241ED274C3}" type="pres">
      <dgm:prSet presAssocID="{FC9458B9-62AD-431D-AFC8-62B5DCD7FBBB}" presName="rootComposite" presStyleCnt="0"/>
      <dgm:spPr/>
    </dgm:pt>
    <dgm:pt modelId="{F5C14025-3B7C-4F6F-91AB-5382CBDB0390}" type="pres">
      <dgm:prSet presAssocID="{FC9458B9-62AD-431D-AFC8-62B5DCD7FBBB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F6691D-A16B-4194-82B7-DA46168A0F20}" type="pres">
      <dgm:prSet presAssocID="{FC9458B9-62AD-431D-AFC8-62B5DCD7FBBB}" presName="rootConnector" presStyleLbl="node3" presStyleIdx="0" presStyleCnt="2"/>
      <dgm:spPr/>
      <dgm:t>
        <a:bodyPr/>
        <a:lstStyle/>
        <a:p>
          <a:endParaRPr lang="ru-RU"/>
        </a:p>
      </dgm:t>
    </dgm:pt>
    <dgm:pt modelId="{A2D3BA67-CD73-458B-A373-FCFBB55A2F1B}" type="pres">
      <dgm:prSet presAssocID="{FC9458B9-62AD-431D-AFC8-62B5DCD7FBBB}" presName="hierChild4" presStyleCnt="0"/>
      <dgm:spPr/>
    </dgm:pt>
    <dgm:pt modelId="{A4868A9D-57D5-4A0A-8E1F-DFBC7F2C4AD5}" type="pres">
      <dgm:prSet presAssocID="{FC9458B9-62AD-431D-AFC8-62B5DCD7FBBB}" presName="hierChild5" presStyleCnt="0"/>
      <dgm:spPr/>
    </dgm:pt>
    <dgm:pt modelId="{90937A0B-4433-43A3-94DE-E6ED773AFC4E}" type="pres">
      <dgm:prSet presAssocID="{C5AC8C51-B823-476F-B801-A69033D3A7B5}" presName="Name64" presStyleLbl="parChTrans1D3" presStyleIdx="1" presStyleCnt="2"/>
      <dgm:spPr/>
      <dgm:t>
        <a:bodyPr/>
        <a:lstStyle/>
        <a:p>
          <a:endParaRPr lang="ru-RU"/>
        </a:p>
      </dgm:t>
    </dgm:pt>
    <dgm:pt modelId="{3D020844-F432-4226-A013-875CDB705D2C}" type="pres">
      <dgm:prSet presAssocID="{9ED22D7A-B2F7-4948-B36D-F408558815EB}" presName="hierRoot2" presStyleCnt="0">
        <dgm:presLayoutVars>
          <dgm:hierBranch val="init"/>
        </dgm:presLayoutVars>
      </dgm:prSet>
      <dgm:spPr/>
    </dgm:pt>
    <dgm:pt modelId="{33A134D2-5358-48F7-A1D6-96D484F351A2}" type="pres">
      <dgm:prSet presAssocID="{9ED22D7A-B2F7-4948-B36D-F408558815EB}" presName="rootComposite" presStyleCnt="0"/>
      <dgm:spPr/>
    </dgm:pt>
    <dgm:pt modelId="{0ABDDBF0-88AE-44D4-B582-F851D9EEA651}" type="pres">
      <dgm:prSet presAssocID="{9ED22D7A-B2F7-4948-B36D-F408558815EB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A2688B3-CD8E-422E-A54A-6C3195179239}" type="pres">
      <dgm:prSet presAssocID="{9ED22D7A-B2F7-4948-B36D-F408558815EB}" presName="rootConnector" presStyleLbl="node3" presStyleIdx="1" presStyleCnt="2"/>
      <dgm:spPr/>
      <dgm:t>
        <a:bodyPr/>
        <a:lstStyle/>
        <a:p>
          <a:endParaRPr lang="ru-RU"/>
        </a:p>
      </dgm:t>
    </dgm:pt>
    <dgm:pt modelId="{AEFA8339-26E4-42CE-AA80-AE8AD9E58F6B}" type="pres">
      <dgm:prSet presAssocID="{9ED22D7A-B2F7-4948-B36D-F408558815EB}" presName="hierChild4" presStyleCnt="0"/>
      <dgm:spPr/>
    </dgm:pt>
    <dgm:pt modelId="{EC586D96-6D19-4229-9756-E1214F96A660}" type="pres">
      <dgm:prSet presAssocID="{9ED22D7A-B2F7-4948-B36D-F408558815EB}" presName="hierChild5" presStyleCnt="0"/>
      <dgm:spPr/>
    </dgm:pt>
    <dgm:pt modelId="{12A7E6E8-C806-4551-A086-1DC52E9E630B}" type="pres">
      <dgm:prSet presAssocID="{CE487D96-E205-4C66-BA47-382AB9082A1E}" presName="hierChild5" presStyleCnt="0"/>
      <dgm:spPr/>
    </dgm:pt>
    <dgm:pt modelId="{8725B30D-86C3-45F1-8046-B61F78468155}" type="pres">
      <dgm:prSet presAssocID="{47D0BCAB-7227-4E1C-84A1-A75987B319CE}" presName="hierChild3" presStyleCnt="0"/>
      <dgm:spPr/>
    </dgm:pt>
  </dgm:ptLst>
  <dgm:cxnLst>
    <dgm:cxn modelId="{542C47D9-B289-4920-9878-62FFB45CF64D}" type="presOf" srcId="{47D0BCAB-7227-4E1C-84A1-A75987B319CE}" destId="{983FFAD9-252F-4B06-9256-75C39D32AA95}" srcOrd="0" destOrd="0" presId="urn:microsoft.com/office/officeart/2009/3/layout/HorizontalOrganizationChart"/>
    <dgm:cxn modelId="{C17B2D9F-3D1E-465B-B091-DDC98077CA8E}" type="presOf" srcId="{84E48C1C-DD83-4D89-9400-8E2737EE4A15}" destId="{343EBC4C-2228-4407-BC32-54880EFF852E}" srcOrd="0" destOrd="0" presId="urn:microsoft.com/office/officeart/2009/3/layout/HorizontalOrganizationChart"/>
    <dgm:cxn modelId="{BF5B53E9-E90F-41C9-9813-A482C84D2128}" type="presOf" srcId="{D70BE163-125C-47E6-A3BF-6578728F1341}" destId="{B34FEF4A-C83D-4C44-8F29-98D2FCD28016}" srcOrd="1" destOrd="0" presId="urn:microsoft.com/office/officeart/2009/3/layout/HorizontalOrganizationChart"/>
    <dgm:cxn modelId="{C10DD64C-6A3E-46A0-9D2C-D06038C97DE2}" type="presOf" srcId="{C5AC8C51-B823-476F-B801-A69033D3A7B5}" destId="{90937A0B-4433-43A3-94DE-E6ED773AFC4E}" srcOrd="0" destOrd="0" presId="urn:microsoft.com/office/officeart/2009/3/layout/HorizontalOrganizationChart"/>
    <dgm:cxn modelId="{A13DCCEA-90EC-42A1-A8ED-1F80BB36609D}" type="presOf" srcId="{EB485E83-D40B-4BD7-BFE7-365144E5B27E}" destId="{22AF5B18-794E-4A83-A8E7-04E5A786C2E9}" srcOrd="0" destOrd="0" presId="urn:microsoft.com/office/officeart/2009/3/layout/HorizontalOrganizationChart"/>
    <dgm:cxn modelId="{E12D1A53-E5CA-4E51-9C8E-67BEF89F2238}" type="presOf" srcId="{7A7EB564-D989-4117-83AE-8FFE9EA64C77}" destId="{5B9CB2C5-CC65-4CA1-93AF-0C1CBEBDB96D}" srcOrd="0" destOrd="0" presId="urn:microsoft.com/office/officeart/2009/3/layout/HorizontalOrganizationChart"/>
    <dgm:cxn modelId="{DE65D0FD-1953-4A36-8B2E-4B0287A50C9C}" type="presOf" srcId="{CE487D96-E205-4C66-BA47-382AB9082A1E}" destId="{5DA8942F-7D2D-4465-8F31-00F1F3C144A7}" srcOrd="1" destOrd="0" presId="urn:microsoft.com/office/officeart/2009/3/layout/HorizontalOrganizationChart"/>
    <dgm:cxn modelId="{8BFA0B57-C3E9-4018-BF1F-BF6DF86CE379}" type="presOf" srcId="{4B8E8B73-17F2-4800-8A06-39945DCF90D5}" destId="{EE01ED85-5D03-4669-B6EC-9E7B4E8E0AED}" srcOrd="0" destOrd="0" presId="urn:microsoft.com/office/officeart/2009/3/layout/HorizontalOrganizationChart"/>
    <dgm:cxn modelId="{26BABC8F-95A0-4E32-AEEF-8C672012FC6C}" type="presOf" srcId="{D4D754AA-A98B-4AF2-B78F-EFBC77C52701}" destId="{62A05B8A-E19A-484A-81E6-A59100395D32}" srcOrd="0" destOrd="0" presId="urn:microsoft.com/office/officeart/2009/3/layout/HorizontalOrganizationChart"/>
    <dgm:cxn modelId="{EAFFA4FD-A09D-42BF-AFEF-7A3AF2025852}" type="presOf" srcId="{D70BE163-125C-47E6-A3BF-6578728F1341}" destId="{60C9ABD9-E370-432A-A28A-14E94E2AC087}" srcOrd="0" destOrd="0" presId="urn:microsoft.com/office/officeart/2009/3/layout/HorizontalOrganizationChart"/>
    <dgm:cxn modelId="{6200C7AE-9698-4D7C-B640-80FE9F6C6489}" type="presOf" srcId="{C6A0AB54-6B33-48C5-8E54-D4D4AEDAA06D}" destId="{5DAFED55-3ECA-4F40-B6D9-3CB1C561BB20}" srcOrd="1" destOrd="0" presId="urn:microsoft.com/office/officeart/2009/3/layout/HorizontalOrganizationChart"/>
    <dgm:cxn modelId="{9FCBD4E9-4AA0-4DD1-8A7B-1E1FFE99DDAC}" type="presOf" srcId="{9ED22D7A-B2F7-4948-B36D-F408558815EB}" destId="{0ABDDBF0-88AE-44D4-B582-F851D9EEA651}" srcOrd="0" destOrd="0" presId="urn:microsoft.com/office/officeart/2009/3/layout/HorizontalOrganizationChart"/>
    <dgm:cxn modelId="{38C76D64-7D9F-43A2-BBCE-F36D273BF87C}" srcId="{47D0BCAB-7227-4E1C-84A1-A75987B319CE}" destId="{C6A0AB54-6B33-48C5-8E54-D4D4AEDAA06D}" srcOrd="1" destOrd="0" parTransId="{7A7EB564-D989-4117-83AE-8FFE9EA64C77}" sibTransId="{3221E70C-A99E-4081-B513-A79F8D0554EA}"/>
    <dgm:cxn modelId="{D3524735-3042-4406-8E58-5136EB6BB148}" type="presOf" srcId="{36C0EA98-D736-4B79-8090-B023F360060B}" destId="{D1B3C8B0-6C8F-4CDE-9F4E-1E027E047600}" srcOrd="0" destOrd="0" presId="urn:microsoft.com/office/officeart/2009/3/layout/HorizontalOrganizationChart"/>
    <dgm:cxn modelId="{A1CAE5C5-F2EB-4B13-9B50-0906C5FA98E3}" type="presOf" srcId="{47D0BCAB-7227-4E1C-84A1-A75987B319CE}" destId="{F4E885EE-0C3C-4EFD-B358-746AC984EBCE}" srcOrd="1" destOrd="0" presId="urn:microsoft.com/office/officeart/2009/3/layout/HorizontalOrganizationChart"/>
    <dgm:cxn modelId="{28661418-2B72-4245-8149-139CFB37897C}" srcId="{47D0BCAB-7227-4E1C-84A1-A75987B319CE}" destId="{CE487D96-E205-4C66-BA47-382AB9082A1E}" srcOrd="4" destOrd="0" parTransId="{EB485E83-D40B-4BD7-BFE7-365144E5B27E}" sibTransId="{F1303EEA-D53A-46E7-B594-1322795F18BF}"/>
    <dgm:cxn modelId="{DCD60DF9-C931-4805-BAB7-90403BDFD6C3}" type="presOf" srcId="{CE487D96-E205-4C66-BA47-382AB9082A1E}" destId="{E39A1DDC-DCFC-4058-8A7B-00259C03A351}" srcOrd="0" destOrd="0" presId="urn:microsoft.com/office/officeart/2009/3/layout/HorizontalOrganizationChart"/>
    <dgm:cxn modelId="{53CACF5A-E3B4-4DA1-8587-8DE99CB6F77F}" srcId="{47D0BCAB-7227-4E1C-84A1-A75987B319CE}" destId="{D70BE163-125C-47E6-A3BF-6578728F1341}" srcOrd="2" destOrd="0" parTransId="{84E48C1C-DD83-4D89-9400-8E2737EE4A15}" sibTransId="{C05166A8-2293-45A9-9A40-9FB6FDD5A3A0}"/>
    <dgm:cxn modelId="{03D2F5E7-D389-4B93-AD20-3A98B595C41C}" srcId="{CE487D96-E205-4C66-BA47-382AB9082A1E}" destId="{FC9458B9-62AD-431D-AFC8-62B5DCD7FBBB}" srcOrd="0" destOrd="0" parTransId="{36C0EA98-D736-4B79-8090-B023F360060B}" sibTransId="{BB5A0953-1600-4A84-BF20-A953FDD84AEA}"/>
    <dgm:cxn modelId="{AFEE6F21-3BFE-4F58-A1CB-409E828E540E}" type="presOf" srcId="{FC9458B9-62AD-431D-AFC8-62B5DCD7FBBB}" destId="{F5C14025-3B7C-4F6F-91AB-5382CBDB0390}" srcOrd="0" destOrd="0" presId="urn:microsoft.com/office/officeart/2009/3/layout/HorizontalOrganizationChart"/>
    <dgm:cxn modelId="{F6649F09-7155-454C-93B4-984681C263BE}" type="presOf" srcId="{9ED22D7A-B2F7-4948-B36D-F408558815EB}" destId="{FA2688B3-CD8E-422E-A54A-6C3195179239}" srcOrd="1" destOrd="0" presId="urn:microsoft.com/office/officeart/2009/3/layout/HorizontalOrganizationChart"/>
    <dgm:cxn modelId="{34E90B09-A25B-45E9-8471-45D7736C1E97}" type="presOf" srcId="{FEB049C0-59BC-46E5-A963-E971D0856C0F}" destId="{1B727A65-E78A-48A8-86C8-21F272C0722C}" srcOrd="0" destOrd="0" presId="urn:microsoft.com/office/officeart/2009/3/layout/HorizontalOrganizationChart"/>
    <dgm:cxn modelId="{78CF3A67-D6A6-4B50-906A-68B6B9C98ABB}" type="presOf" srcId="{FEB049C0-59BC-46E5-A963-E971D0856C0F}" destId="{1C8ADA45-667C-4CA0-903B-2393D2036B30}" srcOrd="1" destOrd="0" presId="urn:microsoft.com/office/officeart/2009/3/layout/HorizontalOrganizationChart"/>
    <dgm:cxn modelId="{66E46430-24CD-4440-91C8-5B041D813176}" type="presOf" srcId="{32245BAA-3FC0-453E-97C0-A27D537DF246}" destId="{D5555697-CDCE-415B-B99F-B5299F915AFF}" srcOrd="0" destOrd="0" presId="urn:microsoft.com/office/officeart/2009/3/layout/HorizontalOrganizationChart"/>
    <dgm:cxn modelId="{0160DA8B-F12C-45F6-A542-6967AD82527B}" type="presOf" srcId="{FC9458B9-62AD-431D-AFC8-62B5DCD7FBBB}" destId="{D8F6691D-A16B-4194-82B7-DA46168A0F20}" srcOrd="1" destOrd="0" presId="urn:microsoft.com/office/officeart/2009/3/layout/HorizontalOrganizationChart"/>
    <dgm:cxn modelId="{0FC38AD8-0116-4C48-86B8-08C2D3652553}" srcId="{47D0BCAB-7227-4E1C-84A1-A75987B319CE}" destId="{FEB049C0-59BC-46E5-A963-E971D0856C0F}" srcOrd="0" destOrd="0" parTransId="{D4D754AA-A98B-4AF2-B78F-EFBC77C52701}" sibTransId="{32E5619F-BD6E-4899-A034-1515DCC97E93}"/>
    <dgm:cxn modelId="{5E7DFF91-298B-47EB-9967-60A93808AE09}" srcId="{32245BAA-3FC0-453E-97C0-A27D537DF246}" destId="{47D0BCAB-7227-4E1C-84A1-A75987B319CE}" srcOrd="0" destOrd="0" parTransId="{58534731-3113-4606-822F-521383EF26D1}" sibTransId="{7CB96B3E-B3D9-48D0-9806-C78FA819C858}"/>
    <dgm:cxn modelId="{DA202C50-368B-4AAF-9018-F88E740550C2}" srcId="{CE487D96-E205-4C66-BA47-382AB9082A1E}" destId="{9ED22D7A-B2F7-4948-B36D-F408558815EB}" srcOrd="1" destOrd="0" parTransId="{C5AC8C51-B823-476F-B801-A69033D3A7B5}" sibTransId="{5716AD50-402A-48EA-85B7-FEE82484D587}"/>
    <dgm:cxn modelId="{520F32EE-1078-4601-B490-D654456DD923}" type="presOf" srcId="{E2D4FB7D-B09D-4101-88CC-EF8FE7BFB856}" destId="{BD5EF06E-45AA-4F20-A413-28F4BCA7C628}" srcOrd="1" destOrd="0" presId="urn:microsoft.com/office/officeart/2009/3/layout/HorizontalOrganizationChart"/>
    <dgm:cxn modelId="{B31D395A-2E2C-4E61-B794-FB7FA4D2F642}" type="presOf" srcId="{E2D4FB7D-B09D-4101-88CC-EF8FE7BFB856}" destId="{E6CBB981-51ED-42D9-B603-490B9B87C856}" srcOrd="0" destOrd="0" presId="urn:microsoft.com/office/officeart/2009/3/layout/HorizontalOrganizationChart"/>
    <dgm:cxn modelId="{66E1922B-B6B9-425D-9C04-B05EB6106BC8}" srcId="{47D0BCAB-7227-4E1C-84A1-A75987B319CE}" destId="{E2D4FB7D-B09D-4101-88CC-EF8FE7BFB856}" srcOrd="3" destOrd="0" parTransId="{4B8E8B73-17F2-4800-8A06-39945DCF90D5}" sibTransId="{17B34332-21EC-410C-A6BF-616EE543CFFD}"/>
    <dgm:cxn modelId="{ECDD65B4-4CB4-450C-A586-533586FD2AE0}" type="presOf" srcId="{C6A0AB54-6B33-48C5-8E54-D4D4AEDAA06D}" destId="{27DC9C59-2A1C-4663-9B23-6E4C9CF3A1C2}" srcOrd="0" destOrd="0" presId="urn:microsoft.com/office/officeart/2009/3/layout/HorizontalOrganizationChart"/>
    <dgm:cxn modelId="{8BA8048B-C6D1-4D41-8961-5EEB14914882}" type="presParOf" srcId="{D5555697-CDCE-415B-B99F-B5299F915AFF}" destId="{5172A1F0-ABA2-4452-8091-A36A735E9336}" srcOrd="0" destOrd="0" presId="urn:microsoft.com/office/officeart/2009/3/layout/HorizontalOrganizationChart"/>
    <dgm:cxn modelId="{52AA403C-2592-405D-876D-C8CB2C2EEC2F}" type="presParOf" srcId="{5172A1F0-ABA2-4452-8091-A36A735E9336}" destId="{82371282-E8F4-46CD-A04C-B91EF622DCA9}" srcOrd="0" destOrd="0" presId="urn:microsoft.com/office/officeart/2009/3/layout/HorizontalOrganizationChart"/>
    <dgm:cxn modelId="{BE49B951-2BC7-4019-B8B4-6639C8B3BCD6}" type="presParOf" srcId="{82371282-E8F4-46CD-A04C-B91EF622DCA9}" destId="{983FFAD9-252F-4B06-9256-75C39D32AA95}" srcOrd="0" destOrd="0" presId="urn:microsoft.com/office/officeart/2009/3/layout/HorizontalOrganizationChart"/>
    <dgm:cxn modelId="{9856FE4D-1A33-43C4-9DD7-A21D568F366C}" type="presParOf" srcId="{82371282-E8F4-46CD-A04C-B91EF622DCA9}" destId="{F4E885EE-0C3C-4EFD-B358-746AC984EBCE}" srcOrd="1" destOrd="0" presId="urn:microsoft.com/office/officeart/2009/3/layout/HorizontalOrganizationChart"/>
    <dgm:cxn modelId="{9235D4C5-7308-4AAC-93E0-6B48759113C6}" type="presParOf" srcId="{5172A1F0-ABA2-4452-8091-A36A735E9336}" destId="{ECB6BF72-3771-4395-B2AE-BA9722AAD8B9}" srcOrd="1" destOrd="0" presId="urn:microsoft.com/office/officeart/2009/3/layout/HorizontalOrganizationChart"/>
    <dgm:cxn modelId="{D9267C99-1E5A-4AF7-ABBB-5CB4518DCAAD}" type="presParOf" srcId="{ECB6BF72-3771-4395-B2AE-BA9722AAD8B9}" destId="{62A05B8A-E19A-484A-81E6-A59100395D32}" srcOrd="0" destOrd="0" presId="urn:microsoft.com/office/officeart/2009/3/layout/HorizontalOrganizationChart"/>
    <dgm:cxn modelId="{C24B7CCB-C63F-4E6C-B148-C71FDF0A939B}" type="presParOf" srcId="{ECB6BF72-3771-4395-B2AE-BA9722AAD8B9}" destId="{38989A1D-A9C2-442F-80BF-662802D29434}" srcOrd="1" destOrd="0" presId="urn:microsoft.com/office/officeart/2009/3/layout/HorizontalOrganizationChart"/>
    <dgm:cxn modelId="{16E2DD8B-BA71-4E89-AB97-5843B16B3582}" type="presParOf" srcId="{38989A1D-A9C2-442F-80BF-662802D29434}" destId="{896DF070-C772-461F-9F83-A0680B386B22}" srcOrd="0" destOrd="0" presId="urn:microsoft.com/office/officeart/2009/3/layout/HorizontalOrganizationChart"/>
    <dgm:cxn modelId="{A99AD95F-985B-492D-9C34-750501B0D3EA}" type="presParOf" srcId="{896DF070-C772-461F-9F83-A0680B386B22}" destId="{1B727A65-E78A-48A8-86C8-21F272C0722C}" srcOrd="0" destOrd="0" presId="urn:microsoft.com/office/officeart/2009/3/layout/HorizontalOrganizationChart"/>
    <dgm:cxn modelId="{E94BA92D-F2FB-4930-8598-C65F8F07B698}" type="presParOf" srcId="{896DF070-C772-461F-9F83-A0680B386B22}" destId="{1C8ADA45-667C-4CA0-903B-2393D2036B30}" srcOrd="1" destOrd="0" presId="urn:microsoft.com/office/officeart/2009/3/layout/HorizontalOrganizationChart"/>
    <dgm:cxn modelId="{120033DD-E2E3-4BAF-BD48-666E41905635}" type="presParOf" srcId="{38989A1D-A9C2-442F-80BF-662802D29434}" destId="{0872F25B-5254-4A1E-A4D5-ABCE3BCF2F8F}" srcOrd="1" destOrd="0" presId="urn:microsoft.com/office/officeart/2009/3/layout/HorizontalOrganizationChart"/>
    <dgm:cxn modelId="{AB9ECA02-54F6-47F5-9715-96C3005546C5}" type="presParOf" srcId="{38989A1D-A9C2-442F-80BF-662802D29434}" destId="{F1C9C60C-9022-4CD8-9C8F-D7EE834FB133}" srcOrd="2" destOrd="0" presId="urn:microsoft.com/office/officeart/2009/3/layout/HorizontalOrganizationChart"/>
    <dgm:cxn modelId="{AC709AEE-CDB6-41FA-BC20-4679E8966CEF}" type="presParOf" srcId="{ECB6BF72-3771-4395-B2AE-BA9722AAD8B9}" destId="{5B9CB2C5-CC65-4CA1-93AF-0C1CBEBDB96D}" srcOrd="2" destOrd="0" presId="urn:microsoft.com/office/officeart/2009/3/layout/HorizontalOrganizationChart"/>
    <dgm:cxn modelId="{0A441263-824F-4494-82E3-4E47CA1DE602}" type="presParOf" srcId="{ECB6BF72-3771-4395-B2AE-BA9722AAD8B9}" destId="{4170E404-68E0-4ED1-A572-50E6CDF690F3}" srcOrd="3" destOrd="0" presId="urn:microsoft.com/office/officeart/2009/3/layout/HorizontalOrganizationChart"/>
    <dgm:cxn modelId="{F8838D98-8A9A-45A1-9CAC-9E630602FBED}" type="presParOf" srcId="{4170E404-68E0-4ED1-A572-50E6CDF690F3}" destId="{34E836F6-DD36-4A51-B1B7-3364485B9BF5}" srcOrd="0" destOrd="0" presId="urn:microsoft.com/office/officeart/2009/3/layout/HorizontalOrganizationChart"/>
    <dgm:cxn modelId="{DB44E819-F016-4419-921C-3C0053DC9EC2}" type="presParOf" srcId="{34E836F6-DD36-4A51-B1B7-3364485B9BF5}" destId="{27DC9C59-2A1C-4663-9B23-6E4C9CF3A1C2}" srcOrd="0" destOrd="0" presId="urn:microsoft.com/office/officeart/2009/3/layout/HorizontalOrganizationChart"/>
    <dgm:cxn modelId="{1CB088EC-2531-4888-8DEA-B66BFEBBAC29}" type="presParOf" srcId="{34E836F6-DD36-4A51-B1B7-3364485B9BF5}" destId="{5DAFED55-3ECA-4F40-B6D9-3CB1C561BB20}" srcOrd="1" destOrd="0" presId="urn:microsoft.com/office/officeart/2009/3/layout/HorizontalOrganizationChart"/>
    <dgm:cxn modelId="{26A07A08-64A2-460A-A59E-D54944ACBCCF}" type="presParOf" srcId="{4170E404-68E0-4ED1-A572-50E6CDF690F3}" destId="{EDAA326D-528E-4F74-924C-4E7B393F841D}" srcOrd="1" destOrd="0" presId="urn:microsoft.com/office/officeart/2009/3/layout/HorizontalOrganizationChart"/>
    <dgm:cxn modelId="{3220DE1A-53BA-420E-905B-A9F6D3906CE5}" type="presParOf" srcId="{4170E404-68E0-4ED1-A572-50E6CDF690F3}" destId="{B445C35E-CE85-46F4-BD76-6850CC5F487B}" srcOrd="2" destOrd="0" presId="urn:microsoft.com/office/officeart/2009/3/layout/HorizontalOrganizationChart"/>
    <dgm:cxn modelId="{4D30A52D-4FAC-47C9-87EC-70BD5D6D1283}" type="presParOf" srcId="{ECB6BF72-3771-4395-B2AE-BA9722AAD8B9}" destId="{343EBC4C-2228-4407-BC32-54880EFF852E}" srcOrd="4" destOrd="0" presId="urn:microsoft.com/office/officeart/2009/3/layout/HorizontalOrganizationChart"/>
    <dgm:cxn modelId="{8479A794-A585-4AF6-8D0D-254542E0B29F}" type="presParOf" srcId="{ECB6BF72-3771-4395-B2AE-BA9722AAD8B9}" destId="{0A27A515-E656-4D9F-8AD5-44FE07BFEB56}" srcOrd="5" destOrd="0" presId="urn:microsoft.com/office/officeart/2009/3/layout/HorizontalOrganizationChart"/>
    <dgm:cxn modelId="{F20FEBB1-D1E7-4943-ACAC-672D7EB1F338}" type="presParOf" srcId="{0A27A515-E656-4D9F-8AD5-44FE07BFEB56}" destId="{42EEA643-F6FA-4631-8EFE-8BDAEB9F44E3}" srcOrd="0" destOrd="0" presId="urn:microsoft.com/office/officeart/2009/3/layout/HorizontalOrganizationChart"/>
    <dgm:cxn modelId="{5A23F35C-D85B-4621-948A-42AA2331FC00}" type="presParOf" srcId="{42EEA643-F6FA-4631-8EFE-8BDAEB9F44E3}" destId="{60C9ABD9-E370-432A-A28A-14E94E2AC087}" srcOrd="0" destOrd="0" presId="urn:microsoft.com/office/officeart/2009/3/layout/HorizontalOrganizationChart"/>
    <dgm:cxn modelId="{824042A0-D6E3-4FF7-B163-2022DE5B15D8}" type="presParOf" srcId="{42EEA643-F6FA-4631-8EFE-8BDAEB9F44E3}" destId="{B34FEF4A-C83D-4C44-8F29-98D2FCD28016}" srcOrd="1" destOrd="0" presId="urn:microsoft.com/office/officeart/2009/3/layout/HorizontalOrganizationChart"/>
    <dgm:cxn modelId="{E510BF1E-D6CC-49FE-9118-53D965E894F0}" type="presParOf" srcId="{0A27A515-E656-4D9F-8AD5-44FE07BFEB56}" destId="{BEB9BDCA-ABEB-46F1-A0AF-98E1E111FA4D}" srcOrd="1" destOrd="0" presId="urn:microsoft.com/office/officeart/2009/3/layout/HorizontalOrganizationChart"/>
    <dgm:cxn modelId="{B7CE33C7-531B-4D06-9F26-7AA91E4D2F38}" type="presParOf" srcId="{0A27A515-E656-4D9F-8AD5-44FE07BFEB56}" destId="{3DA24B91-3AC5-4D4A-B53C-5072D6956387}" srcOrd="2" destOrd="0" presId="urn:microsoft.com/office/officeart/2009/3/layout/HorizontalOrganizationChart"/>
    <dgm:cxn modelId="{73936A11-A818-4517-B116-FDE91AE38496}" type="presParOf" srcId="{ECB6BF72-3771-4395-B2AE-BA9722AAD8B9}" destId="{EE01ED85-5D03-4669-B6EC-9E7B4E8E0AED}" srcOrd="6" destOrd="0" presId="urn:microsoft.com/office/officeart/2009/3/layout/HorizontalOrganizationChart"/>
    <dgm:cxn modelId="{0594358D-CF5F-49DF-9F11-3D14D571F060}" type="presParOf" srcId="{ECB6BF72-3771-4395-B2AE-BA9722AAD8B9}" destId="{E8064942-9E04-4757-90D3-3C6D7FB075AD}" srcOrd="7" destOrd="0" presId="urn:microsoft.com/office/officeart/2009/3/layout/HorizontalOrganizationChart"/>
    <dgm:cxn modelId="{53B3A7E0-6378-456A-961F-F8074D31E15B}" type="presParOf" srcId="{E8064942-9E04-4757-90D3-3C6D7FB075AD}" destId="{32410FD6-6484-4C7B-9FAB-6753979FFE29}" srcOrd="0" destOrd="0" presId="urn:microsoft.com/office/officeart/2009/3/layout/HorizontalOrganizationChart"/>
    <dgm:cxn modelId="{86610738-6F29-4B3C-8F39-B0CD097C3262}" type="presParOf" srcId="{32410FD6-6484-4C7B-9FAB-6753979FFE29}" destId="{E6CBB981-51ED-42D9-B603-490B9B87C856}" srcOrd="0" destOrd="0" presId="urn:microsoft.com/office/officeart/2009/3/layout/HorizontalOrganizationChart"/>
    <dgm:cxn modelId="{D6321E38-044A-4CAB-A690-358DCB593A37}" type="presParOf" srcId="{32410FD6-6484-4C7B-9FAB-6753979FFE29}" destId="{BD5EF06E-45AA-4F20-A413-28F4BCA7C628}" srcOrd="1" destOrd="0" presId="urn:microsoft.com/office/officeart/2009/3/layout/HorizontalOrganizationChart"/>
    <dgm:cxn modelId="{B91B98F5-1747-4AE4-86AE-41AC977C1654}" type="presParOf" srcId="{E8064942-9E04-4757-90D3-3C6D7FB075AD}" destId="{7896394F-B108-463A-A8AE-6F1BCADD58F5}" srcOrd="1" destOrd="0" presId="urn:microsoft.com/office/officeart/2009/3/layout/HorizontalOrganizationChart"/>
    <dgm:cxn modelId="{F0A747F8-4655-4D01-AE00-30C837B1CE44}" type="presParOf" srcId="{E8064942-9E04-4757-90D3-3C6D7FB075AD}" destId="{17A0D9CF-498F-4F90-80DD-E0EB9C90F4FA}" srcOrd="2" destOrd="0" presId="urn:microsoft.com/office/officeart/2009/3/layout/HorizontalOrganizationChart"/>
    <dgm:cxn modelId="{C6873944-D972-4DE0-9B50-F44D7D9C689E}" type="presParOf" srcId="{ECB6BF72-3771-4395-B2AE-BA9722AAD8B9}" destId="{22AF5B18-794E-4A83-A8E7-04E5A786C2E9}" srcOrd="8" destOrd="0" presId="urn:microsoft.com/office/officeart/2009/3/layout/HorizontalOrganizationChart"/>
    <dgm:cxn modelId="{6A54DB13-7AEE-442F-9C78-9A80104816E2}" type="presParOf" srcId="{ECB6BF72-3771-4395-B2AE-BA9722AAD8B9}" destId="{ECA52952-0780-4584-9915-6DC30AFF1FD7}" srcOrd="9" destOrd="0" presId="urn:microsoft.com/office/officeart/2009/3/layout/HorizontalOrganizationChart"/>
    <dgm:cxn modelId="{A2437901-2A3D-4BB8-9385-CA089716B7A5}" type="presParOf" srcId="{ECA52952-0780-4584-9915-6DC30AFF1FD7}" destId="{F73F4AD6-ECC8-44D1-961C-AFBB2A4A25F6}" srcOrd="0" destOrd="0" presId="urn:microsoft.com/office/officeart/2009/3/layout/HorizontalOrganizationChart"/>
    <dgm:cxn modelId="{2ACA89BD-79AE-4A40-A924-AFB6817A9AA4}" type="presParOf" srcId="{F73F4AD6-ECC8-44D1-961C-AFBB2A4A25F6}" destId="{E39A1DDC-DCFC-4058-8A7B-00259C03A351}" srcOrd="0" destOrd="0" presId="urn:microsoft.com/office/officeart/2009/3/layout/HorizontalOrganizationChart"/>
    <dgm:cxn modelId="{BAC729EC-2D0F-4185-861B-BD7F75202448}" type="presParOf" srcId="{F73F4AD6-ECC8-44D1-961C-AFBB2A4A25F6}" destId="{5DA8942F-7D2D-4465-8F31-00F1F3C144A7}" srcOrd="1" destOrd="0" presId="urn:microsoft.com/office/officeart/2009/3/layout/HorizontalOrganizationChart"/>
    <dgm:cxn modelId="{81E9ECEF-7167-4123-B360-C585A6160585}" type="presParOf" srcId="{ECA52952-0780-4584-9915-6DC30AFF1FD7}" destId="{5F676AD9-90B2-4959-B79F-338027794770}" srcOrd="1" destOrd="0" presId="urn:microsoft.com/office/officeart/2009/3/layout/HorizontalOrganizationChart"/>
    <dgm:cxn modelId="{B6BA3D4D-CA22-4B20-ACF2-369C219C6C59}" type="presParOf" srcId="{5F676AD9-90B2-4959-B79F-338027794770}" destId="{D1B3C8B0-6C8F-4CDE-9F4E-1E027E047600}" srcOrd="0" destOrd="0" presId="urn:microsoft.com/office/officeart/2009/3/layout/HorizontalOrganizationChart"/>
    <dgm:cxn modelId="{A3D4B683-121F-480D-B319-A4F356044A7C}" type="presParOf" srcId="{5F676AD9-90B2-4959-B79F-338027794770}" destId="{67A349FC-B2F5-4D3E-A313-A860310C2F41}" srcOrd="1" destOrd="0" presId="urn:microsoft.com/office/officeart/2009/3/layout/HorizontalOrganizationChart"/>
    <dgm:cxn modelId="{A42827B6-2822-4D04-9A0D-B817D42327E2}" type="presParOf" srcId="{67A349FC-B2F5-4D3E-A313-A860310C2F41}" destId="{EF81B5E1-AC8C-41D4-8602-A8241ED274C3}" srcOrd="0" destOrd="0" presId="urn:microsoft.com/office/officeart/2009/3/layout/HorizontalOrganizationChart"/>
    <dgm:cxn modelId="{A4806CBE-F643-456E-89F2-2B9FC70B2B8E}" type="presParOf" srcId="{EF81B5E1-AC8C-41D4-8602-A8241ED274C3}" destId="{F5C14025-3B7C-4F6F-91AB-5382CBDB0390}" srcOrd="0" destOrd="0" presId="urn:microsoft.com/office/officeart/2009/3/layout/HorizontalOrganizationChart"/>
    <dgm:cxn modelId="{C35CDBEF-9E99-45F8-8B34-55AAA13A0D90}" type="presParOf" srcId="{EF81B5E1-AC8C-41D4-8602-A8241ED274C3}" destId="{D8F6691D-A16B-4194-82B7-DA46168A0F20}" srcOrd="1" destOrd="0" presId="urn:microsoft.com/office/officeart/2009/3/layout/HorizontalOrganizationChart"/>
    <dgm:cxn modelId="{55676017-6F3A-46A2-9B2C-FBB7D0AD18A0}" type="presParOf" srcId="{67A349FC-B2F5-4D3E-A313-A860310C2F41}" destId="{A2D3BA67-CD73-458B-A373-FCFBB55A2F1B}" srcOrd="1" destOrd="0" presId="urn:microsoft.com/office/officeart/2009/3/layout/HorizontalOrganizationChart"/>
    <dgm:cxn modelId="{64A47C21-C64B-4CFB-A354-57865FD7CF43}" type="presParOf" srcId="{67A349FC-B2F5-4D3E-A313-A860310C2F41}" destId="{A4868A9D-57D5-4A0A-8E1F-DFBC7F2C4AD5}" srcOrd="2" destOrd="0" presId="urn:microsoft.com/office/officeart/2009/3/layout/HorizontalOrganizationChart"/>
    <dgm:cxn modelId="{1F117ECB-8A2B-4682-B760-912232C000D3}" type="presParOf" srcId="{5F676AD9-90B2-4959-B79F-338027794770}" destId="{90937A0B-4433-43A3-94DE-E6ED773AFC4E}" srcOrd="2" destOrd="0" presId="urn:microsoft.com/office/officeart/2009/3/layout/HorizontalOrganizationChart"/>
    <dgm:cxn modelId="{D3FFFBE3-7C7E-4FE4-8588-BB96FE1572E6}" type="presParOf" srcId="{5F676AD9-90B2-4959-B79F-338027794770}" destId="{3D020844-F432-4226-A013-875CDB705D2C}" srcOrd="3" destOrd="0" presId="urn:microsoft.com/office/officeart/2009/3/layout/HorizontalOrganizationChart"/>
    <dgm:cxn modelId="{2DEFEEEC-90DA-4E88-8B72-0E730B12CF4C}" type="presParOf" srcId="{3D020844-F432-4226-A013-875CDB705D2C}" destId="{33A134D2-5358-48F7-A1D6-96D484F351A2}" srcOrd="0" destOrd="0" presId="urn:microsoft.com/office/officeart/2009/3/layout/HorizontalOrganizationChart"/>
    <dgm:cxn modelId="{BE7BA5B9-D720-4CC6-95DE-BB41F72735FD}" type="presParOf" srcId="{33A134D2-5358-48F7-A1D6-96D484F351A2}" destId="{0ABDDBF0-88AE-44D4-B582-F851D9EEA651}" srcOrd="0" destOrd="0" presId="urn:microsoft.com/office/officeart/2009/3/layout/HorizontalOrganizationChart"/>
    <dgm:cxn modelId="{3B64C99A-C03D-421A-82D3-16329EDC7D6E}" type="presParOf" srcId="{33A134D2-5358-48F7-A1D6-96D484F351A2}" destId="{FA2688B3-CD8E-422E-A54A-6C3195179239}" srcOrd="1" destOrd="0" presId="urn:microsoft.com/office/officeart/2009/3/layout/HorizontalOrganizationChart"/>
    <dgm:cxn modelId="{E7621778-5C18-4D8E-AAFB-9E04B10527E0}" type="presParOf" srcId="{3D020844-F432-4226-A013-875CDB705D2C}" destId="{AEFA8339-26E4-42CE-AA80-AE8AD9E58F6B}" srcOrd="1" destOrd="0" presId="urn:microsoft.com/office/officeart/2009/3/layout/HorizontalOrganizationChart"/>
    <dgm:cxn modelId="{184C797F-68F3-4901-B181-41C3EB6F49F9}" type="presParOf" srcId="{3D020844-F432-4226-A013-875CDB705D2C}" destId="{EC586D96-6D19-4229-9756-E1214F96A660}" srcOrd="2" destOrd="0" presId="urn:microsoft.com/office/officeart/2009/3/layout/HorizontalOrganizationChart"/>
    <dgm:cxn modelId="{D2EF781A-6E0F-4683-936D-2097DB087DBE}" type="presParOf" srcId="{ECA52952-0780-4584-9915-6DC30AFF1FD7}" destId="{12A7E6E8-C806-4551-A086-1DC52E9E630B}" srcOrd="2" destOrd="0" presId="urn:microsoft.com/office/officeart/2009/3/layout/HorizontalOrganizationChart"/>
    <dgm:cxn modelId="{9D84202B-EF60-46AA-9674-87DB7FD28AC4}" type="presParOf" srcId="{5172A1F0-ABA2-4452-8091-A36A735E9336}" destId="{8725B30D-86C3-45F1-8046-B61F78468155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88A9BEC-537C-4F2D-B3A5-21D499EBEA12}" type="doc">
      <dgm:prSet loTypeId="urn:microsoft.com/office/officeart/2005/8/layout/vList3" loCatId="picture" qsTypeId="urn:microsoft.com/office/officeart/2005/8/quickstyle/simple5" qsCatId="simple" csTypeId="urn:microsoft.com/office/officeart/2005/8/colors/colorful1" csCatId="colorful" phldr="1"/>
      <dgm:spPr/>
    </dgm:pt>
    <dgm:pt modelId="{B6FE053F-4283-46D2-9A23-3F7A762C203D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Аналіз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обговорення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з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управлінським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персоналом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грошових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потоків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прибутку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інших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відповідних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прогнозів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;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6726DA38-C2F5-46FA-9343-7CA58BCED41F}" type="parTrans" cxnId="{CD48718D-B957-435E-89CD-10F4C45EE7AD}">
      <dgm:prSet/>
      <dgm:spPr/>
      <dgm:t>
        <a:bodyPr/>
        <a:lstStyle/>
        <a:p>
          <a:endParaRPr lang="ru-RU"/>
        </a:p>
      </dgm:t>
    </dgm:pt>
    <dgm:pt modelId="{453D4645-B3A3-4C7D-9C16-BFCEDE233543}" type="sibTrans" cxnId="{CD48718D-B957-435E-89CD-10F4C45EE7AD}">
      <dgm:prSet/>
      <dgm:spPr/>
      <dgm:t>
        <a:bodyPr/>
        <a:lstStyle/>
        <a:p>
          <a:endParaRPr lang="ru-RU"/>
        </a:p>
      </dgm:t>
    </dgm:pt>
    <dgm:pt modelId="{049519C1-533F-45E6-A143-00361FCA895E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Розгляд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протоколів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зборів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акціонерів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, тих, кого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наділено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найвищими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повноваженнями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, та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відповідних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комітетів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для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виявлення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проблем з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фінансуванням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;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4977AE81-0A6B-4C87-882B-1B9A56696C8C}" type="parTrans" cxnId="{07B6D583-1D79-4604-848A-B0788B1D75A8}">
      <dgm:prSet/>
      <dgm:spPr/>
      <dgm:t>
        <a:bodyPr/>
        <a:lstStyle/>
        <a:p>
          <a:endParaRPr lang="ru-RU"/>
        </a:p>
      </dgm:t>
    </dgm:pt>
    <dgm:pt modelId="{D19B3F12-5685-476E-9B02-90289B4DB474}" type="sibTrans" cxnId="{07B6D583-1D79-4604-848A-B0788B1D75A8}">
      <dgm:prSet/>
      <dgm:spPr/>
      <dgm:t>
        <a:bodyPr/>
        <a:lstStyle/>
        <a:p>
          <a:endParaRPr lang="ru-RU"/>
        </a:p>
      </dgm:t>
    </dgm:pt>
    <dgm:pt modelId="{94D75226-109C-405E-9482-85E691D65113}">
      <dgm:prSet phldrT="[Текст]" custT="1"/>
      <dgm:spPr/>
      <dgm:t>
        <a:bodyPr/>
        <a:lstStyle/>
        <a:p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Запити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до юрисконсульта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щодо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існування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судових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позовів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або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претензій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обгрунтованості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оцінок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їх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результатів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управлінським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персоналом і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попередньої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оцінки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фінансових</a:t>
          </a:r>
          <a:r>
            <a:rPr lang="ru-RU" sz="15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5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наслідків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;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EF2C81FD-505F-40DD-ABAB-7FD4F6149D77}" type="parTrans" cxnId="{E1ADE510-F2A0-4E3D-AD89-E2C7A179A925}">
      <dgm:prSet/>
      <dgm:spPr/>
      <dgm:t>
        <a:bodyPr/>
        <a:lstStyle/>
        <a:p>
          <a:endParaRPr lang="ru-RU"/>
        </a:p>
      </dgm:t>
    </dgm:pt>
    <dgm:pt modelId="{F3FCBBF6-0ED1-43D4-866A-5541DF0EE35E}" type="sibTrans" cxnId="{E1ADE510-F2A0-4E3D-AD89-E2C7A179A925}">
      <dgm:prSet/>
      <dgm:spPr/>
      <dgm:t>
        <a:bodyPr/>
        <a:lstStyle/>
        <a:p>
          <a:endParaRPr lang="ru-RU"/>
        </a:p>
      </dgm:t>
    </dgm:pt>
    <dgm:pt modelId="{5F8AAE76-2A37-4553-943C-4F95ACD52ADE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Аналіз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обговорення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останньої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доступної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проміжної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фінансової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звітності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;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E0765A3-DD92-4AE7-8885-F656507D0984}" type="parTrans" cxnId="{1B14FBC2-CF98-4987-BE24-C1552EC52A65}">
      <dgm:prSet/>
      <dgm:spPr/>
      <dgm:t>
        <a:bodyPr/>
        <a:lstStyle/>
        <a:p>
          <a:endParaRPr lang="ru-RU"/>
        </a:p>
      </dgm:t>
    </dgm:pt>
    <dgm:pt modelId="{B3C2D67C-C67F-4706-BFFD-5E0061191EB5}" type="sibTrans" cxnId="{1B14FBC2-CF98-4987-BE24-C1552EC52A65}">
      <dgm:prSet/>
      <dgm:spPr/>
      <dgm:t>
        <a:bodyPr/>
        <a:lstStyle/>
        <a:p>
          <a:endParaRPr lang="ru-RU"/>
        </a:p>
      </dgm:t>
    </dgm:pt>
    <dgm:pt modelId="{0636B026-834A-4E16-A0EB-4A8ACA662661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Розгляд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умов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боргових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зобов’язань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угод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позики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і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визначення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того,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чи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були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вони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порушені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0BBDBA85-4FA4-4F71-8687-293B967AFEEB}" type="parTrans" cxnId="{941CA8B2-F7D2-4FB7-8329-CDEA7BB174FE}">
      <dgm:prSet/>
      <dgm:spPr/>
      <dgm:t>
        <a:bodyPr/>
        <a:lstStyle/>
        <a:p>
          <a:endParaRPr lang="ru-RU"/>
        </a:p>
      </dgm:t>
    </dgm:pt>
    <dgm:pt modelId="{4DD6FFB1-4C3D-4D8F-877C-8C9250530B26}" type="sibTrans" cxnId="{941CA8B2-F7D2-4FB7-8329-CDEA7BB174FE}">
      <dgm:prSet/>
      <dgm:spPr/>
      <dgm:t>
        <a:bodyPr/>
        <a:lstStyle/>
        <a:p>
          <a:endParaRPr lang="ru-RU"/>
        </a:p>
      </dgm:t>
    </dgm:pt>
    <dgm:pt modelId="{3A242553-43F3-4AE8-B3F3-D2E6C83FD2D2}" type="pres">
      <dgm:prSet presAssocID="{988A9BEC-537C-4F2D-B3A5-21D499EBEA12}" presName="linearFlow" presStyleCnt="0">
        <dgm:presLayoutVars>
          <dgm:dir/>
          <dgm:resizeHandles val="exact"/>
        </dgm:presLayoutVars>
      </dgm:prSet>
      <dgm:spPr/>
    </dgm:pt>
    <dgm:pt modelId="{3BBA1DE2-45E2-42D2-A4E9-DA84EB4F0DB9}" type="pres">
      <dgm:prSet presAssocID="{B6FE053F-4283-46D2-9A23-3F7A762C203D}" presName="composite" presStyleCnt="0"/>
      <dgm:spPr/>
    </dgm:pt>
    <dgm:pt modelId="{911BB2BA-B7D7-4FA0-B576-FCD0D297F95B}" type="pres">
      <dgm:prSet presAssocID="{B6FE053F-4283-46D2-9A23-3F7A762C203D}" presName="imgShp" presStyleLbl="fgImgPlace1" presStyleIdx="0" presStyleCnt="5"/>
      <dgm:spPr/>
    </dgm:pt>
    <dgm:pt modelId="{9EFC6F33-D937-44A8-B400-424609844955}" type="pres">
      <dgm:prSet presAssocID="{B6FE053F-4283-46D2-9A23-3F7A762C203D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A11FB-624A-4809-B4DE-6A434CEDF08F}" type="pres">
      <dgm:prSet presAssocID="{453D4645-B3A3-4C7D-9C16-BFCEDE233543}" presName="spacing" presStyleCnt="0"/>
      <dgm:spPr/>
    </dgm:pt>
    <dgm:pt modelId="{81ED1277-DD28-45D7-9096-B5742C30AA59}" type="pres">
      <dgm:prSet presAssocID="{5F8AAE76-2A37-4553-943C-4F95ACD52ADE}" presName="composite" presStyleCnt="0"/>
      <dgm:spPr/>
    </dgm:pt>
    <dgm:pt modelId="{24861EF3-0893-4D5E-A4A9-B55DF9E7C664}" type="pres">
      <dgm:prSet presAssocID="{5F8AAE76-2A37-4553-943C-4F95ACD52ADE}" presName="imgShp" presStyleLbl="fgImgPlace1" presStyleIdx="1" presStyleCnt="5"/>
      <dgm:spPr/>
    </dgm:pt>
    <dgm:pt modelId="{7BBAB1BF-80A5-452E-92C5-8F5E35390D08}" type="pres">
      <dgm:prSet presAssocID="{5F8AAE76-2A37-4553-943C-4F95ACD52AD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6FF33-9970-418F-9095-6AD479F344BF}" type="pres">
      <dgm:prSet presAssocID="{B3C2D67C-C67F-4706-BFFD-5E0061191EB5}" presName="spacing" presStyleCnt="0"/>
      <dgm:spPr/>
    </dgm:pt>
    <dgm:pt modelId="{8651172F-6579-4B1C-8A83-57BAFA4FCA6A}" type="pres">
      <dgm:prSet presAssocID="{0636B026-834A-4E16-A0EB-4A8ACA662661}" presName="composite" presStyleCnt="0"/>
      <dgm:spPr/>
    </dgm:pt>
    <dgm:pt modelId="{C0D62579-EE34-4DF6-8D3E-DD9A0FF80A95}" type="pres">
      <dgm:prSet presAssocID="{0636B026-834A-4E16-A0EB-4A8ACA662661}" presName="imgShp" presStyleLbl="fgImgPlace1" presStyleIdx="2" presStyleCnt="5"/>
      <dgm:spPr/>
    </dgm:pt>
    <dgm:pt modelId="{AA1831E0-A409-4AB5-A9E7-FB5A07203429}" type="pres">
      <dgm:prSet presAssocID="{0636B026-834A-4E16-A0EB-4A8ACA66266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D09E8-C839-4DDF-AF96-E0819752B555}" type="pres">
      <dgm:prSet presAssocID="{4DD6FFB1-4C3D-4D8F-877C-8C9250530B26}" presName="spacing" presStyleCnt="0"/>
      <dgm:spPr/>
    </dgm:pt>
    <dgm:pt modelId="{40BDCF47-6FCD-4E98-81FD-717711977B98}" type="pres">
      <dgm:prSet presAssocID="{049519C1-533F-45E6-A143-00361FCA895E}" presName="composite" presStyleCnt="0"/>
      <dgm:spPr/>
    </dgm:pt>
    <dgm:pt modelId="{4C09B753-BF19-4F51-9515-2385FCD9F0B5}" type="pres">
      <dgm:prSet presAssocID="{049519C1-533F-45E6-A143-00361FCA895E}" presName="imgShp" presStyleLbl="fgImgPlace1" presStyleIdx="3" presStyleCnt="5"/>
      <dgm:spPr/>
    </dgm:pt>
    <dgm:pt modelId="{184CE7EB-B5BE-4749-B632-703740D7E5F0}" type="pres">
      <dgm:prSet presAssocID="{049519C1-533F-45E6-A143-00361FCA895E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FA1D3-DDE6-4B6C-814A-1A32CB0202AA}" type="pres">
      <dgm:prSet presAssocID="{D19B3F12-5685-476E-9B02-90289B4DB474}" presName="spacing" presStyleCnt="0"/>
      <dgm:spPr/>
    </dgm:pt>
    <dgm:pt modelId="{9165022E-7622-4BD1-B785-619D5DC8B084}" type="pres">
      <dgm:prSet presAssocID="{94D75226-109C-405E-9482-85E691D65113}" presName="composite" presStyleCnt="0"/>
      <dgm:spPr/>
    </dgm:pt>
    <dgm:pt modelId="{47DBFD74-3EF0-4325-8013-2D24248535FC}" type="pres">
      <dgm:prSet presAssocID="{94D75226-109C-405E-9482-85E691D65113}" presName="imgShp" presStyleLbl="fgImgPlace1" presStyleIdx="4" presStyleCnt="5"/>
      <dgm:spPr/>
    </dgm:pt>
    <dgm:pt modelId="{9EBBA69D-0330-4BDF-85EC-8DA8AA9378F5}" type="pres">
      <dgm:prSet presAssocID="{94D75226-109C-405E-9482-85E691D6511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9BF7CE-0013-4BE9-8A07-0959B1761BD5}" type="presOf" srcId="{B6FE053F-4283-46D2-9A23-3F7A762C203D}" destId="{9EFC6F33-D937-44A8-B400-424609844955}" srcOrd="0" destOrd="0" presId="urn:microsoft.com/office/officeart/2005/8/layout/vList3"/>
    <dgm:cxn modelId="{E8A8BD94-13B6-437B-9274-630505E067A7}" type="presOf" srcId="{988A9BEC-537C-4F2D-B3A5-21D499EBEA12}" destId="{3A242553-43F3-4AE8-B3F3-D2E6C83FD2D2}" srcOrd="0" destOrd="0" presId="urn:microsoft.com/office/officeart/2005/8/layout/vList3"/>
    <dgm:cxn modelId="{B7435EBC-BBF6-4D62-9599-557462BCCC41}" type="presOf" srcId="{94D75226-109C-405E-9482-85E691D65113}" destId="{9EBBA69D-0330-4BDF-85EC-8DA8AA9378F5}" srcOrd="0" destOrd="0" presId="urn:microsoft.com/office/officeart/2005/8/layout/vList3"/>
    <dgm:cxn modelId="{941CA8B2-F7D2-4FB7-8329-CDEA7BB174FE}" srcId="{988A9BEC-537C-4F2D-B3A5-21D499EBEA12}" destId="{0636B026-834A-4E16-A0EB-4A8ACA662661}" srcOrd="2" destOrd="0" parTransId="{0BBDBA85-4FA4-4F71-8687-293B967AFEEB}" sibTransId="{4DD6FFB1-4C3D-4D8F-877C-8C9250530B26}"/>
    <dgm:cxn modelId="{CD48718D-B957-435E-89CD-10F4C45EE7AD}" srcId="{988A9BEC-537C-4F2D-B3A5-21D499EBEA12}" destId="{B6FE053F-4283-46D2-9A23-3F7A762C203D}" srcOrd="0" destOrd="0" parTransId="{6726DA38-C2F5-46FA-9343-7CA58BCED41F}" sibTransId="{453D4645-B3A3-4C7D-9C16-BFCEDE233543}"/>
    <dgm:cxn modelId="{1B14FBC2-CF98-4987-BE24-C1552EC52A65}" srcId="{988A9BEC-537C-4F2D-B3A5-21D499EBEA12}" destId="{5F8AAE76-2A37-4553-943C-4F95ACD52ADE}" srcOrd="1" destOrd="0" parTransId="{FE0765A3-DD92-4AE7-8885-F656507D0984}" sibTransId="{B3C2D67C-C67F-4706-BFFD-5E0061191EB5}"/>
    <dgm:cxn modelId="{02491A40-D4EF-4520-8123-576675098D21}" type="presOf" srcId="{5F8AAE76-2A37-4553-943C-4F95ACD52ADE}" destId="{7BBAB1BF-80A5-452E-92C5-8F5E35390D08}" srcOrd="0" destOrd="0" presId="urn:microsoft.com/office/officeart/2005/8/layout/vList3"/>
    <dgm:cxn modelId="{925C4395-086B-46BA-BBC9-77291543AFD7}" type="presOf" srcId="{049519C1-533F-45E6-A143-00361FCA895E}" destId="{184CE7EB-B5BE-4749-B632-703740D7E5F0}" srcOrd="0" destOrd="0" presId="urn:microsoft.com/office/officeart/2005/8/layout/vList3"/>
    <dgm:cxn modelId="{07B6D583-1D79-4604-848A-B0788B1D75A8}" srcId="{988A9BEC-537C-4F2D-B3A5-21D499EBEA12}" destId="{049519C1-533F-45E6-A143-00361FCA895E}" srcOrd="3" destOrd="0" parTransId="{4977AE81-0A6B-4C87-882B-1B9A56696C8C}" sibTransId="{D19B3F12-5685-476E-9B02-90289B4DB474}"/>
    <dgm:cxn modelId="{9A633D04-08BA-4452-B708-E0E4F7E1CC59}" type="presOf" srcId="{0636B026-834A-4E16-A0EB-4A8ACA662661}" destId="{AA1831E0-A409-4AB5-A9E7-FB5A07203429}" srcOrd="0" destOrd="0" presId="urn:microsoft.com/office/officeart/2005/8/layout/vList3"/>
    <dgm:cxn modelId="{E1ADE510-F2A0-4E3D-AD89-E2C7A179A925}" srcId="{988A9BEC-537C-4F2D-B3A5-21D499EBEA12}" destId="{94D75226-109C-405E-9482-85E691D65113}" srcOrd="4" destOrd="0" parTransId="{EF2C81FD-505F-40DD-ABAB-7FD4F6149D77}" sibTransId="{F3FCBBF6-0ED1-43D4-866A-5541DF0EE35E}"/>
    <dgm:cxn modelId="{52AE9343-E1A7-4D8E-9107-4115ECE23062}" type="presParOf" srcId="{3A242553-43F3-4AE8-B3F3-D2E6C83FD2D2}" destId="{3BBA1DE2-45E2-42D2-A4E9-DA84EB4F0DB9}" srcOrd="0" destOrd="0" presId="urn:microsoft.com/office/officeart/2005/8/layout/vList3"/>
    <dgm:cxn modelId="{0B53B6D7-5F97-4391-A7E1-668B80E9AC5D}" type="presParOf" srcId="{3BBA1DE2-45E2-42D2-A4E9-DA84EB4F0DB9}" destId="{911BB2BA-B7D7-4FA0-B576-FCD0D297F95B}" srcOrd="0" destOrd="0" presId="urn:microsoft.com/office/officeart/2005/8/layout/vList3"/>
    <dgm:cxn modelId="{6A8A6910-C40F-4C9A-98FD-1F8DD93004B0}" type="presParOf" srcId="{3BBA1DE2-45E2-42D2-A4E9-DA84EB4F0DB9}" destId="{9EFC6F33-D937-44A8-B400-424609844955}" srcOrd="1" destOrd="0" presId="urn:microsoft.com/office/officeart/2005/8/layout/vList3"/>
    <dgm:cxn modelId="{ECDCA68C-B060-4A16-9FAB-668DF6C059D8}" type="presParOf" srcId="{3A242553-43F3-4AE8-B3F3-D2E6C83FD2D2}" destId="{7D8A11FB-624A-4809-B4DE-6A434CEDF08F}" srcOrd="1" destOrd="0" presId="urn:microsoft.com/office/officeart/2005/8/layout/vList3"/>
    <dgm:cxn modelId="{8D672E98-9AE3-478B-A2FF-C3618C16D8CF}" type="presParOf" srcId="{3A242553-43F3-4AE8-B3F3-D2E6C83FD2D2}" destId="{81ED1277-DD28-45D7-9096-B5742C30AA59}" srcOrd="2" destOrd="0" presId="urn:microsoft.com/office/officeart/2005/8/layout/vList3"/>
    <dgm:cxn modelId="{41B0BF89-5EE8-437A-BDA2-A7CDA0A83CEA}" type="presParOf" srcId="{81ED1277-DD28-45D7-9096-B5742C30AA59}" destId="{24861EF3-0893-4D5E-A4A9-B55DF9E7C664}" srcOrd="0" destOrd="0" presId="urn:microsoft.com/office/officeart/2005/8/layout/vList3"/>
    <dgm:cxn modelId="{E52759DE-E330-49E4-BA12-E2037E3B88B8}" type="presParOf" srcId="{81ED1277-DD28-45D7-9096-B5742C30AA59}" destId="{7BBAB1BF-80A5-452E-92C5-8F5E35390D08}" srcOrd="1" destOrd="0" presId="urn:microsoft.com/office/officeart/2005/8/layout/vList3"/>
    <dgm:cxn modelId="{14FBD55F-23FB-4607-8ABE-6B038AD425A2}" type="presParOf" srcId="{3A242553-43F3-4AE8-B3F3-D2E6C83FD2D2}" destId="{5286FF33-9970-418F-9095-6AD479F344BF}" srcOrd="3" destOrd="0" presId="urn:microsoft.com/office/officeart/2005/8/layout/vList3"/>
    <dgm:cxn modelId="{70ABA81F-5D6A-49D1-8851-5716499DF4A1}" type="presParOf" srcId="{3A242553-43F3-4AE8-B3F3-D2E6C83FD2D2}" destId="{8651172F-6579-4B1C-8A83-57BAFA4FCA6A}" srcOrd="4" destOrd="0" presId="urn:microsoft.com/office/officeart/2005/8/layout/vList3"/>
    <dgm:cxn modelId="{B2171688-9140-4AC2-90C0-AB8E4951B973}" type="presParOf" srcId="{8651172F-6579-4B1C-8A83-57BAFA4FCA6A}" destId="{C0D62579-EE34-4DF6-8D3E-DD9A0FF80A95}" srcOrd="0" destOrd="0" presId="urn:microsoft.com/office/officeart/2005/8/layout/vList3"/>
    <dgm:cxn modelId="{7FC8F891-EFDE-4AAA-9EC1-05CF1301D66C}" type="presParOf" srcId="{8651172F-6579-4B1C-8A83-57BAFA4FCA6A}" destId="{AA1831E0-A409-4AB5-A9E7-FB5A07203429}" srcOrd="1" destOrd="0" presId="urn:microsoft.com/office/officeart/2005/8/layout/vList3"/>
    <dgm:cxn modelId="{BBBB5F6A-4A42-43F7-8225-85EBAD6D4DB4}" type="presParOf" srcId="{3A242553-43F3-4AE8-B3F3-D2E6C83FD2D2}" destId="{B15D09E8-C839-4DDF-AF96-E0819752B555}" srcOrd="5" destOrd="0" presId="urn:microsoft.com/office/officeart/2005/8/layout/vList3"/>
    <dgm:cxn modelId="{853704EF-DE0B-4CB1-B96B-C6A48F9E9AED}" type="presParOf" srcId="{3A242553-43F3-4AE8-B3F3-D2E6C83FD2D2}" destId="{40BDCF47-6FCD-4E98-81FD-717711977B98}" srcOrd="6" destOrd="0" presId="urn:microsoft.com/office/officeart/2005/8/layout/vList3"/>
    <dgm:cxn modelId="{D9710C19-46A8-421F-AFC2-84E557ED55E4}" type="presParOf" srcId="{40BDCF47-6FCD-4E98-81FD-717711977B98}" destId="{4C09B753-BF19-4F51-9515-2385FCD9F0B5}" srcOrd="0" destOrd="0" presId="urn:microsoft.com/office/officeart/2005/8/layout/vList3"/>
    <dgm:cxn modelId="{C94E2F71-C66E-492C-90BD-A3CA6279D5B5}" type="presParOf" srcId="{40BDCF47-6FCD-4E98-81FD-717711977B98}" destId="{184CE7EB-B5BE-4749-B632-703740D7E5F0}" srcOrd="1" destOrd="0" presId="urn:microsoft.com/office/officeart/2005/8/layout/vList3"/>
    <dgm:cxn modelId="{174857CD-8D3C-481E-82FD-B9B0E22F7EC7}" type="presParOf" srcId="{3A242553-43F3-4AE8-B3F3-D2E6C83FD2D2}" destId="{353FA1D3-DDE6-4B6C-814A-1A32CB0202AA}" srcOrd="7" destOrd="0" presId="urn:microsoft.com/office/officeart/2005/8/layout/vList3"/>
    <dgm:cxn modelId="{02C4FBFE-FBF8-4004-9B76-ABBF1DCD424D}" type="presParOf" srcId="{3A242553-43F3-4AE8-B3F3-D2E6C83FD2D2}" destId="{9165022E-7622-4BD1-B785-619D5DC8B084}" srcOrd="8" destOrd="0" presId="urn:microsoft.com/office/officeart/2005/8/layout/vList3"/>
    <dgm:cxn modelId="{F18E688E-5E8F-4B5C-8921-65E43CC347F7}" type="presParOf" srcId="{9165022E-7622-4BD1-B785-619D5DC8B084}" destId="{47DBFD74-3EF0-4325-8013-2D24248535FC}" srcOrd="0" destOrd="0" presId="urn:microsoft.com/office/officeart/2005/8/layout/vList3"/>
    <dgm:cxn modelId="{251C1D25-01F2-45AA-AFEA-DE54DB448590}" type="presParOf" srcId="{9165022E-7622-4BD1-B785-619D5DC8B084}" destId="{9EBBA69D-0330-4BDF-85EC-8DA8AA9378F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88A9BEC-537C-4F2D-B3A5-21D499EBEA12}" type="doc">
      <dgm:prSet loTypeId="urn:microsoft.com/office/officeart/2005/8/layout/vList3" loCatId="picture" qsTypeId="urn:microsoft.com/office/officeart/2005/8/quickstyle/simple5" qsCatId="simple" csTypeId="urn:microsoft.com/office/officeart/2005/8/colors/colorful1" csCatId="colorful" phldr="1"/>
      <dgm:spPr/>
    </dgm:pt>
    <dgm:pt modelId="{B6FE053F-4283-46D2-9A23-3F7A762C203D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Підтвердження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існування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законності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виконання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угод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надання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або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збереження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фінансової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допомоги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з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пов’язаними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третіми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сторонами, а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також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оцінювання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фінансової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здатності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таких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сторін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забезпечити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додаткові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кошти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;</a:t>
          </a:r>
          <a:endParaRPr lang="ru-RU" sz="1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6726DA38-C2F5-46FA-9343-7CA58BCED41F}" type="parTrans" cxnId="{CD48718D-B957-435E-89CD-10F4C45EE7AD}">
      <dgm:prSet/>
      <dgm:spPr/>
      <dgm:t>
        <a:bodyPr/>
        <a:lstStyle/>
        <a:p>
          <a:endParaRPr lang="ru-RU"/>
        </a:p>
      </dgm:t>
    </dgm:pt>
    <dgm:pt modelId="{453D4645-B3A3-4C7D-9C16-BFCEDE233543}" type="sibTrans" cxnId="{CD48718D-B957-435E-89CD-10F4C45EE7AD}">
      <dgm:prSet/>
      <dgm:spPr/>
      <dgm:t>
        <a:bodyPr/>
        <a:lstStyle/>
        <a:p>
          <a:endParaRPr lang="ru-RU"/>
        </a:p>
      </dgm:t>
    </dgm:pt>
    <dgm:pt modelId="{049519C1-533F-45E6-A143-00361FCA895E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Отримання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та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огляд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звітів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регуляторні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заходи;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4977AE81-0A6B-4C87-882B-1B9A56696C8C}" type="parTrans" cxnId="{07B6D583-1D79-4604-848A-B0788B1D75A8}">
      <dgm:prSet/>
      <dgm:spPr/>
      <dgm:t>
        <a:bodyPr/>
        <a:lstStyle/>
        <a:p>
          <a:endParaRPr lang="ru-RU"/>
        </a:p>
      </dgm:t>
    </dgm:pt>
    <dgm:pt modelId="{D19B3F12-5685-476E-9B02-90289B4DB474}" type="sibTrans" cxnId="{07B6D583-1D79-4604-848A-B0788B1D75A8}">
      <dgm:prSet/>
      <dgm:spPr/>
      <dgm:t>
        <a:bodyPr/>
        <a:lstStyle/>
        <a:p>
          <a:endParaRPr lang="ru-RU"/>
        </a:p>
      </dgm:t>
    </dgm:pt>
    <dgm:pt modelId="{94D75226-109C-405E-9482-85E691D65113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Визначення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достатності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фінансування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для будь-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якого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запланованого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вибуття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активів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.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EF2C81FD-505F-40DD-ABAB-7FD4F6149D77}" type="parTrans" cxnId="{E1ADE510-F2A0-4E3D-AD89-E2C7A179A925}">
      <dgm:prSet/>
      <dgm:spPr/>
      <dgm:t>
        <a:bodyPr/>
        <a:lstStyle/>
        <a:p>
          <a:endParaRPr lang="ru-RU"/>
        </a:p>
      </dgm:t>
    </dgm:pt>
    <dgm:pt modelId="{F3FCBBF6-0ED1-43D4-866A-5541DF0EE35E}" type="sibTrans" cxnId="{E1ADE510-F2A0-4E3D-AD89-E2C7A179A925}">
      <dgm:prSet/>
      <dgm:spPr/>
      <dgm:t>
        <a:bodyPr/>
        <a:lstStyle/>
        <a:p>
          <a:endParaRPr lang="ru-RU"/>
        </a:p>
      </dgm:t>
    </dgm:pt>
    <dgm:pt modelId="{5F8AAE76-2A37-4553-943C-4F95ACD52ADE}">
      <dgm:prSet phldrT="[Текст]" custT="1"/>
      <dgm:spPr/>
      <dgm:t>
        <a:bodyPr/>
        <a:lstStyle/>
        <a:p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Оцінка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планів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щодо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невиконаних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замовлень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6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клієнтів</a:t>
          </a:r>
          <a:r>
            <a:rPr lang="ru-RU" sz="1600" dirty="0" smtClean="0">
              <a:solidFill>
                <a:schemeClr val="tx1"/>
              </a:solidFill>
              <a:latin typeface="Monotype Corsiva" panose="03010101010201010101" pitchFamily="66" charset="0"/>
            </a:rPr>
            <a:t>;</a:t>
          </a:r>
          <a:endParaRPr lang="ru-RU" sz="16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FE0765A3-DD92-4AE7-8885-F656507D0984}" type="parTrans" cxnId="{1B14FBC2-CF98-4987-BE24-C1552EC52A65}">
      <dgm:prSet/>
      <dgm:spPr/>
      <dgm:t>
        <a:bodyPr/>
        <a:lstStyle/>
        <a:p>
          <a:endParaRPr lang="ru-RU"/>
        </a:p>
      </dgm:t>
    </dgm:pt>
    <dgm:pt modelId="{B3C2D67C-C67F-4706-BFFD-5E0061191EB5}" type="sibTrans" cxnId="{1B14FBC2-CF98-4987-BE24-C1552EC52A65}">
      <dgm:prSet/>
      <dgm:spPr/>
      <dgm:t>
        <a:bodyPr/>
        <a:lstStyle/>
        <a:p>
          <a:endParaRPr lang="ru-RU"/>
        </a:p>
      </dgm:t>
    </dgm:pt>
    <dgm:pt modelId="{0636B026-834A-4E16-A0EB-4A8ACA662661}">
      <dgm:prSet phldrT="[Текст]" custT="1"/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Виконання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аудиторських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процедур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стосовно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подальших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подій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для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ідентифікації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подій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,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які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пом’якшують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чи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в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інший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спосіб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впливають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на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здатність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суб’єкта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господарювання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безперервно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продовжувати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 </a:t>
          </a:r>
          <a:r>
            <a:rPr lang="ru-RU" sz="1400" dirty="0" err="1" smtClean="0">
              <a:solidFill>
                <a:schemeClr val="tx1"/>
              </a:solidFill>
              <a:latin typeface="Monotype Corsiva" panose="03010101010201010101" pitchFamily="66" charset="0"/>
            </a:rPr>
            <a:t>діяльність</a:t>
          </a:r>
          <a:r>
            <a:rPr lang="ru-RU" sz="1400" dirty="0" smtClean="0">
              <a:solidFill>
                <a:schemeClr val="tx1"/>
              </a:solidFill>
              <a:latin typeface="Monotype Corsiva" panose="03010101010201010101" pitchFamily="66" charset="0"/>
            </a:rPr>
            <a:t>; </a:t>
          </a:r>
          <a:endParaRPr lang="ru-RU" sz="1400" dirty="0">
            <a:solidFill>
              <a:schemeClr val="tx1"/>
            </a:solidFill>
            <a:latin typeface="Monotype Corsiva" panose="03010101010201010101" pitchFamily="66" charset="0"/>
          </a:endParaRPr>
        </a:p>
      </dgm:t>
    </dgm:pt>
    <dgm:pt modelId="{0BBDBA85-4FA4-4F71-8687-293B967AFEEB}" type="parTrans" cxnId="{941CA8B2-F7D2-4FB7-8329-CDEA7BB174FE}">
      <dgm:prSet/>
      <dgm:spPr/>
      <dgm:t>
        <a:bodyPr/>
        <a:lstStyle/>
        <a:p>
          <a:endParaRPr lang="ru-RU"/>
        </a:p>
      </dgm:t>
    </dgm:pt>
    <dgm:pt modelId="{4DD6FFB1-4C3D-4D8F-877C-8C9250530B26}" type="sibTrans" cxnId="{941CA8B2-F7D2-4FB7-8329-CDEA7BB174FE}">
      <dgm:prSet/>
      <dgm:spPr/>
      <dgm:t>
        <a:bodyPr/>
        <a:lstStyle/>
        <a:p>
          <a:endParaRPr lang="ru-RU"/>
        </a:p>
      </dgm:t>
    </dgm:pt>
    <dgm:pt modelId="{3A242553-43F3-4AE8-B3F3-D2E6C83FD2D2}" type="pres">
      <dgm:prSet presAssocID="{988A9BEC-537C-4F2D-B3A5-21D499EBEA12}" presName="linearFlow" presStyleCnt="0">
        <dgm:presLayoutVars>
          <dgm:dir val="rev"/>
          <dgm:resizeHandles val="exact"/>
        </dgm:presLayoutVars>
      </dgm:prSet>
      <dgm:spPr/>
    </dgm:pt>
    <dgm:pt modelId="{3BBA1DE2-45E2-42D2-A4E9-DA84EB4F0DB9}" type="pres">
      <dgm:prSet presAssocID="{B6FE053F-4283-46D2-9A23-3F7A762C203D}" presName="composite" presStyleCnt="0"/>
      <dgm:spPr/>
    </dgm:pt>
    <dgm:pt modelId="{911BB2BA-B7D7-4FA0-B576-FCD0D297F95B}" type="pres">
      <dgm:prSet presAssocID="{B6FE053F-4283-46D2-9A23-3F7A762C203D}" presName="imgShp" presStyleLbl="fgImgPlace1" presStyleIdx="0" presStyleCnt="5"/>
      <dgm:spPr/>
    </dgm:pt>
    <dgm:pt modelId="{9EFC6F33-D937-44A8-B400-424609844955}" type="pres">
      <dgm:prSet presAssocID="{B6FE053F-4283-46D2-9A23-3F7A762C203D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8A11FB-624A-4809-B4DE-6A434CEDF08F}" type="pres">
      <dgm:prSet presAssocID="{453D4645-B3A3-4C7D-9C16-BFCEDE233543}" presName="spacing" presStyleCnt="0"/>
      <dgm:spPr/>
    </dgm:pt>
    <dgm:pt modelId="{81ED1277-DD28-45D7-9096-B5742C30AA59}" type="pres">
      <dgm:prSet presAssocID="{5F8AAE76-2A37-4553-943C-4F95ACD52ADE}" presName="composite" presStyleCnt="0"/>
      <dgm:spPr/>
    </dgm:pt>
    <dgm:pt modelId="{24861EF3-0893-4D5E-A4A9-B55DF9E7C664}" type="pres">
      <dgm:prSet presAssocID="{5F8AAE76-2A37-4553-943C-4F95ACD52ADE}" presName="imgShp" presStyleLbl="fgImgPlace1" presStyleIdx="1" presStyleCnt="5"/>
      <dgm:spPr/>
    </dgm:pt>
    <dgm:pt modelId="{7BBAB1BF-80A5-452E-92C5-8F5E35390D08}" type="pres">
      <dgm:prSet presAssocID="{5F8AAE76-2A37-4553-943C-4F95ACD52ADE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86FF33-9970-418F-9095-6AD479F344BF}" type="pres">
      <dgm:prSet presAssocID="{B3C2D67C-C67F-4706-BFFD-5E0061191EB5}" presName="spacing" presStyleCnt="0"/>
      <dgm:spPr/>
    </dgm:pt>
    <dgm:pt modelId="{8651172F-6579-4B1C-8A83-57BAFA4FCA6A}" type="pres">
      <dgm:prSet presAssocID="{0636B026-834A-4E16-A0EB-4A8ACA662661}" presName="composite" presStyleCnt="0"/>
      <dgm:spPr/>
    </dgm:pt>
    <dgm:pt modelId="{C0D62579-EE34-4DF6-8D3E-DD9A0FF80A95}" type="pres">
      <dgm:prSet presAssocID="{0636B026-834A-4E16-A0EB-4A8ACA662661}" presName="imgShp" presStyleLbl="fgImgPlace1" presStyleIdx="2" presStyleCnt="5"/>
      <dgm:spPr/>
    </dgm:pt>
    <dgm:pt modelId="{AA1831E0-A409-4AB5-A9E7-FB5A07203429}" type="pres">
      <dgm:prSet presAssocID="{0636B026-834A-4E16-A0EB-4A8ACA662661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5D09E8-C839-4DDF-AF96-E0819752B555}" type="pres">
      <dgm:prSet presAssocID="{4DD6FFB1-4C3D-4D8F-877C-8C9250530B26}" presName="spacing" presStyleCnt="0"/>
      <dgm:spPr/>
    </dgm:pt>
    <dgm:pt modelId="{40BDCF47-6FCD-4E98-81FD-717711977B98}" type="pres">
      <dgm:prSet presAssocID="{049519C1-533F-45E6-A143-00361FCA895E}" presName="composite" presStyleCnt="0"/>
      <dgm:spPr/>
    </dgm:pt>
    <dgm:pt modelId="{4C09B753-BF19-4F51-9515-2385FCD9F0B5}" type="pres">
      <dgm:prSet presAssocID="{049519C1-533F-45E6-A143-00361FCA895E}" presName="imgShp" presStyleLbl="fgImgPlace1" presStyleIdx="3" presStyleCnt="5"/>
      <dgm:spPr/>
    </dgm:pt>
    <dgm:pt modelId="{184CE7EB-B5BE-4749-B632-703740D7E5F0}" type="pres">
      <dgm:prSet presAssocID="{049519C1-533F-45E6-A143-00361FCA895E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3FA1D3-DDE6-4B6C-814A-1A32CB0202AA}" type="pres">
      <dgm:prSet presAssocID="{D19B3F12-5685-476E-9B02-90289B4DB474}" presName="spacing" presStyleCnt="0"/>
      <dgm:spPr/>
    </dgm:pt>
    <dgm:pt modelId="{9165022E-7622-4BD1-B785-619D5DC8B084}" type="pres">
      <dgm:prSet presAssocID="{94D75226-109C-405E-9482-85E691D65113}" presName="composite" presStyleCnt="0"/>
      <dgm:spPr/>
    </dgm:pt>
    <dgm:pt modelId="{47DBFD74-3EF0-4325-8013-2D24248535FC}" type="pres">
      <dgm:prSet presAssocID="{94D75226-109C-405E-9482-85E691D65113}" presName="imgShp" presStyleLbl="fgImgPlace1" presStyleIdx="4" presStyleCnt="5"/>
      <dgm:spPr/>
    </dgm:pt>
    <dgm:pt modelId="{9EBBA69D-0330-4BDF-85EC-8DA8AA9378F5}" type="pres">
      <dgm:prSet presAssocID="{94D75226-109C-405E-9482-85E691D65113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59BF7CE-0013-4BE9-8A07-0959B1761BD5}" type="presOf" srcId="{B6FE053F-4283-46D2-9A23-3F7A762C203D}" destId="{9EFC6F33-D937-44A8-B400-424609844955}" srcOrd="0" destOrd="0" presId="urn:microsoft.com/office/officeart/2005/8/layout/vList3"/>
    <dgm:cxn modelId="{E8A8BD94-13B6-437B-9274-630505E067A7}" type="presOf" srcId="{988A9BEC-537C-4F2D-B3A5-21D499EBEA12}" destId="{3A242553-43F3-4AE8-B3F3-D2E6C83FD2D2}" srcOrd="0" destOrd="0" presId="urn:microsoft.com/office/officeart/2005/8/layout/vList3"/>
    <dgm:cxn modelId="{B7435EBC-BBF6-4D62-9599-557462BCCC41}" type="presOf" srcId="{94D75226-109C-405E-9482-85E691D65113}" destId="{9EBBA69D-0330-4BDF-85EC-8DA8AA9378F5}" srcOrd="0" destOrd="0" presId="urn:microsoft.com/office/officeart/2005/8/layout/vList3"/>
    <dgm:cxn modelId="{941CA8B2-F7D2-4FB7-8329-CDEA7BB174FE}" srcId="{988A9BEC-537C-4F2D-B3A5-21D499EBEA12}" destId="{0636B026-834A-4E16-A0EB-4A8ACA662661}" srcOrd="2" destOrd="0" parTransId="{0BBDBA85-4FA4-4F71-8687-293B967AFEEB}" sibTransId="{4DD6FFB1-4C3D-4D8F-877C-8C9250530B26}"/>
    <dgm:cxn modelId="{CD48718D-B957-435E-89CD-10F4C45EE7AD}" srcId="{988A9BEC-537C-4F2D-B3A5-21D499EBEA12}" destId="{B6FE053F-4283-46D2-9A23-3F7A762C203D}" srcOrd="0" destOrd="0" parTransId="{6726DA38-C2F5-46FA-9343-7CA58BCED41F}" sibTransId="{453D4645-B3A3-4C7D-9C16-BFCEDE233543}"/>
    <dgm:cxn modelId="{1B14FBC2-CF98-4987-BE24-C1552EC52A65}" srcId="{988A9BEC-537C-4F2D-B3A5-21D499EBEA12}" destId="{5F8AAE76-2A37-4553-943C-4F95ACD52ADE}" srcOrd="1" destOrd="0" parTransId="{FE0765A3-DD92-4AE7-8885-F656507D0984}" sibTransId="{B3C2D67C-C67F-4706-BFFD-5E0061191EB5}"/>
    <dgm:cxn modelId="{02491A40-D4EF-4520-8123-576675098D21}" type="presOf" srcId="{5F8AAE76-2A37-4553-943C-4F95ACD52ADE}" destId="{7BBAB1BF-80A5-452E-92C5-8F5E35390D08}" srcOrd="0" destOrd="0" presId="urn:microsoft.com/office/officeart/2005/8/layout/vList3"/>
    <dgm:cxn modelId="{925C4395-086B-46BA-BBC9-77291543AFD7}" type="presOf" srcId="{049519C1-533F-45E6-A143-00361FCA895E}" destId="{184CE7EB-B5BE-4749-B632-703740D7E5F0}" srcOrd="0" destOrd="0" presId="urn:microsoft.com/office/officeart/2005/8/layout/vList3"/>
    <dgm:cxn modelId="{07B6D583-1D79-4604-848A-B0788B1D75A8}" srcId="{988A9BEC-537C-4F2D-B3A5-21D499EBEA12}" destId="{049519C1-533F-45E6-A143-00361FCA895E}" srcOrd="3" destOrd="0" parTransId="{4977AE81-0A6B-4C87-882B-1B9A56696C8C}" sibTransId="{D19B3F12-5685-476E-9B02-90289B4DB474}"/>
    <dgm:cxn modelId="{9A633D04-08BA-4452-B708-E0E4F7E1CC59}" type="presOf" srcId="{0636B026-834A-4E16-A0EB-4A8ACA662661}" destId="{AA1831E0-A409-4AB5-A9E7-FB5A07203429}" srcOrd="0" destOrd="0" presId="urn:microsoft.com/office/officeart/2005/8/layout/vList3"/>
    <dgm:cxn modelId="{E1ADE510-F2A0-4E3D-AD89-E2C7A179A925}" srcId="{988A9BEC-537C-4F2D-B3A5-21D499EBEA12}" destId="{94D75226-109C-405E-9482-85E691D65113}" srcOrd="4" destOrd="0" parTransId="{EF2C81FD-505F-40DD-ABAB-7FD4F6149D77}" sibTransId="{F3FCBBF6-0ED1-43D4-866A-5541DF0EE35E}"/>
    <dgm:cxn modelId="{52AE9343-E1A7-4D8E-9107-4115ECE23062}" type="presParOf" srcId="{3A242553-43F3-4AE8-B3F3-D2E6C83FD2D2}" destId="{3BBA1DE2-45E2-42D2-A4E9-DA84EB4F0DB9}" srcOrd="0" destOrd="0" presId="urn:microsoft.com/office/officeart/2005/8/layout/vList3"/>
    <dgm:cxn modelId="{0B53B6D7-5F97-4391-A7E1-668B80E9AC5D}" type="presParOf" srcId="{3BBA1DE2-45E2-42D2-A4E9-DA84EB4F0DB9}" destId="{911BB2BA-B7D7-4FA0-B576-FCD0D297F95B}" srcOrd="0" destOrd="0" presId="urn:microsoft.com/office/officeart/2005/8/layout/vList3"/>
    <dgm:cxn modelId="{6A8A6910-C40F-4C9A-98FD-1F8DD93004B0}" type="presParOf" srcId="{3BBA1DE2-45E2-42D2-A4E9-DA84EB4F0DB9}" destId="{9EFC6F33-D937-44A8-B400-424609844955}" srcOrd="1" destOrd="0" presId="urn:microsoft.com/office/officeart/2005/8/layout/vList3"/>
    <dgm:cxn modelId="{ECDCA68C-B060-4A16-9FAB-668DF6C059D8}" type="presParOf" srcId="{3A242553-43F3-4AE8-B3F3-D2E6C83FD2D2}" destId="{7D8A11FB-624A-4809-B4DE-6A434CEDF08F}" srcOrd="1" destOrd="0" presId="urn:microsoft.com/office/officeart/2005/8/layout/vList3"/>
    <dgm:cxn modelId="{8D672E98-9AE3-478B-A2FF-C3618C16D8CF}" type="presParOf" srcId="{3A242553-43F3-4AE8-B3F3-D2E6C83FD2D2}" destId="{81ED1277-DD28-45D7-9096-B5742C30AA59}" srcOrd="2" destOrd="0" presId="urn:microsoft.com/office/officeart/2005/8/layout/vList3"/>
    <dgm:cxn modelId="{41B0BF89-5EE8-437A-BDA2-A7CDA0A83CEA}" type="presParOf" srcId="{81ED1277-DD28-45D7-9096-B5742C30AA59}" destId="{24861EF3-0893-4D5E-A4A9-B55DF9E7C664}" srcOrd="0" destOrd="0" presId="urn:microsoft.com/office/officeart/2005/8/layout/vList3"/>
    <dgm:cxn modelId="{E52759DE-E330-49E4-BA12-E2037E3B88B8}" type="presParOf" srcId="{81ED1277-DD28-45D7-9096-B5742C30AA59}" destId="{7BBAB1BF-80A5-452E-92C5-8F5E35390D08}" srcOrd="1" destOrd="0" presId="urn:microsoft.com/office/officeart/2005/8/layout/vList3"/>
    <dgm:cxn modelId="{14FBD55F-23FB-4607-8ABE-6B038AD425A2}" type="presParOf" srcId="{3A242553-43F3-4AE8-B3F3-D2E6C83FD2D2}" destId="{5286FF33-9970-418F-9095-6AD479F344BF}" srcOrd="3" destOrd="0" presId="urn:microsoft.com/office/officeart/2005/8/layout/vList3"/>
    <dgm:cxn modelId="{70ABA81F-5D6A-49D1-8851-5716499DF4A1}" type="presParOf" srcId="{3A242553-43F3-4AE8-B3F3-D2E6C83FD2D2}" destId="{8651172F-6579-4B1C-8A83-57BAFA4FCA6A}" srcOrd="4" destOrd="0" presId="urn:microsoft.com/office/officeart/2005/8/layout/vList3"/>
    <dgm:cxn modelId="{B2171688-9140-4AC2-90C0-AB8E4951B973}" type="presParOf" srcId="{8651172F-6579-4B1C-8A83-57BAFA4FCA6A}" destId="{C0D62579-EE34-4DF6-8D3E-DD9A0FF80A95}" srcOrd="0" destOrd="0" presId="urn:microsoft.com/office/officeart/2005/8/layout/vList3"/>
    <dgm:cxn modelId="{7FC8F891-EFDE-4AAA-9EC1-05CF1301D66C}" type="presParOf" srcId="{8651172F-6579-4B1C-8A83-57BAFA4FCA6A}" destId="{AA1831E0-A409-4AB5-A9E7-FB5A07203429}" srcOrd="1" destOrd="0" presId="urn:microsoft.com/office/officeart/2005/8/layout/vList3"/>
    <dgm:cxn modelId="{BBBB5F6A-4A42-43F7-8225-85EBAD6D4DB4}" type="presParOf" srcId="{3A242553-43F3-4AE8-B3F3-D2E6C83FD2D2}" destId="{B15D09E8-C839-4DDF-AF96-E0819752B555}" srcOrd="5" destOrd="0" presId="urn:microsoft.com/office/officeart/2005/8/layout/vList3"/>
    <dgm:cxn modelId="{853704EF-DE0B-4CB1-B96B-C6A48F9E9AED}" type="presParOf" srcId="{3A242553-43F3-4AE8-B3F3-D2E6C83FD2D2}" destId="{40BDCF47-6FCD-4E98-81FD-717711977B98}" srcOrd="6" destOrd="0" presId="urn:microsoft.com/office/officeart/2005/8/layout/vList3"/>
    <dgm:cxn modelId="{D9710C19-46A8-421F-AFC2-84E557ED55E4}" type="presParOf" srcId="{40BDCF47-6FCD-4E98-81FD-717711977B98}" destId="{4C09B753-BF19-4F51-9515-2385FCD9F0B5}" srcOrd="0" destOrd="0" presId="urn:microsoft.com/office/officeart/2005/8/layout/vList3"/>
    <dgm:cxn modelId="{C94E2F71-C66E-492C-90BD-A3CA6279D5B5}" type="presParOf" srcId="{40BDCF47-6FCD-4E98-81FD-717711977B98}" destId="{184CE7EB-B5BE-4749-B632-703740D7E5F0}" srcOrd="1" destOrd="0" presId="urn:microsoft.com/office/officeart/2005/8/layout/vList3"/>
    <dgm:cxn modelId="{174857CD-8D3C-481E-82FD-B9B0E22F7EC7}" type="presParOf" srcId="{3A242553-43F3-4AE8-B3F3-D2E6C83FD2D2}" destId="{353FA1D3-DDE6-4B6C-814A-1A32CB0202AA}" srcOrd="7" destOrd="0" presId="urn:microsoft.com/office/officeart/2005/8/layout/vList3"/>
    <dgm:cxn modelId="{02C4FBFE-FBF8-4004-9B76-ABBF1DCD424D}" type="presParOf" srcId="{3A242553-43F3-4AE8-B3F3-D2E6C83FD2D2}" destId="{9165022E-7622-4BD1-B785-619D5DC8B084}" srcOrd="8" destOrd="0" presId="urn:microsoft.com/office/officeart/2005/8/layout/vList3"/>
    <dgm:cxn modelId="{F18E688E-5E8F-4B5C-8921-65E43CC347F7}" type="presParOf" srcId="{9165022E-7622-4BD1-B785-619D5DC8B084}" destId="{47DBFD74-3EF0-4325-8013-2D24248535FC}" srcOrd="0" destOrd="0" presId="urn:microsoft.com/office/officeart/2005/8/layout/vList3"/>
    <dgm:cxn modelId="{251C1D25-01F2-45AA-AFEA-DE54DB448590}" type="presParOf" srcId="{9165022E-7622-4BD1-B785-619D5DC8B084}" destId="{9EBBA69D-0330-4BDF-85EC-8DA8AA9378F5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33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4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6723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3464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1569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234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75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851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3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8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96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79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83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43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380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63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image" Target="../media/image2.jpg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3.jp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67101" y="208127"/>
            <a:ext cx="8473436" cy="2971801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Monotype Corsiva" panose="03010101010201010101" pitchFamily="66" charset="0"/>
              </a:rPr>
              <a:t>Міжнародний стандарт аудиту 570 «Безперервність»</a:t>
            </a:r>
            <a:endParaRPr lang="ru-RU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08060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4271" y="255391"/>
            <a:ext cx="9265132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Оцінювання оцінки управлінського персоналу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3263" y="1097807"/>
            <a:ext cx="8915400" cy="3777622"/>
          </a:xfrm>
        </p:spPr>
        <p:txBody>
          <a:bodyPr/>
          <a:lstStyle/>
          <a:p>
            <a:r>
              <a:rPr lang="uk-UA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Додатково до </a:t>
            </a:r>
            <a:r>
              <a:rPr lang="uk-UA" sz="28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процедур, </a:t>
            </a:r>
            <a:r>
              <a:rPr lang="uk-UA" sz="2800" dirty="0">
                <a:solidFill>
                  <a:schemeClr val="tx1"/>
                </a:solidFill>
                <a:latin typeface="Monotype Corsiva" panose="03010101010201010101" pitchFamily="66" charset="0"/>
              </a:rPr>
              <a:t>аудитор може порівняти:</a:t>
            </a:r>
            <a:endParaRPr lang="ru-RU" sz="2800" dirty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00988972"/>
              </p:ext>
            </p:extLst>
          </p:nvPr>
        </p:nvGraphicFramePr>
        <p:xfrm>
          <a:off x="2491356" y="1484226"/>
          <a:ext cx="8768047" cy="3443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7480" y="4253268"/>
            <a:ext cx="3245894" cy="24344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2023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6199BB-E461-4CF3-8B9C-7B121044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C56199BB-E461-4CF3-8B9C-7B121044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C56199BB-E461-4CF3-8B9C-7B121044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C56199BB-E461-4CF3-8B9C-7B1210447A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C56199BB-E461-4CF3-8B9C-7B1210447A9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7976236-7038-40A7-A58D-0D468F35F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17976236-7038-40A7-A58D-0D468F35F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17976236-7038-40A7-A58D-0D468F35F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17976236-7038-40A7-A58D-0D468F35F8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17976236-7038-40A7-A58D-0D468F35F8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528576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Аудиторські висновки та звітність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14895152"/>
              </p:ext>
            </p:extLst>
          </p:nvPr>
        </p:nvGraphicFramePr>
        <p:xfrm>
          <a:off x="1595272" y="999444"/>
          <a:ext cx="10087212" cy="57630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0583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6002B28-9921-480F-87AB-3D0CDEA674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graphicEl>
                                              <a:dgm id="{E6002B28-9921-480F-87AB-3D0CDEA674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0F1641F-5967-40A1-98E1-DCF3FB59A8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>
                                            <p:graphicEl>
                                              <a:dgm id="{10F1641F-5967-40A1-98E1-DCF3FB59A8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EDC19FE-0D8B-463E-9848-84CFEAC940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>
                                            <p:graphicEl>
                                              <a:dgm id="{6EDC19FE-0D8B-463E-9848-84CFEAC940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639BBD8-C593-4A76-8FDE-F307BBA8C6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>
                                            <p:graphicEl>
                                              <a:dgm id="{4639BBD8-C593-4A76-8FDE-F307BBA8C6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7914DC-97D3-4172-9A3F-9C9B2FFA82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857914DC-97D3-4172-9A3F-9C9B2FFA82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97988C8-997A-4381-9C14-C8D2882063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graphicEl>
                                              <a:dgm id="{E97988C8-997A-4381-9C14-C8D28820630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599D6EA-302B-4E68-B29D-FBD121702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graphicEl>
                                              <a:dgm id="{8599D6EA-302B-4E68-B29D-FBD121702E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347369E-B9F1-4A95-8831-19A4B07918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">
                                            <p:graphicEl>
                                              <a:dgm id="{2347369E-B9F1-4A95-8831-19A4B07918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3" y="241973"/>
            <a:ext cx="8911687" cy="1280890"/>
          </a:xfrm>
        </p:spPr>
        <p:txBody>
          <a:bodyPr/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Аудиторські висновки та звітність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5993724"/>
              </p:ext>
            </p:extLst>
          </p:nvPr>
        </p:nvGraphicFramePr>
        <p:xfrm>
          <a:off x="1347266" y="1751461"/>
          <a:ext cx="10294273" cy="4594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94647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93F5E4-0A0F-4165-A3D4-8DE596E4F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3193F5E4-0A0F-4165-A3D4-8DE596E4F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05DB21-0B9F-4D6E-8419-EF0B32AF84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405DB21-0B9F-4D6E-8419-EF0B32AF84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DF9F52-5A09-49BF-97BB-B7D654F720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EADF9F52-5A09-49BF-97BB-B7D654F720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DC2AD81-CF34-4328-BE9A-4DCF940CA7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DC2AD81-CF34-4328-BE9A-4DCF940CA7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1429BC-D346-4030-8D1C-C6C84635FD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9E1429BC-D346-4030-8D1C-C6C84635FD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60337"/>
            <a:ext cx="8911687" cy="1280890"/>
          </a:xfrm>
        </p:spPr>
        <p:txBody>
          <a:bodyPr/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Аудиторські висновки та звітність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7945159"/>
              </p:ext>
            </p:extLst>
          </p:nvPr>
        </p:nvGraphicFramePr>
        <p:xfrm>
          <a:off x="2032000" y="924382"/>
          <a:ext cx="9472612" cy="57493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88565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5EF5AC-ADF6-423C-8B4B-149505E9C7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9A5EF5AC-ADF6-423C-8B4B-149505E9C7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497D9E-82EB-494E-A99E-9B24F90B9D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DB497D9E-82EB-494E-A99E-9B24F90B9D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13448D-103A-4154-A7A5-B7D18CE919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1113448D-103A-4154-A7A5-B7D18CE919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2986506-9626-4C57-B601-BEE1143CF7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D2986506-9626-4C57-B601-BEE1143CF7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850586-C4DD-4742-9B80-92E4980A18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5850586-C4DD-4742-9B80-92E4980A18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AAE23A-5965-4B49-B688-A6E8D6A003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33AAE23A-5965-4B49-B688-A6E8D6A003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0BBFCF-002D-4DD1-BE7C-E719C3069B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310BBFCF-002D-4DD1-BE7C-E719C3069B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CEA450-B55F-40A9-A1C2-AF92763C2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D4CEA450-B55F-40A9-A1C2-AF92763C2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8CBFC71-483F-4F6E-AF45-79F4A9C003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08CBFC71-483F-4F6E-AF45-79F4A9C003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0229F5-FBA3-480D-83A8-D11A30591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220229F5-FBA3-480D-83A8-D11A305914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9C69D4-4F9D-4D89-BAEC-E63237F250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49C69D4-4F9D-4D89-BAEC-E63237F250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73734"/>
            <a:ext cx="8911687" cy="1280890"/>
          </a:xfrm>
        </p:spPr>
        <p:txBody>
          <a:bodyPr/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Аудиторські висновки та звітність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068743"/>
              </p:ext>
            </p:extLst>
          </p:nvPr>
        </p:nvGraphicFramePr>
        <p:xfrm>
          <a:off x="2384496" y="428009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151" y="3624460"/>
            <a:ext cx="3948065" cy="31145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84302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1567459-2B1D-4E24-8A5D-FF6B33F2F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graphicEl>
                                              <a:dgm id="{71567459-2B1D-4E24-8A5D-FF6B33F2F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71567459-2B1D-4E24-8A5D-FF6B33F2F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1567459-2B1D-4E24-8A5D-FF6B33F2F3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71567459-2B1D-4E24-8A5D-FF6B33F2F3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D48BE7-0A8F-4ADE-80B6-09A54E4FE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F1D48BE7-0A8F-4ADE-80B6-09A54E4FE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F1D48BE7-0A8F-4ADE-80B6-09A54E4FE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F1D48BE7-0A8F-4ADE-80B6-09A54E4FE7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F1D48BE7-0A8F-4ADE-80B6-09A54E4FE7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10212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Події або умови, які можуть поставити під сумнів припущення про безперервність діяльності</a:t>
            </a:r>
            <a:r>
              <a:rPr lang="uk-UA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ru-RU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4042087"/>
              </p:ext>
            </p:extLst>
          </p:nvPr>
        </p:nvGraphicFramePr>
        <p:xfrm>
          <a:off x="2220722" y="1591102"/>
          <a:ext cx="9543647" cy="51099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5910" y="1591102"/>
            <a:ext cx="24702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Monotype Corsiva" panose="03010101010201010101" pitchFamily="66" charset="0"/>
              </a:rPr>
              <a:t>Фінансові: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068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6B76D6-A06A-4914-B889-7469155CBC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336B76D6-A06A-4914-B889-7469155CBC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FB997B-62A2-43C6-9B11-8E9D6FF23EA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D6FB997B-62A2-43C6-9B11-8E9D6FF23EA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F844434-312F-425F-9997-538ABD76B1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BF844434-312F-425F-9997-538ABD76B1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5005A4-DCCD-47C8-82F9-A7056FB3B9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F55005A4-DCCD-47C8-82F9-A7056FB3B9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3BDBAE-B316-49FB-B8C2-BAC44BA543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BA3BDBAE-B316-49FB-B8C2-BAC44BA543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F8EB01E-33B4-400F-BEF3-10CA27F0E68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9F8EB01E-33B4-400F-BEF3-10CA27F0E68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73CABA0-F36F-475E-B8E6-4DC820E859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E73CABA0-F36F-475E-B8E6-4DC820E859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55EBE12-6483-46FB-B5EA-6056D0A008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C55EBE12-6483-46FB-B5EA-6056D0A008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13B5A8-13A9-4889-8E15-34DC0897B0C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8F13B5A8-13A9-4889-8E15-34DC0897B0C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F904EE1-FBDB-4A83-BE45-F88E326610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AF904EE1-FBDB-4A83-BE45-F88E326610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D718AD5-00FF-4C65-9359-9D55FA47B5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9D718AD5-00FF-4C65-9359-9D55FA47B5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148408-725A-439B-B014-C67FEFBC2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94148408-725A-439B-B014-C67FEFBC2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F6DEFC6-BB23-46C0-ACEC-DFEF88EA71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6F6DEFC6-BB23-46C0-ACEC-DFEF88EA71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CF0BEB5-0501-44A1-8A99-71A5FCDDD1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3CF0BEB5-0501-44A1-8A99-71A5FCDDD1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29E276-DB73-46AE-9AB4-827656620F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AB29E276-DB73-46AE-9AB4-827656620F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73733"/>
            <a:ext cx="8911687" cy="1280890"/>
          </a:xfrm>
        </p:spPr>
        <p:txBody>
          <a:bodyPr/>
          <a:lstStyle/>
          <a:p>
            <a:pPr algn="ctr"/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Події або умови, які можуть поставити під сумнів припущення про безперервність діяльності</a:t>
            </a:r>
            <a:r>
              <a:rPr lang="uk-UA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937579"/>
              </p:ext>
            </p:extLst>
          </p:nvPr>
        </p:nvGraphicFramePr>
        <p:xfrm>
          <a:off x="2589212" y="1454622"/>
          <a:ext cx="8915400" cy="5150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78526" y="1819701"/>
            <a:ext cx="20510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Monotype Corsiva" panose="03010101010201010101" pitchFamily="66" charset="0"/>
              </a:rPr>
              <a:t>Операційні: 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2686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B39EE6-762E-40F7-A05C-3CB1D18928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FBB39EE6-762E-40F7-A05C-3CB1D18928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8001AF-B508-4E9D-AC49-FBB3E906B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FA8001AF-B508-4E9D-AC49-FBB3E906B5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1349A-B3A3-4837-BA78-D3F2079432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CE31349A-B3A3-4837-BA78-D3F2079432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4483AC-DE17-4BC3-9D24-FB241091F31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E04483AC-DE17-4BC3-9D24-FB241091F31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22E3911-4420-4503-9896-77981ED3403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22E3911-4420-4503-9896-77981ED3403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A285A-E145-4AA0-8606-75FAEB4CA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64BA285A-E145-4AA0-8606-75FAEB4CAE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2BFFFA-7784-44C5-A92B-83587047D4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02BFFFA-7784-44C5-A92B-83587047D47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935F60D-043C-4BDC-9A53-33402A1252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6935F60D-043C-4BDC-9A53-33402A12522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60669B-5C78-46DA-B8EC-355045C9AF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F960669B-5C78-46DA-B8EC-355045C9AF8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160DE8-5F5B-4D52-A6D4-4D178C1B61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EC160DE8-5F5B-4D52-A6D4-4D178C1B61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2205C82-133B-4FBA-827B-5F2A0B95C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B2205C82-133B-4FBA-827B-5F2A0B95C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40FC87-8768-46BE-AC06-DCFE82943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C740FC87-8768-46BE-AC06-DCFE82943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EEB386-E04D-4EED-95A4-370FBC6CAE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10EEB386-E04D-4EED-95A4-370FBC6CAE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146438"/>
            <a:ext cx="8911687" cy="1280890"/>
          </a:xfrm>
        </p:spPr>
        <p:txBody>
          <a:bodyPr/>
          <a:lstStyle/>
          <a:p>
            <a:pPr algn="ctr"/>
            <a:r>
              <a:rPr lang="uk-UA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Події або умови, які можуть поставити під сумнів припущення про безперервність діяльності</a:t>
            </a:r>
            <a:r>
              <a:rPr lang="uk-UA" b="1" i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566305"/>
              </p:ext>
            </p:extLst>
          </p:nvPr>
        </p:nvGraphicFramePr>
        <p:xfrm>
          <a:off x="2589213" y="1719617"/>
          <a:ext cx="8915400" cy="47494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28048" y="1719617"/>
            <a:ext cx="17742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>
                <a:latin typeface="Monotype Corsiva" panose="03010101010201010101" pitchFamily="66" charset="0"/>
              </a:rPr>
              <a:t>Інші:</a:t>
            </a:r>
            <a:endParaRPr lang="ru-RU" sz="3200" dirty="0">
              <a:latin typeface="Monotype Corsiva" panose="03010101010201010101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83343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DEFE96-B25D-4FA4-8F1B-BC1A6F6EE86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8DEFE96-B25D-4FA4-8F1B-BC1A6F6EE86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F652EF6-4F04-4889-89AB-8E01F4D222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8F652EF6-4F04-4889-89AB-8E01F4D222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3FCCCEB-7381-45D5-8AA4-57EEC6761B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03FCCCEB-7381-45D5-8AA4-57EEC6761B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3A5EBC0-5303-4C22-AF5A-684CE2B27B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13A5EBC0-5303-4C22-AF5A-684CE2B27B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1890285-3975-4CEC-B01A-7C2463DB4D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E1890285-3975-4CEC-B01A-7C2463DB4D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8FA190-98CC-4E6F-82C8-4301F971DF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688FA190-98CC-4E6F-82C8-4301F971DF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A96805-8966-4E3C-B3FF-D662C36119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ADA96805-8966-4E3C-B3FF-D662C36119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9743" y="624110"/>
            <a:ext cx="9634869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Дякую за увагу!</a:t>
            </a:r>
            <a:endParaRPr lang="ru-RU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945" y="1655928"/>
            <a:ext cx="5990464" cy="5306008"/>
          </a:xfrm>
        </p:spPr>
      </p:pic>
    </p:spTree>
    <p:extLst>
      <p:ext uri="{BB962C8B-B14F-4D97-AF65-F5344CB8AC3E}">
        <p14:creationId xmlns:p14="http://schemas.microsoft.com/office/powerpoint/2010/main" val="33813447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487" y="215583"/>
            <a:ext cx="10124814" cy="1507067"/>
          </a:xfrm>
        </p:spPr>
        <p:txBody>
          <a:bodyPr>
            <a:normAutofit/>
          </a:bodyPr>
          <a:lstStyle/>
          <a:p>
            <a:pPr algn="ctr"/>
            <a:r>
              <a:rPr lang="uk-UA" sz="4000" b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Поняття безперервності</a:t>
            </a:r>
            <a:endParaRPr lang="ru-RU" sz="4000" b="1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3012" y="1473958"/>
            <a:ext cx="9060289" cy="4585647"/>
          </a:xfrm>
        </p:spPr>
        <p:txBody>
          <a:bodyPr>
            <a:normAutofit/>
          </a:bodyPr>
          <a:lstStyle/>
          <a:p>
            <a:pPr lvl="0" algn="ctr"/>
            <a:r>
              <a:rPr lang="uk-UA" sz="2400" dirty="0">
                <a:solidFill>
                  <a:schemeClr val="tx1"/>
                </a:solidFill>
                <a:latin typeface="Monotype Corsiva" panose="03010101010201010101" pitchFamily="66" charset="0"/>
              </a:rPr>
              <a:t>Згідно із припущенням про безперервність діяльності суб’єкт господарювання розглядається як такий, що продовжує ведення бізнесу в передбачуваному майбутньому. </a:t>
            </a:r>
            <a:endParaRPr lang="uk-UA" sz="2400" dirty="0" smtClean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pPr lvl="0"/>
            <a:endParaRPr lang="uk-UA" sz="2000" dirty="0">
              <a:solidFill>
                <a:schemeClr val="tx1"/>
              </a:solidFill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7624338"/>
              </p:ext>
            </p:extLst>
          </p:nvPr>
        </p:nvGraphicFramePr>
        <p:xfrm>
          <a:off x="2129204" y="2483893"/>
          <a:ext cx="9827904" cy="3913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97172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68B314-2D77-4578-8488-57D75DC1A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4968B314-2D77-4578-8488-57D75DC1A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4968B314-2D77-4578-8488-57D75DC1A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4968B314-2D77-4578-8488-57D75DC1A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4968B314-2D77-4578-8488-57D75DC1A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022C13C-7512-4BCE-AD8F-EB56F1810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B022C13C-7512-4BCE-AD8F-EB56F1810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B022C13C-7512-4BCE-AD8F-EB56F1810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B022C13C-7512-4BCE-AD8F-EB56F18101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B022C13C-7512-4BCE-AD8F-EB56F18101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10211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Оцінка </a:t>
            </a:r>
            <a:r>
              <a:rPr lang="uk-UA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здатності </a:t>
            </a:r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суб’єкта господарювання безперервно продовжувати діяльність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064906"/>
              </p:ext>
            </p:extLst>
          </p:nvPr>
        </p:nvGraphicFramePr>
        <p:xfrm>
          <a:off x="2166581" y="2752203"/>
          <a:ext cx="9652379" cy="390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166581" y="1602422"/>
            <a:ext cx="9652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dirty="0">
                <a:latin typeface="Monotype Corsiva" panose="03010101010201010101" pitchFamily="66" charset="0"/>
              </a:rPr>
              <a:t>Оцінка управлінським персоналом здатності суб’єкта господарювання безперервно продовжувати діяльність передбачає судження у певний момент часу про невизначені за сутністю майбутні результати подій чи умов. Наведені далі чинники є важливими для такого судження:</a:t>
            </a:r>
            <a:endParaRPr lang="ru-RU" dirty="0"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36796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3F1635-477D-491A-8D20-3A67ECC81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663F1635-477D-491A-8D20-3A67ECC81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A6AFFD-6D0B-450B-AB47-BB94FE6DA8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4FA6AFFD-6D0B-450B-AB47-BB94FE6DA8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A9C73DE-6CF0-4C18-8CCD-448F8B4515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8A9C73DE-6CF0-4C18-8CCD-448F8B4515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D9CBF0-CCD4-4C61-8F75-01D163ED38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D0D9CBF0-CCD4-4C61-8F75-01D163ED38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C85E3FA-81F0-48F7-9EDE-B79DA1FD8D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C85E3FA-81F0-48F7-9EDE-B79DA1FD8D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BF441DB-7449-483F-AEDD-E90788B64A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ABF441DB-7449-483F-AEDD-E90788B64A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0F3A98A-A1B8-44A7-990B-AA2C44CC83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F0F3A98A-A1B8-44A7-990B-AA2C44CC838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23860"/>
            <a:ext cx="8911687" cy="1280890"/>
          </a:xfrm>
        </p:spPr>
        <p:txBody>
          <a:bodyPr/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Відповідальність аудитора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14488" y="5233918"/>
            <a:ext cx="9639998" cy="1624082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Така</a:t>
            </a:r>
            <a:r>
              <a:rPr lang="ru-RU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відповідальність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існує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навіть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у тому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разі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якщо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концептуальна основа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фінансової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звітності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використана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при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складанні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фінансової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звітності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, не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містить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чіткої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вимоги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управлінського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персоналу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здійснювати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конкретну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оцінку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здатності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суб’єкта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господарювання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безперервно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продовжувати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Monotype Corsiva" panose="03010101010201010101" pitchFamily="66" charset="0"/>
              </a:rPr>
              <a:t>діяльність</a:t>
            </a:r>
            <a:r>
              <a:rPr lang="ru-RU" dirty="0">
                <a:solidFill>
                  <a:schemeClr val="tx1"/>
                </a:solidFill>
                <a:latin typeface="Monotype Corsiva" panose="03010101010201010101" pitchFamily="66" charset="0"/>
              </a:rPr>
              <a:t>.</a:t>
            </a: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50357644"/>
              </p:ext>
            </p:extLst>
          </p:nvPr>
        </p:nvGraphicFramePr>
        <p:xfrm>
          <a:off x="1714488" y="760587"/>
          <a:ext cx="9981643" cy="45944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7031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A4727D-9C46-4E4B-AB5D-E9FACB04C7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graphicEl>
                                              <a:dgm id="{5EA4727D-9C46-4E4B-AB5D-E9FACB04C7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44C1679-D233-468A-A723-939A708341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C44C1679-D233-468A-A723-939A708341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2955F0D-A13F-4D21-9DD5-B56B31B6EA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C2955F0D-A13F-4D21-9DD5-B56B31B6EA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99752F0-F0AD-4D84-985F-D2E6049FF8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499752F0-F0AD-4D84-985F-D2E6049FF8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663ADE6-FE30-41F6-8178-69B4005193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6663ADE6-FE30-41F6-8178-69B4005193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9096F96-15B7-441F-9D4D-41FDBE026C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59096F96-15B7-441F-9D4D-41FDBE026C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A391A3-740E-4E11-B023-36A50FD8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2AA391A3-740E-4E11-B023-36A50FD81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3392" y="405746"/>
            <a:ext cx="9617508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Цілі аудитора</a:t>
            </a: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Monotype Corsiva" panose="03010101010201010101" pitchFamily="66" charset="0"/>
            </a:endParaRPr>
          </a:p>
        </p:txBody>
      </p:sp>
      <p:graphicFrame>
        <p:nvGraphicFramePr>
          <p:cNvPr id="15" name="Объект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23421"/>
              </p:ext>
            </p:extLst>
          </p:nvPr>
        </p:nvGraphicFramePr>
        <p:xfrm>
          <a:off x="818866" y="1132764"/>
          <a:ext cx="11109277" cy="5500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823020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0901D31-1F20-491B-BE4B-898A11AA86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5">
                                            <p:graphicEl>
                                              <a:dgm id="{F0901D31-1F20-491B-BE4B-898A11AA86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3261684D-7933-4775-9048-65B501567B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5">
                                            <p:graphicEl>
                                              <a:dgm id="{3261684D-7933-4775-9048-65B501567B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B520E087-EA8B-46E1-8920-9FD9D06D1C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5">
                                            <p:graphicEl>
                                              <a:dgm id="{B520E087-EA8B-46E1-8920-9FD9D06D1C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graphicEl>
                                              <a:dgm id="{F2144DDF-86B7-4C10-801B-CC47D6E83B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5">
                                            <p:graphicEl>
                                              <a:dgm id="{F2144DDF-86B7-4C10-801B-CC47D6E83BE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15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446689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uk-UA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Процедури з оцінки ризику та відповідні дії</a:t>
            </a:r>
            <a: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sz="40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</a:br>
            <a:endParaRPr lang="ru-RU" sz="40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41947" y="1264555"/>
            <a:ext cx="10495128" cy="3777622"/>
          </a:xfrm>
        </p:spPr>
        <p:txBody>
          <a:bodyPr/>
          <a:lstStyle/>
          <a:p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Виконуючи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процедури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з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оцінки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ризиків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аудитор повинен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розглянути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чи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існують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події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або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умови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які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можуть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поставити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під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значний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сумнів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здатність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суб’єкта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господарювання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безперервно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продовжувати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. При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цьому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аудитор повинен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визначити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,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чи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виконав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управлінський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персонал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попередню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оцінку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здатності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суб’єкта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господарювання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безперервно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продовжувати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  <a:latin typeface="Monotype Corsiva" panose="03010101010201010101" pitchFamily="66" charset="0"/>
              </a:rPr>
              <a:t>діяльність</a:t>
            </a:r>
            <a:r>
              <a:rPr lang="ru-RU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та :</a:t>
            </a:r>
            <a:r>
              <a:rPr lang="uk-UA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         </a:t>
            </a:r>
          </a:p>
          <a:p>
            <a:r>
              <a:rPr lang="uk-UA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                                                                                  </a:t>
            </a:r>
            <a:r>
              <a:rPr lang="uk-UA" sz="32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АБО</a:t>
            </a:r>
            <a:endParaRPr lang="ru-RU" sz="3200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029533597"/>
              </p:ext>
            </p:extLst>
          </p:nvPr>
        </p:nvGraphicFramePr>
        <p:xfrm>
          <a:off x="1510589" y="3153366"/>
          <a:ext cx="10458498" cy="35003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4214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5BEEDFB-12E3-4915-A0C5-92D056424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15BEEDFB-12E3-4915-A0C5-92D056424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graphicEl>
                                              <a:dgm id="{15BEEDFB-12E3-4915-A0C5-92D056424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graphicEl>
                                              <a:dgm id="{15BEEDFB-12E3-4915-A0C5-92D056424A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15BEEDFB-12E3-4915-A0C5-92D056424A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0CB4A-BD07-467C-A395-56A5F019A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graphicEl>
                                              <a:dgm id="{E480CB4A-BD07-467C-A395-56A5F019A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graphicEl>
                                              <a:dgm id="{E480CB4A-BD07-467C-A395-56A5F019A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graphicEl>
                                              <a:dgm id="{E480CB4A-BD07-467C-A395-56A5F019AB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E480CB4A-BD07-467C-A395-56A5F019AB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6" y="378451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uk-UA" sz="4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Оцінювання оцінки управлінського персоналу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4073" y="2895600"/>
            <a:ext cx="3340608" cy="396240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824454"/>
              </p:ext>
            </p:extLst>
          </p:nvPr>
        </p:nvGraphicFramePr>
        <p:xfrm>
          <a:off x="2589213" y="1018896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31593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912F3D-4CDD-4452-80B6-0E277113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>
                                            <p:graphicEl>
                                              <a:dgm id="{62912F3D-4CDD-4452-80B6-0E277113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graphicEl>
                                              <a:dgm id="{62912F3D-4CDD-4452-80B6-0E277113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62912F3D-4CDD-4452-80B6-0E277113B6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graphicEl>
                                              <a:dgm id="{62912F3D-4CDD-4452-80B6-0E277113B6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6434128-676A-4A7F-9444-942BFCBD7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graphicEl>
                                              <a:dgm id="{36434128-676A-4A7F-9444-942BFCBD7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36434128-676A-4A7F-9444-942BFCBD7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36434128-676A-4A7F-9444-942BFCBD7ED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graphicEl>
                                              <a:dgm id="{36434128-676A-4A7F-9444-942BFCBD7ED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9212" y="419393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Оцінювання оцінки управлінського персоналу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949" y="1574579"/>
            <a:ext cx="2725514" cy="4729967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uk-UA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Якщо ідентифіковано події або умови, які можуть поставити під значний сумнів здатність суб’єкта господарювання безперервно продовжувати діяльність, аудитор повинен отримати достатні та прийнятні аудиторські </a:t>
            </a:r>
            <a:r>
              <a:rPr lang="uk-UA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 докази</a:t>
            </a:r>
            <a:r>
              <a:rPr lang="uk-UA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, щоб визначити, чи існує суттєва невизначеність, за допомогою виконання додаткових аудиторських процедур, включаючи розгляд пом’якшувальних чинників. </a:t>
            </a:r>
            <a:endParaRPr lang="ru-RU" sz="2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251319022"/>
              </p:ext>
            </p:extLst>
          </p:nvPr>
        </p:nvGraphicFramePr>
        <p:xfrm>
          <a:off x="3224463" y="1239580"/>
          <a:ext cx="8698832" cy="53999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27422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3FFAD9-252F-4B06-9256-75C39D32A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83FFAD9-252F-4B06-9256-75C39D32A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2A05B8A-E19A-484A-81E6-A59100395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62A05B8A-E19A-484A-81E6-A59100395D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727A65-E78A-48A8-86C8-21F272C072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B727A65-E78A-48A8-86C8-21F272C072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B9CB2C5-CC65-4CA1-93AF-0C1CBEBDB9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5B9CB2C5-CC65-4CA1-93AF-0C1CBEBDB96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7DC9C59-2A1C-4663-9B23-6E4C9CF3A1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27DC9C59-2A1C-4663-9B23-6E4C9CF3A1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3EBC4C-2228-4407-BC32-54880EFF85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343EBC4C-2228-4407-BC32-54880EFF85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0C9ABD9-E370-432A-A28A-14E94E2AC0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60C9ABD9-E370-432A-A28A-14E94E2AC0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E01ED85-5D03-4669-B6EC-9E7B4E8E0A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EE01ED85-5D03-4669-B6EC-9E7B4E8E0A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CBB981-51ED-42D9-B603-490B9B87C85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E6CBB981-51ED-42D9-B603-490B9B87C85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AF5B18-794E-4A83-A8E7-04E5A786C2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22AF5B18-794E-4A83-A8E7-04E5A786C2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9A1DDC-DCFC-4058-8A7B-00259C03A3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graphicEl>
                                              <a:dgm id="{E39A1DDC-DCFC-4058-8A7B-00259C03A3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1B3C8B0-6C8F-4CDE-9F4E-1E027E047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">
                                            <p:graphicEl>
                                              <a:dgm id="{D1B3C8B0-6C8F-4CDE-9F4E-1E027E047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5C14025-3B7C-4F6F-91AB-5382CBDB03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">
                                            <p:graphicEl>
                                              <a:dgm id="{F5C14025-3B7C-4F6F-91AB-5382CBDB039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0937A0B-4433-43A3-94DE-E6ED773AFC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90937A0B-4433-43A3-94DE-E6ED773AFC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ABDDBF0-88AE-44D4-B582-F851D9EEA6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">
                                            <p:graphicEl>
                                              <a:dgm id="{0ABDDBF0-88AE-44D4-B582-F851D9EEA65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97390" y="166910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uk-UA" sz="4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Monotype Corsiva" panose="03010101010201010101" pitchFamily="66" charset="0"/>
              </a:rPr>
              <a:t>Оцінювання оцінки управлінського персоналу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71292" y="970129"/>
            <a:ext cx="8915400" cy="3777622"/>
          </a:xfrm>
        </p:spPr>
        <p:txBody>
          <a:bodyPr>
            <a:normAutofit/>
          </a:bodyPr>
          <a:lstStyle/>
          <a:p>
            <a:r>
              <a:rPr lang="uk-UA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Аудиторські </a:t>
            </a:r>
            <a:r>
              <a:rPr lang="uk-UA" sz="2000" dirty="0" smtClean="0">
                <a:solidFill>
                  <a:schemeClr val="tx1"/>
                </a:solidFill>
                <a:latin typeface="Monotype Corsiva" panose="03010101010201010101" pitchFamily="66" charset="0"/>
              </a:rPr>
              <a:t>процедури також </a:t>
            </a:r>
            <a:r>
              <a:rPr lang="uk-UA" sz="2000" dirty="0">
                <a:solidFill>
                  <a:schemeClr val="tx1"/>
                </a:solidFill>
                <a:latin typeface="Monotype Corsiva" panose="03010101010201010101" pitchFamily="66" charset="0"/>
              </a:rPr>
              <a:t>можуть включати</a:t>
            </a:r>
            <a:r>
              <a:rPr lang="uk-UA" sz="2000" dirty="0">
                <a:latin typeface="Monotype Corsiva" panose="03010101010201010101" pitchFamily="66" charset="0"/>
              </a:rPr>
              <a:t>:</a:t>
            </a:r>
            <a:endParaRPr lang="ru-RU" sz="2000" dirty="0">
              <a:latin typeface="Monotype Corsiva" panose="03010101010201010101" pitchFamily="66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886264663"/>
              </p:ext>
            </p:extLst>
          </p:nvPr>
        </p:nvGraphicFramePr>
        <p:xfrm>
          <a:off x="155073" y="1447800"/>
          <a:ext cx="7172158" cy="516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64568178"/>
              </p:ext>
            </p:extLst>
          </p:nvPr>
        </p:nvGraphicFramePr>
        <p:xfrm>
          <a:off x="5898565" y="1447800"/>
          <a:ext cx="7172158" cy="51677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254647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11BB2BA-B7D7-4FA0-B576-FCD0D297F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911BB2BA-B7D7-4FA0-B576-FCD0D297F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FC6F33-D937-44A8-B400-424609844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9EFC6F33-D937-44A8-B400-424609844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861EF3-0893-4D5E-A4A9-B55DF9E7C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24861EF3-0893-4D5E-A4A9-B55DF9E7C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BBAB1BF-80A5-452E-92C5-8F5E35390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7BBAB1BF-80A5-452E-92C5-8F5E35390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0D62579-EE34-4DF6-8D3E-DD9A0FF80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graphicEl>
                                              <a:dgm id="{C0D62579-EE34-4DF6-8D3E-DD9A0FF80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1831E0-A409-4AB5-A9E7-FB5A07203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AA1831E0-A409-4AB5-A9E7-FB5A07203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C09B753-BF19-4F51-9515-2385FCD9F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">
                                            <p:graphicEl>
                                              <a:dgm id="{4C09B753-BF19-4F51-9515-2385FCD9F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84CE7EB-B5BE-4749-B632-703740D7E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">
                                            <p:graphicEl>
                                              <a:dgm id="{184CE7EB-B5BE-4749-B632-703740D7E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7DBFD74-3EF0-4325-8013-2D2424853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47DBFD74-3EF0-4325-8013-2D2424853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EBBA69D-0330-4BDF-85EC-8DA8AA937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">
                                            <p:graphicEl>
                                              <a:dgm id="{9EBBA69D-0330-4BDF-85EC-8DA8AA937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11BB2BA-B7D7-4FA0-B576-FCD0D297F9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5">
                                            <p:graphicEl>
                                              <a:dgm id="{911BB2BA-B7D7-4FA0-B576-FCD0D297F9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FC6F33-D937-44A8-B400-4246098449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">
                                            <p:graphicEl>
                                              <a:dgm id="{9EFC6F33-D937-44A8-B400-4246098449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4861EF3-0893-4D5E-A4A9-B55DF9E7C6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5">
                                            <p:graphicEl>
                                              <a:dgm id="{24861EF3-0893-4D5E-A4A9-B55DF9E7C66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BAB1BF-80A5-452E-92C5-8F5E35390D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7BBAB1BF-80A5-452E-92C5-8F5E35390D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D62579-EE34-4DF6-8D3E-DD9A0FF80A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5">
                                            <p:graphicEl>
                                              <a:dgm id="{C0D62579-EE34-4DF6-8D3E-DD9A0FF80A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AA1831E0-A409-4AB5-A9E7-FB5A072034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500"/>
                                        <p:tgtEl>
                                          <p:spTgt spid="5">
                                            <p:graphicEl>
                                              <a:dgm id="{AA1831E0-A409-4AB5-A9E7-FB5A072034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C09B753-BF19-4F51-9515-2385FCD9F0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5">
                                            <p:graphicEl>
                                              <a:dgm id="{4C09B753-BF19-4F51-9515-2385FCD9F0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84CE7EB-B5BE-4749-B632-703740D7E5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5">
                                            <p:graphicEl>
                                              <a:dgm id="{184CE7EB-B5BE-4749-B632-703740D7E5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47DBFD74-3EF0-4325-8013-2D2424853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5">
                                            <p:graphicEl>
                                              <a:dgm id="{47DBFD74-3EF0-4325-8013-2D2424853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BBA69D-0330-4BDF-85EC-8DA8AA9378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1" dur="500"/>
                                        <p:tgtEl>
                                          <p:spTgt spid="5">
                                            <p:graphicEl>
                                              <a:dgm id="{9EBBA69D-0330-4BDF-85EC-8DA8AA9378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115</TotalTime>
  <Words>1576</Words>
  <Application>Microsoft Office PowerPoint</Application>
  <PresentationFormat>Широкоэкранный</PresentationFormat>
  <Paragraphs>94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Century Gothic</vt:lpstr>
      <vt:lpstr>Monotype Corsiva</vt:lpstr>
      <vt:lpstr>Wingdings 3</vt:lpstr>
      <vt:lpstr>Легкий дым</vt:lpstr>
      <vt:lpstr>Міжнародний стандарт аудиту 570 «Безперервність»</vt:lpstr>
      <vt:lpstr>Поняття безперервності</vt:lpstr>
      <vt:lpstr>Оцінка здатності суб’єкта господарювання безперервно продовжувати діяльність</vt:lpstr>
      <vt:lpstr>Відповідальність аудитора </vt:lpstr>
      <vt:lpstr>Цілі аудитора</vt:lpstr>
      <vt:lpstr>Процедури з оцінки ризику та відповідні дії </vt:lpstr>
      <vt:lpstr>Оцінювання оцінки управлінського персоналу </vt:lpstr>
      <vt:lpstr>Оцінювання оцінки управлінського персоналу</vt:lpstr>
      <vt:lpstr>Оцінювання оцінки управлінського персоналу</vt:lpstr>
      <vt:lpstr>Оцінювання оцінки управлінського персоналу</vt:lpstr>
      <vt:lpstr>Аудиторські висновки та звітність </vt:lpstr>
      <vt:lpstr>Аудиторські висновки та звітність </vt:lpstr>
      <vt:lpstr>Аудиторські висновки та звітність </vt:lpstr>
      <vt:lpstr>Аудиторські висновки та звітність </vt:lpstr>
      <vt:lpstr>Події або умови, які можуть поставити під сумнів припущення про безперервність діяльності </vt:lpstr>
      <vt:lpstr>Події або умови, які можуть поставити під сумнів припущення про безперервність діяльності </vt:lpstr>
      <vt:lpstr>Події або умови, які можуть поставити під сумнів припущення про безперервність діяльності </vt:lpstr>
      <vt:lpstr>Дякую за увагу!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Міжнародний стандарт аудиту 570 «Безперервність»</dc:title>
  <dc:creator>Маргарита Заикина</dc:creator>
  <cp:lastModifiedBy>User</cp:lastModifiedBy>
  <cp:revision>17</cp:revision>
  <dcterms:created xsi:type="dcterms:W3CDTF">2017-04-23T10:41:05Z</dcterms:created>
  <dcterms:modified xsi:type="dcterms:W3CDTF">2019-03-10T14:45:53Z</dcterms:modified>
</cp:coreProperties>
</file>