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4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0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66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97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4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4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2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1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7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0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22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7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5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D7240A-B898-4219-8526-AFBF4505474B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3BBD53-A2D6-41C8-8951-F143EB4F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F10FB-3C64-4099-861B-F25F5EC13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0"/>
            <a:ext cx="6815669" cy="1515533"/>
          </a:xfrm>
        </p:spPr>
        <p:txBody>
          <a:bodyPr/>
          <a:lstStyle/>
          <a:p>
            <a:r>
              <a:rPr lang="uk-UA" sz="3600" b="1" dirty="0"/>
              <a:t>Тема 7. Міжнародний операційний менеджмент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A664F0-B7DA-44F5-B9AC-B65EFEAA2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1708876"/>
            <a:ext cx="6815669" cy="1320802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1. Сутність міжнародного операційного менеджменту.</a:t>
            </a:r>
            <a:endParaRPr lang="ru-RU" sz="2400" dirty="0"/>
          </a:p>
          <a:p>
            <a:pPr algn="just"/>
            <a:r>
              <a:rPr lang="uk-UA" sz="2400" dirty="0"/>
              <a:t>2. Виробничий менеджмент.</a:t>
            </a:r>
            <a:endParaRPr lang="ru-RU" sz="2400" dirty="0"/>
          </a:p>
          <a:p>
            <a:pPr algn="just"/>
            <a:r>
              <a:rPr lang="uk-UA" sz="2400" dirty="0"/>
              <a:t>3. Міжнародний операційний менеджмент послуг.</a:t>
            </a:r>
            <a:endParaRPr lang="ru-RU" sz="2400" dirty="0"/>
          </a:p>
          <a:p>
            <a:pPr algn="just"/>
            <a:r>
              <a:rPr lang="uk-UA" sz="2400" dirty="0"/>
              <a:t>4. Управління ефективністю та якістю на міжнародних підприємствах.</a:t>
            </a:r>
            <a:endParaRPr lang="ru-RU" sz="2400" dirty="0"/>
          </a:p>
          <a:p>
            <a:pPr algn="just"/>
            <a:r>
              <a:rPr lang="uk-UA" sz="2400" dirty="0"/>
              <a:t>5. Інформаційний менеджмент на міжнародних підприємствах.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259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98810-83F5-4731-A989-52A5E950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5. Інформаційний менеджмент на міжнародних підприємствах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5A316-78CB-4C17-91E2-5C5CAD955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Останній аспект діяльності міжнародного підприємства пов’язаний з інформацією. </a:t>
            </a:r>
            <a:r>
              <a:rPr lang="uk-UA" b="1" i="1" dirty="0"/>
              <a:t>Інформація</a:t>
            </a:r>
            <a:r>
              <a:rPr lang="uk-UA" dirty="0"/>
              <a:t> - це дані у формі, що допомагає менеджерам приймати рішення і виконувати відповідні завдання.</a:t>
            </a:r>
          </a:p>
          <a:p>
            <a:r>
              <a:rPr lang="uk-UA" dirty="0"/>
              <a:t>Важливість управління інформацією залежить </a:t>
            </a:r>
            <a:r>
              <a:rPr lang="uk-UA" b="1" dirty="0"/>
              <a:t>від типу стратегії фірми та її організаційної структури. </a:t>
            </a:r>
            <a:r>
              <a:rPr lang="uk-UA" dirty="0"/>
              <a:t>Якщо фірма застосовує пов’язану диверсифікацію, дуже важливо, щоб її частини могли контактувати один з одною так, щоб фірма найефективніше використовувала потенційну синергію, що лежить в основі даної стратегії. Якщо фірма у високому ступені централізована, інформаційні системи мають </a:t>
            </a:r>
            <a:r>
              <a:rPr lang="uk-UA" dirty="0" err="1"/>
              <a:t>життєво</a:t>
            </a:r>
            <a:r>
              <a:rPr lang="uk-UA" dirty="0"/>
              <a:t> важливе значення для топ-менеджерів, так як за допомогою цих систем вони можуть зберігати контроль над організацією, заради чого і створюються ці системи.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69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F43B7-E23B-464A-96EB-E4E52D3A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BE1E22-85BD-4DD0-9883-01AD3FF17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Інформаційна система</a:t>
            </a:r>
            <a:r>
              <a:rPr lang="uk-UA" dirty="0"/>
              <a:t> - це методологічний підхід, створений фірмою з метою збору та надання даних у зручній для менеджерів формі (формах). Більшість інформаційних систем є комп’ютеризованими, хоча це й не обов’язково: маршрутні листи, архівні папки та системи зберігання таких папок, наприклад, дозволяють ефективно управляти інформацією в малих фірмах.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04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060D8-8E0A-4B98-835E-CD75E983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1. Сутність міжнародного операційного менеджменту.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104F3-5922-4FFE-A244-CA186F907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68643"/>
            <a:ext cx="9782330" cy="4032354"/>
          </a:xfrm>
        </p:spPr>
        <p:txBody>
          <a:bodyPr>
            <a:normAutofit/>
          </a:bodyPr>
          <a:lstStyle/>
          <a:p>
            <a:r>
              <a:rPr lang="uk-UA" b="1" i="1" dirty="0"/>
              <a:t>Вставка 6.1 Розфарбуємо світ. </a:t>
            </a:r>
            <a:r>
              <a:rPr lang="uk-UA" i="1" dirty="0"/>
              <a:t>«</a:t>
            </a:r>
            <a:r>
              <a:rPr lang="uk-UA" b="1" i="1" dirty="0" err="1"/>
              <a:t>Benetton</a:t>
            </a:r>
            <a:r>
              <a:rPr lang="uk-UA" b="1" i="1" dirty="0"/>
              <a:t>» </a:t>
            </a:r>
          </a:p>
          <a:p>
            <a:r>
              <a:rPr lang="uk-UA" b="1" i="1" dirty="0"/>
              <a:t>Операційний менеджмент</a:t>
            </a:r>
            <a:r>
              <a:rPr lang="uk-UA" dirty="0"/>
              <a:t> - це сукупність дій, які здійснюються організацією для перетворення різних видів вхідних ресурсів (матеріалів, робочої сили і т д.) у готові товари та послуги. Під міжнародним операційним менеджментом розуміються пов’язані з цими перетвореннями дії міжнародної фірми.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5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4327B-9A20-4D08-BC3B-09744AE8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Питання операційного </a:t>
            </a:r>
            <a:r>
              <a:rPr lang="uk-UA" dirty="0" err="1"/>
              <a:t>менеджмента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5B4B2-2EFF-4416-B566-E4FE3487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/>
              <a:t>Зазвичай операційним менеджерам доводиться вирішувати важливі та складні проблеми в трьох сферах.</a:t>
            </a:r>
            <a:endParaRPr lang="ru-RU" b="1" dirty="0"/>
          </a:p>
          <a:p>
            <a:r>
              <a:rPr lang="uk-UA" dirty="0"/>
              <a:t>1. Ресурси: менеджери повинні вирішувати, де і як купувати ресурси, необхідні фірмі для виробництва продукції. Ключові рішення тут пов’язані з управлінням ланцюжка поставок і вертикальною інтеграцією.</a:t>
            </a:r>
            <a:endParaRPr lang="ru-RU" dirty="0"/>
          </a:p>
          <a:p>
            <a:r>
              <a:rPr lang="uk-UA" dirty="0"/>
              <a:t>2. Розміщення: менеджери повинні вирішувати, де будувати адміністративні будівлі, торгові офіси та заводи, яким має бути їх планування і т. д.</a:t>
            </a:r>
            <a:endParaRPr lang="ru-RU" dirty="0"/>
          </a:p>
          <a:p>
            <a:r>
              <a:rPr lang="uk-UA" dirty="0"/>
              <a:t>3. Логістика: менеджери повинні вибирати способи транспортування і методи управління запасами.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63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FAEC3-9AF1-498D-83F5-C3222698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2. Виробничий менеджмент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87C90-7D33-47A5-842C-3E4B2C09D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Сукупність процесів і кроків, які здійснюються фірмою для придбання різних ресурсів, необхідних їй для створення товарів, називається </a:t>
            </a:r>
            <a:r>
              <a:rPr lang="uk-UA" b="1" dirty="0"/>
              <a:t>управлінням ланцюжком поставок</a:t>
            </a:r>
            <a:r>
              <a:rPr lang="uk-UA" dirty="0"/>
              <a:t> (управління ланцюгами поставок); також зустрічаються такі терміни, як «</a:t>
            </a:r>
            <a:r>
              <a:rPr lang="uk-UA" dirty="0" err="1"/>
              <a:t>сорсинг</a:t>
            </a:r>
            <a:r>
              <a:rPr lang="uk-UA" dirty="0"/>
              <a:t>» і «постачання». </a:t>
            </a:r>
          </a:p>
          <a:p>
            <a:r>
              <a:rPr lang="uk-UA" dirty="0"/>
              <a:t>Перший етап розробки стратегії управління ланцюжком поставок полягає у визначенні </a:t>
            </a:r>
            <a:r>
              <a:rPr lang="uk-UA" b="1" dirty="0"/>
              <a:t>ступеня вертикальної інтеграції</a:t>
            </a:r>
            <a:r>
              <a:rPr lang="uk-UA" dirty="0"/>
              <a:t>. Вертикальна інтеграція показує, якою мірою фірма використовує свої власні ресурси або ж купує їх у інших джерел.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93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845BC-4847-40F4-A6CF-EE3864CB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3. Міжнародний операційний менеджмент послуг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3A488-4361-4735-AFFF-F201ADD8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Міжнародним підприємством сфери послуг називається фірма, яка перетворює ресурси в нематеріальний «товар», який створює корисність для споживачів.</a:t>
            </a:r>
            <a:endParaRPr lang="ru-RU" dirty="0"/>
          </a:p>
          <a:p>
            <a:r>
              <a:rPr lang="uk-UA" b="1" dirty="0"/>
              <a:t>Організаційний менеджмент послуг</a:t>
            </a:r>
            <a:endParaRPr lang="ru-RU" dirty="0"/>
          </a:p>
          <a:p>
            <a:r>
              <a:rPr lang="uk-UA" dirty="0"/>
              <a:t>Сучасний міжнародний операційний менеджмент послуг включає в себе ряд базових аспектів, в тому числі планування </a:t>
            </a:r>
            <a:r>
              <a:rPr lang="uk-UA" dirty="0" err="1"/>
              <a:t>потужностей</a:t>
            </a:r>
            <a:r>
              <a:rPr lang="uk-UA" dirty="0"/>
              <a:t>, вибір місць розташування, дизайн і планування приміщень, а також календарне планування робіт.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67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664C0-CEBC-4A1B-B2C0-2B3B59BA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4. Управління ефективністю та якістю на міжнародних підприємствах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A8A76-1644-4A2C-898D-5C322452B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4.1 Управління ефективністю на міжнародних підприємствах</a:t>
            </a:r>
            <a:endParaRPr lang="ru-RU" dirty="0"/>
          </a:p>
          <a:p>
            <a:r>
              <a:rPr lang="uk-UA" dirty="0"/>
              <a:t>Ключовим аспектом операційного менеджменту багатьох міжнародних фірм є ефективність (продуктивність). У найпростішому вигляді </a:t>
            </a:r>
            <a:r>
              <a:rPr lang="uk-UA" b="1" i="1" dirty="0"/>
              <a:t>ефективність або продуктивність</a:t>
            </a:r>
            <a:r>
              <a:rPr lang="uk-UA" dirty="0"/>
              <a:t> - це економічний показник віддачі, що характеризує відношення загальної вартості продукції до загальної вартості використаних для її створення вхідних ресурсів.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67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EEED2-C94B-4E16-9279-13A88551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Управління ефективністю на міжнародних підприємствах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CE711-E047-4BC7-B981-0AD9D2805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Найбільш часто зростанню ефективності сприяють три підходи:</a:t>
            </a:r>
            <a:endParaRPr lang="ru-RU" dirty="0"/>
          </a:p>
          <a:p>
            <a:r>
              <a:rPr lang="uk-UA" dirty="0"/>
              <a:t>1) збільшення витрат на НДДКР;</a:t>
            </a:r>
            <a:endParaRPr lang="ru-RU" dirty="0"/>
          </a:p>
          <a:p>
            <a:r>
              <a:rPr lang="uk-UA" dirty="0"/>
              <a:t>2) вдосконалення операцій;</a:t>
            </a:r>
            <a:endParaRPr lang="ru-RU" dirty="0"/>
          </a:p>
          <a:p>
            <a:r>
              <a:rPr lang="uk-UA" dirty="0"/>
              <a:t>3) підвищення мотивації персоналу.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49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90366-C557-4478-BC54-CAAAF026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4.2 Управління якістю на міжнародних підприємствах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8DAFD-52BE-4630-9214-CDC3756A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Операційний менеджмент також спрямований на підтримку та підвищення якості товарів і / або послуг, що надаються. У більшості галузей якість стала настільки важливим аспектом конкурентної боротьби. </a:t>
            </a:r>
          </a:p>
          <a:p>
            <a:r>
              <a:rPr lang="uk-UA" dirty="0"/>
              <a:t>Формуванням і періодичним переглядом міжнародних стандартів у сфері якості займається Міжнародна організація по стандартизації (ISO).</a:t>
            </a:r>
          </a:p>
          <a:p>
            <a:r>
              <a:rPr lang="uk-UA" b="1" dirty="0"/>
              <a:t>Тотальне управління якістю</a:t>
            </a:r>
            <a:r>
              <a:rPr lang="uk-UA" dirty="0"/>
              <a:t> (тотальне управління якістю, TQM) - це комплексні зусилля по систематичному і безперервному підвищенню якості продукції та / або послуг організації.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86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438D3-8DD5-458A-8392-E5C9F9C9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0594A1-8D24-4B77-A035-DED0FCAFC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35" y="1859817"/>
            <a:ext cx="9257726" cy="2396453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48712E-329C-475F-A057-8AAE32220DF1}"/>
              </a:ext>
            </a:extLst>
          </p:cNvPr>
          <p:cNvSpPr/>
          <p:nvPr/>
        </p:nvSpPr>
        <p:spPr>
          <a:xfrm>
            <a:off x="3045548" y="4998183"/>
            <a:ext cx="610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Рис. 7.1. Основні компоненти тотального управління якістю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30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679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Тема 7. Міжнародний операційний менеджмент</vt:lpstr>
      <vt:lpstr>1. Сутність міжнародного операційного менеджменту. </vt:lpstr>
      <vt:lpstr>Питання операційного менеджмента </vt:lpstr>
      <vt:lpstr>2. Виробничий менеджмент </vt:lpstr>
      <vt:lpstr>3. Міжнародний операційний менеджмент послуг </vt:lpstr>
      <vt:lpstr>4. Управління ефективністю та якістю на міжнародних підприємствах </vt:lpstr>
      <vt:lpstr>Управління ефективністю на міжнародних підприємствах </vt:lpstr>
      <vt:lpstr>4.2 Управління якістю на міжнародних підприємствах </vt:lpstr>
      <vt:lpstr>Презентация PowerPoint</vt:lpstr>
      <vt:lpstr>5. Інформаційний менеджмент на міжнародних підприємствах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Міжнародний операційний менеджмент</dc:title>
  <dc:creator>Пользователь</dc:creator>
  <cp:lastModifiedBy>Пользователь</cp:lastModifiedBy>
  <cp:revision>1</cp:revision>
  <dcterms:created xsi:type="dcterms:W3CDTF">2020-08-31T04:40:42Z</dcterms:created>
  <dcterms:modified xsi:type="dcterms:W3CDTF">2020-08-31T04:47:13Z</dcterms:modified>
</cp:coreProperties>
</file>