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67" r:id="rId21"/>
    <p:sldId id="268" r:id="rId22"/>
    <p:sldId id="269" r:id="rId23"/>
    <p:sldId id="27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4E5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EFC83B-7670-4516-AD5B-C98670B7911C}" type="doc">
      <dgm:prSet loTypeId="urn:microsoft.com/office/officeart/2005/8/layout/cycle2" loCatId="cycle" qsTypeId="urn:microsoft.com/office/officeart/2005/8/quickstyle/3d1" qsCatId="3D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5FF677CC-EBB2-4E28-BED3-FB550C2B4B39}">
      <dgm:prSet phldrT="[Текст]" custT="1"/>
      <dgm:spPr/>
      <dgm:t>
        <a:bodyPr/>
        <a:lstStyle/>
        <a:p>
          <a:r>
            <a:rPr lang="uk-UA" sz="2800" b="1" dirty="0" smtClean="0">
              <a:latin typeface="Times New Roman" pitchFamily="18" charset="0"/>
              <a:cs typeface="Times New Roman" pitchFamily="18" charset="0"/>
            </a:rPr>
            <a:t>Судова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A2BED3E1-83A6-4D96-894D-01C5C110CEDC}" type="parTrans" cxnId="{58BB0026-40D5-4257-B974-E54F11A8AE33}">
      <dgm:prSet/>
      <dgm:spPr/>
      <dgm:t>
        <a:bodyPr/>
        <a:lstStyle/>
        <a:p>
          <a:endParaRPr lang="ru-RU"/>
        </a:p>
      </dgm:t>
    </dgm:pt>
    <dgm:pt modelId="{9633C151-0ECF-4E06-AA96-96468C90173E}" type="sibTrans" cxnId="{58BB0026-40D5-4257-B974-E54F11A8AE33}">
      <dgm:prSet/>
      <dgm:spPr/>
      <dgm:t>
        <a:bodyPr/>
        <a:lstStyle/>
        <a:p>
          <a:endParaRPr lang="ru-RU"/>
        </a:p>
      </dgm:t>
    </dgm:pt>
    <dgm:pt modelId="{DAF68057-C1A0-4CBD-8F11-3B9E4CF3913C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Адміністративна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A041F32C-830B-4AD1-AB57-9F73CE22234A}" type="parTrans" cxnId="{9BF284AD-AD78-4D87-9CAC-F556C8483595}">
      <dgm:prSet/>
      <dgm:spPr/>
      <dgm:t>
        <a:bodyPr/>
        <a:lstStyle/>
        <a:p>
          <a:endParaRPr lang="ru-RU"/>
        </a:p>
      </dgm:t>
    </dgm:pt>
    <dgm:pt modelId="{0A783B69-B2ED-42AA-B75C-9121C8CF180E}" type="sibTrans" cxnId="{9BF284AD-AD78-4D87-9CAC-F556C8483595}">
      <dgm:prSet/>
      <dgm:spPr/>
      <dgm:t>
        <a:bodyPr/>
        <a:lstStyle/>
        <a:p>
          <a:endParaRPr lang="ru-RU"/>
        </a:p>
      </dgm:t>
    </dgm:pt>
    <dgm:pt modelId="{862A9E13-A984-4488-8E6F-B51832C681DD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Нотаріальна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BC17E0B-810A-4772-8670-88341CA2BB5A}" type="parTrans" cxnId="{D23D3F03-7A14-4018-81B3-42010178C3C8}">
      <dgm:prSet/>
      <dgm:spPr/>
      <dgm:t>
        <a:bodyPr/>
        <a:lstStyle/>
        <a:p>
          <a:endParaRPr lang="ru-RU"/>
        </a:p>
      </dgm:t>
    </dgm:pt>
    <dgm:pt modelId="{DDF65E5D-C2F5-4016-8B11-CE85CB7C9894}" type="sibTrans" cxnId="{D23D3F03-7A14-4018-81B3-42010178C3C8}">
      <dgm:prSet/>
      <dgm:spPr/>
      <dgm:t>
        <a:bodyPr/>
        <a:lstStyle/>
        <a:p>
          <a:endParaRPr lang="ru-RU"/>
        </a:p>
      </dgm:t>
    </dgm:pt>
    <dgm:pt modelId="{D2A9B9CB-1C4F-47FC-BD65-4CFE163FBD4A}">
      <dgm:prSet phldrT="[Текст]" custT="1"/>
      <dgm:spPr/>
      <dgm:t>
        <a:bodyPr/>
        <a:lstStyle/>
        <a:p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Громадська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0FEF88E-9BF2-4743-B1F5-71C83F43A646}" type="parTrans" cxnId="{A318CA7C-765C-49CB-845E-C09DD566C91F}">
      <dgm:prSet/>
      <dgm:spPr/>
      <dgm:t>
        <a:bodyPr/>
        <a:lstStyle/>
        <a:p>
          <a:endParaRPr lang="ru-RU"/>
        </a:p>
      </dgm:t>
    </dgm:pt>
    <dgm:pt modelId="{8DDF71D6-583D-4567-A2D8-4BA19C5CFEA1}" type="sibTrans" cxnId="{A318CA7C-765C-49CB-845E-C09DD566C91F}">
      <dgm:prSet/>
      <dgm:spPr/>
      <dgm:t>
        <a:bodyPr/>
        <a:lstStyle/>
        <a:p>
          <a:endParaRPr lang="ru-RU"/>
        </a:p>
      </dgm:t>
    </dgm:pt>
    <dgm:pt modelId="{88EF3FDE-79B7-4355-A9CB-2073B090EEC1}" type="pres">
      <dgm:prSet presAssocID="{9FEFC83B-7670-4516-AD5B-C98670B7911C}" presName="cycle" presStyleCnt="0">
        <dgm:presLayoutVars>
          <dgm:dir/>
          <dgm:resizeHandles val="exact"/>
        </dgm:presLayoutVars>
      </dgm:prSet>
      <dgm:spPr/>
    </dgm:pt>
    <dgm:pt modelId="{1D575628-335F-409D-8C49-AF9FA8571E91}" type="pres">
      <dgm:prSet presAssocID="{5FF677CC-EBB2-4E28-BED3-FB550C2B4B3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279E3E-7D3F-4073-B97D-4DDD55B1B9F8}" type="pres">
      <dgm:prSet presAssocID="{9633C151-0ECF-4E06-AA96-96468C90173E}" presName="sibTrans" presStyleLbl="sibTrans2D1" presStyleIdx="0" presStyleCnt="4"/>
      <dgm:spPr/>
    </dgm:pt>
    <dgm:pt modelId="{FA430BDE-B383-4644-8DD0-1160B7C9EE15}" type="pres">
      <dgm:prSet presAssocID="{9633C151-0ECF-4E06-AA96-96468C90173E}" presName="connectorText" presStyleLbl="sibTrans2D1" presStyleIdx="0" presStyleCnt="4"/>
      <dgm:spPr/>
    </dgm:pt>
    <dgm:pt modelId="{8348C761-82BD-4791-A708-783D707B30C3}" type="pres">
      <dgm:prSet presAssocID="{DAF68057-C1A0-4CBD-8F11-3B9E4CF3913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D16A83-BD64-4F2A-AF63-4075BA7F331A}" type="pres">
      <dgm:prSet presAssocID="{0A783B69-B2ED-42AA-B75C-9121C8CF180E}" presName="sibTrans" presStyleLbl="sibTrans2D1" presStyleIdx="1" presStyleCnt="4"/>
      <dgm:spPr/>
    </dgm:pt>
    <dgm:pt modelId="{63A49011-F937-4234-B458-B23C708FF10D}" type="pres">
      <dgm:prSet presAssocID="{0A783B69-B2ED-42AA-B75C-9121C8CF180E}" presName="connectorText" presStyleLbl="sibTrans2D1" presStyleIdx="1" presStyleCnt="4"/>
      <dgm:spPr/>
    </dgm:pt>
    <dgm:pt modelId="{E6D212E7-B70E-45A9-A571-635D716BCA80}" type="pres">
      <dgm:prSet presAssocID="{862A9E13-A984-4488-8E6F-B51832C681DD}" presName="node" presStyleLbl="node1" presStyleIdx="2" presStyleCnt="4">
        <dgm:presLayoutVars>
          <dgm:bulletEnabled val="1"/>
        </dgm:presLayoutVars>
      </dgm:prSet>
      <dgm:spPr/>
    </dgm:pt>
    <dgm:pt modelId="{700F7C20-FCE2-4EB5-BEEC-19CE9D056B07}" type="pres">
      <dgm:prSet presAssocID="{DDF65E5D-C2F5-4016-8B11-CE85CB7C9894}" presName="sibTrans" presStyleLbl="sibTrans2D1" presStyleIdx="2" presStyleCnt="4"/>
      <dgm:spPr/>
    </dgm:pt>
    <dgm:pt modelId="{D8CA0E22-984B-4BFB-8F6D-534D51D2D6ED}" type="pres">
      <dgm:prSet presAssocID="{DDF65E5D-C2F5-4016-8B11-CE85CB7C9894}" presName="connectorText" presStyleLbl="sibTrans2D1" presStyleIdx="2" presStyleCnt="4"/>
      <dgm:spPr/>
    </dgm:pt>
    <dgm:pt modelId="{4D196EC4-18F4-4727-899A-FA59913CC597}" type="pres">
      <dgm:prSet presAssocID="{D2A9B9CB-1C4F-47FC-BD65-4CFE163FBD4A}" presName="node" presStyleLbl="node1" presStyleIdx="3" presStyleCnt="4">
        <dgm:presLayoutVars>
          <dgm:bulletEnabled val="1"/>
        </dgm:presLayoutVars>
      </dgm:prSet>
      <dgm:spPr/>
    </dgm:pt>
    <dgm:pt modelId="{34BEE262-DA45-487D-902D-DE33CF433001}" type="pres">
      <dgm:prSet presAssocID="{8DDF71D6-583D-4567-A2D8-4BA19C5CFEA1}" presName="sibTrans" presStyleLbl="sibTrans2D1" presStyleIdx="3" presStyleCnt="4"/>
      <dgm:spPr/>
    </dgm:pt>
    <dgm:pt modelId="{B8E67AE6-3E71-4F15-9DF7-7A4CD8C44467}" type="pres">
      <dgm:prSet presAssocID="{8DDF71D6-583D-4567-A2D8-4BA19C5CFEA1}" presName="connectorText" presStyleLbl="sibTrans2D1" presStyleIdx="3" presStyleCnt="4"/>
      <dgm:spPr/>
    </dgm:pt>
  </dgm:ptLst>
  <dgm:cxnLst>
    <dgm:cxn modelId="{9BF284AD-AD78-4D87-9CAC-F556C8483595}" srcId="{9FEFC83B-7670-4516-AD5B-C98670B7911C}" destId="{DAF68057-C1A0-4CBD-8F11-3B9E4CF3913C}" srcOrd="1" destOrd="0" parTransId="{A041F32C-830B-4AD1-AB57-9F73CE22234A}" sibTransId="{0A783B69-B2ED-42AA-B75C-9121C8CF180E}"/>
    <dgm:cxn modelId="{309EFAD0-EC98-4B1F-9BC1-82BEFC134045}" type="presOf" srcId="{DDF65E5D-C2F5-4016-8B11-CE85CB7C9894}" destId="{D8CA0E22-984B-4BFB-8F6D-534D51D2D6ED}" srcOrd="1" destOrd="0" presId="urn:microsoft.com/office/officeart/2005/8/layout/cycle2"/>
    <dgm:cxn modelId="{D23D3F03-7A14-4018-81B3-42010178C3C8}" srcId="{9FEFC83B-7670-4516-AD5B-C98670B7911C}" destId="{862A9E13-A984-4488-8E6F-B51832C681DD}" srcOrd="2" destOrd="0" parTransId="{FBC17E0B-810A-4772-8670-88341CA2BB5A}" sibTransId="{DDF65E5D-C2F5-4016-8B11-CE85CB7C9894}"/>
    <dgm:cxn modelId="{58BB0026-40D5-4257-B974-E54F11A8AE33}" srcId="{9FEFC83B-7670-4516-AD5B-C98670B7911C}" destId="{5FF677CC-EBB2-4E28-BED3-FB550C2B4B39}" srcOrd="0" destOrd="0" parTransId="{A2BED3E1-83A6-4D96-894D-01C5C110CEDC}" sibTransId="{9633C151-0ECF-4E06-AA96-96468C90173E}"/>
    <dgm:cxn modelId="{E5A9DFDE-CE1D-48B4-898F-0AA429188EBA}" type="presOf" srcId="{9633C151-0ECF-4E06-AA96-96468C90173E}" destId="{FA430BDE-B383-4644-8DD0-1160B7C9EE15}" srcOrd="1" destOrd="0" presId="urn:microsoft.com/office/officeart/2005/8/layout/cycle2"/>
    <dgm:cxn modelId="{8F178102-4E54-40E4-99D6-56D6C7AF9BE4}" type="presOf" srcId="{D2A9B9CB-1C4F-47FC-BD65-4CFE163FBD4A}" destId="{4D196EC4-18F4-4727-899A-FA59913CC597}" srcOrd="0" destOrd="0" presId="urn:microsoft.com/office/officeart/2005/8/layout/cycle2"/>
    <dgm:cxn modelId="{A318CA7C-765C-49CB-845E-C09DD566C91F}" srcId="{9FEFC83B-7670-4516-AD5B-C98670B7911C}" destId="{D2A9B9CB-1C4F-47FC-BD65-4CFE163FBD4A}" srcOrd="3" destOrd="0" parTransId="{E0FEF88E-9BF2-4743-B1F5-71C83F43A646}" sibTransId="{8DDF71D6-583D-4567-A2D8-4BA19C5CFEA1}"/>
    <dgm:cxn modelId="{B90969EA-3B67-4DFF-8883-EACC0B9BF577}" type="presOf" srcId="{0A783B69-B2ED-42AA-B75C-9121C8CF180E}" destId="{63A49011-F937-4234-B458-B23C708FF10D}" srcOrd="1" destOrd="0" presId="urn:microsoft.com/office/officeart/2005/8/layout/cycle2"/>
    <dgm:cxn modelId="{A85EB25C-0C89-493E-955B-81042C9D493B}" type="presOf" srcId="{9633C151-0ECF-4E06-AA96-96468C90173E}" destId="{A2279E3E-7D3F-4073-B97D-4DDD55B1B9F8}" srcOrd="0" destOrd="0" presId="urn:microsoft.com/office/officeart/2005/8/layout/cycle2"/>
    <dgm:cxn modelId="{C942EEF7-2BEA-45F4-9915-DE9F95FF76C3}" type="presOf" srcId="{0A783B69-B2ED-42AA-B75C-9121C8CF180E}" destId="{0ED16A83-BD64-4F2A-AF63-4075BA7F331A}" srcOrd="0" destOrd="0" presId="urn:microsoft.com/office/officeart/2005/8/layout/cycle2"/>
    <dgm:cxn modelId="{ADA1E7D4-0DEB-4122-8E86-FFA19EAE3975}" type="presOf" srcId="{DAF68057-C1A0-4CBD-8F11-3B9E4CF3913C}" destId="{8348C761-82BD-4791-A708-783D707B30C3}" srcOrd="0" destOrd="0" presId="urn:microsoft.com/office/officeart/2005/8/layout/cycle2"/>
    <dgm:cxn modelId="{B517828A-C5E7-493A-9DFD-3B9EA9DF4EC7}" type="presOf" srcId="{862A9E13-A984-4488-8E6F-B51832C681DD}" destId="{E6D212E7-B70E-45A9-A571-635D716BCA80}" srcOrd="0" destOrd="0" presId="urn:microsoft.com/office/officeart/2005/8/layout/cycle2"/>
    <dgm:cxn modelId="{50BD2169-D535-44A4-890D-D78B4E5D08FA}" type="presOf" srcId="{9FEFC83B-7670-4516-AD5B-C98670B7911C}" destId="{88EF3FDE-79B7-4355-A9CB-2073B090EEC1}" srcOrd="0" destOrd="0" presId="urn:microsoft.com/office/officeart/2005/8/layout/cycle2"/>
    <dgm:cxn modelId="{1AD4FE1A-5FFD-4BC7-916D-DD91BF92F063}" type="presOf" srcId="{8DDF71D6-583D-4567-A2D8-4BA19C5CFEA1}" destId="{34BEE262-DA45-487D-902D-DE33CF433001}" srcOrd="0" destOrd="0" presId="urn:microsoft.com/office/officeart/2005/8/layout/cycle2"/>
    <dgm:cxn modelId="{7CB243A3-E2D1-439E-BBDE-59723A8AF4F2}" type="presOf" srcId="{DDF65E5D-C2F5-4016-8B11-CE85CB7C9894}" destId="{700F7C20-FCE2-4EB5-BEEC-19CE9D056B07}" srcOrd="0" destOrd="0" presId="urn:microsoft.com/office/officeart/2005/8/layout/cycle2"/>
    <dgm:cxn modelId="{C50C68B3-7A03-45BC-B11D-105CFD8D8F1F}" type="presOf" srcId="{5FF677CC-EBB2-4E28-BED3-FB550C2B4B39}" destId="{1D575628-335F-409D-8C49-AF9FA8571E91}" srcOrd="0" destOrd="0" presId="urn:microsoft.com/office/officeart/2005/8/layout/cycle2"/>
    <dgm:cxn modelId="{28D8134A-7328-4F98-B3FA-F18B70DDFBBA}" type="presOf" srcId="{8DDF71D6-583D-4567-A2D8-4BA19C5CFEA1}" destId="{B8E67AE6-3E71-4F15-9DF7-7A4CD8C44467}" srcOrd="1" destOrd="0" presId="urn:microsoft.com/office/officeart/2005/8/layout/cycle2"/>
    <dgm:cxn modelId="{8938E3DA-22BD-4BB3-98FB-0180D998BD33}" type="presParOf" srcId="{88EF3FDE-79B7-4355-A9CB-2073B090EEC1}" destId="{1D575628-335F-409D-8C49-AF9FA8571E91}" srcOrd="0" destOrd="0" presId="urn:microsoft.com/office/officeart/2005/8/layout/cycle2"/>
    <dgm:cxn modelId="{7C06210A-3537-4D08-8F72-5F17F728E6CD}" type="presParOf" srcId="{88EF3FDE-79B7-4355-A9CB-2073B090EEC1}" destId="{A2279E3E-7D3F-4073-B97D-4DDD55B1B9F8}" srcOrd="1" destOrd="0" presId="urn:microsoft.com/office/officeart/2005/8/layout/cycle2"/>
    <dgm:cxn modelId="{D6C1EFE3-82A3-43D6-91DB-50DEC54DF62A}" type="presParOf" srcId="{A2279E3E-7D3F-4073-B97D-4DDD55B1B9F8}" destId="{FA430BDE-B383-4644-8DD0-1160B7C9EE15}" srcOrd="0" destOrd="0" presId="urn:microsoft.com/office/officeart/2005/8/layout/cycle2"/>
    <dgm:cxn modelId="{7E4CF11F-F041-42B6-A1A8-2B621AA7075F}" type="presParOf" srcId="{88EF3FDE-79B7-4355-A9CB-2073B090EEC1}" destId="{8348C761-82BD-4791-A708-783D707B30C3}" srcOrd="2" destOrd="0" presId="urn:microsoft.com/office/officeart/2005/8/layout/cycle2"/>
    <dgm:cxn modelId="{B193D5D7-E9FD-4176-8442-DB59083D6302}" type="presParOf" srcId="{88EF3FDE-79B7-4355-A9CB-2073B090EEC1}" destId="{0ED16A83-BD64-4F2A-AF63-4075BA7F331A}" srcOrd="3" destOrd="0" presId="urn:microsoft.com/office/officeart/2005/8/layout/cycle2"/>
    <dgm:cxn modelId="{A96A7FFE-E4C1-44A0-ABE0-E52FEC876BAB}" type="presParOf" srcId="{0ED16A83-BD64-4F2A-AF63-4075BA7F331A}" destId="{63A49011-F937-4234-B458-B23C708FF10D}" srcOrd="0" destOrd="0" presId="urn:microsoft.com/office/officeart/2005/8/layout/cycle2"/>
    <dgm:cxn modelId="{8D32C160-7A13-4FCB-90FA-01C2E4B56D4C}" type="presParOf" srcId="{88EF3FDE-79B7-4355-A9CB-2073B090EEC1}" destId="{E6D212E7-B70E-45A9-A571-635D716BCA80}" srcOrd="4" destOrd="0" presId="urn:microsoft.com/office/officeart/2005/8/layout/cycle2"/>
    <dgm:cxn modelId="{FFEF9A78-5617-4E28-95E8-0FDDACE08205}" type="presParOf" srcId="{88EF3FDE-79B7-4355-A9CB-2073B090EEC1}" destId="{700F7C20-FCE2-4EB5-BEEC-19CE9D056B07}" srcOrd="5" destOrd="0" presId="urn:microsoft.com/office/officeart/2005/8/layout/cycle2"/>
    <dgm:cxn modelId="{5FC3B888-1ADB-4B4D-9A43-F5ED1BD79388}" type="presParOf" srcId="{700F7C20-FCE2-4EB5-BEEC-19CE9D056B07}" destId="{D8CA0E22-984B-4BFB-8F6D-534D51D2D6ED}" srcOrd="0" destOrd="0" presId="urn:microsoft.com/office/officeart/2005/8/layout/cycle2"/>
    <dgm:cxn modelId="{F38E4DE7-2E57-4998-B78F-C508AF6DA253}" type="presParOf" srcId="{88EF3FDE-79B7-4355-A9CB-2073B090EEC1}" destId="{4D196EC4-18F4-4727-899A-FA59913CC597}" srcOrd="6" destOrd="0" presId="urn:microsoft.com/office/officeart/2005/8/layout/cycle2"/>
    <dgm:cxn modelId="{81599AE3-7373-4220-8276-2A5B270530C5}" type="presParOf" srcId="{88EF3FDE-79B7-4355-A9CB-2073B090EEC1}" destId="{34BEE262-DA45-487D-902D-DE33CF433001}" srcOrd="7" destOrd="0" presId="urn:microsoft.com/office/officeart/2005/8/layout/cycle2"/>
    <dgm:cxn modelId="{6E5E1A54-B208-475A-8F0E-B83CFFCFA2B3}" type="presParOf" srcId="{34BEE262-DA45-487D-902D-DE33CF433001}" destId="{B8E67AE6-3E71-4F15-9DF7-7A4CD8C4446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DBCFFE-C1B6-401C-87C7-20C6E0419340}" type="doc">
      <dgm:prSet loTypeId="urn:microsoft.com/office/officeart/2005/8/layout/hList1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53B2DE5E-4250-4F7F-B4B1-20995CCAEEA6}">
      <dgm:prSet/>
      <dgm:spPr/>
      <dgm:t>
        <a:bodyPr/>
        <a:lstStyle/>
        <a:p>
          <a:pPr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Справедливий, своєчасний розгляд і вирішення цивільних справ з метою захисту </a:t>
          </a:r>
          <a:r>
            <a:rPr lang="uk-UA" u="sng" dirty="0" smtClean="0">
              <a:latin typeface="Times New Roman" pitchFamily="18" charset="0"/>
              <a:cs typeface="Times New Roman" pitchFamily="18" charset="0"/>
            </a:rPr>
            <a:t>порушених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uk-UA" u="sng" dirty="0" smtClean="0">
              <a:latin typeface="Times New Roman" pitchFamily="18" charset="0"/>
              <a:cs typeface="Times New Roman" pitchFamily="18" charset="0"/>
            </a:rPr>
            <a:t>невизнаних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чи </a:t>
          </a:r>
          <a:r>
            <a:rPr lang="uk-UA" u="sng" dirty="0" err="1" smtClean="0">
              <a:latin typeface="Times New Roman" pitchFamily="18" charset="0"/>
              <a:cs typeface="Times New Roman" pitchFamily="18" charset="0"/>
            </a:rPr>
            <a:t>оспорюваних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прав та свобод чи інтересів фізичної, юридичної особи та держави.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8C666CC-9463-4D7A-BF13-92887BEE21CA}" type="parTrans" cxnId="{60E1E147-515C-4DD9-88A4-98EDE64F3C4F}">
      <dgm:prSet/>
      <dgm:spPr/>
      <dgm:t>
        <a:bodyPr/>
        <a:lstStyle/>
        <a:p>
          <a:endParaRPr lang="ru-RU"/>
        </a:p>
      </dgm:t>
    </dgm:pt>
    <dgm:pt modelId="{8C4F4E13-D29B-4CBA-893D-1B5DE1235ECE}" type="sibTrans" cxnId="{60E1E147-515C-4DD9-88A4-98EDE64F3C4F}">
      <dgm:prSet/>
      <dgm:spPr/>
      <dgm:t>
        <a:bodyPr/>
        <a:lstStyle/>
        <a:p>
          <a:endParaRPr lang="ru-RU"/>
        </a:p>
      </dgm:t>
    </dgm:pt>
    <dgm:pt modelId="{824330E1-271D-4746-9D8D-E7419B2905B6}" type="pres">
      <dgm:prSet presAssocID="{07DBCFFE-C1B6-401C-87C7-20C6E0419340}" presName="Name0" presStyleCnt="0">
        <dgm:presLayoutVars>
          <dgm:dir/>
          <dgm:animLvl val="lvl"/>
          <dgm:resizeHandles val="exact"/>
        </dgm:presLayoutVars>
      </dgm:prSet>
      <dgm:spPr/>
    </dgm:pt>
    <dgm:pt modelId="{C1D38489-9D32-474C-BC22-56EE23F65165}" type="pres">
      <dgm:prSet presAssocID="{53B2DE5E-4250-4F7F-B4B1-20995CCAEEA6}" presName="composite" presStyleCnt="0"/>
      <dgm:spPr/>
    </dgm:pt>
    <dgm:pt modelId="{B01122A0-0361-463E-A2E0-81693BD27FDD}" type="pres">
      <dgm:prSet presAssocID="{53B2DE5E-4250-4F7F-B4B1-20995CCAEEA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0577C2D2-8A8F-41EA-A280-FF2E0E5A5898}" type="pres">
      <dgm:prSet presAssocID="{53B2DE5E-4250-4F7F-B4B1-20995CCAEEA6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3EB147DA-AFCD-44BE-B1DA-F1DFA16BD3C0}" type="presOf" srcId="{53B2DE5E-4250-4F7F-B4B1-20995CCAEEA6}" destId="{B01122A0-0361-463E-A2E0-81693BD27FDD}" srcOrd="0" destOrd="0" presId="urn:microsoft.com/office/officeart/2005/8/layout/hList1"/>
    <dgm:cxn modelId="{7257E62A-B34E-4857-96C6-0DE64C806386}" type="presOf" srcId="{07DBCFFE-C1B6-401C-87C7-20C6E0419340}" destId="{824330E1-271D-4746-9D8D-E7419B2905B6}" srcOrd="0" destOrd="0" presId="urn:microsoft.com/office/officeart/2005/8/layout/hList1"/>
    <dgm:cxn modelId="{60E1E147-515C-4DD9-88A4-98EDE64F3C4F}" srcId="{07DBCFFE-C1B6-401C-87C7-20C6E0419340}" destId="{53B2DE5E-4250-4F7F-B4B1-20995CCAEEA6}" srcOrd="0" destOrd="0" parTransId="{A8C666CC-9463-4D7A-BF13-92887BEE21CA}" sibTransId="{8C4F4E13-D29B-4CBA-893D-1B5DE1235ECE}"/>
    <dgm:cxn modelId="{34C802D3-3C71-4A24-8C26-160FA301FB54}" type="presParOf" srcId="{824330E1-271D-4746-9D8D-E7419B2905B6}" destId="{C1D38489-9D32-474C-BC22-56EE23F65165}" srcOrd="0" destOrd="0" presId="urn:microsoft.com/office/officeart/2005/8/layout/hList1"/>
    <dgm:cxn modelId="{CE44A493-997D-4CDB-BA5E-A596156A5B25}" type="presParOf" srcId="{C1D38489-9D32-474C-BC22-56EE23F65165}" destId="{B01122A0-0361-463E-A2E0-81693BD27FDD}" srcOrd="0" destOrd="0" presId="urn:microsoft.com/office/officeart/2005/8/layout/hList1"/>
    <dgm:cxn modelId="{ED2B2479-6842-44D7-8A22-110F3B6FDE83}" type="presParOf" srcId="{C1D38489-9D32-474C-BC22-56EE23F65165}" destId="{0577C2D2-8A8F-41EA-A280-FF2E0E5A589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C8C4EB-E543-4556-86BF-B8EF68CE9508}" type="doc">
      <dgm:prSet loTypeId="urn:microsoft.com/office/officeart/2005/8/layout/hList1" loCatId="list" qsTypeId="urn:microsoft.com/office/officeart/2005/8/quickstyle/3d1" qsCatId="3D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1CD63BE8-3CA0-4E76-BD7C-13DEF3B41447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Об'єкт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47080C0-8F3D-4FE4-955F-CBA3E0BA503F}" type="parTrans" cxnId="{B385B896-6C6E-45D8-93D2-DD3368E112C8}">
      <dgm:prSet/>
      <dgm:spPr/>
      <dgm:t>
        <a:bodyPr/>
        <a:lstStyle/>
        <a:p>
          <a:endParaRPr lang="ru-RU"/>
        </a:p>
      </dgm:t>
    </dgm:pt>
    <dgm:pt modelId="{5C229B01-CCDD-4847-A8C8-D73C1C493444}" type="sibTrans" cxnId="{B385B896-6C6E-45D8-93D2-DD3368E112C8}">
      <dgm:prSet/>
      <dgm:spPr/>
      <dgm:t>
        <a:bodyPr/>
        <a:lstStyle/>
        <a:p>
          <a:endParaRPr lang="ru-RU"/>
        </a:p>
      </dgm:t>
    </dgm:pt>
    <dgm:pt modelId="{05EA0111-C994-493B-ACDA-F7E4DA51FF7C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Суспільні відносини в сфері судочинства у цивільних справах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CDAB1F4-1699-43AC-95D9-DE0C83718BDB}" type="parTrans" cxnId="{940E0B22-BD52-4E1F-8A76-9C688B647008}">
      <dgm:prSet/>
      <dgm:spPr/>
      <dgm:t>
        <a:bodyPr/>
        <a:lstStyle/>
        <a:p>
          <a:endParaRPr lang="ru-RU"/>
        </a:p>
      </dgm:t>
    </dgm:pt>
    <dgm:pt modelId="{BF335D66-6197-4755-9100-1DFCD7B61F7F}" type="sibTrans" cxnId="{940E0B22-BD52-4E1F-8A76-9C688B647008}">
      <dgm:prSet/>
      <dgm:spPr/>
      <dgm:t>
        <a:bodyPr/>
        <a:lstStyle/>
        <a:p>
          <a:endParaRPr lang="ru-RU"/>
        </a:p>
      </dgm:t>
    </dgm:pt>
    <dgm:pt modelId="{6BAECE07-9890-4E97-8642-196928B01226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Предмет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9263B05-F4F8-4BD2-BBF1-391125CCACDE}" type="parTrans" cxnId="{301E7345-D71E-43CE-9820-A34893225190}">
      <dgm:prSet/>
      <dgm:spPr/>
      <dgm:t>
        <a:bodyPr/>
        <a:lstStyle/>
        <a:p>
          <a:endParaRPr lang="ru-RU"/>
        </a:p>
      </dgm:t>
    </dgm:pt>
    <dgm:pt modelId="{31BE7FD1-1A83-46A2-A3B2-DDC5741C8F13}" type="sibTrans" cxnId="{301E7345-D71E-43CE-9820-A34893225190}">
      <dgm:prSet/>
      <dgm:spPr/>
      <dgm:t>
        <a:bodyPr/>
        <a:lstStyle/>
        <a:p>
          <a:endParaRPr lang="ru-RU"/>
        </a:p>
      </dgm:t>
    </dgm:pt>
    <dgm:pt modelId="{BDE0268E-F47F-49B2-853B-66D79A5151D8}">
      <dgm:prSet phldrT="[Текст]"/>
      <dgm:spPr/>
      <dgm:t>
        <a:bodyPr/>
        <a:lstStyle/>
        <a:p>
          <a:pPr algn="l"/>
          <a:r>
            <a:rPr lang="uk-UA" dirty="0" smtClean="0">
              <a:latin typeface="Times New Roman" pitchFamily="18" charset="0"/>
              <a:cs typeface="Times New Roman" pitchFamily="18" charset="0"/>
            </a:rPr>
            <a:t>Сам цивільний процес ( діяльність суду та інших учасників а також деякою мірою органів виконання судових рішень ).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0C9A139-443D-4A40-B434-34BA8E716912}" type="parTrans" cxnId="{E51ED152-E976-4B75-82CF-4D382C82F459}">
      <dgm:prSet/>
      <dgm:spPr/>
      <dgm:t>
        <a:bodyPr/>
        <a:lstStyle/>
        <a:p>
          <a:endParaRPr lang="ru-RU"/>
        </a:p>
      </dgm:t>
    </dgm:pt>
    <dgm:pt modelId="{CCAD3EFD-7E54-4CEB-89D0-ADE327B693A1}" type="sibTrans" cxnId="{E51ED152-E976-4B75-82CF-4D382C82F459}">
      <dgm:prSet/>
      <dgm:spPr/>
      <dgm:t>
        <a:bodyPr/>
        <a:lstStyle/>
        <a:p>
          <a:endParaRPr lang="ru-RU"/>
        </a:p>
      </dgm:t>
    </dgm:pt>
    <dgm:pt modelId="{2C9B56CE-2321-4F6D-A402-83346B09776F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Метод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56EBA23-A9F0-437E-BB26-91C1F5F6F32D}" type="parTrans" cxnId="{DF83720F-92CD-42AE-80D7-CE90D36B1F5E}">
      <dgm:prSet/>
      <dgm:spPr/>
      <dgm:t>
        <a:bodyPr/>
        <a:lstStyle/>
        <a:p>
          <a:endParaRPr lang="ru-RU"/>
        </a:p>
      </dgm:t>
    </dgm:pt>
    <dgm:pt modelId="{B7D3BA1A-3E5A-4EF4-91C0-DA7B61EFFA2C}" type="sibTrans" cxnId="{DF83720F-92CD-42AE-80D7-CE90D36B1F5E}">
      <dgm:prSet/>
      <dgm:spPr/>
      <dgm:t>
        <a:bodyPr/>
        <a:lstStyle/>
        <a:p>
          <a:endParaRPr lang="ru-RU"/>
        </a:p>
      </dgm:t>
    </dgm:pt>
    <dgm:pt modelId="{A5AD29B2-773B-4C46-BF51-81064FD6F007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Імперативно-диспозитивний.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5525DFD-558C-4588-B93D-7644984706B2}" type="parTrans" cxnId="{309475F4-3852-4317-804C-E2CB471D16C8}">
      <dgm:prSet/>
      <dgm:spPr/>
      <dgm:t>
        <a:bodyPr/>
        <a:lstStyle/>
        <a:p>
          <a:endParaRPr lang="ru-RU"/>
        </a:p>
      </dgm:t>
    </dgm:pt>
    <dgm:pt modelId="{3E609EA1-C474-40EE-A727-6CAD7FF3F78E}" type="sibTrans" cxnId="{309475F4-3852-4317-804C-E2CB471D16C8}">
      <dgm:prSet/>
      <dgm:spPr/>
      <dgm:t>
        <a:bodyPr/>
        <a:lstStyle/>
        <a:p>
          <a:endParaRPr lang="ru-RU"/>
        </a:p>
      </dgm:t>
    </dgm:pt>
    <dgm:pt modelId="{EAD63C42-FB99-411B-90D8-16D6508541F1}" type="pres">
      <dgm:prSet presAssocID="{DAC8C4EB-E543-4556-86BF-B8EF68CE9508}" presName="Name0" presStyleCnt="0">
        <dgm:presLayoutVars>
          <dgm:dir/>
          <dgm:animLvl val="lvl"/>
          <dgm:resizeHandles val="exact"/>
        </dgm:presLayoutVars>
      </dgm:prSet>
      <dgm:spPr/>
    </dgm:pt>
    <dgm:pt modelId="{4D116C2A-BA30-40C4-9440-473BDD94DEE5}" type="pres">
      <dgm:prSet presAssocID="{1CD63BE8-3CA0-4E76-BD7C-13DEF3B41447}" presName="composite" presStyleCnt="0"/>
      <dgm:spPr/>
    </dgm:pt>
    <dgm:pt modelId="{269AC138-5C55-48E4-A90D-A12C540A5665}" type="pres">
      <dgm:prSet presAssocID="{1CD63BE8-3CA0-4E76-BD7C-13DEF3B4144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08623826-1012-4BC8-A9DF-A9FD24C6AC9B}" type="pres">
      <dgm:prSet presAssocID="{1CD63BE8-3CA0-4E76-BD7C-13DEF3B4144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1A34AF-AF78-4953-BB10-49CDB8E3A0F8}" type="pres">
      <dgm:prSet presAssocID="{5C229B01-CCDD-4847-A8C8-D73C1C493444}" presName="space" presStyleCnt="0"/>
      <dgm:spPr/>
    </dgm:pt>
    <dgm:pt modelId="{868AC80B-D07D-4C9D-B0B6-B954D158B54A}" type="pres">
      <dgm:prSet presAssocID="{6BAECE07-9890-4E97-8642-196928B01226}" presName="composite" presStyleCnt="0"/>
      <dgm:spPr/>
    </dgm:pt>
    <dgm:pt modelId="{367E85FE-D54C-4895-AB96-2DEEFC4E758F}" type="pres">
      <dgm:prSet presAssocID="{6BAECE07-9890-4E97-8642-196928B0122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ED661F0-2654-4998-93F0-C73A3F42444A}" type="pres">
      <dgm:prSet presAssocID="{6BAECE07-9890-4E97-8642-196928B0122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D2A13B-A9D3-4AC2-B485-83426F4E4A4F}" type="pres">
      <dgm:prSet presAssocID="{31BE7FD1-1A83-46A2-A3B2-DDC5741C8F13}" presName="space" presStyleCnt="0"/>
      <dgm:spPr/>
    </dgm:pt>
    <dgm:pt modelId="{0525CBF5-4465-4C66-B31C-E959F53ED992}" type="pres">
      <dgm:prSet presAssocID="{2C9B56CE-2321-4F6D-A402-83346B09776F}" presName="composite" presStyleCnt="0"/>
      <dgm:spPr/>
    </dgm:pt>
    <dgm:pt modelId="{17F84046-189B-4F02-88A5-E6C0A95A762D}" type="pres">
      <dgm:prSet presAssocID="{2C9B56CE-2321-4F6D-A402-83346B09776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E506BCF6-AB0F-4A63-9C9E-1AE26C39E83B}" type="pres">
      <dgm:prSet presAssocID="{2C9B56CE-2321-4F6D-A402-83346B09776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AD952A-5498-43D1-81FA-CDF0A8840F15}" type="presOf" srcId="{05EA0111-C994-493B-ACDA-F7E4DA51FF7C}" destId="{08623826-1012-4BC8-A9DF-A9FD24C6AC9B}" srcOrd="0" destOrd="0" presId="urn:microsoft.com/office/officeart/2005/8/layout/hList1"/>
    <dgm:cxn modelId="{FBD1F05A-65E9-441B-9FAE-AC0242D12FA9}" type="presOf" srcId="{1CD63BE8-3CA0-4E76-BD7C-13DEF3B41447}" destId="{269AC138-5C55-48E4-A90D-A12C540A5665}" srcOrd="0" destOrd="0" presId="urn:microsoft.com/office/officeart/2005/8/layout/hList1"/>
    <dgm:cxn modelId="{DEFD6289-48D1-4C16-AD12-79022E40CEA2}" type="presOf" srcId="{6BAECE07-9890-4E97-8642-196928B01226}" destId="{367E85FE-D54C-4895-AB96-2DEEFC4E758F}" srcOrd="0" destOrd="0" presId="urn:microsoft.com/office/officeart/2005/8/layout/hList1"/>
    <dgm:cxn modelId="{940E0B22-BD52-4E1F-8A76-9C688B647008}" srcId="{1CD63BE8-3CA0-4E76-BD7C-13DEF3B41447}" destId="{05EA0111-C994-493B-ACDA-F7E4DA51FF7C}" srcOrd="0" destOrd="0" parTransId="{ECDAB1F4-1699-43AC-95D9-DE0C83718BDB}" sibTransId="{BF335D66-6197-4755-9100-1DFCD7B61F7F}"/>
    <dgm:cxn modelId="{21F061BC-5E5F-4469-A2CA-8BD6575286E7}" type="presOf" srcId="{2C9B56CE-2321-4F6D-A402-83346B09776F}" destId="{17F84046-189B-4F02-88A5-E6C0A95A762D}" srcOrd="0" destOrd="0" presId="urn:microsoft.com/office/officeart/2005/8/layout/hList1"/>
    <dgm:cxn modelId="{21A1703F-6B55-4499-9E8A-852E9B6A24F6}" type="presOf" srcId="{A5AD29B2-773B-4C46-BF51-81064FD6F007}" destId="{E506BCF6-AB0F-4A63-9C9E-1AE26C39E83B}" srcOrd="0" destOrd="0" presId="urn:microsoft.com/office/officeart/2005/8/layout/hList1"/>
    <dgm:cxn modelId="{301E7345-D71E-43CE-9820-A34893225190}" srcId="{DAC8C4EB-E543-4556-86BF-B8EF68CE9508}" destId="{6BAECE07-9890-4E97-8642-196928B01226}" srcOrd="1" destOrd="0" parTransId="{59263B05-F4F8-4BD2-BBF1-391125CCACDE}" sibTransId="{31BE7FD1-1A83-46A2-A3B2-DDC5741C8F13}"/>
    <dgm:cxn modelId="{B385B896-6C6E-45D8-93D2-DD3368E112C8}" srcId="{DAC8C4EB-E543-4556-86BF-B8EF68CE9508}" destId="{1CD63BE8-3CA0-4E76-BD7C-13DEF3B41447}" srcOrd="0" destOrd="0" parTransId="{B47080C0-8F3D-4FE4-955F-CBA3E0BA503F}" sibTransId="{5C229B01-CCDD-4847-A8C8-D73C1C493444}"/>
    <dgm:cxn modelId="{E51ED152-E976-4B75-82CF-4D382C82F459}" srcId="{6BAECE07-9890-4E97-8642-196928B01226}" destId="{BDE0268E-F47F-49B2-853B-66D79A5151D8}" srcOrd="0" destOrd="0" parTransId="{40C9A139-443D-4A40-B434-34BA8E716912}" sibTransId="{CCAD3EFD-7E54-4CEB-89D0-ADE327B693A1}"/>
    <dgm:cxn modelId="{DF83720F-92CD-42AE-80D7-CE90D36B1F5E}" srcId="{DAC8C4EB-E543-4556-86BF-B8EF68CE9508}" destId="{2C9B56CE-2321-4F6D-A402-83346B09776F}" srcOrd="2" destOrd="0" parTransId="{E56EBA23-A9F0-437E-BB26-91C1F5F6F32D}" sibTransId="{B7D3BA1A-3E5A-4EF4-91C0-DA7B61EFFA2C}"/>
    <dgm:cxn modelId="{44914039-3AEC-4099-9EEF-67D97EC70F85}" type="presOf" srcId="{BDE0268E-F47F-49B2-853B-66D79A5151D8}" destId="{BED661F0-2654-4998-93F0-C73A3F42444A}" srcOrd="0" destOrd="0" presId="urn:microsoft.com/office/officeart/2005/8/layout/hList1"/>
    <dgm:cxn modelId="{DE8B1907-68F5-4FB6-AC68-F56D54B4DD02}" type="presOf" srcId="{DAC8C4EB-E543-4556-86BF-B8EF68CE9508}" destId="{EAD63C42-FB99-411B-90D8-16D6508541F1}" srcOrd="0" destOrd="0" presId="urn:microsoft.com/office/officeart/2005/8/layout/hList1"/>
    <dgm:cxn modelId="{309475F4-3852-4317-804C-E2CB471D16C8}" srcId="{2C9B56CE-2321-4F6D-A402-83346B09776F}" destId="{A5AD29B2-773B-4C46-BF51-81064FD6F007}" srcOrd="0" destOrd="0" parTransId="{F5525DFD-558C-4588-B93D-7644984706B2}" sibTransId="{3E609EA1-C474-40EE-A727-6CAD7FF3F78E}"/>
    <dgm:cxn modelId="{FFF0334B-31D2-45D0-8014-7305E9E62BBC}" type="presParOf" srcId="{EAD63C42-FB99-411B-90D8-16D6508541F1}" destId="{4D116C2A-BA30-40C4-9440-473BDD94DEE5}" srcOrd="0" destOrd="0" presId="urn:microsoft.com/office/officeart/2005/8/layout/hList1"/>
    <dgm:cxn modelId="{0D963DA9-7DFA-42AE-91DC-EE9A21E06D67}" type="presParOf" srcId="{4D116C2A-BA30-40C4-9440-473BDD94DEE5}" destId="{269AC138-5C55-48E4-A90D-A12C540A5665}" srcOrd="0" destOrd="0" presId="urn:microsoft.com/office/officeart/2005/8/layout/hList1"/>
    <dgm:cxn modelId="{A28E2E92-44D1-4C38-9F0B-C04AB8EFDA79}" type="presParOf" srcId="{4D116C2A-BA30-40C4-9440-473BDD94DEE5}" destId="{08623826-1012-4BC8-A9DF-A9FD24C6AC9B}" srcOrd="1" destOrd="0" presId="urn:microsoft.com/office/officeart/2005/8/layout/hList1"/>
    <dgm:cxn modelId="{6C1DAB1C-8E9C-4836-B32D-E19F40AA03F1}" type="presParOf" srcId="{EAD63C42-FB99-411B-90D8-16D6508541F1}" destId="{3E1A34AF-AF78-4953-BB10-49CDB8E3A0F8}" srcOrd="1" destOrd="0" presId="urn:microsoft.com/office/officeart/2005/8/layout/hList1"/>
    <dgm:cxn modelId="{0C2AB5F4-18D7-4FFA-AB64-175C5203E0BE}" type="presParOf" srcId="{EAD63C42-FB99-411B-90D8-16D6508541F1}" destId="{868AC80B-D07D-4C9D-B0B6-B954D158B54A}" srcOrd="2" destOrd="0" presId="urn:microsoft.com/office/officeart/2005/8/layout/hList1"/>
    <dgm:cxn modelId="{44CBAC36-30A1-4B0A-A5B2-EE9ED93C289A}" type="presParOf" srcId="{868AC80B-D07D-4C9D-B0B6-B954D158B54A}" destId="{367E85FE-D54C-4895-AB96-2DEEFC4E758F}" srcOrd="0" destOrd="0" presId="urn:microsoft.com/office/officeart/2005/8/layout/hList1"/>
    <dgm:cxn modelId="{ABD489A2-2338-47AE-BD31-732A01F39799}" type="presParOf" srcId="{868AC80B-D07D-4C9D-B0B6-B954D158B54A}" destId="{BED661F0-2654-4998-93F0-C73A3F42444A}" srcOrd="1" destOrd="0" presId="urn:microsoft.com/office/officeart/2005/8/layout/hList1"/>
    <dgm:cxn modelId="{FFA0E74A-9B29-42ED-BC30-3C43F073F72B}" type="presParOf" srcId="{EAD63C42-FB99-411B-90D8-16D6508541F1}" destId="{9DD2A13B-A9D3-4AC2-B485-83426F4E4A4F}" srcOrd="3" destOrd="0" presId="urn:microsoft.com/office/officeart/2005/8/layout/hList1"/>
    <dgm:cxn modelId="{684ABCAA-FFC3-4C1C-AE69-49BAF96A11DB}" type="presParOf" srcId="{EAD63C42-FB99-411B-90D8-16D6508541F1}" destId="{0525CBF5-4465-4C66-B31C-E959F53ED992}" srcOrd="4" destOrd="0" presId="urn:microsoft.com/office/officeart/2005/8/layout/hList1"/>
    <dgm:cxn modelId="{04C3AB96-1C4C-4A0F-BEC1-330E3F9CE4CB}" type="presParOf" srcId="{0525CBF5-4465-4C66-B31C-E959F53ED992}" destId="{17F84046-189B-4F02-88A5-E6C0A95A762D}" srcOrd="0" destOrd="0" presId="urn:microsoft.com/office/officeart/2005/8/layout/hList1"/>
    <dgm:cxn modelId="{E4D78C51-ADC6-4F5C-80D3-ADDD9ECC61A2}" type="presParOf" srcId="{0525CBF5-4465-4C66-B31C-E959F53ED992}" destId="{E506BCF6-AB0F-4A63-9C9E-1AE26C39E83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88CFF0-B763-4CD3-8ABB-8ABC50492005}" type="doc">
      <dgm:prSet loTypeId="urn:microsoft.com/office/officeart/2005/8/layout/hierarchy3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603EE57D-AEE9-47C9-A247-2A73B0082CB7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Імперативний метод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D04FC4C-1626-453B-BF80-DBA6BF9F6495}" type="parTrans" cxnId="{194AF68D-253E-4CB3-94E8-B9E9C4A0D6A6}">
      <dgm:prSet/>
      <dgm:spPr/>
      <dgm:t>
        <a:bodyPr/>
        <a:lstStyle/>
        <a:p>
          <a:endParaRPr lang="ru-RU"/>
        </a:p>
      </dgm:t>
    </dgm:pt>
    <dgm:pt modelId="{503F975A-48EB-409F-B3D2-8089CF89D655}" type="sibTrans" cxnId="{194AF68D-253E-4CB3-94E8-B9E9C4A0D6A6}">
      <dgm:prSet/>
      <dgm:spPr/>
      <dgm:t>
        <a:bodyPr/>
        <a:lstStyle/>
        <a:p>
          <a:endParaRPr lang="ru-RU"/>
        </a:p>
      </dgm:t>
    </dgm:pt>
    <dgm:pt modelId="{3DAD191C-D56A-4177-9248-B756AC1694CE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Зобов'язання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– обов'язок конкретної активної поведінки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4314220-7D49-4A9B-99A5-9BBEC662B8C4}" type="parTrans" cxnId="{EBE59071-DEB5-488F-B826-30FEBCF12CBF}">
      <dgm:prSet/>
      <dgm:spPr/>
      <dgm:t>
        <a:bodyPr/>
        <a:lstStyle/>
        <a:p>
          <a:endParaRPr lang="ru-RU"/>
        </a:p>
      </dgm:t>
    </dgm:pt>
    <dgm:pt modelId="{A7C3403F-8676-41D2-A17C-1A31F8AAE979}" type="sibTrans" cxnId="{EBE59071-DEB5-488F-B826-30FEBCF12CBF}">
      <dgm:prSet/>
      <dgm:spPr/>
      <dgm:t>
        <a:bodyPr/>
        <a:lstStyle/>
        <a:p>
          <a:endParaRPr lang="ru-RU"/>
        </a:p>
      </dgm:t>
    </dgm:pt>
    <dgm:pt modelId="{6383BEA7-6EC0-4023-A3EB-BBEAE4B28F15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Заборону 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виконання певних дій і бездіяльності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F518AAB-D868-4475-991B-049CF0CCCFF5}" type="parTrans" cxnId="{538960FF-83F2-46C5-AA3B-BC109F82F74A}">
      <dgm:prSet/>
      <dgm:spPr/>
      <dgm:t>
        <a:bodyPr/>
        <a:lstStyle/>
        <a:p>
          <a:endParaRPr lang="ru-RU"/>
        </a:p>
      </dgm:t>
    </dgm:pt>
    <dgm:pt modelId="{3667A1D5-984E-47DF-BDE6-42FC5F9A7576}" type="sibTrans" cxnId="{538960FF-83F2-46C5-AA3B-BC109F82F74A}">
      <dgm:prSet/>
      <dgm:spPr/>
      <dgm:t>
        <a:bodyPr/>
        <a:lstStyle/>
        <a:p>
          <a:endParaRPr lang="ru-RU"/>
        </a:p>
      </dgm:t>
    </dgm:pt>
    <dgm:pt modelId="{65A2C7E8-157D-4CC9-8637-974D69DE6CFC}">
      <dgm:prSet phldrT="[Текст]"/>
      <dgm:spPr/>
      <dgm:t>
        <a:bodyPr/>
        <a:lstStyle/>
        <a:p>
          <a:r>
            <a:rPr lang="uk-UA" dirty="0" smtClean="0"/>
            <a:t>Диспозитивний метод</a:t>
          </a:r>
          <a:endParaRPr lang="ru-RU" dirty="0"/>
        </a:p>
      </dgm:t>
    </dgm:pt>
    <dgm:pt modelId="{21CB987C-2971-4693-8D87-0BA5702FD7B9}" type="parTrans" cxnId="{6D5543EA-0DF1-496C-8ADB-CA50208B61B6}">
      <dgm:prSet/>
      <dgm:spPr/>
      <dgm:t>
        <a:bodyPr/>
        <a:lstStyle/>
        <a:p>
          <a:endParaRPr lang="ru-RU"/>
        </a:p>
      </dgm:t>
    </dgm:pt>
    <dgm:pt modelId="{7AF4AADE-7EA7-4C10-9DF9-BE34E886BBF5}" type="sibTrans" cxnId="{6D5543EA-0DF1-496C-8ADB-CA50208B61B6}">
      <dgm:prSet/>
      <dgm:spPr/>
      <dgm:t>
        <a:bodyPr/>
        <a:lstStyle/>
        <a:p>
          <a:endParaRPr lang="ru-RU"/>
        </a:p>
      </dgm:t>
    </dgm:pt>
    <dgm:pt modelId="{C6CBF8BB-0402-489F-81C2-E9D0166DAA24}">
      <dgm:prSet phldrT="[Текст]" custT="1"/>
      <dgm:spPr/>
      <dgm:t>
        <a:bodyPr/>
        <a:lstStyle/>
        <a:p>
          <a:r>
            <a:rPr lang="uk-UA" sz="1600" dirty="0" smtClean="0">
              <a:latin typeface="Times New Roman" pitchFamily="18" charset="0"/>
              <a:cs typeface="Times New Roman" pitchFamily="18" charset="0"/>
            </a:rPr>
            <a:t>Дозволена свобода вибору суб'єкта і визначається правом суб'єкта </a:t>
          </a:r>
          <a:r>
            <a:rPr lang="uk-UA" sz="1600" dirty="0" err="1" smtClean="0">
              <a:latin typeface="Times New Roman" pitchFamily="18" charset="0"/>
              <a:cs typeface="Times New Roman" pitchFamily="18" charset="0"/>
            </a:rPr>
            <a:t>цивільно</a:t>
          </a:r>
          <a:r>
            <a:rPr lang="uk-UA" sz="1600" dirty="0" smtClean="0">
              <a:latin typeface="Times New Roman" pitchFamily="18" charset="0"/>
              <a:cs typeface="Times New Roman" pitchFamily="18" charset="0"/>
            </a:rPr>
            <a:t> правових правовідносини на активну поведінку в межах встановлених нормами цивільного процесуального права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FA56D85-1B7A-43E6-B402-C6B6950CF92E}" type="parTrans" cxnId="{08A4E00B-0FEB-45BB-AF02-6A1DDE17AA04}">
      <dgm:prSet/>
      <dgm:spPr/>
      <dgm:t>
        <a:bodyPr/>
        <a:lstStyle/>
        <a:p>
          <a:endParaRPr lang="ru-RU"/>
        </a:p>
      </dgm:t>
    </dgm:pt>
    <dgm:pt modelId="{05DED806-E5E5-43D0-89CE-5D91CBF8D074}" type="sibTrans" cxnId="{08A4E00B-0FEB-45BB-AF02-6A1DDE17AA04}">
      <dgm:prSet/>
      <dgm:spPr/>
      <dgm:t>
        <a:bodyPr/>
        <a:lstStyle/>
        <a:p>
          <a:endParaRPr lang="ru-RU"/>
        </a:p>
      </dgm:t>
    </dgm:pt>
    <dgm:pt modelId="{F0ED5599-5C34-42BE-9938-860FC15BC3C2}">
      <dgm:prSet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Примус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– вплив, спрямований на забезпечення виконання правил окремих норм цивільного процесуального права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FFE33A8-7B02-4338-919B-78D8F9090C48}" type="parTrans" cxnId="{5A33E6AA-9736-4DCC-8176-123B4E093818}">
      <dgm:prSet/>
      <dgm:spPr/>
      <dgm:t>
        <a:bodyPr/>
        <a:lstStyle/>
        <a:p>
          <a:endParaRPr lang="ru-RU"/>
        </a:p>
      </dgm:t>
    </dgm:pt>
    <dgm:pt modelId="{2740760D-0F6D-4635-B197-178A9E198ED2}" type="sibTrans" cxnId="{5A33E6AA-9736-4DCC-8176-123B4E093818}">
      <dgm:prSet/>
      <dgm:spPr/>
      <dgm:t>
        <a:bodyPr/>
        <a:lstStyle/>
        <a:p>
          <a:endParaRPr lang="ru-RU"/>
        </a:p>
      </dgm:t>
    </dgm:pt>
    <dgm:pt modelId="{392316FA-879C-4741-97DA-B93B9841C24A}" type="pres">
      <dgm:prSet presAssocID="{6588CFF0-B763-4CD3-8ABB-8ABC504920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592A09-0025-4045-BD3E-13A055EA22F8}" type="pres">
      <dgm:prSet presAssocID="{603EE57D-AEE9-47C9-A247-2A73B0082CB7}" presName="root" presStyleCnt="0"/>
      <dgm:spPr/>
    </dgm:pt>
    <dgm:pt modelId="{DE8401FA-DEB0-4B66-B532-0B97149F25CB}" type="pres">
      <dgm:prSet presAssocID="{603EE57D-AEE9-47C9-A247-2A73B0082CB7}" presName="rootComposite" presStyleCnt="0"/>
      <dgm:spPr/>
    </dgm:pt>
    <dgm:pt modelId="{E1456E5A-F96B-4C03-AE96-B3D36CF541A7}" type="pres">
      <dgm:prSet presAssocID="{603EE57D-AEE9-47C9-A247-2A73B0082CB7}" presName="rootText" presStyleLbl="node1" presStyleIdx="0" presStyleCnt="2" custScaleX="117341" custScaleY="70447"/>
      <dgm:spPr/>
      <dgm:t>
        <a:bodyPr/>
        <a:lstStyle/>
        <a:p>
          <a:endParaRPr lang="ru-RU"/>
        </a:p>
      </dgm:t>
    </dgm:pt>
    <dgm:pt modelId="{1049D940-2129-4C5F-8F62-22F6EAAA668D}" type="pres">
      <dgm:prSet presAssocID="{603EE57D-AEE9-47C9-A247-2A73B0082CB7}" presName="rootConnector" presStyleLbl="node1" presStyleIdx="0" presStyleCnt="2"/>
      <dgm:spPr/>
    </dgm:pt>
    <dgm:pt modelId="{4F4E1082-F805-4642-97B5-B2CB900C6A8A}" type="pres">
      <dgm:prSet presAssocID="{603EE57D-AEE9-47C9-A247-2A73B0082CB7}" presName="childShape" presStyleCnt="0"/>
      <dgm:spPr/>
    </dgm:pt>
    <dgm:pt modelId="{DDF4F301-386F-4C4D-AA1A-9EBD1AFF02DC}" type="pres">
      <dgm:prSet presAssocID="{14314220-7D49-4A9B-99A5-9BBEC662B8C4}" presName="Name13" presStyleLbl="parChTrans1D2" presStyleIdx="0" presStyleCnt="4"/>
      <dgm:spPr/>
    </dgm:pt>
    <dgm:pt modelId="{32F62150-DB5C-430E-8867-C3E032F790FB}" type="pres">
      <dgm:prSet presAssocID="{3DAD191C-D56A-4177-9248-B756AC1694CE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645C9-D1A2-4B3F-AC60-3CBB3D8A2D3A}" type="pres">
      <dgm:prSet presAssocID="{9F518AAB-D868-4475-991B-049CF0CCCFF5}" presName="Name13" presStyleLbl="parChTrans1D2" presStyleIdx="1" presStyleCnt="4"/>
      <dgm:spPr/>
    </dgm:pt>
    <dgm:pt modelId="{4C8B59AF-B68E-4A61-B007-347C092D37AB}" type="pres">
      <dgm:prSet presAssocID="{6383BEA7-6EC0-4023-A3EB-BBEAE4B28F15}" presName="childText" presStyleLbl="bgAcc1" presStyleIdx="1" presStyleCnt="4">
        <dgm:presLayoutVars>
          <dgm:bulletEnabled val="1"/>
        </dgm:presLayoutVars>
      </dgm:prSet>
      <dgm:spPr/>
    </dgm:pt>
    <dgm:pt modelId="{3A36A94D-8462-4ACD-ACD0-7C26CA1DF5DC}" type="pres">
      <dgm:prSet presAssocID="{2FFE33A8-7B02-4338-919B-78D8F9090C48}" presName="Name13" presStyleLbl="parChTrans1D2" presStyleIdx="2" presStyleCnt="4"/>
      <dgm:spPr/>
    </dgm:pt>
    <dgm:pt modelId="{C3674978-7A33-4900-8E2B-E81513C9F17C}" type="pres">
      <dgm:prSet presAssocID="{F0ED5599-5C34-42BE-9938-860FC15BC3C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078476-6EA3-4EB9-90A6-8E6A684D4D0F}" type="pres">
      <dgm:prSet presAssocID="{65A2C7E8-157D-4CC9-8637-974D69DE6CFC}" presName="root" presStyleCnt="0"/>
      <dgm:spPr/>
    </dgm:pt>
    <dgm:pt modelId="{D8D120A6-1E87-4CED-9E7D-D3085883DA2B}" type="pres">
      <dgm:prSet presAssocID="{65A2C7E8-157D-4CC9-8637-974D69DE6CFC}" presName="rootComposite" presStyleCnt="0"/>
      <dgm:spPr/>
    </dgm:pt>
    <dgm:pt modelId="{51BD1410-9E6D-45EA-909B-D5AEDBF530C5}" type="pres">
      <dgm:prSet presAssocID="{65A2C7E8-157D-4CC9-8637-974D69DE6CFC}" presName="rootText" presStyleLbl="node1" presStyleIdx="1" presStyleCnt="2" custScaleX="111525" custScaleY="71164"/>
      <dgm:spPr/>
    </dgm:pt>
    <dgm:pt modelId="{87929A01-DF2B-4D9B-B75C-C890C76254D7}" type="pres">
      <dgm:prSet presAssocID="{65A2C7E8-157D-4CC9-8637-974D69DE6CFC}" presName="rootConnector" presStyleLbl="node1" presStyleIdx="1" presStyleCnt="2"/>
      <dgm:spPr/>
    </dgm:pt>
    <dgm:pt modelId="{FEF7E98F-EAA3-4054-B266-A4E7CABD21C5}" type="pres">
      <dgm:prSet presAssocID="{65A2C7E8-157D-4CC9-8637-974D69DE6CFC}" presName="childShape" presStyleCnt="0"/>
      <dgm:spPr/>
    </dgm:pt>
    <dgm:pt modelId="{85BA39F3-48F9-4DFE-B81E-C9D21339DF54}" type="pres">
      <dgm:prSet presAssocID="{7FA56D85-1B7A-43E6-B402-C6B6950CF92E}" presName="Name13" presStyleLbl="parChTrans1D2" presStyleIdx="3" presStyleCnt="4"/>
      <dgm:spPr/>
    </dgm:pt>
    <dgm:pt modelId="{41FA86BE-0662-4331-A066-15F75ED84D95}" type="pres">
      <dgm:prSet presAssocID="{C6CBF8BB-0402-489F-81C2-E9D0166DAA24}" presName="childText" presStyleLbl="bgAcc1" presStyleIdx="3" presStyleCnt="4" custScaleX="108764" custScaleY="1759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5543EA-0DF1-496C-8ADB-CA50208B61B6}" srcId="{6588CFF0-B763-4CD3-8ABB-8ABC50492005}" destId="{65A2C7E8-157D-4CC9-8637-974D69DE6CFC}" srcOrd="1" destOrd="0" parTransId="{21CB987C-2971-4693-8D87-0BA5702FD7B9}" sibTransId="{7AF4AADE-7EA7-4C10-9DF9-BE34E886BBF5}"/>
    <dgm:cxn modelId="{BD71859F-BA99-4160-A697-060E8AA21734}" type="presOf" srcId="{6383BEA7-6EC0-4023-A3EB-BBEAE4B28F15}" destId="{4C8B59AF-B68E-4A61-B007-347C092D37AB}" srcOrd="0" destOrd="0" presId="urn:microsoft.com/office/officeart/2005/8/layout/hierarchy3"/>
    <dgm:cxn modelId="{F67A4A6D-8747-4028-82D9-49C0C6A08231}" type="presOf" srcId="{65A2C7E8-157D-4CC9-8637-974D69DE6CFC}" destId="{51BD1410-9E6D-45EA-909B-D5AEDBF530C5}" srcOrd="0" destOrd="0" presId="urn:microsoft.com/office/officeart/2005/8/layout/hierarchy3"/>
    <dgm:cxn modelId="{2FBC8E09-CF7A-4A20-9097-314C7F36E45D}" type="presOf" srcId="{9F518AAB-D868-4475-991B-049CF0CCCFF5}" destId="{306645C9-D1A2-4B3F-AC60-3CBB3D8A2D3A}" srcOrd="0" destOrd="0" presId="urn:microsoft.com/office/officeart/2005/8/layout/hierarchy3"/>
    <dgm:cxn modelId="{08A4E00B-0FEB-45BB-AF02-6A1DDE17AA04}" srcId="{65A2C7E8-157D-4CC9-8637-974D69DE6CFC}" destId="{C6CBF8BB-0402-489F-81C2-E9D0166DAA24}" srcOrd="0" destOrd="0" parTransId="{7FA56D85-1B7A-43E6-B402-C6B6950CF92E}" sibTransId="{05DED806-E5E5-43D0-89CE-5D91CBF8D074}"/>
    <dgm:cxn modelId="{30D5A2D1-B788-47A8-8221-8FC89E63DB50}" type="presOf" srcId="{2FFE33A8-7B02-4338-919B-78D8F9090C48}" destId="{3A36A94D-8462-4ACD-ACD0-7C26CA1DF5DC}" srcOrd="0" destOrd="0" presId="urn:microsoft.com/office/officeart/2005/8/layout/hierarchy3"/>
    <dgm:cxn modelId="{41658831-9C56-4CA5-8600-DADE09137D1F}" type="presOf" srcId="{603EE57D-AEE9-47C9-A247-2A73B0082CB7}" destId="{E1456E5A-F96B-4C03-AE96-B3D36CF541A7}" srcOrd="0" destOrd="0" presId="urn:microsoft.com/office/officeart/2005/8/layout/hierarchy3"/>
    <dgm:cxn modelId="{BE02674A-43F7-4AF1-8331-C20ADF69C6D6}" type="presOf" srcId="{C6CBF8BB-0402-489F-81C2-E9D0166DAA24}" destId="{41FA86BE-0662-4331-A066-15F75ED84D95}" srcOrd="0" destOrd="0" presId="urn:microsoft.com/office/officeart/2005/8/layout/hierarchy3"/>
    <dgm:cxn modelId="{9902D728-0452-44DA-B54C-BA21F5F5C736}" type="presOf" srcId="{7FA56D85-1B7A-43E6-B402-C6B6950CF92E}" destId="{85BA39F3-48F9-4DFE-B81E-C9D21339DF54}" srcOrd="0" destOrd="0" presId="urn:microsoft.com/office/officeart/2005/8/layout/hierarchy3"/>
    <dgm:cxn modelId="{AAACF20D-5276-4509-BFA5-56DEDE7A0C26}" type="presOf" srcId="{14314220-7D49-4A9B-99A5-9BBEC662B8C4}" destId="{DDF4F301-386F-4C4D-AA1A-9EBD1AFF02DC}" srcOrd="0" destOrd="0" presId="urn:microsoft.com/office/officeart/2005/8/layout/hierarchy3"/>
    <dgm:cxn modelId="{AE1858FD-C7FE-4884-9055-E69B3AE8AAAE}" type="presOf" srcId="{603EE57D-AEE9-47C9-A247-2A73B0082CB7}" destId="{1049D940-2129-4C5F-8F62-22F6EAAA668D}" srcOrd="1" destOrd="0" presId="urn:microsoft.com/office/officeart/2005/8/layout/hierarchy3"/>
    <dgm:cxn modelId="{EBE59071-DEB5-488F-B826-30FEBCF12CBF}" srcId="{603EE57D-AEE9-47C9-A247-2A73B0082CB7}" destId="{3DAD191C-D56A-4177-9248-B756AC1694CE}" srcOrd="0" destOrd="0" parTransId="{14314220-7D49-4A9B-99A5-9BBEC662B8C4}" sibTransId="{A7C3403F-8676-41D2-A17C-1A31F8AAE979}"/>
    <dgm:cxn modelId="{194AF68D-253E-4CB3-94E8-B9E9C4A0D6A6}" srcId="{6588CFF0-B763-4CD3-8ABB-8ABC50492005}" destId="{603EE57D-AEE9-47C9-A247-2A73B0082CB7}" srcOrd="0" destOrd="0" parTransId="{2D04FC4C-1626-453B-BF80-DBA6BF9F6495}" sibTransId="{503F975A-48EB-409F-B3D2-8089CF89D655}"/>
    <dgm:cxn modelId="{A4E27BC5-68AA-4255-847A-8DA294C7ADB5}" type="presOf" srcId="{3DAD191C-D56A-4177-9248-B756AC1694CE}" destId="{32F62150-DB5C-430E-8867-C3E032F790FB}" srcOrd="0" destOrd="0" presId="urn:microsoft.com/office/officeart/2005/8/layout/hierarchy3"/>
    <dgm:cxn modelId="{5A33E6AA-9736-4DCC-8176-123B4E093818}" srcId="{603EE57D-AEE9-47C9-A247-2A73B0082CB7}" destId="{F0ED5599-5C34-42BE-9938-860FC15BC3C2}" srcOrd="2" destOrd="0" parTransId="{2FFE33A8-7B02-4338-919B-78D8F9090C48}" sibTransId="{2740760D-0F6D-4635-B197-178A9E198ED2}"/>
    <dgm:cxn modelId="{34DC61DF-0365-4CBA-8CBE-E7487EF53BAF}" type="presOf" srcId="{6588CFF0-B763-4CD3-8ABB-8ABC50492005}" destId="{392316FA-879C-4741-97DA-B93B9841C24A}" srcOrd="0" destOrd="0" presId="urn:microsoft.com/office/officeart/2005/8/layout/hierarchy3"/>
    <dgm:cxn modelId="{FB67E65C-4329-4DC0-9A22-CBC05DC86263}" type="presOf" srcId="{F0ED5599-5C34-42BE-9938-860FC15BC3C2}" destId="{C3674978-7A33-4900-8E2B-E81513C9F17C}" srcOrd="0" destOrd="0" presId="urn:microsoft.com/office/officeart/2005/8/layout/hierarchy3"/>
    <dgm:cxn modelId="{4456BAD0-D193-4ED7-834B-B4D026EB0AA5}" type="presOf" srcId="{65A2C7E8-157D-4CC9-8637-974D69DE6CFC}" destId="{87929A01-DF2B-4D9B-B75C-C890C76254D7}" srcOrd="1" destOrd="0" presId="urn:microsoft.com/office/officeart/2005/8/layout/hierarchy3"/>
    <dgm:cxn modelId="{538960FF-83F2-46C5-AA3B-BC109F82F74A}" srcId="{603EE57D-AEE9-47C9-A247-2A73B0082CB7}" destId="{6383BEA7-6EC0-4023-A3EB-BBEAE4B28F15}" srcOrd="1" destOrd="0" parTransId="{9F518AAB-D868-4475-991B-049CF0CCCFF5}" sibTransId="{3667A1D5-984E-47DF-BDE6-42FC5F9A7576}"/>
    <dgm:cxn modelId="{CD309A99-E576-48A2-A0ED-E7D6CDA2940C}" type="presParOf" srcId="{392316FA-879C-4741-97DA-B93B9841C24A}" destId="{1D592A09-0025-4045-BD3E-13A055EA22F8}" srcOrd="0" destOrd="0" presId="urn:microsoft.com/office/officeart/2005/8/layout/hierarchy3"/>
    <dgm:cxn modelId="{15BF127A-48E5-4602-B93E-3E709A1739E0}" type="presParOf" srcId="{1D592A09-0025-4045-BD3E-13A055EA22F8}" destId="{DE8401FA-DEB0-4B66-B532-0B97149F25CB}" srcOrd="0" destOrd="0" presId="urn:microsoft.com/office/officeart/2005/8/layout/hierarchy3"/>
    <dgm:cxn modelId="{E0E57701-A272-40A1-B43D-7AC12C9E21A2}" type="presParOf" srcId="{DE8401FA-DEB0-4B66-B532-0B97149F25CB}" destId="{E1456E5A-F96B-4C03-AE96-B3D36CF541A7}" srcOrd="0" destOrd="0" presId="urn:microsoft.com/office/officeart/2005/8/layout/hierarchy3"/>
    <dgm:cxn modelId="{9CEF6D09-829E-45D7-93CF-107F824671EE}" type="presParOf" srcId="{DE8401FA-DEB0-4B66-B532-0B97149F25CB}" destId="{1049D940-2129-4C5F-8F62-22F6EAAA668D}" srcOrd="1" destOrd="0" presId="urn:microsoft.com/office/officeart/2005/8/layout/hierarchy3"/>
    <dgm:cxn modelId="{6B84B30A-CE9C-4A6C-A98A-96ED494C8B09}" type="presParOf" srcId="{1D592A09-0025-4045-BD3E-13A055EA22F8}" destId="{4F4E1082-F805-4642-97B5-B2CB900C6A8A}" srcOrd="1" destOrd="0" presId="urn:microsoft.com/office/officeart/2005/8/layout/hierarchy3"/>
    <dgm:cxn modelId="{65A2A470-9678-49A5-A661-DB72CF2B65CA}" type="presParOf" srcId="{4F4E1082-F805-4642-97B5-B2CB900C6A8A}" destId="{DDF4F301-386F-4C4D-AA1A-9EBD1AFF02DC}" srcOrd="0" destOrd="0" presId="urn:microsoft.com/office/officeart/2005/8/layout/hierarchy3"/>
    <dgm:cxn modelId="{07779D12-044B-49E1-9AA2-E7F54E3FDCBB}" type="presParOf" srcId="{4F4E1082-F805-4642-97B5-B2CB900C6A8A}" destId="{32F62150-DB5C-430E-8867-C3E032F790FB}" srcOrd="1" destOrd="0" presId="urn:microsoft.com/office/officeart/2005/8/layout/hierarchy3"/>
    <dgm:cxn modelId="{39C239E7-734F-4C1C-A4CA-02B208170966}" type="presParOf" srcId="{4F4E1082-F805-4642-97B5-B2CB900C6A8A}" destId="{306645C9-D1A2-4B3F-AC60-3CBB3D8A2D3A}" srcOrd="2" destOrd="0" presId="urn:microsoft.com/office/officeart/2005/8/layout/hierarchy3"/>
    <dgm:cxn modelId="{D93B7A18-76CB-483F-BCD1-A09893CADAEB}" type="presParOf" srcId="{4F4E1082-F805-4642-97B5-B2CB900C6A8A}" destId="{4C8B59AF-B68E-4A61-B007-347C092D37AB}" srcOrd="3" destOrd="0" presId="urn:microsoft.com/office/officeart/2005/8/layout/hierarchy3"/>
    <dgm:cxn modelId="{487519DE-F8F2-4710-920D-ADCD016CEAA6}" type="presParOf" srcId="{4F4E1082-F805-4642-97B5-B2CB900C6A8A}" destId="{3A36A94D-8462-4ACD-ACD0-7C26CA1DF5DC}" srcOrd="4" destOrd="0" presId="urn:microsoft.com/office/officeart/2005/8/layout/hierarchy3"/>
    <dgm:cxn modelId="{047E5E29-0565-4B78-851A-472FB7AC0B5E}" type="presParOf" srcId="{4F4E1082-F805-4642-97B5-B2CB900C6A8A}" destId="{C3674978-7A33-4900-8E2B-E81513C9F17C}" srcOrd="5" destOrd="0" presId="urn:microsoft.com/office/officeart/2005/8/layout/hierarchy3"/>
    <dgm:cxn modelId="{0B153200-9FCD-49FA-A66C-EAB5127F08C1}" type="presParOf" srcId="{392316FA-879C-4741-97DA-B93B9841C24A}" destId="{BE078476-6EA3-4EB9-90A6-8E6A684D4D0F}" srcOrd="1" destOrd="0" presId="urn:microsoft.com/office/officeart/2005/8/layout/hierarchy3"/>
    <dgm:cxn modelId="{4FCB3979-1F7F-4972-BA6B-86C21AD53D3B}" type="presParOf" srcId="{BE078476-6EA3-4EB9-90A6-8E6A684D4D0F}" destId="{D8D120A6-1E87-4CED-9E7D-D3085883DA2B}" srcOrd="0" destOrd="0" presId="urn:microsoft.com/office/officeart/2005/8/layout/hierarchy3"/>
    <dgm:cxn modelId="{D90BE542-010F-499C-96E4-7C3FEF95B745}" type="presParOf" srcId="{D8D120A6-1E87-4CED-9E7D-D3085883DA2B}" destId="{51BD1410-9E6D-45EA-909B-D5AEDBF530C5}" srcOrd="0" destOrd="0" presId="urn:microsoft.com/office/officeart/2005/8/layout/hierarchy3"/>
    <dgm:cxn modelId="{6328C8C7-43B6-4497-A004-5982DDA18F23}" type="presParOf" srcId="{D8D120A6-1E87-4CED-9E7D-D3085883DA2B}" destId="{87929A01-DF2B-4D9B-B75C-C890C76254D7}" srcOrd="1" destOrd="0" presId="urn:microsoft.com/office/officeart/2005/8/layout/hierarchy3"/>
    <dgm:cxn modelId="{308B4053-FAEC-4C4B-9B81-D8250A0D0898}" type="presParOf" srcId="{BE078476-6EA3-4EB9-90A6-8E6A684D4D0F}" destId="{FEF7E98F-EAA3-4054-B266-A4E7CABD21C5}" srcOrd="1" destOrd="0" presId="urn:microsoft.com/office/officeart/2005/8/layout/hierarchy3"/>
    <dgm:cxn modelId="{F65A6E3F-B1D4-42C5-A535-29BC21190B8C}" type="presParOf" srcId="{FEF7E98F-EAA3-4054-B266-A4E7CABD21C5}" destId="{85BA39F3-48F9-4DFE-B81E-C9D21339DF54}" srcOrd="0" destOrd="0" presId="urn:microsoft.com/office/officeart/2005/8/layout/hierarchy3"/>
    <dgm:cxn modelId="{C0F3D90F-BD0C-4959-94E7-F0F40A193A94}" type="presParOf" srcId="{FEF7E98F-EAA3-4054-B266-A4E7CABD21C5}" destId="{41FA86BE-0662-4331-A066-15F75ED84D9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188FF99-1267-406C-BC3B-746F743A5547}" type="doc">
      <dgm:prSet loTypeId="urn:microsoft.com/office/officeart/2005/8/layout/pyramid2" loCatId="pyramid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7E0BD2FC-B4C1-46EE-81E8-636ABFF4D1FD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Конституція України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CDF8F1D-CD21-48DD-AA1E-DB1C0E1EF608}" type="parTrans" cxnId="{934FD7CD-7595-4798-9BEE-7001F2A7D5A1}">
      <dgm:prSet/>
      <dgm:spPr/>
      <dgm:t>
        <a:bodyPr/>
        <a:lstStyle/>
        <a:p>
          <a:endParaRPr lang="ru-RU"/>
        </a:p>
      </dgm:t>
    </dgm:pt>
    <dgm:pt modelId="{F47EE659-C5B3-437E-9637-A87CBFD7BE48}" type="sibTrans" cxnId="{934FD7CD-7595-4798-9BEE-7001F2A7D5A1}">
      <dgm:prSet/>
      <dgm:spPr/>
      <dgm:t>
        <a:bodyPr/>
        <a:lstStyle/>
        <a:p>
          <a:endParaRPr lang="ru-RU"/>
        </a:p>
      </dgm:t>
    </dgm:pt>
    <dgm:pt modelId="{2E8896C1-2240-4D4B-966F-7D639D14CC41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ЦПК України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B60AC1F-6C64-45DF-8E04-1D38154ECFF0}" type="parTrans" cxnId="{457DAF5C-81DA-4522-A5EA-3419CA2D73FF}">
      <dgm:prSet/>
      <dgm:spPr/>
      <dgm:t>
        <a:bodyPr/>
        <a:lstStyle/>
        <a:p>
          <a:endParaRPr lang="ru-RU"/>
        </a:p>
      </dgm:t>
    </dgm:pt>
    <dgm:pt modelId="{E2784187-E6A5-49EA-844E-FB406F54E579}" type="sibTrans" cxnId="{457DAF5C-81DA-4522-A5EA-3419CA2D73FF}">
      <dgm:prSet/>
      <dgm:spPr/>
      <dgm:t>
        <a:bodyPr/>
        <a:lstStyle/>
        <a:p>
          <a:endParaRPr lang="ru-RU"/>
        </a:p>
      </dgm:t>
    </dgm:pt>
    <dgm:pt modelId="{DA2AC4F5-A854-464B-9535-590C4A90E7B5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ЦКУ, СКУ, ЖКУ, </a:t>
          </a:r>
          <a:r>
            <a:rPr lang="uk-UA" dirty="0" err="1" smtClean="0">
              <a:latin typeface="Times New Roman" pitchFamily="18" charset="0"/>
              <a:cs typeface="Times New Roman" pitchFamily="18" charset="0"/>
            </a:rPr>
            <a:t>КЗпП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, ЗКУ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2944E1D-9C28-4563-AFCB-59F05A4E1B4B}" type="parTrans" cxnId="{66B1F5ED-AB49-41E4-8187-3FBBD4BA9027}">
      <dgm:prSet/>
      <dgm:spPr/>
      <dgm:t>
        <a:bodyPr/>
        <a:lstStyle/>
        <a:p>
          <a:endParaRPr lang="ru-RU"/>
        </a:p>
      </dgm:t>
    </dgm:pt>
    <dgm:pt modelId="{D157D950-6520-4C3C-94AA-824A070A6196}" type="sibTrans" cxnId="{66B1F5ED-AB49-41E4-8187-3FBBD4BA9027}">
      <dgm:prSet/>
      <dgm:spPr/>
      <dgm:t>
        <a:bodyPr/>
        <a:lstStyle/>
        <a:p>
          <a:endParaRPr lang="ru-RU"/>
        </a:p>
      </dgm:t>
    </dgm:pt>
    <dgm:pt modelId="{48BD70D5-C284-485A-84A3-4D961F49991C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Закони України ( </a:t>
          </a:r>
          <a:r>
            <a:rPr lang="uk-UA" dirty="0" err="1" smtClean="0">
              <a:latin typeface="Times New Roman" pitchFamily="18" charset="0"/>
              <a:cs typeface="Times New Roman" pitchFamily="18" charset="0"/>
            </a:rPr>
            <a:t>“Про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судоустрій і статус </a:t>
          </a:r>
          <a:r>
            <a:rPr lang="uk-UA" dirty="0" err="1" smtClean="0">
              <a:latin typeface="Times New Roman" pitchFamily="18" charset="0"/>
              <a:cs typeface="Times New Roman" pitchFamily="18" charset="0"/>
            </a:rPr>
            <a:t>суддів”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uk-UA" dirty="0" err="1" smtClean="0">
              <a:latin typeface="Times New Roman" pitchFamily="18" charset="0"/>
              <a:cs typeface="Times New Roman" pitchFamily="18" charset="0"/>
            </a:rPr>
            <a:t>“Про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судовий </a:t>
          </a:r>
          <a:r>
            <a:rPr lang="uk-UA" dirty="0" err="1" smtClean="0">
              <a:latin typeface="Times New Roman" pitchFamily="18" charset="0"/>
              <a:cs typeface="Times New Roman" pitchFamily="18" charset="0"/>
            </a:rPr>
            <a:t>збір”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та інші)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C2A52F1-6732-40F2-980C-5E8C0D5BA72D}" type="parTrans" cxnId="{2847511A-10A3-43D3-BE11-A97ED92B0358}">
      <dgm:prSet/>
      <dgm:spPr/>
      <dgm:t>
        <a:bodyPr/>
        <a:lstStyle/>
        <a:p>
          <a:endParaRPr lang="ru-RU"/>
        </a:p>
      </dgm:t>
    </dgm:pt>
    <dgm:pt modelId="{2CCEBDDA-D506-43BD-994C-19B7CA2637EE}" type="sibTrans" cxnId="{2847511A-10A3-43D3-BE11-A97ED92B0358}">
      <dgm:prSet/>
      <dgm:spPr/>
      <dgm:t>
        <a:bodyPr/>
        <a:lstStyle/>
        <a:p>
          <a:endParaRPr lang="ru-RU"/>
        </a:p>
      </dgm:t>
    </dgm:pt>
    <dgm:pt modelId="{8630A220-1740-4862-9A34-0916DE9AECB9}">
      <dgm:prSet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Міжнародні нормативно-правові акти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ACFCAB6-B299-4264-90BE-64B0EEA0E63D}" type="parTrans" cxnId="{F2E999BD-5F01-46FD-80A6-F430070A1B19}">
      <dgm:prSet/>
      <dgm:spPr/>
    </dgm:pt>
    <dgm:pt modelId="{8B36835E-52C8-4C72-A42F-10BAA520FC4A}" type="sibTrans" cxnId="{F2E999BD-5F01-46FD-80A6-F430070A1B19}">
      <dgm:prSet/>
      <dgm:spPr/>
    </dgm:pt>
    <dgm:pt modelId="{AF8354E1-B79A-415A-840B-BE462EEF703C}">
      <dgm:prSet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Постанови ВСУ та КСУ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D5E1858-5637-40D3-8453-CC23623E22DE}" type="parTrans" cxnId="{BF9A3D45-94A4-46E3-B69B-2FCC06CD7200}">
      <dgm:prSet/>
      <dgm:spPr/>
    </dgm:pt>
    <dgm:pt modelId="{CDF713F8-27C2-4188-8F41-72F38FEC22AF}" type="sibTrans" cxnId="{BF9A3D45-94A4-46E3-B69B-2FCC06CD7200}">
      <dgm:prSet/>
      <dgm:spPr/>
    </dgm:pt>
    <dgm:pt modelId="{5BD31574-64F6-4ED2-B1AB-5034B8B72E21}" type="pres">
      <dgm:prSet presAssocID="{1188FF99-1267-406C-BC3B-746F743A5547}" presName="compositeShape" presStyleCnt="0">
        <dgm:presLayoutVars>
          <dgm:dir/>
          <dgm:resizeHandles/>
        </dgm:presLayoutVars>
      </dgm:prSet>
      <dgm:spPr/>
    </dgm:pt>
    <dgm:pt modelId="{B8A585F3-968F-4F36-B85D-CEADC21A4889}" type="pres">
      <dgm:prSet presAssocID="{1188FF99-1267-406C-BC3B-746F743A5547}" presName="pyramid" presStyleLbl="node1" presStyleIdx="0" presStyleCnt="1"/>
      <dgm:spPr/>
    </dgm:pt>
    <dgm:pt modelId="{3AB8E570-0445-4580-9B0D-AAF8DB5BA45D}" type="pres">
      <dgm:prSet presAssocID="{1188FF99-1267-406C-BC3B-746F743A5547}" presName="theList" presStyleCnt="0"/>
      <dgm:spPr/>
    </dgm:pt>
    <dgm:pt modelId="{CF71C4D9-33A4-4C4A-BC4A-8E48623291F7}" type="pres">
      <dgm:prSet presAssocID="{7E0BD2FC-B4C1-46EE-81E8-636ABFF4D1FD}" presName="aNode" presStyleLbl="fgAcc1" presStyleIdx="0" presStyleCnt="6">
        <dgm:presLayoutVars>
          <dgm:bulletEnabled val="1"/>
        </dgm:presLayoutVars>
      </dgm:prSet>
      <dgm:spPr/>
    </dgm:pt>
    <dgm:pt modelId="{2BBBA0C6-DFA5-43B8-ABA3-0C4971211C05}" type="pres">
      <dgm:prSet presAssocID="{7E0BD2FC-B4C1-46EE-81E8-636ABFF4D1FD}" presName="aSpace" presStyleCnt="0"/>
      <dgm:spPr/>
    </dgm:pt>
    <dgm:pt modelId="{14BC9C57-94B0-4A94-B8FD-8B14500C377F}" type="pres">
      <dgm:prSet presAssocID="{8630A220-1740-4862-9A34-0916DE9AECB9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435873-A2EC-4F65-A5A1-FEBC43639693}" type="pres">
      <dgm:prSet presAssocID="{8630A220-1740-4862-9A34-0916DE9AECB9}" presName="aSpace" presStyleCnt="0"/>
      <dgm:spPr/>
    </dgm:pt>
    <dgm:pt modelId="{843362B5-CEFB-4648-ADAE-E621EC753EE6}" type="pres">
      <dgm:prSet presAssocID="{2E8896C1-2240-4D4B-966F-7D639D14CC41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8A4524-9893-45B0-9B4B-14F7E0C82F56}" type="pres">
      <dgm:prSet presAssocID="{2E8896C1-2240-4D4B-966F-7D639D14CC41}" presName="aSpace" presStyleCnt="0"/>
      <dgm:spPr/>
    </dgm:pt>
    <dgm:pt modelId="{D5E4191C-9BAD-4DCA-8F36-E91674CB5824}" type="pres">
      <dgm:prSet presAssocID="{DA2AC4F5-A854-464B-9535-590C4A90E7B5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605E7B-5E80-4484-8198-B2A995AD2AF4}" type="pres">
      <dgm:prSet presAssocID="{DA2AC4F5-A854-464B-9535-590C4A90E7B5}" presName="aSpace" presStyleCnt="0"/>
      <dgm:spPr/>
    </dgm:pt>
    <dgm:pt modelId="{5D51BBF7-C76F-432E-93DA-556B541B04FD}" type="pres">
      <dgm:prSet presAssocID="{48BD70D5-C284-485A-84A3-4D961F49991C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9644E5-F555-4E6D-9F02-7D7686284470}" type="pres">
      <dgm:prSet presAssocID="{48BD70D5-C284-485A-84A3-4D961F49991C}" presName="aSpace" presStyleCnt="0"/>
      <dgm:spPr/>
    </dgm:pt>
    <dgm:pt modelId="{08CEEA14-DAD5-4A68-8B70-2BCE25BCA0D1}" type="pres">
      <dgm:prSet presAssocID="{AF8354E1-B79A-415A-840B-BE462EEF703C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4820EE-A5AA-4245-9157-363409BD97AC}" type="pres">
      <dgm:prSet presAssocID="{AF8354E1-B79A-415A-840B-BE462EEF703C}" presName="aSpace" presStyleCnt="0"/>
      <dgm:spPr/>
    </dgm:pt>
  </dgm:ptLst>
  <dgm:cxnLst>
    <dgm:cxn modelId="{66B1F5ED-AB49-41E4-8187-3FBBD4BA9027}" srcId="{1188FF99-1267-406C-BC3B-746F743A5547}" destId="{DA2AC4F5-A854-464B-9535-590C4A90E7B5}" srcOrd="3" destOrd="0" parTransId="{42944E1D-9C28-4563-AFCB-59F05A4E1B4B}" sibTransId="{D157D950-6520-4C3C-94AA-824A070A6196}"/>
    <dgm:cxn modelId="{BB20F6A5-D4D4-4D27-A1EB-FAC180D07536}" type="presOf" srcId="{7E0BD2FC-B4C1-46EE-81E8-636ABFF4D1FD}" destId="{CF71C4D9-33A4-4C4A-BC4A-8E48623291F7}" srcOrd="0" destOrd="0" presId="urn:microsoft.com/office/officeart/2005/8/layout/pyramid2"/>
    <dgm:cxn modelId="{2847511A-10A3-43D3-BE11-A97ED92B0358}" srcId="{1188FF99-1267-406C-BC3B-746F743A5547}" destId="{48BD70D5-C284-485A-84A3-4D961F49991C}" srcOrd="4" destOrd="0" parTransId="{6C2A52F1-6732-40F2-980C-5E8C0D5BA72D}" sibTransId="{2CCEBDDA-D506-43BD-994C-19B7CA2637EE}"/>
    <dgm:cxn modelId="{B4E2D2B9-36C9-4E51-82A8-87978E2C4478}" type="presOf" srcId="{DA2AC4F5-A854-464B-9535-590C4A90E7B5}" destId="{D5E4191C-9BAD-4DCA-8F36-E91674CB5824}" srcOrd="0" destOrd="0" presId="urn:microsoft.com/office/officeart/2005/8/layout/pyramid2"/>
    <dgm:cxn modelId="{934FD7CD-7595-4798-9BEE-7001F2A7D5A1}" srcId="{1188FF99-1267-406C-BC3B-746F743A5547}" destId="{7E0BD2FC-B4C1-46EE-81E8-636ABFF4D1FD}" srcOrd="0" destOrd="0" parTransId="{8CDF8F1D-CD21-48DD-AA1E-DB1C0E1EF608}" sibTransId="{F47EE659-C5B3-437E-9637-A87CBFD7BE48}"/>
    <dgm:cxn modelId="{004631F1-98CB-4ADA-9AA7-E56E825E2DB8}" type="presOf" srcId="{48BD70D5-C284-485A-84A3-4D961F49991C}" destId="{5D51BBF7-C76F-432E-93DA-556B541B04FD}" srcOrd="0" destOrd="0" presId="urn:microsoft.com/office/officeart/2005/8/layout/pyramid2"/>
    <dgm:cxn modelId="{F2E999BD-5F01-46FD-80A6-F430070A1B19}" srcId="{1188FF99-1267-406C-BC3B-746F743A5547}" destId="{8630A220-1740-4862-9A34-0916DE9AECB9}" srcOrd="1" destOrd="0" parTransId="{6ACFCAB6-B299-4264-90BE-64B0EEA0E63D}" sibTransId="{8B36835E-52C8-4C72-A42F-10BAA520FC4A}"/>
    <dgm:cxn modelId="{9AA2E1BC-AABC-41D0-8314-A3BA2FD2684D}" type="presOf" srcId="{8630A220-1740-4862-9A34-0916DE9AECB9}" destId="{14BC9C57-94B0-4A94-B8FD-8B14500C377F}" srcOrd="0" destOrd="0" presId="urn:microsoft.com/office/officeart/2005/8/layout/pyramid2"/>
    <dgm:cxn modelId="{BF9A3D45-94A4-46E3-B69B-2FCC06CD7200}" srcId="{1188FF99-1267-406C-BC3B-746F743A5547}" destId="{AF8354E1-B79A-415A-840B-BE462EEF703C}" srcOrd="5" destOrd="0" parTransId="{AD5E1858-5637-40D3-8453-CC23623E22DE}" sibTransId="{CDF713F8-27C2-4188-8F41-72F38FEC22AF}"/>
    <dgm:cxn modelId="{457DAF5C-81DA-4522-A5EA-3419CA2D73FF}" srcId="{1188FF99-1267-406C-BC3B-746F743A5547}" destId="{2E8896C1-2240-4D4B-966F-7D639D14CC41}" srcOrd="2" destOrd="0" parTransId="{3B60AC1F-6C64-45DF-8E04-1D38154ECFF0}" sibTransId="{E2784187-E6A5-49EA-844E-FB406F54E579}"/>
    <dgm:cxn modelId="{DEC60F67-ECA2-4AAF-932A-86C8F09797AC}" type="presOf" srcId="{1188FF99-1267-406C-BC3B-746F743A5547}" destId="{5BD31574-64F6-4ED2-B1AB-5034B8B72E21}" srcOrd="0" destOrd="0" presId="urn:microsoft.com/office/officeart/2005/8/layout/pyramid2"/>
    <dgm:cxn modelId="{A61925A2-B123-4351-9296-6D6665223813}" type="presOf" srcId="{2E8896C1-2240-4D4B-966F-7D639D14CC41}" destId="{843362B5-CEFB-4648-ADAE-E621EC753EE6}" srcOrd="0" destOrd="0" presId="urn:microsoft.com/office/officeart/2005/8/layout/pyramid2"/>
    <dgm:cxn modelId="{6968E042-58A3-48CE-81F0-A1DCDD37151A}" type="presOf" srcId="{AF8354E1-B79A-415A-840B-BE462EEF703C}" destId="{08CEEA14-DAD5-4A68-8B70-2BCE25BCA0D1}" srcOrd="0" destOrd="0" presId="urn:microsoft.com/office/officeart/2005/8/layout/pyramid2"/>
    <dgm:cxn modelId="{646737B8-5BB2-4D23-94CD-A760E3FCD409}" type="presParOf" srcId="{5BD31574-64F6-4ED2-B1AB-5034B8B72E21}" destId="{B8A585F3-968F-4F36-B85D-CEADC21A4889}" srcOrd="0" destOrd="0" presId="urn:microsoft.com/office/officeart/2005/8/layout/pyramid2"/>
    <dgm:cxn modelId="{7B16FB54-FFB2-4AE3-80FA-A6D45283F3D4}" type="presParOf" srcId="{5BD31574-64F6-4ED2-B1AB-5034B8B72E21}" destId="{3AB8E570-0445-4580-9B0D-AAF8DB5BA45D}" srcOrd="1" destOrd="0" presId="urn:microsoft.com/office/officeart/2005/8/layout/pyramid2"/>
    <dgm:cxn modelId="{5BA414BA-56EC-4209-A2D5-83919B9E4720}" type="presParOf" srcId="{3AB8E570-0445-4580-9B0D-AAF8DB5BA45D}" destId="{CF71C4D9-33A4-4C4A-BC4A-8E48623291F7}" srcOrd="0" destOrd="0" presId="urn:microsoft.com/office/officeart/2005/8/layout/pyramid2"/>
    <dgm:cxn modelId="{C5F4D6E7-3204-4F69-9D69-9368E4F8E9A7}" type="presParOf" srcId="{3AB8E570-0445-4580-9B0D-AAF8DB5BA45D}" destId="{2BBBA0C6-DFA5-43B8-ABA3-0C4971211C05}" srcOrd="1" destOrd="0" presId="urn:microsoft.com/office/officeart/2005/8/layout/pyramid2"/>
    <dgm:cxn modelId="{D9F87FF0-4EAE-49C8-A38D-8D05F75F2F72}" type="presParOf" srcId="{3AB8E570-0445-4580-9B0D-AAF8DB5BA45D}" destId="{14BC9C57-94B0-4A94-B8FD-8B14500C377F}" srcOrd="2" destOrd="0" presId="urn:microsoft.com/office/officeart/2005/8/layout/pyramid2"/>
    <dgm:cxn modelId="{8FA98E3C-C6BA-42EC-9B3A-617F626A152A}" type="presParOf" srcId="{3AB8E570-0445-4580-9B0D-AAF8DB5BA45D}" destId="{31435873-A2EC-4F65-A5A1-FEBC43639693}" srcOrd="3" destOrd="0" presId="urn:microsoft.com/office/officeart/2005/8/layout/pyramid2"/>
    <dgm:cxn modelId="{BA38C22B-40BB-4F40-B6D1-345D440ACA40}" type="presParOf" srcId="{3AB8E570-0445-4580-9B0D-AAF8DB5BA45D}" destId="{843362B5-CEFB-4648-ADAE-E621EC753EE6}" srcOrd="4" destOrd="0" presId="urn:microsoft.com/office/officeart/2005/8/layout/pyramid2"/>
    <dgm:cxn modelId="{44A43601-0C80-4A35-9FB5-DEAF5677112D}" type="presParOf" srcId="{3AB8E570-0445-4580-9B0D-AAF8DB5BA45D}" destId="{BE8A4524-9893-45B0-9B4B-14F7E0C82F56}" srcOrd="5" destOrd="0" presId="urn:microsoft.com/office/officeart/2005/8/layout/pyramid2"/>
    <dgm:cxn modelId="{11F4E01A-C9B6-434D-8FEE-BE2A0B895601}" type="presParOf" srcId="{3AB8E570-0445-4580-9B0D-AAF8DB5BA45D}" destId="{D5E4191C-9BAD-4DCA-8F36-E91674CB5824}" srcOrd="6" destOrd="0" presId="urn:microsoft.com/office/officeart/2005/8/layout/pyramid2"/>
    <dgm:cxn modelId="{F6BE2CB8-44F4-4E26-BCF5-A12EB9AB8619}" type="presParOf" srcId="{3AB8E570-0445-4580-9B0D-AAF8DB5BA45D}" destId="{16605E7B-5E80-4484-8198-B2A995AD2AF4}" srcOrd="7" destOrd="0" presId="urn:microsoft.com/office/officeart/2005/8/layout/pyramid2"/>
    <dgm:cxn modelId="{CD43FCDA-D812-4CB4-83CA-E544AE908A39}" type="presParOf" srcId="{3AB8E570-0445-4580-9B0D-AAF8DB5BA45D}" destId="{5D51BBF7-C76F-432E-93DA-556B541B04FD}" srcOrd="8" destOrd="0" presId="urn:microsoft.com/office/officeart/2005/8/layout/pyramid2"/>
    <dgm:cxn modelId="{563059F0-E175-4359-A5BC-440322EB1033}" type="presParOf" srcId="{3AB8E570-0445-4580-9B0D-AAF8DB5BA45D}" destId="{199644E5-F555-4E6D-9F02-7D7686284470}" srcOrd="9" destOrd="0" presId="urn:microsoft.com/office/officeart/2005/8/layout/pyramid2"/>
    <dgm:cxn modelId="{493F86E6-61FF-4F6E-8801-213FEEEA5CFE}" type="presParOf" srcId="{3AB8E570-0445-4580-9B0D-AAF8DB5BA45D}" destId="{08CEEA14-DAD5-4A68-8B70-2BCE25BCA0D1}" srcOrd="10" destOrd="0" presId="urn:microsoft.com/office/officeart/2005/8/layout/pyramid2"/>
    <dgm:cxn modelId="{2C4321B6-0B71-453C-999F-08F794E0920A}" type="presParOf" srcId="{3AB8E570-0445-4580-9B0D-AAF8DB5BA45D}" destId="{9C4820EE-A5AA-4245-9157-363409BD97AC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CD3314-393C-433D-A8BC-5C4248B0E5A1}" type="doc">
      <dgm:prSet loTypeId="urn:microsoft.com/office/officeart/2005/8/layout/cycle8" loCatId="cycle" qsTypeId="urn:microsoft.com/office/officeart/2005/8/quickstyle/simple1" qsCatId="simple" csTypeId="urn:microsoft.com/office/officeart/2005/8/colors/accent3_3" csCatId="accent3" phldr="1"/>
      <dgm:spPr/>
    </dgm:pt>
    <dgm:pt modelId="{33EC4801-65A4-4D46-96F3-E3F0B12388A7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Справи позовного провадження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57056CC-F480-484F-99A7-E0C52AF48E99}" type="parTrans" cxnId="{1303F2EB-E3BD-4D38-8B80-1FA54F7CBDE9}">
      <dgm:prSet/>
      <dgm:spPr/>
    </dgm:pt>
    <dgm:pt modelId="{5FC9E1A3-6515-4346-924B-059A67512139}" type="sibTrans" cxnId="{1303F2EB-E3BD-4D38-8B80-1FA54F7CBDE9}">
      <dgm:prSet/>
      <dgm:spPr/>
    </dgm:pt>
    <dgm:pt modelId="{7C11216C-A48E-4AE2-BC50-F2A9FAC0F1D1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Справи наказного провадження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AA3BC7A-81DA-4C1F-A532-43571CA7B175}" type="parTrans" cxnId="{9D7D4154-145B-41B5-9FDA-F9EE31996DEF}">
      <dgm:prSet/>
      <dgm:spPr/>
    </dgm:pt>
    <dgm:pt modelId="{C5F07693-F9E4-450A-B8AD-456C7CAA8F58}" type="sibTrans" cxnId="{9D7D4154-145B-41B5-9FDA-F9EE31996DEF}">
      <dgm:prSet/>
      <dgm:spPr/>
    </dgm:pt>
    <dgm:pt modelId="{10701113-8F11-44BD-AC60-B88742EA7BD1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Справи окремого провадження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F56B769-E203-4A9B-887E-0E777F8CFD15}" type="parTrans" cxnId="{7530FF23-C7E5-4366-A421-BFE32C84A03B}">
      <dgm:prSet/>
      <dgm:spPr/>
    </dgm:pt>
    <dgm:pt modelId="{3F85E30C-DF9D-4E28-A48E-F931A597B343}" type="sibTrans" cxnId="{7530FF23-C7E5-4366-A421-BFE32C84A03B}">
      <dgm:prSet/>
      <dgm:spPr/>
    </dgm:pt>
    <dgm:pt modelId="{1458F49E-69DD-4982-87B6-D7E2CDC52D6B}">
      <dgm:prSet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Спрощене провадження та врегулювання справи за участю судді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4381DFF-EE26-441D-A314-C576A430A2C1}" type="parTrans" cxnId="{A50C67BF-FC50-4FB1-A3D8-975E81A626FB}">
      <dgm:prSet/>
      <dgm:spPr/>
    </dgm:pt>
    <dgm:pt modelId="{B9291763-B339-47B6-B1AB-CE5918C31E0A}" type="sibTrans" cxnId="{A50C67BF-FC50-4FB1-A3D8-975E81A626FB}">
      <dgm:prSet/>
      <dgm:spPr/>
    </dgm:pt>
    <dgm:pt modelId="{1BCFE117-E1E7-49A8-9E1C-D6E4EB8245CA}" type="pres">
      <dgm:prSet presAssocID="{0CCD3314-393C-433D-A8BC-5C4248B0E5A1}" presName="compositeShape" presStyleCnt="0">
        <dgm:presLayoutVars>
          <dgm:chMax val="7"/>
          <dgm:dir/>
          <dgm:resizeHandles val="exact"/>
        </dgm:presLayoutVars>
      </dgm:prSet>
      <dgm:spPr/>
    </dgm:pt>
    <dgm:pt modelId="{5F5B7E5F-A23E-44A0-9E3E-10F56D275F9C}" type="pres">
      <dgm:prSet presAssocID="{0CCD3314-393C-433D-A8BC-5C4248B0E5A1}" presName="wedge1" presStyleLbl="node1" presStyleIdx="0" presStyleCnt="4"/>
      <dgm:spPr/>
    </dgm:pt>
    <dgm:pt modelId="{95A0F68B-1302-4080-88B4-66B673AD32DF}" type="pres">
      <dgm:prSet presAssocID="{0CCD3314-393C-433D-A8BC-5C4248B0E5A1}" presName="dummy1a" presStyleCnt="0"/>
      <dgm:spPr/>
    </dgm:pt>
    <dgm:pt modelId="{78D170D2-F596-49A6-8752-C340C3077616}" type="pres">
      <dgm:prSet presAssocID="{0CCD3314-393C-433D-A8BC-5C4248B0E5A1}" presName="dummy1b" presStyleCnt="0"/>
      <dgm:spPr/>
    </dgm:pt>
    <dgm:pt modelId="{4CE62DCB-B085-47FD-80DC-5E11D7C57F9C}" type="pres">
      <dgm:prSet presAssocID="{0CCD3314-393C-433D-A8BC-5C4248B0E5A1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FEC9B87-B75D-4F48-8D90-D58EEEC0DAE4}" type="pres">
      <dgm:prSet presAssocID="{0CCD3314-393C-433D-A8BC-5C4248B0E5A1}" presName="wedge2" presStyleLbl="node1" presStyleIdx="1" presStyleCnt="4"/>
      <dgm:spPr/>
    </dgm:pt>
    <dgm:pt modelId="{B3B3F487-8BE9-4DE1-B82B-D2482ADDD5FC}" type="pres">
      <dgm:prSet presAssocID="{0CCD3314-393C-433D-A8BC-5C4248B0E5A1}" presName="dummy2a" presStyleCnt="0"/>
      <dgm:spPr/>
    </dgm:pt>
    <dgm:pt modelId="{8CF32747-6DD9-452E-B424-D887AB475765}" type="pres">
      <dgm:prSet presAssocID="{0CCD3314-393C-433D-A8BC-5C4248B0E5A1}" presName="dummy2b" presStyleCnt="0"/>
      <dgm:spPr/>
    </dgm:pt>
    <dgm:pt modelId="{7FCFB7BC-137E-446A-BB11-B27FDF3C7E2D}" type="pres">
      <dgm:prSet presAssocID="{0CCD3314-393C-433D-A8BC-5C4248B0E5A1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6AB8360-337C-48D8-9113-CE3FA8C49542}" type="pres">
      <dgm:prSet presAssocID="{0CCD3314-393C-433D-A8BC-5C4248B0E5A1}" presName="wedge3" presStyleLbl="node1" presStyleIdx="2" presStyleCnt="4"/>
      <dgm:spPr/>
    </dgm:pt>
    <dgm:pt modelId="{58AF2592-712D-435B-A2E7-966F61BE3C94}" type="pres">
      <dgm:prSet presAssocID="{0CCD3314-393C-433D-A8BC-5C4248B0E5A1}" presName="dummy3a" presStyleCnt="0"/>
      <dgm:spPr/>
    </dgm:pt>
    <dgm:pt modelId="{814191FE-0B17-4AD1-B370-0AF7E02E948E}" type="pres">
      <dgm:prSet presAssocID="{0CCD3314-393C-433D-A8BC-5C4248B0E5A1}" presName="dummy3b" presStyleCnt="0"/>
      <dgm:spPr/>
    </dgm:pt>
    <dgm:pt modelId="{8F86E742-9335-4102-982C-4539E748E943}" type="pres">
      <dgm:prSet presAssocID="{0CCD3314-393C-433D-A8BC-5C4248B0E5A1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CBD00CA-D988-45B4-A4C6-0C46AD789C86}" type="pres">
      <dgm:prSet presAssocID="{0CCD3314-393C-433D-A8BC-5C4248B0E5A1}" presName="wedge4" presStyleLbl="node1" presStyleIdx="3" presStyleCnt="4"/>
      <dgm:spPr/>
      <dgm:t>
        <a:bodyPr/>
        <a:lstStyle/>
        <a:p>
          <a:endParaRPr lang="ru-RU"/>
        </a:p>
      </dgm:t>
    </dgm:pt>
    <dgm:pt modelId="{C7734824-5447-4CE3-9D45-AE399BDABE4A}" type="pres">
      <dgm:prSet presAssocID="{0CCD3314-393C-433D-A8BC-5C4248B0E5A1}" presName="dummy4a" presStyleCnt="0"/>
      <dgm:spPr/>
    </dgm:pt>
    <dgm:pt modelId="{633817A2-7220-406F-82B5-D82CC73D2D04}" type="pres">
      <dgm:prSet presAssocID="{0CCD3314-393C-433D-A8BC-5C4248B0E5A1}" presName="dummy4b" presStyleCnt="0"/>
      <dgm:spPr/>
    </dgm:pt>
    <dgm:pt modelId="{18F63FB4-375D-4146-B961-8D3B72E2A282}" type="pres">
      <dgm:prSet presAssocID="{0CCD3314-393C-433D-A8BC-5C4248B0E5A1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B62C1E-0015-450C-86E3-BFCC453C6C3B}" type="pres">
      <dgm:prSet presAssocID="{5FC9E1A3-6515-4346-924B-059A67512139}" presName="arrowWedge1" presStyleLbl="fgSibTrans2D1" presStyleIdx="0" presStyleCnt="4"/>
      <dgm:spPr/>
    </dgm:pt>
    <dgm:pt modelId="{7B1CF36D-3F04-44DF-83BD-42AF34C8E8E4}" type="pres">
      <dgm:prSet presAssocID="{C5F07693-F9E4-450A-B8AD-456C7CAA8F58}" presName="arrowWedge2" presStyleLbl="fgSibTrans2D1" presStyleIdx="1" presStyleCnt="4"/>
      <dgm:spPr/>
    </dgm:pt>
    <dgm:pt modelId="{97F8970C-92A8-420B-BAF1-1C9E233E5E3C}" type="pres">
      <dgm:prSet presAssocID="{3F85E30C-DF9D-4E28-A48E-F931A597B343}" presName="arrowWedge3" presStyleLbl="fgSibTrans2D1" presStyleIdx="2" presStyleCnt="4"/>
      <dgm:spPr/>
    </dgm:pt>
    <dgm:pt modelId="{D9E8ACB5-E036-4BB8-A5AF-0395639D1048}" type="pres">
      <dgm:prSet presAssocID="{B9291763-B339-47B6-B1AB-CE5918C31E0A}" presName="arrowWedge4" presStyleLbl="fgSibTrans2D1" presStyleIdx="3" presStyleCnt="4"/>
      <dgm:spPr/>
    </dgm:pt>
  </dgm:ptLst>
  <dgm:cxnLst>
    <dgm:cxn modelId="{9D7D4154-145B-41B5-9FDA-F9EE31996DEF}" srcId="{0CCD3314-393C-433D-A8BC-5C4248B0E5A1}" destId="{7C11216C-A48E-4AE2-BC50-F2A9FAC0F1D1}" srcOrd="1" destOrd="0" parTransId="{9AA3BC7A-81DA-4C1F-A532-43571CA7B175}" sibTransId="{C5F07693-F9E4-450A-B8AD-456C7CAA8F58}"/>
    <dgm:cxn modelId="{5DDF4C13-E30E-47A9-A2CB-C40E5B304A0D}" type="presOf" srcId="{10701113-8F11-44BD-AC60-B88742EA7BD1}" destId="{16AB8360-337C-48D8-9113-CE3FA8C49542}" srcOrd="0" destOrd="0" presId="urn:microsoft.com/office/officeart/2005/8/layout/cycle8"/>
    <dgm:cxn modelId="{0E055F11-1C13-4FBC-9B21-D806D6FC9524}" type="presOf" srcId="{1458F49E-69DD-4982-87B6-D7E2CDC52D6B}" destId="{18F63FB4-375D-4146-B961-8D3B72E2A282}" srcOrd="1" destOrd="0" presId="urn:microsoft.com/office/officeart/2005/8/layout/cycle8"/>
    <dgm:cxn modelId="{99B2D0C4-E99A-4D95-BFBC-B4CA99542702}" type="presOf" srcId="{33EC4801-65A4-4D46-96F3-E3F0B12388A7}" destId="{4CE62DCB-B085-47FD-80DC-5E11D7C57F9C}" srcOrd="1" destOrd="0" presId="urn:microsoft.com/office/officeart/2005/8/layout/cycle8"/>
    <dgm:cxn modelId="{737555B5-0F44-44D4-97A0-636E3AD7744D}" type="presOf" srcId="{7C11216C-A48E-4AE2-BC50-F2A9FAC0F1D1}" destId="{1FEC9B87-B75D-4F48-8D90-D58EEEC0DAE4}" srcOrd="0" destOrd="0" presId="urn:microsoft.com/office/officeart/2005/8/layout/cycle8"/>
    <dgm:cxn modelId="{A50C67BF-FC50-4FB1-A3D8-975E81A626FB}" srcId="{0CCD3314-393C-433D-A8BC-5C4248B0E5A1}" destId="{1458F49E-69DD-4982-87B6-D7E2CDC52D6B}" srcOrd="3" destOrd="0" parTransId="{04381DFF-EE26-441D-A314-C576A430A2C1}" sibTransId="{B9291763-B339-47B6-B1AB-CE5918C31E0A}"/>
    <dgm:cxn modelId="{1303F2EB-E3BD-4D38-8B80-1FA54F7CBDE9}" srcId="{0CCD3314-393C-433D-A8BC-5C4248B0E5A1}" destId="{33EC4801-65A4-4D46-96F3-E3F0B12388A7}" srcOrd="0" destOrd="0" parTransId="{C57056CC-F480-484F-99A7-E0C52AF48E99}" sibTransId="{5FC9E1A3-6515-4346-924B-059A67512139}"/>
    <dgm:cxn modelId="{A1B8C99F-1521-43AF-B127-276848CE1EEC}" type="presOf" srcId="{33EC4801-65A4-4D46-96F3-E3F0B12388A7}" destId="{5F5B7E5F-A23E-44A0-9E3E-10F56D275F9C}" srcOrd="0" destOrd="0" presId="urn:microsoft.com/office/officeart/2005/8/layout/cycle8"/>
    <dgm:cxn modelId="{F6D8BCEF-9FE3-4EF5-BCC4-6811D32E3F42}" type="presOf" srcId="{1458F49E-69DD-4982-87B6-D7E2CDC52D6B}" destId="{6CBD00CA-D988-45B4-A4C6-0C46AD789C86}" srcOrd="0" destOrd="0" presId="urn:microsoft.com/office/officeart/2005/8/layout/cycle8"/>
    <dgm:cxn modelId="{88EFD4CA-5719-4D6A-9F70-3AC85FBC43F5}" type="presOf" srcId="{10701113-8F11-44BD-AC60-B88742EA7BD1}" destId="{8F86E742-9335-4102-982C-4539E748E943}" srcOrd="1" destOrd="0" presId="urn:microsoft.com/office/officeart/2005/8/layout/cycle8"/>
    <dgm:cxn modelId="{AA072130-0028-4712-A6B4-A4650E1DB780}" type="presOf" srcId="{7C11216C-A48E-4AE2-BC50-F2A9FAC0F1D1}" destId="{7FCFB7BC-137E-446A-BB11-B27FDF3C7E2D}" srcOrd="1" destOrd="0" presId="urn:microsoft.com/office/officeart/2005/8/layout/cycle8"/>
    <dgm:cxn modelId="{7530FF23-C7E5-4366-A421-BFE32C84A03B}" srcId="{0CCD3314-393C-433D-A8BC-5C4248B0E5A1}" destId="{10701113-8F11-44BD-AC60-B88742EA7BD1}" srcOrd="2" destOrd="0" parTransId="{BF56B769-E203-4A9B-887E-0E777F8CFD15}" sibTransId="{3F85E30C-DF9D-4E28-A48E-F931A597B343}"/>
    <dgm:cxn modelId="{DBDD13C6-DA51-41A4-BFED-0B6BA9837A80}" type="presOf" srcId="{0CCD3314-393C-433D-A8BC-5C4248B0E5A1}" destId="{1BCFE117-E1E7-49A8-9E1C-D6E4EB8245CA}" srcOrd="0" destOrd="0" presId="urn:microsoft.com/office/officeart/2005/8/layout/cycle8"/>
    <dgm:cxn modelId="{AC210A1C-7448-4638-AFCA-BE0257BCFD7A}" type="presParOf" srcId="{1BCFE117-E1E7-49A8-9E1C-D6E4EB8245CA}" destId="{5F5B7E5F-A23E-44A0-9E3E-10F56D275F9C}" srcOrd="0" destOrd="0" presId="urn:microsoft.com/office/officeart/2005/8/layout/cycle8"/>
    <dgm:cxn modelId="{1BA85A6A-DF9F-474E-94CA-F7856E180554}" type="presParOf" srcId="{1BCFE117-E1E7-49A8-9E1C-D6E4EB8245CA}" destId="{95A0F68B-1302-4080-88B4-66B673AD32DF}" srcOrd="1" destOrd="0" presId="urn:microsoft.com/office/officeart/2005/8/layout/cycle8"/>
    <dgm:cxn modelId="{B57A87AE-51C3-487E-8DD5-2D213B273F4C}" type="presParOf" srcId="{1BCFE117-E1E7-49A8-9E1C-D6E4EB8245CA}" destId="{78D170D2-F596-49A6-8752-C340C3077616}" srcOrd="2" destOrd="0" presId="urn:microsoft.com/office/officeart/2005/8/layout/cycle8"/>
    <dgm:cxn modelId="{9CDC389F-5C09-4503-9AE6-D05BA83221C9}" type="presParOf" srcId="{1BCFE117-E1E7-49A8-9E1C-D6E4EB8245CA}" destId="{4CE62DCB-B085-47FD-80DC-5E11D7C57F9C}" srcOrd="3" destOrd="0" presId="urn:microsoft.com/office/officeart/2005/8/layout/cycle8"/>
    <dgm:cxn modelId="{C5A2983D-F9BD-40C2-8AD3-A2ACEEC56C95}" type="presParOf" srcId="{1BCFE117-E1E7-49A8-9E1C-D6E4EB8245CA}" destId="{1FEC9B87-B75D-4F48-8D90-D58EEEC0DAE4}" srcOrd="4" destOrd="0" presId="urn:microsoft.com/office/officeart/2005/8/layout/cycle8"/>
    <dgm:cxn modelId="{13D4DE4B-7365-4B6E-B921-02DED24F0746}" type="presParOf" srcId="{1BCFE117-E1E7-49A8-9E1C-D6E4EB8245CA}" destId="{B3B3F487-8BE9-4DE1-B82B-D2482ADDD5FC}" srcOrd="5" destOrd="0" presId="urn:microsoft.com/office/officeart/2005/8/layout/cycle8"/>
    <dgm:cxn modelId="{13963ACF-EA5D-4F56-A488-F3C64AB0CBC6}" type="presParOf" srcId="{1BCFE117-E1E7-49A8-9E1C-D6E4EB8245CA}" destId="{8CF32747-6DD9-452E-B424-D887AB475765}" srcOrd="6" destOrd="0" presId="urn:microsoft.com/office/officeart/2005/8/layout/cycle8"/>
    <dgm:cxn modelId="{CAF46131-C9BE-4367-BF16-BCC3D34E3702}" type="presParOf" srcId="{1BCFE117-E1E7-49A8-9E1C-D6E4EB8245CA}" destId="{7FCFB7BC-137E-446A-BB11-B27FDF3C7E2D}" srcOrd="7" destOrd="0" presId="urn:microsoft.com/office/officeart/2005/8/layout/cycle8"/>
    <dgm:cxn modelId="{BEA66D9B-563D-4AAF-AA46-A5B201EABC9A}" type="presParOf" srcId="{1BCFE117-E1E7-49A8-9E1C-D6E4EB8245CA}" destId="{16AB8360-337C-48D8-9113-CE3FA8C49542}" srcOrd="8" destOrd="0" presId="urn:microsoft.com/office/officeart/2005/8/layout/cycle8"/>
    <dgm:cxn modelId="{C98E7E8C-1B8C-4B8F-B16C-2347DD04B8AF}" type="presParOf" srcId="{1BCFE117-E1E7-49A8-9E1C-D6E4EB8245CA}" destId="{58AF2592-712D-435B-A2E7-966F61BE3C94}" srcOrd="9" destOrd="0" presId="urn:microsoft.com/office/officeart/2005/8/layout/cycle8"/>
    <dgm:cxn modelId="{FCC85606-5262-4603-BAFE-3812A609A6E3}" type="presParOf" srcId="{1BCFE117-E1E7-49A8-9E1C-D6E4EB8245CA}" destId="{814191FE-0B17-4AD1-B370-0AF7E02E948E}" srcOrd="10" destOrd="0" presId="urn:microsoft.com/office/officeart/2005/8/layout/cycle8"/>
    <dgm:cxn modelId="{85B76137-2687-47EF-8788-8155DC59572F}" type="presParOf" srcId="{1BCFE117-E1E7-49A8-9E1C-D6E4EB8245CA}" destId="{8F86E742-9335-4102-982C-4539E748E943}" srcOrd="11" destOrd="0" presId="urn:microsoft.com/office/officeart/2005/8/layout/cycle8"/>
    <dgm:cxn modelId="{8F0F96AD-8A23-41C3-B3FD-BCADF22E35B4}" type="presParOf" srcId="{1BCFE117-E1E7-49A8-9E1C-D6E4EB8245CA}" destId="{6CBD00CA-D988-45B4-A4C6-0C46AD789C86}" srcOrd="12" destOrd="0" presId="urn:microsoft.com/office/officeart/2005/8/layout/cycle8"/>
    <dgm:cxn modelId="{3D9C1DD2-6A40-449F-9566-FFB6FDBC4FA4}" type="presParOf" srcId="{1BCFE117-E1E7-49A8-9E1C-D6E4EB8245CA}" destId="{C7734824-5447-4CE3-9D45-AE399BDABE4A}" srcOrd="13" destOrd="0" presId="urn:microsoft.com/office/officeart/2005/8/layout/cycle8"/>
    <dgm:cxn modelId="{D9A0354C-6F5F-4A3C-8E21-F2335828F839}" type="presParOf" srcId="{1BCFE117-E1E7-49A8-9E1C-D6E4EB8245CA}" destId="{633817A2-7220-406F-82B5-D82CC73D2D04}" srcOrd="14" destOrd="0" presId="urn:microsoft.com/office/officeart/2005/8/layout/cycle8"/>
    <dgm:cxn modelId="{3319C261-D0DC-4F43-AC26-595905A37B62}" type="presParOf" srcId="{1BCFE117-E1E7-49A8-9E1C-D6E4EB8245CA}" destId="{18F63FB4-375D-4146-B961-8D3B72E2A282}" srcOrd="15" destOrd="0" presId="urn:microsoft.com/office/officeart/2005/8/layout/cycle8"/>
    <dgm:cxn modelId="{FC0EDC62-1353-405B-8590-2B4E8658E2E1}" type="presParOf" srcId="{1BCFE117-E1E7-49A8-9E1C-D6E4EB8245CA}" destId="{9AB62C1E-0015-450C-86E3-BFCC453C6C3B}" srcOrd="16" destOrd="0" presId="urn:microsoft.com/office/officeart/2005/8/layout/cycle8"/>
    <dgm:cxn modelId="{595CE36C-7357-414C-849F-6C4644A00B2C}" type="presParOf" srcId="{1BCFE117-E1E7-49A8-9E1C-D6E4EB8245CA}" destId="{7B1CF36D-3F04-44DF-83BD-42AF34C8E8E4}" srcOrd="17" destOrd="0" presId="urn:microsoft.com/office/officeart/2005/8/layout/cycle8"/>
    <dgm:cxn modelId="{D9DCECA5-181D-4076-9E1B-FD083A096CAD}" type="presParOf" srcId="{1BCFE117-E1E7-49A8-9E1C-D6E4EB8245CA}" destId="{97F8970C-92A8-420B-BAF1-1C9E233E5E3C}" srcOrd="18" destOrd="0" presId="urn:microsoft.com/office/officeart/2005/8/layout/cycle8"/>
    <dgm:cxn modelId="{66E9D9A8-B83B-4ED3-808A-413822D4E465}" type="presParOf" srcId="{1BCFE117-E1E7-49A8-9E1C-D6E4EB8245CA}" destId="{D9E8ACB5-E036-4BB8-A5AF-0395639D1048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0A81F7B-5C8D-46CB-9B7B-1F4CC63A994F}" type="doc">
      <dgm:prSet loTypeId="urn:microsoft.com/office/officeart/2005/8/layout/chevron1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1D233E52-2292-4D10-9F52-DADBF54E941E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Прийняття заяви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BC4E3D6-BA10-4B98-AF93-C472D06BC087}" type="parTrans" cxnId="{5D08BF00-7A29-41C3-BFBE-1CB6527D1606}">
      <dgm:prSet/>
      <dgm:spPr/>
      <dgm:t>
        <a:bodyPr/>
        <a:lstStyle/>
        <a:p>
          <a:endParaRPr lang="ru-RU"/>
        </a:p>
      </dgm:t>
    </dgm:pt>
    <dgm:pt modelId="{FB3AD1A4-7E47-4BAF-9271-FF8BAEB7A15F}" type="sibTrans" cxnId="{5D08BF00-7A29-41C3-BFBE-1CB6527D1606}">
      <dgm:prSet/>
      <dgm:spPr/>
      <dgm:t>
        <a:bodyPr/>
        <a:lstStyle/>
        <a:p>
          <a:endParaRPr lang="ru-RU"/>
        </a:p>
      </dgm:t>
    </dgm:pt>
    <dgm:pt modelId="{89D59A96-0E5B-479A-A2EB-7A3672D2471C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Підготовки справи до судового розгляду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F97D7CF-9A19-4EF8-AA37-8CC2D6CCCFE0}" type="parTrans" cxnId="{2F39FD72-3AAF-4B36-8596-10451F01751B}">
      <dgm:prSet/>
      <dgm:spPr/>
      <dgm:t>
        <a:bodyPr/>
        <a:lstStyle/>
        <a:p>
          <a:endParaRPr lang="ru-RU"/>
        </a:p>
      </dgm:t>
    </dgm:pt>
    <dgm:pt modelId="{3F353B0A-7EE5-421D-A353-150156F2636B}" type="sibTrans" cxnId="{2F39FD72-3AAF-4B36-8596-10451F01751B}">
      <dgm:prSet/>
      <dgm:spPr/>
      <dgm:t>
        <a:bodyPr/>
        <a:lstStyle/>
        <a:p>
          <a:endParaRPr lang="ru-RU"/>
        </a:p>
      </dgm:t>
    </dgm:pt>
    <dgm:pt modelId="{33331F56-7771-4531-A6E6-B43F7B1CCE65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Судовий розгляд та інше.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A3E6DD2-ACC8-45DB-9183-F0CC9415A4AA}" type="parTrans" cxnId="{5660D82F-50D9-4EA4-8165-F6682AD7449F}">
      <dgm:prSet/>
      <dgm:spPr/>
      <dgm:t>
        <a:bodyPr/>
        <a:lstStyle/>
        <a:p>
          <a:endParaRPr lang="ru-RU"/>
        </a:p>
      </dgm:t>
    </dgm:pt>
    <dgm:pt modelId="{FB8E4EFD-9679-4D3C-A110-8EBD3D976646}" type="sibTrans" cxnId="{5660D82F-50D9-4EA4-8165-F6682AD7449F}">
      <dgm:prSet/>
      <dgm:spPr/>
      <dgm:t>
        <a:bodyPr/>
        <a:lstStyle/>
        <a:p>
          <a:endParaRPr lang="ru-RU"/>
        </a:p>
      </dgm:t>
    </dgm:pt>
    <dgm:pt modelId="{8CE6D287-E359-4BD0-953A-0E1AE73C38E4}" type="pres">
      <dgm:prSet presAssocID="{20A81F7B-5C8D-46CB-9B7B-1F4CC63A994F}" presName="Name0" presStyleCnt="0">
        <dgm:presLayoutVars>
          <dgm:dir/>
          <dgm:animLvl val="lvl"/>
          <dgm:resizeHandles val="exact"/>
        </dgm:presLayoutVars>
      </dgm:prSet>
      <dgm:spPr/>
    </dgm:pt>
    <dgm:pt modelId="{A09B631C-2547-4FE0-B471-271BF4681E7A}" type="pres">
      <dgm:prSet presAssocID="{1D233E52-2292-4D10-9F52-DADBF54E941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89EF4C6-DA6A-4FA6-8D9A-74F78B31B23D}" type="pres">
      <dgm:prSet presAssocID="{FB3AD1A4-7E47-4BAF-9271-FF8BAEB7A15F}" presName="parTxOnlySpace" presStyleCnt="0"/>
      <dgm:spPr/>
    </dgm:pt>
    <dgm:pt modelId="{90978678-F004-41F1-85DF-0BF7D3E7DB4A}" type="pres">
      <dgm:prSet presAssocID="{89D59A96-0E5B-479A-A2EB-7A3672D247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4BCF90E-803A-496F-9DC8-B32EBB9C68D5}" type="pres">
      <dgm:prSet presAssocID="{3F353B0A-7EE5-421D-A353-150156F2636B}" presName="parTxOnlySpace" presStyleCnt="0"/>
      <dgm:spPr/>
    </dgm:pt>
    <dgm:pt modelId="{30193C59-EB2C-4B3E-A6ED-82D6E5A0A1FC}" type="pres">
      <dgm:prSet presAssocID="{33331F56-7771-4531-A6E6-B43F7B1CCE6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2670EA-FFE1-4DF0-B266-937CEF3BE210}" type="presOf" srcId="{20A81F7B-5C8D-46CB-9B7B-1F4CC63A994F}" destId="{8CE6D287-E359-4BD0-953A-0E1AE73C38E4}" srcOrd="0" destOrd="0" presId="urn:microsoft.com/office/officeart/2005/8/layout/chevron1"/>
    <dgm:cxn modelId="{535BE9EE-C573-4B44-A4A3-04E8ED34538F}" type="presOf" srcId="{89D59A96-0E5B-479A-A2EB-7A3672D2471C}" destId="{90978678-F004-41F1-85DF-0BF7D3E7DB4A}" srcOrd="0" destOrd="0" presId="urn:microsoft.com/office/officeart/2005/8/layout/chevron1"/>
    <dgm:cxn modelId="{2F39FD72-3AAF-4B36-8596-10451F01751B}" srcId="{20A81F7B-5C8D-46CB-9B7B-1F4CC63A994F}" destId="{89D59A96-0E5B-479A-A2EB-7A3672D2471C}" srcOrd="1" destOrd="0" parTransId="{7F97D7CF-9A19-4EF8-AA37-8CC2D6CCCFE0}" sibTransId="{3F353B0A-7EE5-421D-A353-150156F2636B}"/>
    <dgm:cxn modelId="{5660D82F-50D9-4EA4-8165-F6682AD7449F}" srcId="{20A81F7B-5C8D-46CB-9B7B-1F4CC63A994F}" destId="{33331F56-7771-4531-A6E6-B43F7B1CCE65}" srcOrd="2" destOrd="0" parTransId="{AA3E6DD2-ACC8-45DB-9183-F0CC9415A4AA}" sibTransId="{FB8E4EFD-9679-4D3C-A110-8EBD3D976646}"/>
    <dgm:cxn modelId="{5D08BF00-7A29-41C3-BFBE-1CB6527D1606}" srcId="{20A81F7B-5C8D-46CB-9B7B-1F4CC63A994F}" destId="{1D233E52-2292-4D10-9F52-DADBF54E941E}" srcOrd="0" destOrd="0" parTransId="{EBC4E3D6-BA10-4B98-AF93-C472D06BC087}" sibTransId="{FB3AD1A4-7E47-4BAF-9271-FF8BAEB7A15F}"/>
    <dgm:cxn modelId="{172BCAC9-5C1A-4813-8433-6C11BA1E8E2F}" type="presOf" srcId="{1D233E52-2292-4D10-9F52-DADBF54E941E}" destId="{A09B631C-2547-4FE0-B471-271BF4681E7A}" srcOrd="0" destOrd="0" presId="urn:microsoft.com/office/officeart/2005/8/layout/chevron1"/>
    <dgm:cxn modelId="{6F5C8BF5-8E06-4229-AA95-9139454E7056}" type="presOf" srcId="{33331F56-7771-4531-A6E6-B43F7B1CCE65}" destId="{30193C59-EB2C-4B3E-A6ED-82D6E5A0A1FC}" srcOrd="0" destOrd="0" presId="urn:microsoft.com/office/officeart/2005/8/layout/chevron1"/>
    <dgm:cxn modelId="{EE1FB396-89CE-48E4-AD5A-7475FE3DE596}" type="presParOf" srcId="{8CE6D287-E359-4BD0-953A-0E1AE73C38E4}" destId="{A09B631C-2547-4FE0-B471-271BF4681E7A}" srcOrd="0" destOrd="0" presId="urn:microsoft.com/office/officeart/2005/8/layout/chevron1"/>
    <dgm:cxn modelId="{94303B9E-0426-4B99-9FFF-0F383FBC2C68}" type="presParOf" srcId="{8CE6D287-E359-4BD0-953A-0E1AE73C38E4}" destId="{089EF4C6-DA6A-4FA6-8D9A-74F78B31B23D}" srcOrd="1" destOrd="0" presId="urn:microsoft.com/office/officeart/2005/8/layout/chevron1"/>
    <dgm:cxn modelId="{8BA9EDE7-A343-4B0B-A3A6-6E5404DD41C8}" type="presParOf" srcId="{8CE6D287-E359-4BD0-953A-0E1AE73C38E4}" destId="{90978678-F004-41F1-85DF-0BF7D3E7DB4A}" srcOrd="2" destOrd="0" presId="urn:microsoft.com/office/officeart/2005/8/layout/chevron1"/>
    <dgm:cxn modelId="{BDC75C83-F818-4DF2-B72C-F176AD60E634}" type="presParOf" srcId="{8CE6D287-E359-4BD0-953A-0E1AE73C38E4}" destId="{04BCF90E-803A-496F-9DC8-B32EBB9C68D5}" srcOrd="3" destOrd="0" presId="urn:microsoft.com/office/officeart/2005/8/layout/chevron1"/>
    <dgm:cxn modelId="{50D5F3DF-5B49-4757-BD21-10D6661FD35B}" type="presParOf" srcId="{8CE6D287-E359-4BD0-953A-0E1AE73C38E4}" destId="{30193C59-EB2C-4B3E-A6ED-82D6E5A0A1F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575628-335F-409D-8C49-AF9FA8571E91}">
      <dsp:nvSpPr>
        <dsp:cNvPr id="0" name=""/>
        <dsp:cNvSpPr/>
      </dsp:nvSpPr>
      <dsp:spPr>
        <a:xfrm>
          <a:off x="3004066" y="524"/>
          <a:ext cx="1696723" cy="1696723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latin typeface="Times New Roman" pitchFamily="18" charset="0"/>
              <a:cs typeface="Times New Roman" pitchFamily="18" charset="0"/>
            </a:rPr>
            <a:t>Судова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04066" y="524"/>
        <a:ext cx="1696723" cy="1696723"/>
      </dsp:txXfrm>
    </dsp:sp>
    <dsp:sp modelId="{A2279E3E-7D3F-4073-B97D-4DDD55B1B9F8}">
      <dsp:nvSpPr>
        <dsp:cNvPr id="0" name=""/>
        <dsp:cNvSpPr/>
      </dsp:nvSpPr>
      <dsp:spPr>
        <a:xfrm rot="2700000">
          <a:off x="4518665" y="1454393"/>
          <a:ext cx="451183" cy="57264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shade val="9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9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9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2700000">
        <a:off x="4518665" y="1454393"/>
        <a:ext cx="451183" cy="572644"/>
      </dsp:txXfrm>
    </dsp:sp>
    <dsp:sp modelId="{8348C761-82BD-4791-A708-783D707B30C3}">
      <dsp:nvSpPr>
        <dsp:cNvPr id="0" name=""/>
        <dsp:cNvSpPr/>
      </dsp:nvSpPr>
      <dsp:spPr>
        <a:xfrm>
          <a:off x="4805783" y="1802242"/>
          <a:ext cx="1696723" cy="1696723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4907"/>
                <a:satOff val="-6398"/>
                <a:lumOff val="9942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4907"/>
                <a:satOff val="-6398"/>
                <a:lumOff val="9942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4907"/>
                <a:satOff val="-6398"/>
                <a:lumOff val="9942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4907"/>
                <a:satOff val="-6398"/>
                <a:lumOff val="9942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4907"/>
                <a:satOff val="-6398"/>
                <a:lumOff val="9942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Адміністративна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05783" y="1802242"/>
        <a:ext cx="1696723" cy="1696723"/>
      </dsp:txXfrm>
    </dsp:sp>
    <dsp:sp modelId="{0ED16A83-BD64-4F2A-AF63-4075BA7F331A}">
      <dsp:nvSpPr>
        <dsp:cNvPr id="0" name=""/>
        <dsp:cNvSpPr/>
      </dsp:nvSpPr>
      <dsp:spPr>
        <a:xfrm rot="8100000">
          <a:off x="4536724" y="3256111"/>
          <a:ext cx="451183" cy="57264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4835"/>
                <a:satOff val="-6267"/>
                <a:lumOff val="9138"/>
                <a:alphaOff val="0"/>
                <a:tint val="92000"/>
                <a:satMod val="170000"/>
              </a:schemeClr>
            </a:gs>
            <a:gs pos="15000">
              <a:schemeClr val="accent3">
                <a:shade val="90000"/>
                <a:hueOff val="4835"/>
                <a:satOff val="-6267"/>
                <a:lumOff val="9138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90000"/>
                <a:hueOff val="4835"/>
                <a:satOff val="-6267"/>
                <a:lumOff val="9138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90000"/>
                <a:hueOff val="4835"/>
                <a:satOff val="-6267"/>
                <a:lumOff val="9138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90000"/>
                <a:hueOff val="4835"/>
                <a:satOff val="-6267"/>
                <a:lumOff val="9138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8100000">
        <a:off x="4536724" y="3256111"/>
        <a:ext cx="451183" cy="572644"/>
      </dsp:txXfrm>
    </dsp:sp>
    <dsp:sp modelId="{E6D212E7-B70E-45A9-A571-635D716BCA80}">
      <dsp:nvSpPr>
        <dsp:cNvPr id="0" name=""/>
        <dsp:cNvSpPr/>
      </dsp:nvSpPr>
      <dsp:spPr>
        <a:xfrm>
          <a:off x="3004066" y="3603959"/>
          <a:ext cx="1696723" cy="1696723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9814"/>
                <a:satOff val="-12797"/>
                <a:lumOff val="19883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9814"/>
                <a:satOff val="-12797"/>
                <a:lumOff val="19883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9814"/>
                <a:satOff val="-12797"/>
                <a:lumOff val="19883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9814"/>
                <a:satOff val="-12797"/>
                <a:lumOff val="19883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9814"/>
                <a:satOff val="-12797"/>
                <a:lumOff val="19883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Нотаріальна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04066" y="3603959"/>
        <a:ext cx="1696723" cy="1696723"/>
      </dsp:txXfrm>
    </dsp:sp>
    <dsp:sp modelId="{700F7C20-FCE2-4EB5-BEEC-19CE9D056B07}">
      <dsp:nvSpPr>
        <dsp:cNvPr id="0" name=""/>
        <dsp:cNvSpPr/>
      </dsp:nvSpPr>
      <dsp:spPr>
        <a:xfrm rot="13500000">
          <a:off x="2735006" y="3274169"/>
          <a:ext cx="451183" cy="57264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9670"/>
                <a:satOff val="-12533"/>
                <a:lumOff val="18277"/>
                <a:alphaOff val="0"/>
                <a:tint val="92000"/>
                <a:satMod val="170000"/>
              </a:schemeClr>
            </a:gs>
            <a:gs pos="15000">
              <a:schemeClr val="accent3">
                <a:shade val="90000"/>
                <a:hueOff val="9670"/>
                <a:satOff val="-12533"/>
                <a:lumOff val="18277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90000"/>
                <a:hueOff val="9670"/>
                <a:satOff val="-12533"/>
                <a:lumOff val="18277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90000"/>
                <a:hueOff val="9670"/>
                <a:satOff val="-12533"/>
                <a:lumOff val="18277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90000"/>
                <a:hueOff val="9670"/>
                <a:satOff val="-12533"/>
                <a:lumOff val="18277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3500000">
        <a:off x="2735006" y="3274169"/>
        <a:ext cx="451183" cy="572644"/>
      </dsp:txXfrm>
    </dsp:sp>
    <dsp:sp modelId="{4D196EC4-18F4-4727-899A-FA59913CC597}">
      <dsp:nvSpPr>
        <dsp:cNvPr id="0" name=""/>
        <dsp:cNvSpPr/>
      </dsp:nvSpPr>
      <dsp:spPr>
        <a:xfrm>
          <a:off x="1202348" y="1802242"/>
          <a:ext cx="1696723" cy="1696723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14722"/>
                <a:satOff val="-19195"/>
                <a:lumOff val="29825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14722"/>
                <a:satOff val="-19195"/>
                <a:lumOff val="29825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14722"/>
                <a:satOff val="-19195"/>
                <a:lumOff val="29825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14722"/>
                <a:satOff val="-19195"/>
                <a:lumOff val="2982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14722"/>
                <a:satOff val="-19195"/>
                <a:lumOff val="2982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Громадська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02348" y="1802242"/>
        <a:ext cx="1696723" cy="1696723"/>
      </dsp:txXfrm>
    </dsp:sp>
    <dsp:sp modelId="{34BEE262-DA45-487D-902D-DE33CF433001}">
      <dsp:nvSpPr>
        <dsp:cNvPr id="0" name=""/>
        <dsp:cNvSpPr/>
      </dsp:nvSpPr>
      <dsp:spPr>
        <a:xfrm rot="18900000">
          <a:off x="2716948" y="1472452"/>
          <a:ext cx="451183" cy="57264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14506"/>
                <a:satOff val="-18800"/>
                <a:lumOff val="27415"/>
                <a:alphaOff val="0"/>
                <a:tint val="92000"/>
                <a:satMod val="170000"/>
              </a:schemeClr>
            </a:gs>
            <a:gs pos="15000">
              <a:schemeClr val="accent3">
                <a:shade val="90000"/>
                <a:hueOff val="14506"/>
                <a:satOff val="-18800"/>
                <a:lumOff val="27415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90000"/>
                <a:hueOff val="14506"/>
                <a:satOff val="-18800"/>
                <a:lumOff val="27415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90000"/>
                <a:hueOff val="14506"/>
                <a:satOff val="-18800"/>
                <a:lumOff val="2741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90000"/>
                <a:hueOff val="14506"/>
                <a:satOff val="-18800"/>
                <a:lumOff val="2741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8900000">
        <a:off x="2716948" y="1472452"/>
        <a:ext cx="451183" cy="5726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1122A0-0361-463E-A2E0-81693BD27FDD}">
      <dsp:nvSpPr>
        <dsp:cNvPr id="0" name=""/>
        <dsp:cNvSpPr/>
      </dsp:nvSpPr>
      <dsp:spPr>
        <a:xfrm>
          <a:off x="0" y="154043"/>
          <a:ext cx="7498080" cy="2999232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138176" rIns="241808" bIns="138176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kern="1200" dirty="0" smtClean="0">
              <a:latin typeface="Times New Roman" pitchFamily="18" charset="0"/>
              <a:cs typeface="Times New Roman" pitchFamily="18" charset="0"/>
            </a:rPr>
            <a:t>Справедливий, своєчасний розгляд і вирішення цивільних справ з метою захисту </a:t>
          </a:r>
          <a:r>
            <a:rPr lang="uk-UA" sz="3400" u="sng" kern="1200" dirty="0" smtClean="0">
              <a:latin typeface="Times New Roman" pitchFamily="18" charset="0"/>
              <a:cs typeface="Times New Roman" pitchFamily="18" charset="0"/>
            </a:rPr>
            <a:t>порушених</a:t>
          </a:r>
          <a:r>
            <a:rPr lang="uk-UA" sz="34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uk-UA" sz="3400" u="sng" kern="1200" dirty="0" smtClean="0">
              <a:latin typeface="Times New Roman" pitchFamily="18" charset="0"/>
              <a:cs typeface="Times New Roman" pitchFamily="18" charset="0"/>
            </a:rPr>
            <a:t>невизнаних</a:t>
          </a:r>
          <a:r>
            <a:rPr lang="uk-UA" sz="3400" kern="1200" dirty="0" smtClean="0">
              <a:latin typeface="Times New Roman" pitchFamily="18" charset="0"/>
              <a:cs typeface="Times New Roman" pitchFamily="18" charset="0"/>
            </a:rPr>
            <a:t> чи </a:t>
          </a:r>
          <a:r>
            <a:rPr lang="uk-UA" sz="3400" u="sng" kern="1200" dirty="0" err="1" smtClean="0">
              <a:latin typeface="Times New Roman" pitchFamily="18" charset="0"/>
              <a:cs typeface="Times New Roman" pitchFamily="18" charset="0"/>
            </a:rPr>
            <a:t>оспорюваних</a:t>
          </a:r>
          <a:r>
            <a:rPr lang="uk-UA" sz="3400" kern="1200" dirty="0" smtClean="0">
              <a:latin typeface="Times New Roman" pitchFamily="18" charset="0"/>
              <a:cs typeface="Times New Roman" pitchFamily="18" charset="0"/>
            </a:rPr>
            <a:t> прав та свобод чи інтересів фізичної, юридичної особи та держави.</a:t>
          </a:r>
          <a:endParaRPr lang="ru-RU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54043"/>
        <a:ext cx="7498080" cy="2999232"/>
      </dsp:txXfrm>
    </dsp:sp>
    <dsp:sp modelId="{0577C2D2-8A8F-41EA-A280-FF2E0E5A5898}">
      <dsp:nvSpPr>
        <dsp:cNvPr id="0" name=""/>
        <dsp:cNvSpPr/>
      </dsp:nvSpPr>
      <dsp:spPr>
        <a:xfrm>
          <a:off x="0" y="3153276"/>
          <a:ext cx="7498080" cy="1493279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9AC138-5C55-48E4-A90D-A12C540A5665}">
      <dsp:nvSpPr>
        <dsp:cNvPr id="0" name=""/>
        <dsp:cNvSpPr/>
      </dsp:nvSpPr>
      <dsp:spPr>
        <a:xfrm>
          <a:off x="2343" y="654018"/>
          <a:ext cx="2284958" cy="576000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Об'єкт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43" y="654018"/>
        <a:ext cx="2284958" cy="576000"/>
      </dsp:txXfrm>
    </dsp:sp>
    <dsp:sp modelId="{08623826-1012-4BC8-A9DF-A9FD24C6AC9B}">
      <dsp:nvSpPr>
        <dsp:cNvPr id="0" name=""/>
        <dsp:cNvSpPr/>
      </dsp:nvSpPr>
      <dsp:spPr>
        <a:xfrm>
          <a:off x="2343" y="1230018"/>
          <a:ext cx="2284958" cy="291656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Суспільні відносини в сфері судочинства у цивільних справах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43" y="1230018"/>
        <a:ext cx="2284958" cy="2916562"/>
      </dsp:txXfrm>
    </dsp:sp>
    <dsp:sp modelId="{367E85FE-D54C-4895-AB96-2DEEFC4E758F}">
      <dsp:nvSpPr>
        <dsp:cNvPr id="0" name=""/>
        <dsp:cNvSpPr/>
      </dsp:nvSpPr>
      <dsp:spPr>
        <a:xfrm>
          <a:off x="2607195" y="654018"/>
          <a:ext cx="2284958" cy="576000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7361"/>
                <a:satOff val="-9597"/>
                <a:lumOff val="14912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7361"/>
                <a:satOff val="-9597"/>
                <a:lumOff val="14912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7361"/>
                <a:satOff val="-9597"/>
                <a:lumOff val="14912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7361"/>
                <a:satOff val="-9597"/>
                <a:lumOff val="14912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7361"/>
                <a:satOff val="-9597"/>
                <a:lumOff val="14912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3">
              <a:shade val="80000"/>
              <a:hueOff val="7361"/>
              <a:satOff val="-9597"/>
              <a:lumOff val="14912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Предмет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07195" y="654018"/>
        <a:ext cx="2284958" cy="576000"/>
      </dsp:txXfrm>
    </dsp:sp>
    <dsp:sp modelId="{BED661F0-2654-4998-93F0-C73A3F42444A}">
      <dsp:nvSpPr>
        <dsp:cNvPr id="0" name=""/>
        <dsp:cNvSpPr/>
      </dsp:nvSpPr>
      <dsp:spPr>
        <a:xfrm>
          <a:off x="2607195" y="1230018"/>
          <a:ext cx="2284958" cy="291656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Сам цивільний процес ( діяльність суду та інших учасників а також деякою мірою органів виконання судових рішень ).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07195" y="1230018"/>
        <a:ext cx="2284958" cy="2916562"/>
      </dsp:txXfrm>
    </dsp:sp>
    <dsp:sp modelId="{17F84046-189B-4F02-88A5-E6C0A95A762D}">
      <dsp:nvSpPr>
        <dsp:cNvPr id="0" name=""/>
        <dsp:cNvSpPr/>
      </dsp:nvSpPr>
      <dsp:spPr>
        <a:xfrm>
          <a:off x="5212048" y="654018"/>
          <a:ext cx="2284958" cy="576000"/>
        </a:xfrm>
        <a:prstGeom prst="rect">
          <a:avLst/>
        </a:prstGeom>
        <a:gradFill rotWithShape="0">
          <a:gsLst>
            <a:gs pos="0">
              <a:schemeClr val="accent3">
                <a:shade val="80000"/>
                <a:hueOff val="14722"/>
                <a:satOff val="-19195"/>
                <a:lumOff val="29825"/>
                <a:alphaOff val="0"/>
                <a:tint val="92000"/>
                <a:satMod val="170000"/>
              </a:schemeClr>
            </a:gs>
            <a:gs pos="15000">
              <a:schemeClr val="accent3">
                <a:shade val="80000"/>
                <a:hueOff val="14722"/>
                <a:satOff val="-19195"/>
                <a:lumOff val="29825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shade val="80000"/>
                <a:hueOff val="14722"/>
                <a:satOff val="-19195"/>
                <a:lumOff val="29825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shade val="80000"/>
                <a:hueOff val="14722"/>
                <a:satOff val="-19195"/>
                <a:lumOff val="2982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shade val="80000"/>
                <a:hueOff val="14722"/>
                <a:satOff val="-19195"/>
                <a:lumOff val="2982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3">
              <a:shade val="80000"/>
              <a:hueOff val="14722"/>
              <a:satOff val="-19195"/>
              <a:lumOff val="29825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Метод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12048" y="654018"/>
        <a:ext cx="2284958" cy="576000"/>
      </dsp:txXfrm>
    </dsp:sp>
    <dsp:sp modelId="{E506BCF6-AB0F-4A63-9C9E-1AE26C39E83B}">
      <dsp:nvSpPr>
        <dsp:cNvPr id="0" name=""/>
        <dsp:cNvSpPr/>
      </dsp:nvSpPr>
      <dsp:spPr>
        <a:xfrm>
          <a:off x="5212048" y="1230018"/>
          <a:ext cx="2284958" cy="291656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Імперативно-диспозитивний.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12048" y="1230018"/>
        <a:ext cx="2284958" cy="291656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456E5A-F96B-4C03-AE96-B3D36CF541A7}">
      <dsp:nvSpPr>
        <dsp:cNvPr id="0" name=""/>
        <dsp:cNvSpPr/>
      </dsp:nvSpPr>
      <dsp:spPr>
        <a:xfrm>
          <a:off x="658587" y="1655"/>
          <a:ext cx="2957351" cy="887739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>
              <a:latin typeface="Times New Roman" pitchFamily="18" charset="0"/>
              <a:cs typeface="Times New Roman" pitchFamily="18" charset="0"/>
            </a:rPr>
            <a:t>Імперативний метод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8587" y="1655"/>
        <a:ext cx="2957351" cy="887739"/>
      </dsp:txXfrm>
    </dsp:sp>
    <dsp:sp modelId="{DDF4F301-386F-4C4D-AA1A-9EBD1AFF02DC}">
      <dsp:nvSpPr>
        <dsp:cNvPr id="0" name=""/>
        <dsp:cNvSpPr/>
      </dsp:nvSpPr>
      <dsp:spPr>
        <a:xfrm>
          <a:off x="954323" y="889395"/>
          <a:ext cx="295735" cy="94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5114"/>
              </a:lnTo>
              <a:lnTo>
                <a:pt x="295735" y="945114"/>
              </a:lnTo>
            </a:path>
          </a:pathLst>
        </a:custGeom>
        <a:noFill/>
        <a:ln w="25400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F62150-DB5C-430E-8867-C3E032F790FB}">
      <dsp:nvSpPr>
        <dsp:cNvPr id="0" name=""/>
        <dsp:cNvSpPr/>
      </dsp:nvSpPr>
      <dsp:spPr>
        <a:xfrm>
          <a:off x="1250058" y="1204433"/>
          <a:ext cx="2016244" cy="1260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Times New Roman" pitchFamily="18" charset="0"/>
              <a:cs typeface="Times New Roman" pitchFamily="18" charset="0"/>
            </a:rPr>
            <a:t>Зобов'язання</a:t>
          </a: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 – обов'язок конкретної активної поведінки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50058" y="1204433"/>
        <a:ext cx="2016244" cy="1260152"/>
      </dsp:txXfrm>
    </dsp:sp>
    <dsp:sp modelId="{306645C9-D1A2-4B3F-AC60-3CBB3D8A2D3A}">
      <dsp:nvSpPr>
        <dsp:cNvPr id="0" name=""/>
        <dsp:cNvSpPr/>
      </dsp:nvSpPr>
      <dsp:spPr>
        <a:xfrm>
          <a:off x="954323" y="889395"/>
          <a:ext cx="295735" cy="2520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0305"/>
              </a:lnTo>
              <a:lnTo>
                <a:pt x="295735" y="2520305"/>
              </a:lnTo>
            </a:path>
          </a:pathLst>
        </a:custGeom>
        <a:noFill/>
        <a:ln w="25400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B59AF-B68E-4A61-B007-347C092D37AB}">
      <dsp:nvSpPr>
        <dsp:cNvPr id="0" name=""/>
        <dsp:cNvSpPr/>
      </dsp:nvSpPr>
      <dsp:spPr>
        <a:xfrm>
          <a:off x="1250058" y="2779624"/>
          <a:ext cx="2016244" cy="1260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4907"/>
              <a:satOff val="-6398"/>
              <a:lumOff val="99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Times New Roman" pitchFamily="18" charset="0"/>
              <a:cs typeface="Times New Roman" pitchFamily="18" charset="0"/>
            </a:rPr>
            <a:t>Заборону </a:t>
          </a: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виконання певних дій і бездіяльності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50058" y="2779624"/>
        <a:ext cx="2016244" cy="1260152"/>
      </dsp:txXfrm>
    </dsp:sp>
    <dsp:sp modelId="{3A36A94D-8462-4ACD-ACD0-7C26CA1DF5DC}">
      <dsp:nvSpPr>
        <dsp:cNvPr id="0" name=""/>
        <dsp:cNvSpPr/>
      </dsp:nvSpPr>
      <dsp:spPr>
        <a:xfrm>
          <a:off x="954323" y="889395"/>
          <a:ext cx="295735" cy="4095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95496"/>
              </a:lnTo>
              <a:lnTo>
                <a:pt x="295735" y="4095496"/>
              </a:lnTo>
            </a:path>
          </a:pathLst>
        </a:custGeom>
        <a:noFill/>
        <a:ln w="25400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674978-7A33-4900-8E2B-E81513C9F17C}">
      <dsp:nvSpPr>
        <dsp:cNvPr id="0" name=""/>
        <dsp:cNvSpPr/>
      </dsp:nvSpPr>
      <dsp:spPr>
        <a:xfrm>
          <a:off x="1250058" y="4354815"/>
          <a:ext cx="2016244" cy="1260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9814"/>
              <a:satOff val="-12797"/>
              <a:lumOff val="19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Times New Roman" pitchFamily="18" charset="0"/>
              <a:cs typeface="Times New Roman" pitchFamily="18" charset="0"/>
            </a:rPr>
            <a:t>Примус</a:t>
          </a: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 – вплив, спрямований на забезпечення виконання правил окремих норм цивільного процесуального права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50058" y="4354815"/>
        <a:ext cx="2016244" cy="1260152"/>
      </dsp:txXfrm>
    </dsp:sp>
    <dsp:sp modelId="{51BD1410-9E6D-45EA-909B-D5AEDBF530C5}">
      <dsp:nvSpPr>
        <dsp:cNvPr id="0" name=""/>
        <dsp:cNvSpPr/>
      </dsp:nvSpPr>
      <dsp:spPr>
        <a:xfrm>
          <a:off x="4246015" y="1655"/>
          <a:ext cx="2810770" cy="896775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14722"/>
            <a:satOff val="-19195"/>
            <a:lumOff val="298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Диспозитивний метод</a:t>
          </a:r>
          <a:endParaRPr lang="ru-RU" sz="2700" kern="1200" dirty="0"/>
        </a:p>
      </dsp:txBody>
      <dsp:txXfrm>
        <a:off x="4246015" y="1655"/>
        <a:ext cx="2810770" cy="896775"/>
      </dsp:txXfrm>
    </dsp:sp>
    <dsp:sp modelId="{85BA39F3-48F9-4DFE-B81E-C9D21339DF54}">
      <dsp:nvSpPr>
        <dsp:cNvPr id="0" name=""/>
        <dsp:cNvSpPr/>
      </dsp:nvSpPr>
      <dsp:spPr>
        <a:xfrm>
          <a:off x="4527092" y="898430"/>
          <a:ext cx="281077" cy="1423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3821"/>
              </a:lnTo>
              <a:lnTo>
                <a:pt x="281077" y="1423821"/>
              </a:lnTo>
            </a:path>
          </a:pathLst>
        </a:custGeom>
        <a:noFill/>
        <a:ln w="25400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A86BE-0662-4331-A066-15F75ED84D95}">
      <dsp:nvSpPr>
        <dsp:cNvPr id="0" name=""/>
        <dsp:cNvSpPr/>
      </dsp:nvSpPr>
      <dsp:spPr>
        <a:xfrm>
          <a:off x="4808169" y="1213469"/>
          <a:ext cx="2192947" cy="2217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14722"/>
              <a:satOff val="-19195"/>
              <a:lumOff val="298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Times New Roman" pitchFamily="18" charset="0"/>
              <a:cs typeface="Times New Roman" pitchFamily="18" charset="0"/>
            </a:rPr>
            <a:t>Дозволена свобода вибору суб'єкта і визначається правом суб'єкта </a:t>
          </a:r>
          <a:r>
            <a:rPr lang="uk-UA" sz="1600" kern="1200" dirty="0" err="1" smtClean="0">
              <a:latin typeface="Times New Roman" pitchFamily="18" charset="0"/>
              <a:cs typeface="Times New Roman" pitchFamily="18" charset="0"/>
            </a:rPr>
            <a:t>цивільно</a:t>
          </a:r>
          <a:r>
            <a:rPr lang="uk-UA" sz="1600" kern="1200" dirty="0" smtClean="0">
              <a:latin typeface="Times New Roman" pitchFamily="18" charset="0"/>
              <a:cs typeface="Times New Roman" pitchFamily="18" charset="0"/>
            </a:rPr>
            <a:t> правових правовідносини на активну поведінку в межах встановлених нормами цивільного процесуального права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08169" y="1213469"/>
        <a:ext cx="2192947" cy="221756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A585F3-968F-4F36-B85D-CEADC21A4889}">
      <dsp:nvSpPr>
        <dsp:cNvPr id="0" name=""/>
        <dsp:cNvSpPr/>
      </dsp:nvSpPr>
      <dsp:spPr>
        <a:xfrm>
          <a:off x="989329" y="0"/>
          <a:ext cx="4800600" cy="4800600"/>
        </a:xfrm>
        <a:prstGeom prst="triangl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71C4D9-33A4-4C4A-BC4A-8E48623291F7}">
      <dsp:nvSpPr>
        <dsp:cNvPr id="0" name=""/>
        <dsp:cNvSpPr/>
      </dsp:nvSpPr>
      <dsp:spPr>
        <a:xfrm>
          <a:off x="3389629" y="482638"/>
          <a:ext cx="3120390" cy="5681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Конституція України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89629" y="482638"/>
        <a:ext cx="3120390" cy="568196"/>
      </dsp:txXfrm>
    </dsp:sp>
    <dsp:sp modelId="{14BC9C57-94B0-4A94-B8FD-8B14500C377F}">
      <dsp:nvSpPr>
        <dsp:cNvPr id="0" name=""/>
        <dsp:cNvSpPr/>
      </dsp:nvSpPr>
      <dsp:spPr>
        <a:xfrm>
          <a:off x="3389629" y="1121858"/>
          <a:ext cx="3120390" cy="5681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5082"/>
              <a:satOff val="-7825"/>
              <a:lumOff val="152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Міжнародні нормативно-правові акти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89629" y="1121858"/>
        <a:ext cx="3120390" cy="568196"/>
      </dsp:txXfrm>
    </dsp:sp>
    <dsp:sp modelId="{843362B5-CEFB-4648-ADAE-E621EC753EE6}">
      <dsp:nvSpPr>
        <dsp:cNvPr id="0" name=""/>
        <dsp:cNvSpPr/>
      </dsp:nvSpPr>
      <dsp:spPr>
        <a:xfrm>
          <a:off x="3389629" y="1761079"/>
          <a:ext cx="3120390" cy="5681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10165"/>
              <a:satOff val="-15649"/>
              <a:lumOff val="304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ЦПК України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89629" y="1761079"/>
        <a:ext cx="3120390" cy="568196"/>
      </dsp:txXfrm>
    </dsp:sp>
    <dsp:sp modelId="{D5E4191C-9BAD-4DCA-8F36-E91674CB5824}">
      <dsp:nvSpPr>
        <dsp:cNvPr id="0" name=""/>
        <dsp:cNvSpPr/>
      </dsp:nvSpPr>
      <dsp:spPr>
        <a:xfrm>
          <a:off x="3389629" y="2400299"/>
          <a:ext cx="3120390" cy="5681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15247"/>
              <a:satOff val="-23474"/>
              <a:lumOff val="457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ЦКУ, СКУ, ЖКУ, </a:t>
          </a:r>
          <a:r>
            <a:rPr lang="uk-UA" sz="1300" kern="1200" dirty="0" err="1" smtClean="0">
              <a:latin typeface="Times New Roman" pitchFamily="18" charset="0"/>
              <a:cs typeface="Times New Roman" pitchFamily="18" charset="0"/>
            </a:rPr>
            <a:t>КЗпП</a:t>
          </a: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, ЗКУ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89629" y="2400299"/>
        <a:ext cx="3120390" cy="568196"/>
      </dsp:txXfrm>
    </dsp:sp>
    <dsp:sp modelId="{5D51BBF7-C76F-432E-93DA-556B541B04FD}">
      <dsp:nvSpPr>
        <dsp:cNvPr id="0" name=""/>
        <dsp:cNvSpPr/>
      </dsp:nvSpPr>
      <dsp:spPr>
        <a:xfrm>
          <a:off x="3389629" y="3039520"/>
          <a:ext cx="3120390" cy="5681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10165"/>
              <a:satOff val="-15649"/>
              <a:lumOff val="304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Закони України ( </a:t>
          </a:r>
          <a:r>
            <a:rPr lang="uk-UA" sz="1300" kern="1200" dirty="0" err="1" smtClean="0">
              <a:latin typeface="Times New Roman" pitchFamily="18" charset="0"/>
              <a:cs typeface="Times New Roman" pitchFamily="18" charset="0"/>
            </a:rPr>
            <a:t>“Про</a:t>
          </a: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 судоустрій і статус </a:t>
          </a:r>
          <a:r>
            <a:rPr lang="uk-UA" sz="1300" kern="1200" dirty="0" err="1" smtClean="0">
              <a:latin typeface="Times New Roman" pitchFamily="18" charset="0"/>
              <a:cs typeface="Times New Roman" pitchFamily="18" charset="0"/>
            </a:rPr>
            <a:t>суддів”</a:t>
          </a: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uk-UA" sz="1300" kern="1200" dirty="0" err="1" smtClean="0">
              <a:latin typeface="Times New Roman" pitchFamily="18" charset="0"/>
              <a:cs typeface="Times New Roman" pitchFamily="18" charset="0"/>
            </a:rPr>
            <a:t>“Про</a:t>
          </a: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 судовий </a:t>
          </a:r>
          <a:r>
            <a:rPr lang="uk-UA" sz="1300" kern="1200" dirty="0" err="1" smtClean="0">
              <a:latin typeface="Times New Roman" pitchFamily="18" charset="0"/>
              <a:cs typeface="Times New Roman" pitchFamily="18" charset="0"/>
            </a:rPr>
            <a:t>збір”</a:t>
          </a: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 та інші)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89629" y="3039520"/>
        <a:ext cx="3120390" cy="568196"/>
      </dsp:txXfrm>
    </dsp:sp>
    <dsp:sp modelId="{08CEEA14-DAD5-4A68-8B70-2BCE25BCA0D1}">
      <dsp:nvSpPr>
        <dsp:cNvPr id="0" name=""/>
        <dsp:cNvSpPr/>
      </dsp:nvSpPr>
      <dsp:spPr>
        <a:xfrm>
          <a:off x="3389629" y="3678741"/>
          <a:ext cx="3120390" cy="5681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5082"/>
              <a:satOff val="-7825"/>
              <a:lumOff val="152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>
              <a:latin typeface="Times New Roman" pitchFamily="18" charset="0"/>
              <a:cs typeface="Times New Roman" pitchFamily="18" charset="0"/>
            </a:rPr>
            <a:t>Постанови ВСУ та КСУ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89629" y="3678741"/>
        <a:ext cx="3120390" cy="56819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5B7E5F-A23E-44A0-9E3E-10F56D275F9C}">
      <dsp:nvSpPr>
        <dsp:cNvPr id="0" name=""/>
        <dsp:cNvSpPr/>
      </dsp:nvSpPr>
      <dsp:spPr>
        <a:xfrm>
          <a:off x="1783111" y="298359"/>
          <a:ext cx="4032504" cy="4032504"/>
        </a:xfrm>
        <a:prstGeom prst="pie">
          <a:avLst>
            <a:gd name="adj1" fmla="val 16200000"/>
            <a:gd name="adj2" fmla="val 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Times New Roman" pitchFamily="18" charset="0"/>
              <a:cs typeface="Times New Roman" pitchFamily="18" charset="0"/>
            </a:rPr>
            <a:t>Справи позовного провадження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23698" y="1134144"/>
        <a:ext cx="1488186" cy="1104138"/>
      </dsp:txXfrm>
    </dsp:sp>
    <dsp:sp modelId="{1FEC9B87-B75D-4F48-8D90-D58EEEC0DAE4}">
      <dsp:nvSpPr>
        <dsp:cNvPr id="0" name=""/>
        <dsp:cNvSpPr/>
      </dsp:nvSpPr>
      <dsp:spPr>
        <a:xfrm>
          <a:off x="1783111" y="433736"/>
          <a:ext cx="4032504" cy="4032504"/>
        </a:xfrm>
        <a:prstGeom prst="pie">
          <a:avLst>
            <a:gd name="adj1" fmla="val 0"/>
            <a:gd name="adj2" fmla="val 5400000"/>
          </a:avLst>
        </a:prstGeom>
        <a:solidFill>
          <a:schemeClr val="accent3">
            <a:shade val="80000"/>
            <a:hueOff val="4907"/>
            <a:satOff val="-6398"/>
            <a:lumOff val="9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Times New Roman" pitchFamily="18" charset="0"/>
              <a:cs typeface="Times New Roman" pitchFamily="18" charset="0"/>
            </a:rPr>
            <a:t>Справи наказного провадження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23698" y="2526318"/>
        <a:ext cx="1488186" cy="1104138"/>
      </dsp:txXfrm>
    </dsp:sp>
    <dsp:sp modelId="{16AB8360-337C-48D8-9113-CE3FA8C49542}">
      <dsp:nvSpPr>
        <dsp:cNvPr id="0" name=""/>
        <dsp:cNvSpPr/>
      </dsp:nvSpPr>
      <dsp:spPr>
        <a:xfrm>
          <a:off x="1647734" y="433736"/>
          <a:ext cx="4032504" cy="4032504"/>
        </a:xfrm>
        <a:prstGeom prst="pie">
          <a:avLst>
            <a:gd name="adj1" fmla="val 5400000"/>
            <a:gd name="adj2" fmla="val 10800000"/>
          </a:avLst>
        </a:prstGeom>
        <a:solidFill>
          <a:schemeClr val="accent3">
            <a:shade val="80000"/>
            <a:hueOff val="9814"/>
            <a:satOff val="-12797"/>
            <a:lumOff val="198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Times New Roman" pitchFamily="18" charset="0"/>
              <a:cs typeface="Times New Roman" pitchFamily="18" charset="0"/>
            </a:rPr>
            <a:t>Справи окремого провадження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51464" y="2526318"/>
        <a:ext cx="1488186" cy="1104138"/>
      </dsp:txXfrm>
    </dsp:sp>
    <dsp:sp modelId="{6CBD00CA-D988-45B4-A4C6-0C46AD789C86}">
      <dsp:nvSpPr>
        <dsp:cNvPr id="0" name=""/>
        <dsp:cNvSpPr/>
      </dsp:nvSpPr>
      <dsp:spPr>
        <a:xfrm>
          <a:off x="1647734" y="298359"/>
          <a:ext cx="4032504" cy="4032504"/>
        </a:xfrm>
        <a:prstGeom prst="pie">
          <a:avLst>
            <a:gd name="adj1" fmla="val 10800000"/>
            <a:gd name="adj2" fmla="val 16200000"/>
          </a:avLst>
        </a:prstGeom>
        <a:solidFill>
          <a:schemeClr val="accent3">
            <a:shade val="80000"/>
            <a:hueOff val="14722"/>
            <a:satOff val="-19195"/>
            <a:lumOff val="298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Times New Roman" pitchFamily="18" charset="0"/>
              <a:cs typeface="Times New Roman" pitchFamily="18" charset="0"/>
            </a:rPr>
            <a:t>Спрощене провадження та врегулювання справи за участю судді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51464" y="1134144"/>
        <a:ext cx="1488186" cy="1104138"/>
      </dsp:txXfrm>
    </dsp:sp>
    <dsp:sp modelId="{9AB62C1E-0015-450C-86E3-BFCC453C6C3B}">
      <dsp:nvSpPr>
        <dsp:cNvPr id="0" name=""/>
        <dsp:cNvSpPr/>
      </dsp:nvSpPr>
      <dsp:spPr>
        <a:xfrm>
          <a:off x="1533480" y="48728"/>
          <a:ext cx="4531766" cy="4531766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CF36D-3F04-44DF-83BD-42AF34C8E8E4}">
      <dsp:nvSpPr>
        <dsp:cNvPr id="0" name=""/>
        <dsp:cNvSpPr/>
      </dsp:nvSpPr>
      <dsp:spPr>
        <a:xfrm>
          <a:off x="1533480" y="184105"/>
          <a:ext cx="4531766" cy="4531766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chemeClr val="accent3">
            <a:shade val="90000"/>
            <a:hueOff val="4835"/>
            <a:satOff val="-6267"/>
            <a:lumOff val="913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F8970C-92A8-420B-BAF1-1C9E233E5E3C}">
      <dsp:nvSpPr>
        <dsp:cNvPr id="0" name=""/>
        <dsp:cNvSpPr/>
      </dsp:nvSpPr>
      <dsp:spPr>
        <a:xfrm>
          <a:off x="1398103" y="184105"/>
          <a:ext cx="4531766" cy="4531766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chemeClr val="accent3">
            <a:shade val="90000"/>
            <a:hueOff val="9670"/>
            <a:satOff val="-12533"/>
            <a:lumOff val="182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E8ACB5-E036-4BB8-A5AF-0395639D1048}">
      <dsp:nvSpPr>
        <dsp:cNvPr id="0" name=""/>
        <dsp:cNvSpPr/>
      </dsp:nvSpPr>
      <dsp:spPr>
        <a:xfrm>
          <a:off x="1398103" y="48728"/>
          <a:ext cx="4531766" cy="4531766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accent3">
            <a:shade val="90000"/>
            <a:hueOff val="14506"/>
            <a:satOff val="-18800"/>
            <a:lumOff val="274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9B631C-2547-4FE0-B471-271BF4681E7A}">
      <dsp:nvSpPr>
        <dsp:cNvPr id="0" name=""/>
        <dsp:cNvSpPr/>
      </dsp:nvSpPr>
      <dsp:spPr>
        <a:xfrm>
          <a:off x="2151" y="1507677"/>
          <a:ext cx="2621611" cy="1048644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Прийняття заяви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51" y="1507677"/>
        <a:ext cx="2621611" cy="1048644"/>
      </dsp:txXfrm>
    </dsp:sp>
    <dsp:sp modelId="{90978678-F004-41F1-85DF-0BF7D3E7DB4A}">
      <dsp:nvSpPr>
        <dsp:cNvPr id="0" name=""/>
        <dsp:cNvSpPr/>
      </dsp:nvSpPr>
      <dsp:spPr>
        <a:xfrm>
          <a:off x="2361602" y="1507677"/>
          <a:ext cx="2621611" cy="1048644"/>
        </a:xfrm>
        <a:prstGeom prst="chevron">
          <a:avLst/>
        </a:prstGeom>
        <a:solidFill>
          <a:schemeClr val="accent3">
            <a:shade val="80000"/>
            <a:hueOff val="7361"/>
            <a:satOff val="-9597"/>
            <a:lumOff val="149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Підготовки справи до судового розгляду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61602" y="1507677"/>
        <a:ext cx="2621611" cy="1048644"/>
      </dsp:txXfrm>
    </dsp:sp>
    <dsp:sp modelId="{30193C59-EB2C-4B3E-A6ED-82D6E5A0A1FC}">
      <dsp:nvSpPr>
        <dsp:cNvPr id="0" name=""/>
        <dsp:cNvSpPr/>
      </dsp:nvSpPr>
      <dsp:spPr>
        <a:xfrm>
          <a:off x="4721052" y="1507677"/>
          <a:ext cx="2621611" cy="1048644"/>
        </a:xfrm>
        <a:prstGeom prst="chevron">
          <a:avLst/>
        </a:prstGeom>
        <a:solidFill>
          <a:schemeClr val="accent3">
            <a:shade val="80000"/>
            <a:hueOff val="14722"/>
            <a:satOff val="-19195"/>
            <a:lumOff val="298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Судовий розгляд та інше.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21052" y="1507677"/>
        <a:ext cx="2621611" cy="1048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052736"/>
            <a:ext cx="8458200" cy="91440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Тема:</a:t>
            </a:r>
          </a:p>
          <a:p>
            <a:pPr algn="ctr"/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процесуальне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право як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галузь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права.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Цивільний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Методи, способи і засоби впливу на відносини, що регулюють поведінку їх суб'єктів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87624" y="1052736"/>
          <a:ext cx="7715374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Джерела цивільного процесуального права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2276872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е ті законодавчі акти, міжнародні договори за участю України, інші нормативно-правові акти у яких містяться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цивільно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правові норми, які так чи інакше регулюють цивільне судочинство.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572000" y="1628800"/>
            <a:ext cx="504056" cy="57606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Ієрархія джерел цивільного процесуального права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Конституція України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412776"/>
            <a:ext cx="7498080" cy="4800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закріплює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найважливіші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судочинства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судового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перед законом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судом;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доведеності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вини;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змагальність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свобода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ними суду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доказів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доведенні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перед судом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переконливості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Конституційні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пріоритет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нормотворчості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правозастосуванні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49808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Міжнародні нормативно-правові акти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2057400"/>
            <a:ext cx="7498080" cy="4800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Міжнародні нормативно-правові акти ратифіковані у встановленому порядку Верховною Радою України є частиною національного законодавства.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договором,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обов'язковість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Верховою Радою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ЦПК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 суд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Цивільно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процесуальний кодекс України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18.03.2004 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джерелом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статичного характеру,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розгорнуті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регламенти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суду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судочинства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-24340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Вміщає в себе такі розділи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764704"/>
            <a:ext cx="7602048" cy="4979640"/>
          </a:xfrm>
        </p:spPr>
        <p:txBody>
          <a:bodyPr>
            <a:noAutofit/>
          </a:bodyPr>
          <a:lstStyle/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ЗАГАЛЬНІ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ПОЛОЖЕННЯ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НАКАЗНЕ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ПРОВАДЖЕННЯ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ПОЗОВНЕ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ПРОВАДЖЕННЯ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ОКРЕМЕ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ПРОВАДЖЕННЯ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V ПЕРЕГЛЯД СУДОВИХ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РІШЕНЬ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uk-UA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ПРОЦЕСУАЛЬНІ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ПИТАННЯ, ПОВ’ЯЗАНІ З ВИКОНАННЯМ СУДОВИХ РІШЕНЬ У ЦИВІЛЬНИХ СПРАВАХ ТА РІШЕНЬ ІНШИХ ОРГАНІВ (ПОСАДОВИХ ОСІБ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VII СУДОВИЙ КОНТРОЛЬ ЗА ВИКОНАННЯМ СУДОВИХ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РІШЕНЬ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VIII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ПРОВАДЖЕННЯ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У СПРАВАХ ПРО ОСКАРЖЕННЯ РІШЕНЬ ТРЕТЕЙСЬКИХ СУДІВ, ОСПОРЮВАННЯ РІШЕНЬ МІЖНАРОДНИХ КОМЕРЦІЙНИХ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АРБІТРАЖІВ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IX</a:t>
            </a:r>
            <a:r>
              <a:rPr lang="uk-UA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ВИЗНАННЯ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ТА ВИКОНАННЯ РІШЕНЬ ІНОЗЕМНИХ СУДІВ, МІЖНАРОДНИХ КОМЕРЦІЙНИХ АРБІТРАЖІВ В УКРАЇНІ, НАДАННЯ ДОЗВОЛУ НА ПРИМУСОВЕ ВИКОНАННЯ РІШЕНЬ ТРЕТЕЙСЬКИХ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СУДІВ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X ВІДНОВЛЕННЯ ВТРАЧЕНОГО СУДОВОГО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ПРОВАДЖЕННЯ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XI ПРОВАДЖЕННЯ У СПРАВАХ ЗА УЧАСТЮ ІНОЗЕМНИХ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ОСІБ</a:t>
            </a:r>
          </a:p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XII ПРИКІНЦЕВІ ПОЛОЖЕННЯ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XIII ПЕРЕХІДНІ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ЦКУ, СКУ, ЖКУ,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КЗпП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844824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істять норми, що випливають із цивільних, сімейних, житлових, трудових та земельних правовідносин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Закони України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“ Про судоустрій та статус суддів ”;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“ Про прокуратуру ”;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“ Про адвокатуру та адвокатську діяльність ”;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“ Про нотаріат ”;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“ Про виконавче провадження ”;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“ Про судовий збір ”, та інші.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Постанови Пленуму ВСУ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 Про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судами норм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 справах про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авторського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суміжних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 »;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 Про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судову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практику у справах за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позовами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;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“ Про судову практику розгляду цивільних справ про визнання правочинів недійсними ”, та інші.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предмет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3.Джерела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Цивільне судочинство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 врегульований нормами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цивільно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процесуального права порядок провадження в цивільних справах, який визначається системою взаємопов'язаних цивільних прав і обов'язків та цивільних процесуальних дій, якими учасники провадження реалізують їх суб'єктивні права та обов'язки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332656"/>
            <a:ext cx="5760640" cy="108012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ЦПК України поділяє всі цивільні справи, що підлягають провадженню в судах на: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Стадія цивільного процесу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2057400"/>
            <a:ext cx="7498080" cy="4800600"/>
          </a:xfrm>
        </p:spPr>
        <p:txBody>
          <a:bodyPr/>
          <a:lstStyle/>
          <a:p>
            <a:pPr algn="ctr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Сукупність дій спрямованих на реалізацію певної мети: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004048" y="1340768"/>
            <a:ext cx="432048" cy="64807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Схема 4"/>
          <p:cNvGraphicFramePr/>
          <p:nvPr/>
        </p:nvGraphicFramePr>
        <p:xfrm>
          <a:off x="1403648" y="2492896"/>
          <a:ext cx="734481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В науці цивільного процесуального права виділяють такі стадії: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96646" indent="-514350">
              <a:buAutoNum type="arabicPeriod"/>
            </a:pPr>
            <a:r>
              <a:rPr lang="uk-UA" dirty="0" smtClean="0"/>
              <a:t>Відкриття провадження у цивільній справі;</a:t>
            </a:r>
          </a:p>
          <a:p>
            <a:pPr marL="596646" indent="-514350">
              <a:buAutoNum type="arabicPeriod"/>
            </a:pPr>
            <a:r>
              <a:rPr lang="uk-UA" dirty="0" smtClean="0"/>
              <a:t>Підготовка справи до судового розгляду;</a:t>
            </a:r>
          </a:p>
          <a:p>
            <a:pPr marL="596646" indent="-514350">
              <a:buAutoNum type="arabicPeriod"/>
            </a:pPr>
            <a:r>
              <a:rPr lang="uk-UA" dirty="0" smtClean="0"/>
              <a:t>Судовий розгляд;</a:t>
            </a:r>
          </a:p>
          <a:p>
            <a:pPr marL="596646" indent="-514350">
              <a:buAutoNum type="arabicPeriod"/>
            </a:pPr>
            <a:r>
              <a:rPr lang="uk-UA" dirty="0" smtClean="0"/>
              <a:t>Апеляційне провадження</a:t>
            </a:r>
          </a:p>
          <a:p>
            <a:pPr marL="596646" indent="-514350">
              <a:buAutoNum type="arabicPeriod"/>
            </a:pPr>
            <a:r>
              <a:rPr lang="uk-UA" dirty="0" smtClean="0"/>
              <a:t>Касаційне провадження;</a:t>
            </a:r>
          </a:p>
          <a:p>
            <a:pPr marL="596646" indent="-514350">
              <a:buAutoNum type="arabicPeriod"/>
            </a:pPr>
            <a:r>
              <a:rPr lang="uk-UA" dirty="0" smtClean="0"/>
              <a:t>Перегляд справи за </a:t>
            </a:r>
            <a:r>
              <a:rPr lang="uk-UA" dirty="0" err="1" smtClean="0"/>
              <a:t>нововиявленими</a:t>
            </a:r>
            <a:r>
              <a:rPr lang="uk-UA" dirty="0" smtClean="0"/>
              <a:t>/ винятковими обставинами</a:t>
            </a:r>
          </a:p>
          <a:p>
            <a:pPr marL="596646" indent="-514350">
              <a:buAutoNum type="arabicPeriod"/>
            </a:pPr>
            <a:r>
              <a:rPr lang="uk-UA" dirty="0" smtClean="0"/>
              <a:t>Виконання рішення ( якщо сторони примирилися, то ця стадія відсутня)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484784"/>
            <a:ext cx="7488832" cy="201622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164651" y="2340115"/>
            <a:ext cx="21272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Обов'язкові стадії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3573016"/>
            <a:ext cx="7488832" cy="244827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DE4E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43624" y="4612565"/>
            <a:ext cx="2369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Необов'язкові стадії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Основні поняття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процесуальне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судочинство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наказне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позовне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цивільно-процесуальна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Чинне законодавство України передбачає форми захисту суб'єктивних прав і законних інтересів громадян і організацій: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27584" y="1556792"/>
          <a:ext cx="7704856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98080" cy="1143000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Цивільний процес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057400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укупність процесуальних дій суду та інших учасників процесу, яка здійснюється в установленому Законом порядку в процесі здійснення правосуддя у цивільній справі.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644008" y="1340768"/>
            <a:ext cx="504056" cy="79208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Завдання цивільного судочинства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Суди розглядають в порядку цивільного судочинства: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057400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прави про захист невизнаних, 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оспорюваних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чи порушених прав, свобод чи інтересів, що виникають із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ЦИВІЛЬНИХ, ЖИТЛОВИХ, ТРУДОВИХ, СІМЕЙНИХ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ЗЕМЕЛЬНИХ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правовідносин.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Цивільне процесуальне право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057400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алузь права, яка включає в себе сукупність розташованих у визначеній системі процесуальних норм, що регулюють суспільні відносини в сфері здійснення правосуддя цивільних справ судів загальної юрисдикції.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860032" y="1052736"/>
            <a:ext cx="720080" cy="10081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Об'єкт, предмет та метод цивільного процесуального права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117</TotalTime>
  <Words>885</Words>
  <Application>Microsoft Office PowerPoint</Application>
  <PresentationFormat>Экран (4:3)</PresentationFormat>
  <Paragraphs>108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Солнцестояние</vt:lpstr>
      <vt:lpstr>Слайд 1</vt:lpstr>
      <vt:lpstr>План</vt:lpstr>
      <vt:lpstr>Основні поняття</vt:lpstr>
      <vt:lpstr>Чинне законодавство України передбачає форми захисту суб'єктивних прав і законних інтересів громадян і організацій:</vt:lpstr>
      <vt:lpstr>Цивільний процес</vt:lpstr>
      <vt:lpstr>Завдання цивільного судочинства</vt:lpstr>
      <vt:lpstr>Суди розглядають в порядку цивільного судочинства:</vt:lpstr>
      <vt:lpstr>Цивільне процесуальне право </vt:lpstr>
      <vt:lpstr>Об'єкт, предмет та метод цивільного процесуального права</vt:lpstr>
      <vt:lpstr>Методи, способи і засоби впливу на відносини, що регулюють поведінку їх суб'єктів </vt:lpstr>
      <vt:lpstr>Джерела цивільного процесуального права</vt:lpstr>
      <vt:lpstr>Ієрархія джерел цивільного процесуального права</vt:lpstr>
      <vt:lpstr>Конституція України</vt:lpstr>
      <vt:lpstr>Міжнародні нормативно-правові акти </vt:lpstr>
      <vt:lpstr>Цивільно процесуальний кодекс України</vt:lpstr>
      <vt:lpstr>Вміщає в себе такі розділи : </vt:lpstr>
      <vt:lpstr>ЦКУ, СКУ, ЖКУ, КЗпП, ЗКУ </vt:lpstr>
      <vt:lpstr>Закони України</vt:lpstr>
      <vt:lpstr>Постанови Пленуму ВСУ</vt:lpstr>
      <vt:lpstr>Цивільне судочинство</vt:lpstr>
      <vt:lpstr>ЦПК України поділяє всі цивільні справи, що підлягають провадженню в судах на:</vt:lpstr>
      <vt:lpstr>Стадія цивільного процесу</vt:lpstr>
      <vt:lpstr>В науці цивільного процесуального права виділяють такі стадії: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Alina</dc:creator>
  <cp:lastModifiedBy>Alina</cp:lastModifiedBy>
  <cp:revision>13</cp:revision>
  <dcterms:created xsi:type="dcterms:W3CDTF">2020-03-31T17:00:33Z</dcterms:created>
  <dcterms:modified xsi:type="dcterms:W3CDTF">2020-03-31T19:08:39Z</dcterms:modified>
</cp:coreProperties>
</file>