
<file path=[Content_Types].xml><?xml version="1.0" encoding="utf-8"?>
<Types xmlns="http://schemas.openxmlformats.org/package/2006/content-types">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1.xml" ContentType="application/vnd.openxmlformats-officedocument.drawingml.diagramData+xml"/>
  <Default Extension="rels" ContentType="application/vnd.openxmlformats-package.relationships+xml"/>
  <Default Extension="xml" ContentType="application/xml"/>
  <Override PartName="/ppt/slides/slide14.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diagrams/drawing10.xml" ContentType="application/vnd.ms-office.drawingml.diagramDrawing+xml"/>
  <Override PartName="/ppt/diagrams/layout11.xml" ContentType="application/vnd.openxmlformats-officedocument.drawingml.diagramLayout+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diagrams/colors1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quickStyle12.xml" ContentType="application/vnd.openxmlformats-officedocument.drawingml.diagramStyle+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diagrams/layout12.xml" ContentType="application/vnd.openxmlformats-officedocument.drawingml.diagramLayou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59" r:id="rId6"/>
    <p:sldId id="261" r:id="rId7"/>
    <p:sldId id="262" r:id="rId8"/>
    <p:sldId id="263" r:id="rId9"/>
    <p:sldId id="269" r:id="rId10"/>
    <p:sldId id="264" r:id="rId11"/>
    <p:sldId id="271" r:id="rId12"/>
    <p:sldId id="265" r:id="rId13"/>
    <p:sldId id="266" r:id="rId14"/>
    <p:sldId id="270" r:id="rId15"/>
    <p:sldId id="272" r:id="rId16"/>
    <p:sldId id="267" r:id="rId17"/>
    <p:sldId id="268" r:id="rId18"/>
    <p:sldId id="273"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56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A1EDA3-77AA-49B6-842A-113EACD967C1}" type="doc">
      <dgm:prSet loTypeId="urn:microsoft.com/office/officeart/2005/8/layout/vList5" loCatId="list" qsTypeId="urn:microsoft.com/office/officeart/2005/8/quickstyle/simple1" qsCatId="simple" csTypeId="urn:microsoft.com/office/officeart/2005/8/colors/accent2_5" csCatId="accent2" phldr="1"/>
      <dgm:spPr/>
      <dgm:t>
        <a:bodyPr/>
        <a:lstStyle/>
        <a:p>
          <a:endParaRPr lang="ru-RU"/>
        </a:p>
      </dgm:t>
    </dgm:pt>
    <dgm:pt modelId="{8F7E15EB-3756-4656-ABFC-B74E55648843}">
      <dgm:prSet/>
      <dgm:spPr/>
      <dgm:t>
        <a:bodyPr/>
        <a:lstStyle/>
        <a:p>
          <a:pPr rtl="0"/>
          <a:r>
            <a:rPr lang="uk-UA" dirty="0" smtClean="0"/>
            <a:t>Це основні ідеї, уявлення про суд та правосуддя, які закріплюються Конституцією України та нормами цивільного процесуального права, що мають загальне значення для всього цивільного процесу, виділяють його типові риси, визначають характер процесуального права, порядок його здійснення та перспективи подальшого розвитку.</a:t>
          </a:r>
          <a:endParaRPr lang="ru-RU" dirty="0"/>
        </a:p>
      </dgm:t>
    </dgm:pt>
    <dgm:pt modelId="{53AF6915-3B35-4B19-9106-A00ECD393DFD}" type="parTrans" cxnId="{B2DCAA42-AB00-45A8-8F29-7A0A9A9B88D3}">
      <dgm:prSet/>
      <dgm:spPr/>
      <dgm:t>
        <a:bodyPr/>
        <a:lstStyle/>
        <a:p>
          <a:endParaRPr lang="ru-RU"/>
        </a:p>
      </dgm:t>
    </dgm:pt>
    <dgm:pt modelId="{863CE69A-F1CB-4990-8E44-A5E92632B214}" type="sibTrans" cxnId="{B2DCAA42-AB00-45A8-8F29-7A0A9A9B88D3}">
      <dgm:prSet/>
      <dgm:spPr/>
      <dgm:t>
        <a:bodyPr/>
        <a:lstStyle/>
        <a:p>
          <a:endParaRPr lang="ru-RU"/>
        </a:p>
      </dgm:t>
    </dgm:pt>
    <dgm:pt modelId="{8C58FB96-B2FA-494C-83AB-9A19C78E51C5}" type="pres">
      <dgm:prSet presAssocID="{E3A1EDA3-77AA-49B6-842A-113EACD967C1}" presName="Name0" presStyleCnt="0">
        <dgm:presLayoutVars>
          <dgm:dir/>
          <dgm:animLvl val="lvl"/>
          <dgm:resizeHandles val="exact"/>
        </dgm:presLayoutVars>
      </dgm:prSet>
      <dgm:spPr/>
    </dgm:pt>
    <dgm:pt modelId="{79D2BAFC-627D-4127-BE87-2E4069A00B35}" type="pres">
      <dgm:prSet presAssocID="{8F7E15EB-3756-4656-ABFC-B74E55648843}" presName="linNode" presStyleCnt="0"/>
      <dgm:spPr/>
    </dgm:pt>
    <dgm:pt modelId="{9CE9B2FF-91A8-4072-89BE-B28B6EA9723A}" type="pres">
      <dgm:prSet presAssocID="{8F7E15EB-3756-4656-ABFC-B74E55648843}" presName="parentText" presStyleLbl="node1" presStyleIdx="0" presStyleCnt="1" custScaleX="221372" custLinFactNeighborX="-43" custLinFactNeighborY="6770">
        <dgm:presLayoutVars>
          <dgm:chMax val="1"/>
          <dgm:bulletEnabled val="1"/>
        </dgm:presLayoutVars>
      </dgm:prSet>
      <dgm:spPr/>
    </dgm:pt>
  </dgm:ptLst>
  <dgm:cxnLst>
    <dgm:cxn modelId="{A3D29747-5B9D-48CB-A1A1-3CAD344AE382}" type="presOf" srcId="{8F7E15EB-3756-4656-ABFC-B74E55648843}" destId="{9CE9B2FF-91A8-4072-89BE-B28B6EA9723A}" srcOrd="0" destOrd="0" presId="urn:microsoft.com/office/officeart/2005/8/layout/vList5"/>
    <dgm:cxn modelId="{B2DCAA42-AB00-45A8-8F29-7A0A9A9B88D3}" srcId="{E3A1EDA3-77AA-49B6-842A-113EACD967C1}" destId="{8F7E15EB-3756-4656-ABFC-B74E55648843}" srcOrd="0" destOrd="0" parTransId="{53AF6915-3B35-4B19-9106-A00ECD393DFD}" sibTransId="{863CE69A-F1CB-4990-8E44-A5E92632B214}"/>
    <dgm:cxn modelId="{1A4A4669-B018-4279-9B3C-704651AE6B7B}" type="presOf" srcId="{E3A1EDA3-77AA-49B6-842A-113EACD967C1}" destId="{8C58FB96-B2FA-494C-83AB-9A19C78E51C5}" srcOrd="0" destOrd="0" presId="urn:microsoft.com/office/officeart/2005/8/layout/vList5"/>
    <dgm:cxn modelId="{542952D2-1519-4AD7-B31C-21BEB3C9E697}" type="presParOf" srcId="{8C58FB96-B2FA-494C-83AB-9A19C78E51C5}" destId="{79D2BAFC-627D-4127-BE87-2E4069A00B35}" srcOrd="0" destOrd="0" presId="urn:microsoft.com/office/officeart/2005/8/layout/vList5"/>
    <dgm:cxn modelId="{0321DCA9-D703-4778-B2AF-E8DA6AD7C3A5}" type="presParOf" srcId="{79D2BAFC-627D-4127-BE87-2E4069A00B35}" destId="{9CE9B2FF-91A8-4072-89BE-B28B6EA9723A}" srcOrd="0"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22C6C98-4F1D-423B-B005-BAA341486729}" type="doc">
      <dgm:prSet loTypeId="urn:microsoft.com/office/officeart/2005/8/layout/hList1" loCatId="list" qsTypeId="urn:microsoft.com/office/officeart/2005/8/quickstyle/3d1" qsCatId="3D" csTypeId="urn:microsoft.com/office/officeart/2005/8/colors/accent2_5" csCatId="accent2" phldr="1"/>
      <dgm:spPr/>
      <dgm:t>
        <a:bodyPr/>
        <a:lstStyle/>
        <a:p>
          <a:endParaRPr lang="ru-RU"/>
        </a:p>
      </dgm:t>
    </dgm:pt>
    <dgm:pt modelId="{9A50B01A-08F7-45FD-9149-31B78B3DE518}">
      <dgm:prSet phldrT="[Текст]"/>
      <dgm:spPr/>
      <dgm:t>
        <a:bodyPr/>
        <a:lstStyle/>
        <a:p>
          <a:r>
            <a:rPr lang="uk-UA" dirty="0" smtClean="0">
              <a:latin typeface="Times New Roman" pitchFamily="18" charset="0"/>
              <a:cs typeface="Times New Roman" pitchFamily="18" charset="0"/>
            </a:rPr>
            <a:t>Усність судового розгляду</a:t>
          </a:r>
          <a:endParaRPr lang="ru-RU" dirty="0">
            <a:latin typeface="Times New Roman" pitchFamily="18" charset="0"/>
            <a:cs typeface="Times New Roman" pitchFamily="18" charset="0"/>
          </a:endParaRPr>
        </a:p>
      </dgm:t>
    </dgm:pt>
    <dgm:pt modelId="{745DC733-7F09-4D78-9A16-9A784479C69A}" type="parTrans" cxnId="{CC768763-3CF8-4363-B8AA-0ABA8016ADC7}">
      <dgm:prSet/>
      <dgm:spPr/>
      <dgm:t>
        <a:bodyPr/>
        <a:lstStyle/>
        <a:p>
          <a:endParaRPr lang="ru-RU"/>
        </a:p>
      </dgm:t>
    </dgm:pt>
    <dgm:pt modelId="{97F7056E-77F3-4B70-9194-C482689BE7CF}" type="sibTrans" cxnId="{CC768763-3CF8-4363-B8AA-0ABA8016ADC7}">
      <dgm:prSet/>
      <dgm:spPr/>
      <dgm:t>
        <a:bodyPr/>
        <a:lstStyle/>
        <a:p>
          <a:endParaRPr lang="ru-RU"/>
        </a:p>
      </dgm:t>
    </dgm:pt>
    <dgm:pt modelId="{BFC14105-4472-4FBB-8028-8F4186CE27BC}">
      <dgm:prSet phldrT="[Текст]"/>
      <dgm:spPr/>
      <dgm:t>
        <a:bodyPr/>
        <a:lstStyle/>
        <a:p>
          <a:r>
            <a:rPr lang="uk-UA" dirty="0" smtClean="0">
              <a:latin typeface="Times New Roman" pitchFamily="18" charset="0"/>
              <a:cs typeface="Times New Roman" pitchFamily="18" charset="0"/>
            </a:rPr>
            <a:t>Розгляд справ проводиться усно; процесуальна діяльність суддів і учасників процесу відбувається в усній формі.</a:t>
          </a:r>
          <a:endParaRPr lang="ru-RU" dirty="0">
            <a:latin typeface="Times New Roman" pitchFamily="18" charset="0"/>
            <a:cs typeface="Times New Roman" pitchFamily="18" charset="0"/>
          </a:endParaRPr>
        </a:p>
      </dgm:t>
    </dgm:pt>
    <dgm:pt modelId="{E8B5269F-8787-4921-AB1B-8FB6DB0FC1BB}" type="parTrans" cxnId="{E9B646F1-06A2-4F83-B3F5-E2E7ADC7E61A}">
      <dgm:prSet/>
      <dgm:spPr/>
      <dgm:t>
        <a:bodyPr/>
        <a:lstStyle/>
        <a:p>
          <a:endParaRPr lang="ru-RU"/>
        </a:p>
      </dgm:t>
    </dgm:pt>
    <dgm:pt modelId="{D13C4748-0AE3-4AF3-A286-8C06B5B1FABD}" type="sibTrans" cxnId="{E9B646F1-06A2-4F83-B3F5-E2E7ADC7E61A}">
      <dgm:prSet/>
      <dgm:spPr/>
      <dgm:t>
        <a:bodyPr/>
        <a:lstStyle/>
        <a:p>
          <a:endParaRPr lang="ru-RU"/>
        </a:p>
      </dgm:t>
    </dgm:pt>
    <dgm:pt modelId="{AB22460D-5016-478E-85DC-3240A5BA322A}">
      <dgm:prSet phldrT="[Текст]"/>
      <dgm:spPr/>
      <dgm:t>
        <a:bodyPr/>
        <a:lstStyle/>
        <a:p>
          <a:r>
            <a:rPr lang="uk-UA" dirty="0" smtClean="0">
              <a:latin typeface="Times New Roman" pitchFamily="18" charset="0"/>
              <a:cs typeface="Times New Roman" pitchFamily="18" charset="0"/>
            </a:rPr>
            <a:t>Безпосередність судового розгляду</a:t>
          </a:r>
          <a:endParaRPr lang="ru-RU" dirty="0">
            <a:latin typeface="Times New Roman" pitchFamily="18" charset="0"/>
            <a:cs typeface="Times New Roman" pitchFamily="18" charset="0"/>
          </a:endParaRPr>
        </a:p>
      </dgm:t>
    </dgm:pt>
    <dgm:pt modelId="{0EAB805D-B4EC-438E-9B21-4CA26CBB4AF9}" type="parTrans" cxnId="{233B6A57-33D7-4A73-9E6D-109BAE453234}">
      <dgm:prSet/>
      <dgm:spPr/>
      <dgm:t>
        <a:bodyPr/>
        <a:lstStyle/>
        <a:p>
          <a:endParaRPr lang="ru-RU"/>
        </a:p>
      </dgm:t>
    </dgm:pt>
    <dgm:pt modelId="{4C8A08B8-954F-439A-A3C8-D5B13088547D}" type="sibTrans" cxnId="{233B6A57-33D7-4A73-9E6D-109BAE453234}">
      <dgm:prSet/>
      <dgm:spPr/>
      <dgm:t>
        <a:bodyPr/>
        <a:lstStyle/>
        <a:p>
          <a:endParaRPr lang="ru-RU"/>
        </a:p>
      </dgm:t>
    </dgm:pt>
    <dgm:pt modelId="{19756384-C8A7-48DD-8CE2-C9DFCA851D8C}">
      <dgm:prSet phldrT="[Текст]"/>
      <dgm:spPr/>
      <dgm:t>
        <a:bodyPr/>
        <a:lstStyle/>
        <a:p>
          <a:r>
            <a:rPr lang="uk-UA" dirty="0" smtClean="0">
              <a:latin typeface="Times New Roman" pitchFamily="18" charset="0"/>
              <a:cs typeface="Times New Roman" pitchFamily="18" charset="0"/>
            </a:rPr>
            <a:t>Суд при розгляді справи повинен, як правило, сприймати докази у справі з першоджерел і досліджувати їх безпосередньо.</a:t>
          </a:r>
          <a:endParaRPr lang="ru-RU" dirty="0">
            <a:latin typeface="Times New Roman" pitchFamily="18" charset="0"/>
            <a:cs typeface="Times New Roman" pitchFamily="18" charset="0"/>
          </a:endParaRPr>
        </a:p>
      </dgm:t>
    </dgm:pt>
    <dgm:pt modelId="{CE670FC0-743C-4A47-9AD3-5D5FD4B5748A}" type="parTrans" cxnId="{A9F5705B-A542-4EFE-982E-3F1C65B8371D}">
      <dgm:prSet/>
      <dgm:spPr/>
      <dgm:t>
        <a:bodyPr/>
        <a:lstStyle/>
        <a:p>
          <a:endParaRPr lang="ru-RU"/>
        </a:p>
      </dgm:t>
    </dgm:pt>
    <dgm:pt modelId="{668C4B1F-D671-4C2B-829B-E54D706E4377}" type="sibTrans" cxnId="{A9F5705B-A542-4EFE-982E-3F1C65B8371D}">
      <dgm:prSet/>
      <dgm:spPr/>
      <dgm:t>
        <a:bodyPr/>
        <a:lstStyle/>
        <a:p>
          <a:endParaRPr lang="ru-RU"/>
        </a:p>
      </dgm:t>
    </dgm:pt>
    <dgm:pt modelId="{66138DED-6D53-46F6-A0C6-F5309F27F4AA}">
      <dgm:prSet phldrT="[Текст]"/>
      <dgm:spPr/>
      <dgm:t>
        <a:bodyPr/>
        <a:lstStyle/>
        <a:p>
          <a:r>
            <a:rPr lang="uk-UA" dirty="0" smtClean="0">
              <a:latin typeface="Times New Roman" pitchFamily="18" charset="0"/>
              <a:cs typeface="Times New Roman" pitchFamily="18" charset="0"/>
            </a:rPr>
            <a:t>Змагальність</a:t>
          </a:r>
          <a:endParaRPr lang="ru-RU" dirty="0">
            <a:latin typeface="Times New Roman" pitchFamily="18" charset="0"/>
            <a:cs typeface="Times New Roman" pitchFamily="18" charset="0"/>
          </a:endParaRPr>
        </a:p>
      </dgm:t>
    </dgm:pt>
    <dgm:pt modelId="{E94D5C30-895F-4230-9233-A20CF558E649}" type="parTrans" cxnId="{DB3F3706-F58F-429F-B2D5-025D48D522EF}">
      <dgm:prSet/>
      <dgm:spPr/>
      <dgm:t>
        <a:bodyPr/>
        <a:lstStyle/>
        <a:p>
          <a:endParaRPr lang="ru-RU"/>
        </a:p>
      </dgm:t>
    </dgm:pt>
    <dgm:pt modelId="{4AF93119-2BAE-4689-B43F-3BC878A73EF1}" type="sibTrans" cxnId="{DB3F3706-F58F-429F-B2D5-025D48D522EF}">
      <dgm:prSet/>
      <dgm:spPr/>
      <dgm:t>
        <a:bodyPr/>
        <a:lstStyle/>
        <a:p>
          <a:endParaRPr lang="ru-RU"/>
        </a:p>
      </dgm:t>
    </dgm:pt>
    <dgm:pt modelId="{310BB1DE-43A0-4328-A78B-8A7F9DBA5255}">
      <dgm:prSet phldrT="[Текст]"/>
      <dgm:spPr/>
      <dgm:t>
        <a:bodyPr/>
        <a:lstStyle/>
        <a:p>
          <a:r>
            <a:rPr lang="uk-UA" dirty="0" smtClean="0">
              <a:latin typeface="Times New Roman" pitchFamily="18" charset="0"/>
              <a:cs typeface="Times New Roman" pitchFamily="18" charset="0"/>
            </a:rPr>
            <a:t>У змагальній формі ініціативи і активності осіб, що беруть участь у справі, і суду при здійсненні прав і виконанні обов'язків з визначення кола обставин, що мають значення для вирішення справи, а також із збирання, дослідження й оцінки доказів, які підтверджують або спростовують ці обставини.</a:t>
          </a:r>
          <a:endParaRPr lang="ru-RU" dirty="0">
            <a:latin typeface="Times New Roman" pitchFamily="18" charset="0"/>
            <a:cs typeface="Times New Roman" pitchFamily="18" charset="0"/>
          </a:endParaRPr>
        </a:p>
      </dgm:t>
    </dgm:pt>
    <dgm:pt modelId="{E8882D4F-C1AD-46E3-8E66-99A207A4FCB3}" type="parTrans" cxnId="{4813031A-3365-47F5-A987-35DF34705918}">
      <dgm:prSet/>
      <dgm:spPr/>
      <dgm:t>
        <a:bodyPr/>
        <a:lstStyle/>
        <a:p>
          <a:endParaRPr lang="ru-RU"/>
        </a:p>
      </dgm:t>
    </dgm:pt>
    <dgm:pt modelId="{FC68AB4D-0578-41FD-9726-E3A4FE2DF3ED}" type="sibTrans" cxnId="{4813031A-3365-47F5-A987-35DF34705918}">
      <dgm:prSet/>
      <dgm:spPr/>
      <dgm:t>
        <a:bodyPr/>
        <a:lstStyle/>
        <a:p>
          <a:endParaRPr lang="ru-RU"/>
        </a:p>
      </dgm:t>
    </dgm:pt>
    <dgm:pt modelId="{A9AF6D12-0092-4187-9ED0-1DD57B3554B7}" type="pres">
      <dgm:prSet presAssocID="{922C6C98-4F1D-423B-B005-BAA341486729}" presName="Name0" presStyleCnt="0">
        <dgm:presLayoutVars>
          <dgm:dir/>
          <dgm:animLvl val="lvl"/>
          <dgm:resizeHandles val="exact"/>
        </dgm:presLayoutVars>
      </dgm:prSet>
      <dgm:spPr/>
    </dgm:pt>
    <dgm:pt modelId="{FCD892EB-7FE7-4F20-9482-36DCC586B64E}" type="pres">
      <dgm:prSet presAssocID="{9A50B01A-08F7-45FD-9149-31B78B3DE518}" presName="composite" presStyleCnt="0"/>
      <dgm:spPr/>
    </dgm:pt>
    <dgm:pt modelId="{30160915-F471-4BAF-BDF6-F2E30A1CFFCA}" type="pres">
      <dgm:prSet presAssocID="{9A50B01A-08F7-45FD-9149-31B78B3DE518}" presName="parTx" presStyleLbl="alignNode1" presStyleIdx="0" presStyleCnt="3">
        <dgm:presLayoutVars>
          <dgm:chMax val="0"/>
          <dgm:chPref val="0"/>
          <dgm:bulletEnabled val="1"/>
        </dgm:presLayoutVars>
      </dgm:prSet>
      <dgm:spPr/>
    </dgm:pt>
    <dgm:pt modelId="{68D191B4-074F-4CF4-A8AD-89D1F74929E1}" type="pres">
      <dgm:prSet presAssocID="{9A50B01A-08F7-45FD-9149-31B78B3DE518}" presName="desTx" presStyleLbl="alignAccFollowNode1" presStyleIdx="0" presStyleCnt="3">
        <dgm:presLayoutVars>
          <dgm:bulletEnabled val="1"/>
        </dgm:presLayoutVars>
      </dgm:prSet>
      <dgm:spPr/>
      <dgm:t>
        <a:bodyPr/>
        <a:lstStyle/>
        <a:p>
          <a:endParaRPr lang="ru-RU"/>
        </a:p>
      </dgm:t>
    </dgm:pt>
    <dgm:pt modelId="{68BC3C5C-D4F9-4B20-91F6-1AE459E1F1EB}" type="pres">
      <dgm:prSet presAssocID="{97F7056E-77F3-4B70-9194-C482689BE7CF}" presName="space" presStyleCnt="0"/>
      <dgm:spPr/>
    </dgm:pt>
    <dgm:pt modelId="{151C9874-E2AC-47B9-8E2B-B5FEE786FE74}" type="pres">
      <dgm:prSet presAssocID="{AB22460D-5016-478E-85DC-3240A5BA322A}" presName="composite" presStyleCnt="0"/>
      <dgm:spPr/>
    </dgm:pt>
    <dgm:pt modelId="{10016F15-DEE5-4EF4-BD23-74176EE73D48}" type="pres">
      <dgm:prSet presAssocID="{AB22460D-5016-478E-85DC-3240A5BA322A}" presName="parTx" presStyleLbl="alignNode1" presStyleIdx="1" presStyleCnt="3">
        <dgm:presLayoutVars>
          <dgm:chMax val="0"/>
          <dgm:chPref val="0"/>
          <dgm:bulletEnabled val="1"/>
        </dgm:presLayoutVars>
      </dgm:prSet>
      <dgm:spPr/>
      <dgm:t>
        <a:bodyPr/>
        <a:lstStyle/>
        <a:p>
          <a:endParaRPr lang="ru-RU"/>
        </a:p>
      </dgm:t>
    </dgm:pt>
    <dgm:pt modelId="{8A2F0DA1-6579-403A-BF4C-3A75FBDF7EDE}" type="pres">
      <dgm:prSet presAssocID="{AB22460D-5016-478E-85DC-3240A5BA322A}" presName="desTx" presStyleLbl="alignAccFollowNode1" presStyleIdx="1" presStyleCnt="3">
        <dgm:presLayoutVars>
          <dgm:bulletEnabled val="1"/>
        </dgm:presLayoutVars>
      </dgm:prSet>
      <dgm:spPr/>
      <dgm:t>
        <a:bodyPr/>
        <a:lstStyle/>
        <a:p>
          <a:endParaRPr lang="ru-RU"/>
        </a:p>
      </dgm:t>
    </dgm:pt>
    <dgm:pt modelId="{7FC113E3-4C5D-4D7F-826F-EAF6108F57B3}" type="pres">
      <dgm:prSet presAssocID="{4C8A08B8-954F-439A-A3C8-D5B13088547D}" presName="space" presStyleCnt="0"/>
      <dgm:spPr/>
    </dgm:pt>
    <dgm:pt modelId="{24B1FF29-F350-4121-A070-EC405500AD2B}" type="pres">
      <dgm:prSet presAssocID="{66138DED-6D53-46F6-A0C6-F5309F27F4AA}" presName="composite" presStyleCnt="0"/>
      <dgm:spPr/>
    </dgm:pt>
    <dgm:pt modelId="{9D8AA556-B8CE-41E7-892B-A60439E88690}" type="pres">
      <dgm:prSet presAssocID="{66138DED-6D53-46F6-A0C6-F5309F27F4AA}" presName="parTx" presStyleLbl="alignNode1" presStyleIdx="2" presStyleCnt="3">
        <dgm:presLayoutVars>
          <dgm:chMax val="0"/>
          <dgm:chPref val="0"/>
          <dgm:bulletEnabled val="1"/>
        </dgm:presLayoutVars>
      </dgm:prSet>
      <dgm:spPr/>
    </dgm:pt>
    <dgm:pt modelId="{56013C2F-1E33-493B-B8FE-0DE47695BF4D}" type="pres">
      <dgm:prSet presAssocID="{66138DED-6D53-46F6-A0C6-F5309F27F4AA}" presName="desTx" presStyleLbl="alignAccFollowNode1" presStyleIdx="2" presStyleCnt="3">
        <dgm:presLayoutVars>
          <dgm:bulletEnabled val="1"/>
        </dgm:presLayoutVars>
      </dgm:prSet>
      <dgm:spPr/>
      <dgm:t>
        <a:bodyPr/>
        <a:lstStyle/>
        <a:p>
          <a:endParaRPr lang="ru-RU"/>
        </a:p>
      </dgm:t>
    </dgm:pt>
  </dgm:ptLst>
  <dgm:cxnLst>
    <dgm:cxn modelId="{0A3F72BB-8700-4AB7-BD1D-A43D43E5A9D9}" type="presOf" srcId="{9A50B01A-08F7-45FD-9149-31B78B3DE518}" destId="{30160915-F471-4BAF-BDF6-F2E30A1CFFCA}" srcOrd="0" destOrd="0" presId="urn:microsoft.com/office/officeart/2005/8/layout/hList1"/>
    <dgm:cxn modelId="{E6BD9C28-ED27-4BBD-A87D-8F4228AA0ECF}" type="presOf" srcId="{922C6C98-4F1D-423B-B005-BAA341486729}" destId="{A9AF6D12-0092-4187-9ED0-1DD57B3554B7}" srcOrd="0" destOrd="0" presId="urn:microsoft.com/office/officeart/2005/8/layout/hList1"/>
    <dgm:cxn modelId="{DB3F3706-F58F-429F-B2D5-025D48D522EF}" srcId="{922C6C98-4F1D-423B-B005-BAA341486729}" destId="{66138DED-6D53-46F6-A0C6-F5309F27F4AA}" srcOrd="2" destOrd="0" parTransId="{E94D5C30-895F-4230-9233-A20CF558E649}" sibTransId="{4AF93119-2BAE-4689-B43F-3BC878A73EF1}"/>
    <dgm:cxn modelId="{829B2C63-F861-4263-8EE0-E4AECDA61DEA}" type="presOf" srcId="{66138DED-6D53-46F6-A0C6-F5309F27F4AA}" destId="{9D8AA556-B8CE-41E7-892B-A60439E88690}" srcOrd="0" destOrd="0" presId="urn:microsoft.com/office/officeart/2005/8/layout/hList1"/>
    <dgm:cxn modelId="{F628650F-0FF5-4A80-8125-33FA4E9C09EA}" type="presOf" srcId="{19756384-C8A7-48DD-8CE2-C9DFCA851D8C}" destId="{8A2F0DA1-6579-403A-BF4C-3A75FBDF7EDE}" srcOrd="0" destOrd="0" presId="urn:microsoft.com/office/officeart/2005/8/layout/hList1"/>
    <dgm:cxn modelId="{4813031A-3365-47F5-A987-35DF34705918}" srcId="{66138DED-6D53-46F6-A0C6-F5309F27F4AA}" destId="{310BB1DE-43A0-4328-A78B-8A7F9DBA5255}" srcOrd="0" destOrd="0" parTransId="{E8882D4F-C1AD-46E3-8E66-99A207A4FCB3}" sibTransId="{FC68AB4D-0578-41FD-9726-E3A4FE2DF3ED}"/>
    <dgm:cxn modelId="{9DB50B20-9C6B-4B9A-9DAF-BFFB6A025D25}" type="presOf" srcId="{AB22460D-5016-478E-85DC-3240A5BA322A}" destId="{10016F15-DEE5-4EF4-BD23-74176EE73D48}" srcOrd="0" destOrd="0" presId="urn:microsoft.com/office/officeart/2005/8/layout/hList1"/>
    <dgm:cxn modelId="{56B07A4A-E266-4D8B-BE66-CA7BC7A642DE}" type="presOf" srcId="{310BB1DE-43A0-4328-A78B-8A7F9DBA5255}" destId="{56013C2F-1E33-493B-B8FE-0DE47695BF4D}" srcOrd="0" destOrd="0" presId="urn:microsoft.com/office/officeart/2005/8/layout/hList1"/>
    <dgm:cxn modelId="{CC768763-3CF8-4363-B8AA-0ABA8016ADC7}" srcId="{922C6C98-4F1D-423B-B005-BAA341486729}" destId="{9A50B01A-08F7-45FD-9149-31B78B3DE518}" srcOrd="0" destOrd="0" parTransId="{745DC733-7F09-4D78-9A16-9A784479C69A}" sibTransId="{97F7056E-77F3-4B70-9194-C482689BE7CF}"/>
    <dgm:cxn modelId="{A9F5705B-A542-4EFE-982E-3F1C65B8371D}" srcId="{AB22460D-5016-478E-85DC-3240A5BA322A}" destId="{19756384-C8A7-48DD-8CE2-C9DFCA851D8C}" srcOrd="0" destOrd="0" parTransId="{CE670FC0-743C-4A47-9AD3-5D5FD4B5748A}" sibTransId="{668C4B1F-D671-4C2B-829B-E54D706E4377}"/>
    <dgm:cxn modelId="{962F916B-C098-485D-8818-876E4AE01248}" type="presOf" srcId="{BFC14105-4472-4FBB-8028-8F4186CE27BC}" destId="{68D191B4-074F-4CF4-A8AD-89D1F74929E1}" srcOrd="0" destOrd="0" presId="urn:microsoft.com/office/officeart/2005/8/layout/hList1"/>
    <dgm:cxn modelId="{233B6A57-33D7-4A73-9E6D-109BAE453234}" srcId="{922C6C98-4F1D-423B-B005-BAA341486729}" destId="{AB22460D-5016-478E-85DC-3240A5BA322A}" srcOrd="1" destOrd="0" parTransId="{0EAB805D-B4EC-438E-9B21-4CA26CBB4AF9}" sibTransId="{4C8A08B8-954F-439A-A3C8-D5B13088547D}"/>
    <dgm:cxn modelId="{E9B646F1-06A2-4F83-B3F5-E2E7ADC7E61A}" srcId="{9A50B01A-08F7-45FD-9149-31B78B3DE518}" destId="{BFC14105-4472-4FBB-8028-8F4186CE27BC}" srcOrd="0" destOrd="0" parTransId="{E8B5269F-8787-4921-AB1B-8FB6DB0FC1BB}" sibTransId="{D13C4748-0AE3-4AF3-A286-8C06B5B1FABD}"/>
    <dgm:cxn modelId="{135900F6-4041-4FB5-A231-E51C4E9EB1B3}" type="presParOf" srcId="{A9AF6D12-0092-4187-9ED0-1DD57B3554B7}" destId="{FCD892EB-7FE7-4F20-9482-36DCC586B64E}" srcOrd="0" destOrd="0" presId="urn:microsoft.com/office/officeart/2005/8/layout/hList1"/>
    <dgm:cxn modelId="{C0144030-CF24-4EB5-93AE-2DD38B8F2B39}" type="presParOf" srcId="{FCD892EB-7FE7-4F20-9482-36DCC586B64E}" destId="{30160915-F471-4BAF-BDF6-F2E30A1CFFCA}" srcOrd="0" destOrd="0" presId="urn:microsoft.com/office/officeart/2005/8/layout/hList1"/>
    <dgm:cxn modelId="{8FCC680C-5234-4987-8039-D833390670DB}" type="presParOf" srcId="{FCD892EB-7FE7-4F20-9482-36DCC586B64E}" destId="{68D191B4-074F-4CF4-A8AD-89D1F74929E1}" srcOrd="1" destOrd="0" presId="urn:microsoft.com/office/officeart/2005/8/layout/hList1"/>
    <dgm:cxn modelId="{B3ADA989-EC5E-41F2-8F4A-88D71E9071D8}" type="presParOf" srcId="{A9AF6D12-0092-4187-9ED0-1DD57B3554B7}" destId="{68BC3C5C-D4F9-4B20-91F6-1AE459E1F1EB}" srcOrd="1" destOrd="0" presId="urn:microsoft.com/office/officeart/2005/8/layout/hList1"/>
    <dgm:cxn modelId="{41E5C606-BC6D-4B84-8FA7-9E330845FE2A}" type="presParOf" srcId="{A9AF6D12-0092-4187-9ED0-1DD57B3554B7}" destId="{151C9874-E2AC-47B9-8E2B-B5FEE786FE74}" srcOrd="2" destOrd="0" presId="urn:microsoft.com/office/officeart/2005/8/layout/hList1"/>
    <dgm:cxn modelId="{7A63A7B4-8729-4BFD-8133-C251BA3D0D0C}" type="presParOf" srcId="{151C9874-E2AC-47B9-8E2B-B5FEE786FE74}" destId="{10016F15-DEE5-4EF4-BD23-74176EE73D48}" srcOrd="0" destOrd="0" presId="urn:microsoft.com/office/officeart/2005/8/layout/hList1"/>
    <dgm:cxn modelId="{13ED6C7B-7566-42D0-99A4-AE8EDB43AF7E}" type="presParOf" srcId="{151C9874-E2AC-47B9-8E2B-B5FEE786FE74}" destId="{8A2F0DA1-6579-403A-BF4C-3A75FBDF7EDE}" srcOrd="1" destOrd="0" presId="urn:microsoft.com/office/officeart/2005/8/layout/hList1"/>
    <dgm:cxn modelId="{8041109C-3E66-49B5-AA42-573118017AB1}" type="presParOf" srcId="{A9AF6D12-0092-4187-9ED0-1DD57B3554B7}" destId="{7FC113E3-4C5D-4D7F-826F-EAF6108F57B3}" srcOrd="3" destOrd="0" presId="urn:microsoft.com/office/officeart/2005/8/layout/hList1"/>
    <dgm:cxn modelId="{683654FA-698E-4AAD-9803-DC53296FB319}" type="presParOf" srcId="{A9AF6D12-0092-4187-9ED0-1DD57B3554B7}" destId="{24B1FF29-F350-4121-A070-EC405500AD2B}" srcOrd="4" destOrd="0" presId="urn:microsoft.com/office/officeart/2005/8/layout/hList1"/>
    <dgm:cxn modelId="{54CA0E07-DD51-4CA4-A4BA-E17DF8D31A9F}" type="presParOf" srcId="{24B1FF29-F350-4121-A070-EC405500AD2B}" destId="{9D8AA556-B8CE-41E7-892B-A60439E88690}" srcOrd="0" destOrd="0" presId="urn:microsoft.com/office/officeart/2005/8/layout/hList1"/>
    <dgm:cxn modelId="{50D8F615-1883-41D2-B551-64CE2C7D72C3}" type="presParOf" srcId="{24B1FF29-F350-4121-A070-EC405500AD2B}" destId="{56013C2F-1E33-493B-B8FE-0DE47695BF4D}"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B455DC9-253A-4F18-8D93-EC58682DE975}" type="doc">
      <dgm:prSet loTypeId="urn:microsoft.com/office/officeart/2005/8/layout/hList1" loCatId="list" qsTypeId="urn:microsoft.com/office/officeart/2005/8/quickstyle/3d1" qsCatId="3D" csTypeId="urn:microsoft.com/office/officeart/2005/8/colors/accent2_3" csCatId="accent2" phldr="1"/>
      <dgm:spPr/>
      <dgm:t>
        <a:bodyPr/>
        <a:lstStyle/>
        <a:p>
          <a:endParaRPr lang="ru-RU"/>
        </a:p>
      </dgm:t>
    </dgm:pt>
    <dgm:pt modelId="{A49178AD-C2C1-42E5-AF38-B2C13839E38C}">
      <dgm:prSet custT="1"/>
      <dgm:spPr/>
      <dgm:t>
        <a:bodyPr/>
        <a:lstStyle/>
        <a:p>
          <a:pPr rtl="0"/>
          <a:r>
            <a:rPr lang="uk-UA" sz="2800" dirty="0" err="1" smtClean="0">
              <a:latin typeface="Times New Roman" pitchFamily="18" charset="0"/>
              <a:cs typeface="Times New Roman" pitchFamily="18" charset="0"/>
            </a:rPr>
            <a:t>Диспозитивність</a:t>
          </a:r>
          <a:endParaRPr lang="ru-RU" sz="2800" dirty="0">
            <a:latin typeface="Times New Roman" pitchFamily="18" charset="0"/>
            <a:cs typeface="Times New Roman" pitchFamily="18" charset="0"/>
          </a:endParaRPr>
        </a:p>
      </dgm:t>
    </dgm:pt>
    <dgm:pt modelId="{517F752E-65D4-4670-B387-618B3B0BA11F}" type="parTrans" cxnId="{BD881D7E-3412-49EF-B0A8-A5F826E4ED95}">
      <dgm:prSet/>
      <dgm:spPr/>
      <dgm:t>
        <a:bodyPr/>
        <a:lstStyle/>
        <a:p>
          <a:endParaRPr lang="ru-RU"/>
        </a:p>
      </dgm:t>
    </dgm:pt>
    <dgm:pt modelId="{55C4A42A-9A7B-447C-8D52-B5DEEAE92D55}" type="sibTrans" cxnId="{BD881D7E-3412-49EF-B0A8-A5F826E4ED95}">
      <dgm:prSet/>
      <dgm:spPr/>
      <dgm:t>
        <a:bodyPr/>
        <a:lstStyle/>
        <a:p>
          <a:endParaRPr lang="ru-RU"/>
        </a:p>
      </dgm:t>
    </dgm:pt>
    <dgm:pt modelId="{10C497EB-001F-4C71-8B22-8592D1AF9639}">
      <dgm:prSet custT="1"/>
      <dgm:spPr/>
      <dgm:t>
        <a:bodyPr/>
        <a:lstStyle/>
        <a:p>
          <a:r>
            <a:rPr lang="uk-UA" sz="3200" b="1" dirty="0" smtClean="0">
              <a:latin typeface="Times New Roman" pitchFamily="18" charset="0"/>
              <a:cs typeface="Times New Roman" pitchFamily="18" charset="0"/>
            </a:rPr>
            <a:t>Характеризується такими положеннями:</a:t>
          </a:r>
          <a:endParaRPr lang="ru-RU" sz="3200" b="1" dirty="0">
            <a:latin typeface="Times New Roman" pitchFamily="18" charset="0"/>
            <a:cs typeface="Times New Roman" pitchFamily="18" charset="0"/>
          </a:endParaRPr>
        </a:p>
      </dgm:t>
    </dgm:pt>
    <dgm:pt modelId="{5A02848B-B80A-4AE9-8D95-90483643797F}" type="parTrans" cxnId="{4FADC3D1-80DF-4C40-9263-E170A03D0AFC}">
      <dgm:prSet/>
      <dgm:spPr/>
      <dgm:t>
        <a:bodyPr/>
        <a:lstStyle/>
        <a:p>
          <a:endParaRPr lang="ru-RU"/>
        </a:p>
      </dgm:t>
    </dgm:pt>
    <dgm:pt modelId="{E4BB3F56-4B5D-4F81-9A5B-C3A11B3D318F}" type="sibTrans" cxnId="{4FADC3D1-80DF-4C40-9263-E170A03D0AFC}">
      <dgm:prSet/>
      <dgm:spPr/>
      <dgm:t>
        <a:bodyPr/>
        <a:lstStyle/>
        <a:p>
          <a:endParaRPr lang="ru-RU"/>
        </a:p>
      </dgm:t>
    </dgm:pt>
    <dgm:pt modelId="{71CC260A-50EB-458A-9C31-8A49DB55F6DE}">
      <dgm:prSet/>
      <dgm:spPr/>
      <dgm:t>
        <a:bodyPr/>
        <a:lstStyle/>
        <a:p>
          <a:r>
            <a:rPr lang="uk-UA" sz="2900" dirty="0" smtClean="0">
              <a:latin typeface="Times New Roman" pitchFamily="18" charset="0"/>
              <a:cs typeface="Times New Roman" pitchFamily="18" charset="0"/>
            </a:rPr>
            <a:t> особа, якій належить право, може від нього відмовитись;</a:t>
          </a:r>
          <a:endParaRPr lang="ru-RU" sz="2900" dirty="0">
            <a:latin typeface="Times New Roman" pitchFamily="18" charset="0"/>
            <a:cs typeface="Times New Roman" pitchFamily="18" charset="0"/>
          </a:endParaRPr>
        </a:p>
      </dgm:t>
    </dgm:pt>
    <dgm:pt modelId="{EC3655B1-EF32-4ED6-AFFE-7CCDED4EF018}" type="parTrans" cxnId="{FBE3C3BF-12C5-418C-B99B-067B42818D80}">
      <dgm:prSet/>
      <dgm:spPr/>
      <dgm:t>
        <a:bodyPr/>
        <a:lstStyle/>
        <a:p>
          <a:endParaRPr lang="ru-RU"/>
        </a:p>
      </dgm:t>
    </dgm:pt>
    <dgm:pt modelId="{74AD7C04-3C2F-4641-BFF1-281525F81FA5}" type="sibTrans" cxnId="{FBE3C3BF-12C5-418C-B99B-067B42818D80}">
      <dgm:prSet/>
      <dgm:spPr/>
      <dgm:t>
        <a:bodyPr/>
        <a:lstStyle/>
        <a:p>
          <a:endParaRPr lang="ru-RU"/>
        </a:p>
      </dgm:t>
    </dgm:pt>
    <dgm:pt modelId="{B7FA61E4-EC29-4AE3-931B-5FEFAA5102E3}">
      <dgm:prSet/>
      <dgm:spPr/>
      <dgm:t>
        <a:bodyPr/>
        <a:lstStyle/>
        <a:p>
          <a:r>
            <a:rPr lang="uk-UA" sz="2900" dirty="0" smtClean="0">
              <a:latin typeface="Times New Roman" pitchFamily="18" charset="0"/>
              <a:cs typeface="Times New Roman" pitchFamily="18" charset="0"/>
            </a:rPr>
            <a:t>нікого не можна примушувати пред'явити позов проти своєї волі;</a:t>
          </a:r>
          <a:endParaRPr lang="ru-RU" sz="2900" dirty="0">
            <a:latin typeface="Times New Roman" pitchFamily="18" charset="0"/>
            <a:cs typeface="Times New Roman" pitchFamily="18" charset="0"/>
          </a:endParaRPr>
        </a:p>
      </dgm:t>
    </dgm:pt>
    <dgm:pt modelId="{C5EA3587-940A-4C7F-9DCA-DC48B8AFE6F1}" type="parTrans" cxnId="{09593324-3A00-4B2D-804A-58185E8D7EA1}">
      <dgm:prSet/>
      <dgm:spPr/>
      <dgm:t>
        <a:bodyPr/>
        <a:lstStyle/>
        <a:p>
          <a:endParaRPr lang="ru-RU"/>
        </a:p>
      </dgm:t>
    </dgm:pt>
    <dgm:pt modelId="{E59C1BDF-40EE-490F-9A83-B9B5E8C62C80}" type="sibTrans" cxnId="{09593324-3A00-4B2D-804A-58185E8D7EA1}">
      <dgm:prSet/>
      <dgm:spPr/>
      <dgm:t>
        <a:bodyPr/>
        <a:lstStyle/>
        <a:p>
          <a:endParaRPr lang="ru-RU"/>
        </a:p>
      </dgm:t>
    </dgm:pt>
    <dgm:pt modelId="{0A5A534D-5234-4DB5-9DD3-73FAFBCF5550}">
      <dgm:prSet/>
      <dgm:spPr/>
      <dgm:t>
        <a:bodyPr/>
        <a:lstStyle/>
        <a:p>
          <a:r>
            <a:rPr lang="uk-UA" sz="2900" dirty="0" smtClean="0">
              <a:latin typeface="Times New Roman" pitchFamily="18" charset="0"/>
              <a:cs typeface="Times New Roman" pitchFamily="18" charset="0"/>
            </a:rPr>
            <a:t>суд не повинен виходити за межі вимог сторін, за винятками, встановленими законом;</a:t>
          </a:r>
          <a:endParaRPr lang="ru-RU" sz="2900" dirty="0">
            <a:latin typeface="Times New Roman" pitchFamily="18" charset="0"/>
            <a:cs typeface="Times New Roman" pitchFamily="18" charset="0"/>
          </a:endParaRPr>
        </a:p>
      </dgm:t>
    </dgm:pt>
    <dgm:pt modelId="{C8CE1EA5-93E3-4654-805A-B314E99BEDBE}" type="parTrans" cxnId="{1E4427F8-5A83-41B8-B0F6-E211EF78FBDC}">
      <dgm:prSet/>
      <dgm:spPr/>
      <dgm:t>
        <a:bodyPr/>
        <a:lstStyle/>
        <a:p>
          <a:endParaRPr lang="ru-RU"/>
        </a:p>
      </dgm:t>
    </dgm:pt>
    <dgm:pt modelId="{087C0F4B-21E8-4708-AA0D-43EB7AD7E384}" type="sibTrans" cxnId="{1E4427F8-5A83-41B8-B0F6-E211EF78FBDC}">
      <dgm:prSet/>
      <dgm:spPr/>
      <dgm:t>
        <a:bodyPr/>
        <a:lstStyle/>
        <a:p>
          <a:endParaRPr lang="ru-RU"/>
        </a:p>
      </dgm:t>
    </dgm:pt>
    <dgm:pt modelId="{CF6BDA09-209D-4D2B-A53B-D3442403A7E1}">
      <dgm:prSet/>
      <dgm:spPr/>
      <dgm:t>
        <a:bodyPr/>
        <a:lstStyle/>
        <a:p>
          <a:r>
            <a:rPr lang="uk-UA" sz="2900" dirty="0" smtClean="0">
              <a:latin typeface="Times New Roman" pitchFamily="18" charset="0"/>
              <a:cs typeface="Times New Roman" pitchFamily="18" charset="0"/>
            </a:rPr>
            <a:t>право розпоряджатися об'єктом процесу.</a:t>
          </a:r>
          <a:endParaRPr lang="ru-RU" sz="2900" dirty="0">
            <a:latin typeface="Times New Roman" pitchFamily="18" charset="0"/>
            <a:cs typeface="Times New Roman" pitchFamily="18" charset="0"/>
          </a:endParaRPr>
        </a:p>
      </dgm:t>
    </dgm:pt>
    <dgm:pt modelId="{3F5078A3-8734-43F6-97BA-A3B6B25A7BB0}" type="parTrans" cxnId="{2AADEAE7-587E-475C-838B-6D7333316060}">
      <dgm:prSet/>
      <dgm:spPr/>
      <dgm:t>
        <a:bodyPr/>
        <a:lstStyle/>
        <a:p>
          <a:endParaRPr lang="ru-RU"/>
        </a:p>
      </dgm:t>
    </dgm:pt>
    <dgm:pt modelId="{A34BCE93-1365-433E-8119-B25D407D9313}" type="sibTrans" cxnId="{2AADEAE7-587E-475C-838B-6D7333316060}">
      <dgm:prSet/>
      <dgm:spPr/>
      <dgm:t>
        <a:bodyPr/>
        <a:lstStyle/>
        <a:p>
          <a:endParaRPr lang="ru-RU"/>
        </a:p>
      </dgm:t>
    </dgm:pt>
    <dgm:pt modelId="{4DA144FC-6A69-4A15-91AD-009AC527DA02}" type="pres">
      <dgm:prSet presAssocID="{9B455DC9-253A-4F18-8D93-EC58682DE975}" presName="Name0" presStyleCnt="0">
        <dgm:presLayoutVars>
          <dgm:dir/>
          <dgm:animLvl val="lvl"/>
          <dgm:resizeHandles val="exact"/>
        </dgm:presLayoutVars>
      </dgm:prSet>
      <dgm:spPr/>
    </dgm:pt>
    <dgm:pt modelId="{DA943FD1-2831-4B4E-AF5A-D1AA8D95F4F7}" type="pres">
      <dgm:prSet presAssocID="{A49178AD-C2C1-42E5-AF38-B2C13839E38C}" presName="composite" presStyleCnt="0"/>
      <dgm:spPr/>
    </dgm:pt>
    <dgm:pt modelId="{C1F9101D-3CAC-4C34-85A6-C04502634960}" type="pres">
      <dgm:prSet presAssocID="{A49178AD-C2C1-42E5-AF38-B2C13839E38C}" presName="parTx" presStyleLbl="alignNode1" presStyleIdx="0" presStyleCnt="1">
        <dgm:presLayoutVars>
          <dgm:chMax val="0"/>
          <dgm:chPref val="0"/>
          <dgm:bulletEnabled val="1"/>
        </dgm:presLayoutVars>
      </dgm:prSet>
      <dgm:spPr/>
    </dgm:pt>
    <dgm:pt modelId="{2C7578C9-7C5E-419F-A3ED-815147F3F672}" type="pres">
      <dgm:prSet presAssocID="{A49178AD-C2C1-42E5-AF38-B2C13839E38C}" presName="desTx" presStyleLbl="alignAccFollowNode1" presStyleIdx="0" presStyleCnt="1" custLinFactNeighborX="-1887" custLinFactNeighborY="-1287">
        <dgm:presLayoutVars>
          <dgm:bulletEnabled val="1"/>
        </dgm:presLayoutVars>
      </dgm:prSet>
      <dgm:spPr/>
      <dgm:t>
        <a:bodyPr/>
        <a:lstStyle/>
        <a:p>
          <a:endParaRPr lang="ru-RU"/>
        </a:p>
      </dgm:t>
    </dgm:pt>
  </dgm:ptLst>
  <dgm:cxnLst>
    <dgm:cxn modelId="{57951EB1-3CDF-4D4D-8E7E-317EC8A61A1F}" type="presOf" srcId="{71CC260A-50EB-458A-9C31-8A49DB55F6DE}" destId="{2C7578C9-7C5E-419F-A3ED-815147F3F672}" srcOrd="0" destOrd="1" presId="urn:microsoft.com/office/officeart/2005/8/layout/hList1"/>
    <dgm:cxn modelId="{9AA6C246-7639-4E2E-B039-FF617D2C2053}" type="presOf" srcId="{CF6BDA09-209D-4D2B-A53B-D3442403A7E1}" destId="{2C7578C9-7C5E-419F-A3ED-815147F3F672}" srcOrd="0" destOrd="4" presId="urn:microsoft.com/office/officeart/2005/8/layout/hList1"/>
    <dgm:cxn modelId="{ED7DCD79-FA52-482D-A5A6-7F6AE1ED691D}" type="presOf" srcId="{A49178AD-C2C1-42E5-AF38-B2C13839E38C}" destId="{C1F9101D-3CAC-4C34-85A6-C04502634960}" srcOrd="0" destOrd="0" presId="urn:microsoft.com/office/officeart/2005/8/layout/hList1"/>
    <dgm:cxn modelId="{FBE3C3BF-12C5-418C-B99B-067B42818D80}" srcId="{A49178AD-C2C1-42E5-AF38-B2C13839E38C}" destId="{71CC260A-50EB-458A-9C31-8A49DB55F6DE}" srcOrd="1" destOrd="0" parTransId="{EC3655B1-EF32-4ED6-AFFE-7CCDED4EF018}" sibTransId="{74AD7C04-3C2F-4641-BFF1-281525F81FA5}"/>
    <dgm:cxn modelId="{BD881D7E-3412-49EF-B0A8-A5F826E4ED95}" srcId="{9B455DC9-253A-4F18-8D93-EC58682DE975}" destId="{A49178AD-C2C1-42E5-AF38-B2C13839E38C}" srcOrd="0" destOrd="0" parTransId="{517F752E-65D4-4670-B387-618B3B0BA11F}" sibTransId="{55C4A42A-9A7B-447C-8D52-B5DEEAE92D55}"/>
    <dgm:cxn modelId="{3CCA11B0-0991-4A95-B664-68D7C3AB9115}" type="presOf" srcId="{0A5A534D-5234-4DB5-9DD3-73FAFBCF5550}" destId="{2C7578C9-7C5E-419F-A3ED-815147F3F672}" srcOrd="0" destOrd="3" presId="urn:microsoft.com/office/officeart/2005/8/layout/hList1"/>
    <dgm:cxn modelId="{2AADEAE7-587E-475C-838B-6D7333316060}" srcId="{A49178AD-C2C1-42E5-AF38-B2C13839E38C}" destId="{CF6BDA09-209D-4D2B-A53B-D3442403A7E1}" srcOrd="4" destOrd="0" parTransId="{3F5078A3-8734-43F6-97BA-A3B6B25A7BB0}" sibTransId="{A34BCE93-1365-433E-8119-B25D407D9313}"/>
    <dgm:cxn modelId="{6CC5EAEB-12F5-4933-8310-ACFE7889AB2F}" type="presOf" srcId="{9B455DC9-253A-4F18-8D93-EC58682DE975}" destId="{4DA144FC-6A69-4A15-91AD-009AC527DA02}" srcOrd="0" destOrd="0" presId="urn:microsoft.com/office/officeart/2005/8/layout/hList1"/>
    <dgm:cxn modelId="{09593324-3A00-4B2D-804A-58185E8D7EA1}" srcId="{A49178AD-C2C1-42E5-AF38-B2C13839E38C}" destId="{B7FA61E4-EC29-4AE3-931B-5FEFAA5102E3}" srcOrd="2" destOrd="0" parTransId="{C5EA3587-940A-4C7F-9DCA-DC48B8AFE6F1}" sibTransId="{E59C1BDF-40EE-490F-9A83-B9B5E8C62C80}"/>
    <dgm:cxn modelId="{ECD41589-8803-4257-90BC-DDD415E3E27E}" type="presOf" srcId="{10C497EB-001F-4C71-8B22-8592D1AF9639}" destId="{2C7578C9-7C5E-419F-A3ED-815147F3F672}" srcOrd="0" destOrd="0" presId="urn:microsoft.com/office/officeart/2005/8/layout/hList1"/>
    <dgm:cxn modelId="{1E4427F8-5A83-41B8-B0F6-E211EF78FBDC}" srcId="{A49178AD-C2C1-42E5-AF38-B2C13839E38C}" destId="{0A5A534D-5234-4DB5-9DD3-73FAFBCF5550}" srcOrd="3" destOrd="0" parTransId="{C8CE1EA5-93E3-4654-805A-B314E99BEDBE}" sibTransId="{087C0F4B-21E8-4708-AA0D-43EB7AD7E384}"/>
    <dgm:cxn modelId="{5D38090F-E4B1-434B-BF40-2461A39F9416}" type="presOf" srcId="{B7FA61E4-EC29-4AE3-931B-5FEFAA5102E3}" destId="{2C7578C9-7C5E-419F-A3ED-815147F3F672}" srcOrd="0" destOrd="2" presId="urn:microsoft.com/office/officeart/2005/8/layout/hList1"/>
    <dgm:cxn modelId="{4FADC3D1-80DF-4C40-9263-E170A03D0AFC}" srcId="{A49178AD-C2C1-42E5-AF38-B2C13839E38C}" destId="{10C497EB-001F-4C71-8B22-8592D1AF9639}" srcOrd="0" destOrd="0" parTransId="{5A02848B-B80A-4AE9-8D95-90483643797F}" sibTransId="{E4BB3F56-4B5D-4F81-9A5B-C3A11B3D318F}"/>
    <dgm:cxn modelId="{F47E0F78-FEAC-40A2-BB85-435241D502B4}" type="presParOf" srcId="{4DA144FC-6A69-4A15-91AD-009AC527DA02}" destId="{DA943FD1-2831-4B4E-AF5A-D1AA8D95F4F7}" srcOrd="0" destOrd="0" presId="urn:microsoft.com/office/officeart/2005/8/layout/hList1"/>
    <dgm:cxn modelId="{ED99C2D0-DBAE-41EE-83DA-F1FFAB9D7C91}" type="presParOf" srcId="{DA943FD1-2831-4B4E-AF5A-D1AA8D95F4F7}" destId="{C1F9101D-3CAC-4C34-85A6-C04502634960}" srcOrd="0" destOrd="0" presId="urn:microsoft.com/office/officeart/2005/8/layout/hList1"/>
    <dgm:cxn modelId="{1E505FEF-FE2F-4839-AD7C-37AA62A2E7C7}" type="presParOf" srcId="{DA943FD1-2831-4B4E-AF5A-D1AA8D95F4F7}" destId="{2C7578C9-7C5E-419F-A3ED-815147F3F672}"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D448CFA-E98E-4456-80BD-C1DB7BE1D71F}" type="doc">
      <dgm:prSet loTypeId="urn:microsoft.com/office/officeart/2005/8/layout/lProcess1" loCatId="process" qsTypeId="urn:microsoft.com/office/officeart/2005/8/quickstyle/3d1" qsCatId="3D" csTypeId="urn:microsoft.com/office/officeart/2005/8/colors/accent2_2" csCatId="accent2" phldr="1"/>
      <dgm:spPr/>
      <dgm:t>
        <a:bodyPr/>
        <a:lstStyle/>
        <a:p>
          <a:endParaRPr lang="ru-RU"/>
        </a:p>
      </dgm:t>
    </dgm:pt>
    <dgm:pt modelId="{EE1298AF-6FF4-4A40-ADA7-2A953F175341}">
      <dgm:prSet phldrT="[Текст]" custT="1"/>
      <dgm:spPr/>
      <dgm:t>
        <a:bodyPr/>
        <a:lstStyle/>
        <a:p>
          <a:r>
            <a:rPr lang="uk-UA" sz="2400" dirty="0" smtClean="0">
              <a:latin typeface="Times New Roman" pitchFamily="18" charset="0"/>
              <a:cs typeface="Times New Roman" pitchFamily="18" charset="0"/>
            </a:rPr>
            <a:t>Раціональної процесуальної форми</a:t>
          </a:r>
          <a:endParaRPr lang="ru-RU" sz="2400" dirty="0">
            <a:latin typeface="Times New Roman" pitchFamily="18" charset="0"/>
            <a:cs typeface="Times New Roman" pitchFamily="18" charset="0"/>
          </a:endParaRPr>
        </a:p>
      </dgm:t>
    </dgm:pt>
    <dgm:pt modelId="{0EE55153-A270-4A4D-B8D8-010D1977224E}" type="parTrans" cxnId="{FDA54A91-EF28-40B1-85C8-2A00A8B4DCAA}">
      <dgm:prSet/>
      <dgm:spPr/>
      <dgm:t>
        <a:bodyPr/>
        <a:lstStyle/>
        <a:p>
          <a:endParaRPr lang="ru-RU"/>
        </a:p>
      </dgm:t>
    </dgm:pt>
    <dgm:pt modelId="{A03FE7B3-005C-47A0-8F3C-A26DA04077B8}" type="sibTrans" cxnId="{FDA54A91-EF28-40B1-85C8-2A00A8B4DCAA}">
      <dgm:prSet/>
      <dgm:spPr/>
      <dgm:t>
        <a:bodyPr/>
        <a:lstStyle/>
        <a:p>
          <a:endParaRPr lang="ru-RU"/>
        </a:p>
      </dgm:t>
    </dgm:pt>
    <dgm:pt modelId="{1624C6B7-5247-4C95-8033-DC2D3F507CF1}">
      <dgm:prSet phldrT="[Текст]" custT="1"/>
      <dgm:spPr/>
      <dgm:t>
        <a:bodyPr/>
        <a:lstStyle/>
        <a:p>
          <a:r>
            <a:rPr lang="ru-RU" sz="1800" b="0" i="0" dirty="0" err="1" smtClean="0">
              <a:latin typeface="Times New Roman" pitchFamily="18" charset="0"/>
              <a:cs typeface="Times New Roman" pitchFamily="18" charset="0"/>
            </a:rPr>
            <a:t>характеризується</a:t>
          </a:r>
          <a:r>
            <a:rPr lang="ru-RU" sz="1800" b="0" i="0" dirty="0" smtClean="0">
              <a:latin typeface="Times New Roman" pitchFamily="18" charset="0"/>
              <a:cs typeface="Times New Roman" pitchFamily="18" charset="0"/>
            </a:rPr>
            <a:t> </a:t>
          </a:r>
          <a:r>
            <a:rPr lang="ru-RU" sz="1800" b="0" i="0" dirty="0" err="1" smtClean="0">
              <a:latin typeface="Times New Roman" pitchFamily="18" charset="0"/>
              <a:cs typeface="Times New Roman" pitchFamily="18" charset="0"/>
            </a:rPr>
            <a:t>стадійністю</a:t>
          </a:r>
          <a:r>
            <a:rPr lang="ru-RU" sz="1800" b="0" i="0" dirty="0" smtClean="0">
              <a:latin typeface="Times New Roman" pitchFamily="18" charset="0"/>
              <a:cs typeface="Times New Roman" pitchFamily="18" charset="0"/>
            </a:rPr>
            <a:t> </a:t>
          </a:r>
          <a:r>
            <a:rPr lang="ru-RU" sz="1800" b="0" i="0" dirty="0" err="1" smtClean="0">
              <a:latin typeface="Times New Roman" pitchFamily="18" charset="0"/>
              <a:cs typeface="Times New Roman" pitchFamily="18" charset="0"/>
            </a:rPr>
            <a:t>процесу</a:t>
          </a:r>
          <a:r>
            <a:rPr lang="ru-RU" sz="1800" b="0" i="0" dirty="0" smtClean="0">
              <a:latin typeface="Times New Roman" pitchFamily="18" charset="0"/>
              <a:cs typeface="Times New Roman" pitchFamily="18" charset="0"/>
            </a:rPr>
            <a:t>, строками</a:t>
          </a:r>
          <a:br>
            <a:rPr lang="ru-RU" sz="1800" b="0" i="0" dirty="0" smtClean="0">
              <a:latin typeface="Times New Roman" pitchFamily="18" charset="0"/>
              <a:cs typeface="Times New Roman" pitchFamily="18" charset="0"/>
            </a:rPr>
          </a:br>
          <a:r>
            <a:rPr lang="ru-RU" sz="1800" b="0" i="0" dirty="0" smtClean="0">
              <a:latin typeface="Times New Roman" pitchFamily="18" charset="0"/>
              <a:cs typeface="Times New Roman" pitchFamily="18" charset="0"/>
            </a:rPr>
            <a:t>на </a:t>
          </a:r>
          <a:r>
            <a:rPr lang="ru-RU" sz="1800" b="0" i="0" dirty="0" err="1" smtClean="0">
              <a:latin typeface="Times New Roman" pitchFamily="18" charset="0"/>
              <a:cs typeface="Times New Roman" pitchFamily="18" charset="0"/>
            </a:rPr>
            <a:t>виконання</a:t>
          </a:r>
          <a:r>
            <a:rPr lang="ru-RU" sz="1800" b="0" i="0" dirty="0" smtClean="0">
              <a:latin typeface="Times New Roman" pitchFamily="18" charset="0"/>
              <a:cs typeface="Times New Roman" pitchFamily="18" charset="0"/>
            </a:rPr>
            <a:t> </a:t>
          </a:r>
          <a:r>
            <a:rPr lang="ru-RU" sz="1800" b="0" i="0" dirty="0" err="1" smtClean="0">
              <a:latin typeface="Times New Roman" pitchFamily="18" charset="0"/>
              <a:cs typeface="Times New Roman" pitchFamily="18" charset="0"/>
            </a:rPr>
            <a:t>процесуальних</a:t>
          </a:r>
          <a:r>
            <a:rPr lang="ru-RU" sz="1800" b="0" i="0" dirty="0" smtClean="0">
              <a:latin typeface="Times New Roman" pitchFamily="18" charset="0"/>
              <a:cs typeface="Times New Roman" pitchFamily="18" charset="0"/>
            </a:rPr>
            <a:t> </a:t>
          </a:r>
          <a:r>
            <a:rPr lang="ru-RU" sz="1800" b="0" i="0" dirty="0" err="1" smtClean="0">
              <a:latin typeface="Times New Roman" pitchFamily="18" charset="0"/>
              <a:cs typeface="Times New Roman" pitchFamily="18" charset="0"/>
            </a:rPr>
            <a:t>дій</a:t>
          </a:r>
          <a:r>
            <a:rPr lang="ru-RU" sz="1800" b="0" i="0" dirty="0" smtClean="0">
              <a:latin typeface="Times New Roman" pitchFamily="18" charset="0"/>
              <a:cs typeface="Times New Roman" pitchFamily="18" charset="0"/>
            </a:rPr>
            <a:t>, </a:t>
          </a:r>
          <a:r>
            <a:rPr lang="ru-RU" sz="1800" b="0" i="0" dirty="0" err="1" smtClean="0">
              <a:latin typeface="Times New Roman" pitchFamily="18" charset="0"/>
              <a:cs typeface="Times New Roman" pitchFamily="18" charset="0"/>
            </a:rPr>
            <a:t>тощо</a:t>
          </a:r>
          <a:r>
            <a:rPr lang="ru-RU" sz="1800" b="0" i="0" dirty="0" smtClean="0">
              <a:latin typeface="Times New Roman" pitchFamily="18" charset="0"/>
              <a:cs typeface="Times New Roman" pitchFamily="18" charset="0"/>
            </a:rPr>
            <a:t>.</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endParaRPr lang="ru-RU" sz="1800" dirty="0">
            <a:latin typeface="Times New Roman" pitchFamily="18" charset="0"/>
            <a:cs typeface="Times New Roman" pitchFamily="18" charset="0"/>
          </a:endParaRPr>
        </a:p>
      </dgm:t>
    </dgm:pt>
    <dgm:pt modelId="{A142C89B-2FF2-4354-A15D-F6BB6C71BA5D}" type="parTrans" cxnId="{802AC0F5-4342-4D1C-94FC-FF2A938564CA}">
      <dgm:prSet/>
      <dgm:spPr/>
      <dgm:t>
        <a:bodyPr/>
        <a:lstStyle/>
        <a:p>
          <a:endParaRPr lang="ru-RU"/>
        </a:p>
      </dgm:t>
    </dgm:pt>
    <dgm:pt modelId="{125453DE-F60C-4338-B99A-139CBE8FD839}" type="sibTrans" cxnId="{802AC0F5-4342-4D1C-94FC-FF2A938564CA}">
      <dgm:prSet/>
      <dgm:spPr/>
      <dgm:t>
        <a:bodyPr/>
        <a:lstStyle/>
        <a:p>
          <a:endParaRPr lang="ru-RU"/>
        </a:p>
      </dgm:t>
    </dgm:pt>
    <dgm:pt modelId="{001AF93B-DF88-4190-8C1D-BD074EB2E878}">
      <dgm:prSet phldrT="[Текст]" custT="1"/>
      <dgm:spPr/>
      <dgm:t>
        <a:bodyPr/>
        <a:lstStyle/>
        <a:p>
          <a:r>
            <a:rPr lang="uk-UA" sz="2000" dirty="0" smtClean="0">
              <a:latin typeface="Times New Roman" pitchFamily="18" charset="0"/>
              <a:cs typeface="Times New Roman" pitchFamily="18" charset="0"/>
            </a:rPr>
            <a:t>Неможливості процесуального сумісництва</a:t>
          </a:r>
          <a:endParaRPr lang="ru-RU" sz="2000" dirty="0">
            <a:latin typeface="Times New Roman" pitchFamily="18" charset="0"/>
            <a:cs typeface="Times New Roman" pitchFamily="18" charset="0"/>
          </a:endParaRPr>
        </a:p>
      </dgm:t>
    </dgm:pt>
    <dgm:pt modelId="{68105B4A-3E01-43D7-90AE-57FA7CACECC8}" type="parTrans" cxnId="{C9879D12-485B-4160-B890-739AF3CA71FF}">
      <dgm:prSet/>
      <dgm:spPr/>
      <dgm:t>
        <a:bodyPr/>
        <a:lstStyle/>
        <a:p>
          <a:endParaRPr lang="ru-RU"/>
        </a:p>
      </dgm:t>
    </dgm:pt>
    <dgm:pt modelId="{25477559-102C-4018-9AC4-71CA7927B5F8}" type="sibTrans" cxnId="{C9879D12-485B-4160-B890-739AF3CA71FF}">
      <dgm:prSet/>
      <dgm:spPr/>
      <dgm:t>
        <a:bodyPr/>
        <a:lstStyle/>
        <a:p>
          <a:endParaRPr lang="ru-RU"/>
        </a:p>
      </dgm:t>
    </dgm:pt>
    <dgm:pt modelId="{8FD2F54F-0BB5-4813-BBF9-22B4CDB10833}">
      <dgm:prSet custT="1"/>
      <dgm:spPr/>
      <dgm:t>
        <a:bodyPr/>
        <a:lstStyle/>
        <a:p>
          <a:r>
            <a:rPr lang="ru-RU" sz="1800" b="0" i="0" dirty="0" smtClean="0">
              <a:latin typeface="Times New Roman" pitchFamily="18" charset="0"/>
              <a:cs typeface="Times New Roman" pitchFamily="18" charset="0"/>
            </a:rPr>
            <a:t>не </a:t>
          </a:r>
          <a:r>
            <a:rPr lang="ru-RU" sz="1800" b="0" i="0" dirty="0" err="1" smtClean="0">
              <a:latin typeface="Times New Roman" pitchFamily="18" charset="0"/>
              <a:cs typeface="Times New Roman" pitchFamily="18" charset="0"/>
            </a:rPr>
            <a:t>допускає</a:t>
          </a:r>
          <a:r>
            <a:rPr lang="ru-RU" sz="1800" b="0" i="0" dirty="0" smtClean="0">
              <a:latin typeface="Times New Roman" pitchFamily="18" charset="0"/>
              <a:cs typeface="Times New Roman" pitchFamily="18" charset="0"/>
            </a:rPr>
            <a:t> </a:t>
          </a:r>
          <a:r>
            <a:rPr lang="ru-RU" sz="1800" b="0" i="0" dirty="0" err="1" smtClean="0">
              <a:latin typeface="Times New Roman" pitchFamily="18" charset="0"/>
              <a:cs typeface="Times New Roman" pitchFamily="18" charset="0"/>
            </a:rPr>
            <a:t>можливості</a:t>
          </a:r>
          <a:r>
            <a:rPr lang="ru-RU" sz="1800" b="0" i="0" dirty="0" smtClean="0">
              <a:latin typeface="Times New Roman" pitchFamily="18" charset="0"/>
              <a:cs typeface="Times New Roman" pitchFamily="18" charset="0"/>
            </a:rPr>
            <a:t> </a:t>
          </a:r>
          <a:r>
            <a:rPr lang="ru-RU" sz="1800" b="0" i="0" dirty="0" err="1" smtClean="0">
              <a:latin typeface="Times New Roman" pitchFamily="18" charset="0"/>
              <a:cs typeface="Times New Roman" pitchFamily="18" charset="0"/>
            </a:rPr>
            <a:t>суб’єкта</a:t>
          </a:r>
          <a:r>
            <a:rPr lang="ru-RU" sz="1800" b="0" i="0" dirty="0" smtClean="0">
              <a:latin typeface="Times New Roman" pitchFamily="18" charset="0"/>
              <a:cs typeface="Times New Roman" pitchFamily="18" charset="0"/>
            </a:rPr>
            <a:t/>
          </a:r>
          <a:br>
            <a:rPr lang="ru-RU" sz="1800" b="0" i="0" dirty="0" smtClean="0">
              <a:latin typeface="Times New Roman" pitchFamily="18" charset="0"/>
              <a:cs typeface="Times New Roman" pitchFamily="18" charset="0"/>
            </a:rPr>
          </a:br>
          <a:r>
            <a:rPr lang="ru-RU" sz="1800" b="0" i="0" dirty="0" err="1" smtClean="0">
              <a:latin typeface="Times New Roman" pitchFamily="18" charset="0"/>
              <a:cs typeface="Times New Roman" pitchFamily="18" charset="0"/>
            </a:rPr>
            <a:t>цивільних</a:t>
          </a:r>
          <a:r>
            <a:rPr lang="ru-RU" sz="1800" b="0" i="0" dirty="0" smtClean="0">
              <a:latin typeface="Times New Roman" pitchFamily="18" charset="0"/>
              <a:cs typeface="Times New Roman" pitchFamily="18" charset="0"/>
            </a:rPr>
            <a:t> </a:t>
          </a:r>
          <a:r>
            <a:rPr lang="ru-RU" sz="1800" b="0" i="0" dirty="0" err="1" smtClean="0">
              <a:latin typeface="Times New Roman" pitchFamily="18" charset="0"/>
              <a:cs typeface="Times New Roman" pitchFamily="18" charset="0"/>
            </a:rPr>
            <a:t>процесуальних</a:t>
          </a:r>
          <a:r>
            <a:rPr lang="ru-RU" sz="1800" b="0" i="0" dirty="0" smtClean="0">
              <a:latin typeface="Times New Roman" pitchFamily="18" charset="0"/>
              <a:cs typeface="Times New Roman" pitchFamily="18" charset="0"/>
            </a:rPr>
            <a:t> </a:t>
          </a:r>
          <a:r>
            <a:rPr lang="ru-RU" sz="1800" b="0" i="0" dirty="0" err="1" smtClean="0">
              <a:latin typeface="Times New Roman" pitchFamily="18" charset="0"/>
              <a:cs typeface="Times New Roman" pitchFamily="18" charset="0"/>
            </a:rPr>
            <a:t>правовідносин</a:t>
          </a:r>
          <a:r>
            <a:rPr lang="ru-RU" sz="1800" b="0" i="0" dirty="0" smtClean="0">
              <a:latin typeface="Times New Roman" pitchFamily="18" charset="0"/>
              <a:cs typeface="Times New Roman" pitchFamily="18" charset="0"/>
            </a:rPr>
            <a:t> в </a:t>
          </a:r>
          <a:r>
            <a:rPr lang="ru-RU" sz="1800" b="0" i="0" dirty="0" err="1" smtClean="0">
              <a:latin typeface="Times New Roman" pitchFamily="18" charset="0"/>
              <a:cs typeface="Times New Roman" pitchFamily="18" charset="0"/>
            </a:rPr>
            <a:t>одній</a:t>
          </a:r>
          <a:r>
            <a:rPr lang="ru-RU" sz="1800" b="0" i="0" dirty="0" smtClean="0">
              <a:latin typeface="Times New Roman" pitchFamily="18" charset="0"/>
              <a:cs typeface="Times New Roman" pitchFamily="18" charset="0"/>
            </a:rPr>
            <a:t> </a:t>
          </a:r>
          <a:r>
            <a:rPr lang="ru-RU" sz="1800" b="0" i="0" dirty="0" err="1" smtClean="0">
              <a:latin typeface="Times New Roman" pitchFamily="18" charset="0"/>
              <a:cs typeface="Times New Roman" pitchFamily="18" charset="0"/>
            </a:rPr>
            <a:t>і</a:t>
          </a:r>
          <a:r>
            <a:rPr lang="ru-RU" sz="1800" b="0" i="0" dirty="0" smtClean="0">
              <a:latin typeface="Times New Roman" pitchFamily="18" charset="0"/>
              <a:cs typeface="Times New Roman" pitchFamily="18" charset="0"/>
            </a:rPr>
            <a:t> </a:t>
          </a:r>
          <a:r>
            <a:rPr lang="ru-RU" sz="1800" b="0" i="0" dirty="0" err="1" smtClean="0">
              <a:latin typeface="Times New Roman" pitchFamily="18" charset="0"/>
              <a:cs typeface="Times New Roman" pitchFamily="18" charset="0"/>
            </a:rPr>
            <a:t>тій</a:t>
          </a:r>
          <a:r>
            <a:rPr lang="ru-RU" sz="1800" b="0" i="0" dirty="0" smtClean="0">
              <a:latin typeface="Times New Roman" pitchFamily="18" charset="0"/>
              <a:cs typeface="Times New Roman" pitchFamily="18" charset="0"/>
            </a:rPr>
            <a:t> же </a:t>
          </a:r>
          <a:r>
            <a:rPr lang="ru-RU" sz="1800" b="0" i="0" dirty="0" err="1" smtClean="0">
              <a:latin typeface="Times New Roman" pitchFamily="18" charset="0"/>
              <a:cs typeface="Times New Roman" pitchFamily="18" charset="0"/>
            </a:rPr>
            <a:t>справі</a:t>
          </a:r>
          <a:r>
            <a:rPr lang="ru-RU" sz="1800" b="0" i="0" dirty="0" smtClean="0">
              <a:latin typeface="Times New Roman" pitchFamily="18" charset="0"/>
              <a:cs typeface="Times New Roman" pitchFamily="18" charset="0"/>
            </a:rPr>
            <a:t/>
          </a:r>
          <a:br>
            <a:rPr lang="ru-RU" sz="1800" b="0" i="0" dirty="0" smtClean="0">
              <a:latin typeface="Times New Roman" pitchFamily="18" charset="0"/>
              <a:cs typeface="Times New Roman" pitchFamily="18" charset="0"/>
            </a:rPr>
          </a:br>
          <a:r>
            <a:rPr lang="ru-RU" sz="1800" b="0" i="0" dirty="0" err="1" smtClean="0">
              <a:latin typeface="Times New Roman" pitchFamily="18" charset="0"/>
              <a:cs typeface="Times New Roman" pitchFamily="18" charset="0"/>
            </a:rPr>
            <a:t>перебувати</a:t>
          </a:r>
          <a:r>
            <a:rPr lang="ru-RU" sz="1800" b="0" i="0" dirty="0" smtClean="0">
              <a:latin typeface="Times New Roman" pitchFamily="18" charset="0"/>
              <a:cs typeface="Times New Roman" pitchFamily="18" charset="0"/>
            </a:rPr>
            <a:t> </a:t>
          </a:r>
          <a:r>
            <a:rPr lang="ru-RU" sz="1800" b="0" i="0" dirty="0" err="1" smtClean="0">
              <a:latin typeface="Times New Roman" pitchFamily="18" charset="0"/>
              <a:cs typeface="Times New Roman" pitchFamily="18" charset="0"/>
            </a:rPr>
            <a:t>більше</a:t>
          </a:r>
          <a:r>
            <a:rPr lang="ru-RU" sz="1800" b="0" i="0" dirty="0" smtClean="0">
              <a:latin typeface="Times New Roman" pitchFamily="18" charset="0"/>
              <a:cs typeface="Times New Roman" pitchFamily="18" charset="0"/>
            </a:rPr>
            <a:t> як в одному </a:t>
          </a:r>
          <a:r>
            <a:rPr lang="ru-RU" sz="1800" b="0" i="0" dirty="0" err="1" smtClean="0">
              <a:latin typeface="Times New Roman" pitchFamily="18" charset="0"/>
              <a:cs typeface="Times New Roman" pitchFamily="18" charset="0"/>
            </a:rPr>
            <a:t>процесуальному</a:t>
          </a:r>
          <a:r>
            <a:rPr lang="ru-RU" sz="1800" b="0" i="0" dirty="0" smtClean="0">
              <a:latin typeface="Times New Roman" pitchFamily="18" charset="0"/>
              <a:cs typeface="Times New Roman" pitchFamily="18" charset="0"/>
            </a:rPr>
            <a:t> </a:t>
          </a:r>
          <a:r>
            <a:rPr lang="ru-RU" sz="1800" b="0" i="0" dirty="0" err="1" smtClean="0">
              <a:latin typeface="Times New Roman" pitchFamily="18" charset="0"/>
              <a:cs typeface="Times New Roman" pitchFamily="18" charset="0"/>
            </a:rPr>
            <a:t>становищі</a:t>
          </a:r>
          <a:r>
            <a:rPr lang="ru-RU" sz="1600" dirty="0" smtClean="0"/>
            <a:t/>
          </a:r>
          <a:br>
            <a:rPr lang="ru-RU" sz="1600" dirty="0" smtClean="0"/>
          </a:br>
          <a:endParaRPr lang="ru-RU" sz="1600" dirty="0"/>
        </a:p>
      </dgm:t>
    </dgm:pt>
    <dgm:pt modelId="{D8A10D4C-E4A0-45D5-96AB-9EA5F5CAD662}" type="parTrans" cxnId="{76B2B05B-6484-4F4F-9A41-A375128BC588}">
      <dgm:prSet/>
      <dgm:spPr/>
      <dgm:t>
        <a:bodyPr/>
        <a:lstStyle/>
        <a:p>
          <a:endParaRPr lang="ru-RU"/>
        </a:p>
      </dgm:t>
    </dgm:pt>
    <dgm:pt modelId="{EB6ADDE0-7B26-4532-A2B0-203B7F2CA7C4}" type="sibTrans" cxnId="{76B2B05B-6484-4F4F-9A41-A375128BC588}">
      <dgm:prSet/>
      <dgm:spPr/>
      <dgm:t>
        <a:bodyPr/>
        <a:lstStyle/>
        <a:p>
          <a:endParaRPr lang="ru-RU"/>
        </a:p>
      </dgm:t>
    </dgm:pt>
    <dgm:pt modelId="{B4CB011F-3680-477B-8E73-423B5A42F739}" type="pres">
      <dgm:prSet presAssocID="{2D448CFA-E98E-4456-80BD-C1DB7BE1D71F}" presName="Name0" presStyleCnt="0">
        <dgm:presLayoutVars>
          <dgm:dir/>
          <dgm:animLvl val="lvl"/>
          <dgm:resizeHandles val="exact"/>
        </dgm:presLayoutVars>
      </dgm:prSet>
      <dgm:spPr/>
    </dgm:pt>
    <dgm:pt modelId="{8B4375FF-5D35-4CFA-8B3E-AE9A30515A2D}" type="pres">
      <dgm:prSet presAssocID="{EE1298AF-6FF4-4A40-ADA7-2A953F175341}" presName="vertFlow" presStyleCnt="0"/>
      <dgm:spPr/>
    </dgm:pt>
    <dgm:pt modelId="{B6A92FB6-2BA5-48CA-8CBC-90C59DBC9932}" type="pres">
      <dgm:prSet presAssocID="{EE1298AF-6FF4-4A40-ADA7-2A953F175341}" presName="header" presStyleLbl="node1" presStyleIdx="0" presStyleCnt="2"/>
      <dgm:spPr/>
      <dgm:t>
        <a:bodyPr/>
        <a:lstStyle/>
        <a:p>
          <a:endParaRPr lang="ru-RU"/>
        </a:p>
      </dgm:t>
    </dgm:pt>
    <dgm:pt modelId="{0790C5E1-1A0A-4286-8EB1-8ED9DF87A747}" type="pres">
      <dgm:prSet presAssocID="{A142C89B-2FF2-4354-A15D-F6BB6C71BA5D}" presName="parTrans" presStyleLbl="sibTrans2D1" presStyleIdx="0" presStyleCnt="2"/>
      <dgm:spPr/>
    </dgm:pt>
    <dgm:pt modelId="{E9A6449B-5BED-4981-82FB-7F75189806E9}" type="pres">
      <dgm:prSet presAssocID="{1624C6B7-5247-4C95-8033-DC2D3F507CF1}" presName="child" presStyleLbl="alignAccFollowNode1" presStyleIdx="0" presStyleCnt="2" custScaleY="196949">
        <dgm:presLayoutVars>
          <dgm:chMax val="0"/>
          <dgm:bulletEnabled val="1"/>
        </dgm:presLayoutVars>
      </dgm:prSet>
      <dgm:spPr/>
      <dgm:t>
        <a:bodyPr/>
        <a:lstStyle/>
        <a:p>
          <a:endParaRPr lang="ru-RU"/>
        </a:p>
      </dgm:t>
    </dgm:pt>
    <dgm:pt modelId="{FA78A6F6-E9C2-46CC-B1B7-B7E708F73BD6}" type="pres">
      <dgm:prSet presAssocID="{EE1298AF-6FF4-4A40-ADA7-2A953F175341}" presName="hSp" presStyleCnt="0"/>
      <dgm:spPr/>
    </dgm:pt>
    <dgm:pt modelId="{415C6099-193F-4834-B76E-D9E6C0804E1A}" type="pres">
      <dgm:prSet presAssocID="{001AF93B-DF88-4190-8C1D-BD074EB2E878}" presName="vertFlow" presStyleCnt="0"/>
      <dgm:spPr/>
    </dgm:pt>
    <dgm:pt modelId="{65F14522-2BA5-4B46-B799-62067D839EBD}" type="pres">
      <dgm:prSet presAssocID="{001AF93B-DF88-4190-8C1D-BD074EB2E878}" presName="header" presStyleLbl="node1" presStyleIdx="1" presStyleCnt="2"/>
      <dgm:spPr/>
      <dgm:t>
        <a:bodyPr/>
        <a:lstStyle/>
        <a:p>
          <a:endParaRPr lang="ru-RU"/>
        </a:p>
      </dgm:t>
    </dgm:pt>
    <dgm:pt modelId="{6C01A624-2C7B-421C-AFE6-7FB238D38FDD}" type="pres">
      <dgm:prSet presAssocID="{D8A10D4C-E4A0-45D5-96AB-9EA5F5CAD662}" presName="parTrans" presStyleLbl="sibTrans2D1" presStyleIdx="1" presStyleCnt="2"/>
      <dgm:spPr/>
    </dgm:pt>
    <dgm:pt modelId="{41EE5046-9DEC-4218-BFF1-C0C276B97128}" type="pres">
      <dgm:prSet presAssocID="{8FD2F54F-0BB5-4813-BBF9-22B4CDB10833}" presName="child" presStyleLbl="alignAccFollowNode1" presStyleIdx="1" presStyleCnt="2" custScaleY="196949">
        <dgm:presLayoutVars>
          <dgm:chMax val="0"/>
          <dgm:bulletEnabled val="1"/>
        </dgm:presLayoutVars>
      </dgm:prSet>
      <dgm:spPr/>
      <dgm:t>
        <a:bodyPr/>
        <a:lstStyle/>
        <a:p>
          <a:endParaRPr lang="ru-RU"/>
        </a:p>
      </dgm:t>
    </dgm:pt>
  </dgm:ptLst>
  <dgm:cxnLst>
    <dgm:cxn modelId="{A5A675F6-46D7-482D-AE8B-1E9EDF8B0654}" type="presOf" srcId="{D8A10D4C-E4A0-45D5-96AB-9EA5F5CAD662}" destId="{6C01A624-2C7B-421C-AFE6-7FB238D38FDD}" srcOrd="0" destOrd="0" presId="urn:microsoft.com/office/officeart/2005/8/layout/lProcess1"/>
    <dgm:cxn modelId="{92B2EC6E-7275-4689-A805-14E9DC86E99B}" type="presOf" srcId="{8FD2F54F-0BB5-4813-BBF9-22B4CDB10833}" destId="{41EE5046-9DEC-4218-BFF1-C0C276B97128}" srcOrd="0" destOrd="0" presId="urn:microsoft.com/office/officeart/2005/8/layout/lProcess1"/>
    <dgm:cxn modelId="{1ABD10B8-E7CA-48EE-9550-7027137C80E7}" type="presOf" srcId="{A142C89B-2FF2-4354-A15D-F6BB6C71BA5D}" destId="{0790C5E1-1A0A-4286-8EB1-8ED9DF87A747}" srcOrd="0" destOrd="0" presId="urn:microsoft.com/office/officeart/2005/8/layout/lProcess1"/>
    <dgm:cxn modelId="{3D1879F9-1915-4ABD-8799-E26A107827DB}" type="presOf" srcId="{1624C6B7-5247-4C95-8033-DC2D3F507CF1}" destId="{E9A6449B-5BED-4981-82FB-7F75189806E9}" srcOrd="0" destOrd="0" presId="urn:microsoft.com/office/officeart/2005/8/layout/lProcess1"/>
    <dgm:cxn modelId="{B1C4C580-E356-4AED-BEE7-CC35B3D92E0C}" type="presOf" srcId="{001AF93B-DF88-4190-8C1D-BD074EB2E878}" destId="{65F14522-2BA5-4B46-B799-62067D839EBD}" srcOrd="0" destOrd="0" presId="urn:microsoft.com/office/officeart/2005/8/layout/lProcess1"/>
    <dgm:cxn modelId="{C9879D12-485B-4160-B890-739AF3CA71FF}" srcId="{2D448CFA-E98E-4456-80BD-C1DB7BE1D71F}" destId="{001AF93B-DF88-4190-8C1D-BD074EB2E878}" srcOrd="1" destOrd="0" parTransId="{68105B4A-3E01-43D7-90AE-57FA7CACECC8}" sibTransId="{25477559-102C-4018-9AC4-71CA7927B5F8}"/>
    <dgm:cxn modelId="{76B2B05B-6484-4F4F-9A41-A375128BC588}" srcId="{001AF93B-DF88-4190-8C1D-BD074EB2E878}" destId="{8FD2F54F-0BB5-4813-BBF9-22B4CDB10833}" srcOrd="0" destOrd="0" parTransId="{D8A10D4C-E4A0-45D5-96AB-9EA5F5CAD662}" sibTransId="{EB6ADDE0-7B26-4532-A2B0-203B7F2CA7C4}"/>
    <dgm:cxn modelId="{12BBD8F4-C68B-4577-B31A-8449E6DBF0E2}" type="presOf" srcId="{EE1298AF-6FF4-4A40-ADA7-2A953F175341}" destId="{B6A92FB6-2BA5-48CA-8CBC-90C59DBC9932}" srcOrd="0" destOrd="0" presId="urn:microsoft.com/office/officeart/2005/8/layout/lProcess1"/>
    <dgm:cxn modelId="{802AC0F5-4342-4D1C-94FC-FF2A938564CA}" srcId="{EE1298AF-6FF4-4A40-ADA7-2A953F175341}" destId="{1624C6B7-5247-4C95-8033-DC2D3F507CF1}" srcOrd="0" destOrd="0" parTransId="{A142C89B-2FF2-4354-A15D-F6BB6C71BA5D}" sibTransId="{125453DE-F60C-4338-B99A-139CBE8FD839}"/>
    <dgm:cxn modelId="{82B3DFF1-A5CA-49BF-BEE7-CC974EDA23BB}" type="presOf" srcId="{2D448CFA-E98E-4456-80BD-C1DB7BE1D71F}" destId="{B4CB011F-3680-477B-8E73-423B5A42F739}" srcOrd="0" destOrd="0" presId="urn:microsoft.com/office/officeart/2005/8/layout/lProcess1"/>
    <dgm:cxn modelId="{FDA54A91-EF28-40B1-85C8-2A00A8B4DCAA}" srcId="{2D448CFA-E98E-4456-80BD-C1DB7BE1D71F}" destId="{EE1298AF-6FF4-4A40-ADA7-2A953F175341}" srcOrd="0" destOrd="0" parTransId="{0EE55153-A270-4A4D-B8D8-010D1977224E}" sibTransId="{A03FE7B3-005C-47A0-8F3C-A26DA04077B8}"/>
    <dgm:cxn modelId="{101016C0-E132-40FB-B042-2141021B1971}" type="presParOf" srcId="{B4CB011F-3680-477B-8E73-423B5A42F739}" destId="{8B4375FF-5D35-4CFA-8B3E-AE9A30515A2D}" srcOrd="0" destOrd="0" presId="urn:microsoft.com/office/officeart/2005/8/layout/lProcess1"/>
    <dgm:cxn modelId="{E5D65FD4-9F33-4314-B0AD-0056EA366B25}" type="presParOf" srcId="{8B4375FF-5D35-4CFA-8B3E-AE9A30515A2D}" destId="{B6A92FB6-2BA5-48CA-8CBC-90C59DBC9932}" srcOrd="0" destOrd="0" presId="urn:microsoft.com/office/officeart/2005/8/layout/lProcess1"/>
    <dgm:cxn modelId="{AB9CE846-8782-4D63-B873-14EF6CFFCB06}" type="presParOf" srcId="{8B4375FF-5D35-4CFA-8B3E-AE9A30515A2D}" destId="{0790C5E1-1A0A-4286-8EB1-8ED9DF87A747}" srcOrd="1" destOrd="0" presId="urn:microsoft.com/office/officeart/2005/8/layout/lProcess1"/>
    <dgm:cxn modelId="{626CE021-96F8-477A-A3C7-3BF59F0761A8}" type="presParOf" srcId="{8B4375FF-5D35-4CFA-8B3E-AE9A30515A2D}" destId="{E9A6449B-5BED-4981-82FB-7F75189806E9}" srcOrd="2" destOrd="0" presId="urn:microsoft.com/office/officeart/2005/8/layout/lProcess1"/>
    <dgm:cxn modelId="{9797C4CE-4C15-4617-87B5-8085C202BAF5}" type="presParOf" srcId="{B4CB011F-3680-477B-8E73-423B5A42F739}" destId="{FA78A6F6-E9C2-46CC-B1B7-B7E708F73BD6}" srcOrd="1" destOrd="0" presId="urn:microsoft.com/office/officeart/2005/8/layout/lProcess1"/>
    <dgm:cxn modelId="{5421041E-85D4-4378-93B5-5EB7D1CA72CA}" type="presParOf" srcId="{B4CB011F-3680-477B-8E73-423B5A42F739}" destId="{415C6099-193F-4834-B76E-D9E6C0804E1A}" srcOrd="2" destOrd="0" presId="urn:microsoft.com/office/officeart/2005/8/layout/lProcess1"/>
    <dgm:cxn modelId="{0580ACBC-9DA8-470E-83A5-D975D0B3BA59}" type="presParOf" srcId="{415C6099-193F-4834-B76E-D9E6C0804E1A}" destId="{65F14522-2BA5-4B46-B799-62067D839EBD}" srcOrd="0" destOrd="0" presId="urn:microsoft.com/office/officeart/2005/8/layout/lProcess1"/>
    <dgm:cxn modelId="{9F94FC99-6379-447E-8420-18ECC4D39299}" type="presParOf" srcId="{415C6099-193F-4834-B76E-D9E6C0804E1A}" destId="{6C01A624-2C7B-421C-AFE6-7FB238D38FDD}" srcOrd="1" destOrd="0" presId="urn:microsoft.com/office/officeart/2005/8/layout/lProcess1"/>
    <dgm:cxn modelId="{1C62B6C7-4685-4429-B1C1-CB6D32FDC5C6}" type="presParOf" srcId="{415C6099-193F-4834-B76E-D9E6C0804E1A}" destId="{41EE5046-9DEC-4218-BFF1-C0C276B97128}" srcOrd="2" destOrd="0" presId="urn:microsoft.com/office/officeart/2005/8/layout/l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F7E7027-3B94-4280-A9C3-55A87E7A53A0}" type="doc">
      <dgm:prSet loTypeId="urn:microsoft.com/office/officeart/2005/8/layout/venn1" loCatId="relationship" qsTypeId="urn:microsoft.com/office/officeart/2005/8/quickstyle/3d1" qsCatId="3D" csTypeId="urn:microsoft.com/office/officeart/2005/8/colors/accent2_4" csCatId="accent2"/>
      <dgm:spPr/>
      <dgm:t>
        <a:bodyPr/>
        <a:lstStyle/>
        <a:p>
          <a:endParaRPr lang="ru-RU"/>
        </a:p>
      </dgm:t>
    </dgm:pt>
    <dgm:pt modelId="{9511874E-01BA-4A04-B49E-AADCBAAECAA0}">
      <dgm:prSet/>
      <dgm:spPr/>
      <dgm:t>
        <a:bodyPr/>
        <a:lstStyle/>
        <a:p>
          <a:pPr rtl="0"/>
          <a:r>
            <a:rPr lang="uk-UA" dirty="0" smtClean="0">
              <a:latin typeface="Times New Roman" pitchFamily="18" charset="0"/>
              <a:cs typeface="Times New Roman" pitchFamily="18" charset="0"/>
            </a:rPr>
            <a:t>Це зведення їх у групи згідно з </a:t>
          </a:r>
          <a:r>
            <a:rPr lang="uk-UA" dirty="0" err="1" smtClean="0">
              <a:latin typeface="Times New Roman" pitchFamily="18" charset="0"/>
              <a:cs typeface="Times New Roman" pitchFamily="18" charset="0"/>
            </a:rPr>
            <a:t>вибраим</a:t>
          </a:r>
          <a:r>
            <a:rPr lang="uk-UA" dirty="0" smtClean="0">
              <a:latin typeface="Times New Roman" pitchFamily="18" charset="0"/>
              <a:cs typeface="Times New Roman" pitchFamily="18" charset="0"/>
            </a:rPr>
            <a:t> критерієм, підставою.</a:t>
          </a:r>
          <a:endParaRPr lang="ru-RU" dirty="0">
            <a:latin typeface="Times New Roman" pitchFamily="18" charset="0"/>
            <a:cs typeface="Times New Roman" pitchFamily="18" charset="0"/>
          </a:endParaRPr>
        </a:p>
      </dgm:t>
    </dgm:pt>
    <dgm:pt modelId="{39C151B7-D00F-4771-AF0C-408AB4102611}" type="parTrans" cxnId="{64B60323-D65D-48CF-BC48-5F273EA66223}">
      <dgm:prSet/>
      <dgm:spPr/>
      <dgm:t>
        <a:bodyPr/>
        <a:lstStyle/>
        <a:p>
          <a:endParaRPr lang="ru-RU"/>
        </a:p>
      </dgm:t>
    </dgm:pt>
    <dgm:pt modelId="{5C122494-1A3A-4D8D-8C77-EAFF73591BD8}" type="sibTrans" cxnId="{64B60323-D65D-48CF-BC48-5F273EA66223}">
      <dgm:prSet/>
      <dgm:spPr/>
      <dgm:t>
        <a:bodyPr/>
        <a:lstStyle/>
        <a:p>
          <a:endParaRPr lang="ru-RU"/>
        </a:p>
      </dgm:t>
    </dgm:pt>
    <dgm:pt modelId="{620C724A-FFD2-4F0C-8BA2-9BF72AB96C5F}" type="pres">
      <dgm:prSet presAssocID="{DF7E7027-3B94-4280-A9C3-55A87E7A53A0}" presName="compositeShape" presStyleCnt="0">
        <dgm:presLayoutVars>
          <dgm:chMax val="7"/>
          <dgm:dir/>
          <dgm:resizeHandles val="exact"/>
        </dgm:presLayoutVars>
      </dgm:prSet>
      <dgm:spPr/>
    </dgm:pt>
    <dgm:pt modelId="{2B3722A0-9774-4106-8D9F-585B6DCCB102}" type="pres">
      <dgm:prSet presAssocID="{9511874E-01BA-4A04-B49E-AADCBAAECAA0}" presName="circ1TxSh" presStyleLbl="vennNode1" presStyleIdx="0" presStyleCnt="1"/>
      <dgm:spPr/>
    </dgm:pt>
  </dgm:ptLst>
  <dgm:cxnLst>
    <dgm:cxn modelId="{64B60323-D65D-48CF-BC48-5F273EA66223}" srcId="{DF7E7027-3B94-4280-A9C3-55A87E7A53A0}" destId="{9511874E-01BA-4A04-B49E-AADCBAAECAA0}" srcOrd="0" destOrd="0" parTransId="{39C151B7-D00F-4771-AF0C-408AB4102611}" sibTransId="{5C122494-1A3A-4D8D-8C77-EAFF73591BD8}"/>
    <dgm:cxn modelId="{A99BCB4E-8591-4D19-8D4E-DD8C08923C78}" type="presOf" srcId="{DF7E7027-3B94-4280-A9C3-55A87E7A53A0}" destId="{620C724A-FFD2-4F0C-8BA2-9BF72AB96C5F}" srcOrd="0" destOrd="0" presId="urn:microsoft.com/office/officeart/2005/8/layout/venn1"/>
    <dgm:cxn modelId="{73330A6A-E78D-4D7D-BB4E-06F7027DA531}" type="presOf" srcId="{9511874E-01BA-4A04-B49E-AADCBAAECAA0}" destId="{2B3722A0-9774-4106-8D9F-585B6DCCB102}" srcOrd="0" destOrd="0" presId="urn:microsoft.com/office/officeart/2005/8/layout/venn1"/>
    <dgm:cxn modelId="{3B46497B-E4B6-44DC-BCD8-26D75DE2869F}" type="presParOf" srcId="{620C724A-FFD2-4F0C-8BA2-9BF72AB96C5F}" destId="{2B3722A0-9774-4106-8D9F-585B6DCCB102}" srcOrd="0"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AB0FC78-F25B-4B93-94F8-3BAC7729F0E7}" type="doc">
      <dgm:prSet loTypeId="urn:microsoft.com/office/officeart/2005/8/layout/cycle4" loCatId="cycle" qsTypeId="urn:microsoft.com/office/officeart/2005/8/quickstyle/3d1" qsCatId="3D" csTypeId="urn:microsoft.com/office/officeart/2005/8/colors/accent2_5" csCatId="accent2" phldr="1"/>
      <dgm:spPr/>
      <dgm:t>
        <a:bodyPr/>
        <a:lstStyle/>
        <a:p>
          <a:endParaRPr lang="ru-RU"/>
        </a:p>
      </dgm:t>
    </dgm:pt>
    <dgm:pt modelId="{69B86210-87B0-4BD8-BC43-BA9656086FD7}">
      <dgm:prSet phldrT="[Текст]" custT="1"/>
      <dgm:spPr/>
      <dgm:t>
        <a:bodyPr/>
        <a:lstStyle/>
        <a:p>
          <a:r>
            <a:rPr lang="uk-UA" sz="1400" dirty="0" smtClean="0">
              <a:latin typeface="Times New Roman" pitchFamily="18" charset="0"/>
              <a:cs typeface="Times New Roman" pitchFamily="18" charset="0"/>
            </a:rPr>
            <a:t>За роллю в регулюванні процесуально-правового становища суб'єктів правовідносин</a:t>
          </a:r>
          <a:endParaRPr lang="ru-RU" sz="1400" dirty="0">
            <a:latin typeface="Times New Roman" pitchFamily="18" charset="0"/>
            <a:cs typeface="Times New Roman" pitchFamily="18" charset="0"/>
          </a:endParaRPr>
        </a:p>
      </dgm:t>
    </dgm:pt>
    <dgm:pt modelId="{6E1F36B2-D0FF-4C92-9B02-2774384E646C}" type="parTrans" cxnId="{CFD4915B-157D-4C99-95CA-8087B2B92B26}">
      <dgm:prSet/>
      <dgm:spPr/>
      <dgm:t>
        <a:bodyPr/>
        <a:lstStyle/>
        <a:p>
          <a:endParaRPr lang="ru-RU"/>
        </a:p>
      </dgm:t>
    </dgm:pt>
    <dgm:pt modelId="{5EA81246-8222-4C87-949C-CB545B504DAC}" type="sibTrans" cxnId="{CFD4915B-157D-4C99-95CA-8087B2B92B26}">
      <dgm:prSet/>
      <dgm:spPr/>
      <dgm:t>
        <a:bodyPr/>
        <a:lstStyle/>
        <a:p>
          <a:endParaRPr lang="ru-RU"/>
        </a:p>
      </dgm:t>
    </dgm:pt>
    <dgm:pt modelId="{457D6754-8C2F-40BA-9522-59E75B5F3468}">
      <dgm:prSet phldrT="[Текст]" custT="1"/>
      <dgm:spPr/>
      <dgm:t>
        <a:bodyPr/>
        <a:lstStyle/>
        <a:p>
          <a:r>
            <a:rPr lang="uk-UA" sz="1400" dirty="0" smtClean="0">
              <a:latin typeface="Times New Roman" pitchFamily="18" charset="0"/>
              <a:cs typeface="Times New Roman" pitchFamily="18" charset="0"/>
            </a:rPr>
            <a:t>Визначають процесуально-правову діяльність суду;</a:t>
          </a:r>
          <a:endParaRPr lang="ru-RU" sz="1400" dirty="0">
            <a:latin typeface="Times New Roman" pitchFamily="18" charset="0"/>
            <a:cs typeface="Times New Roman" pitchFamily="18" charset="0"/>
          </a:endParaRPr>
        </a:p>
      </dgm:t>
    </dgm:pt>
    <dgm:pt modelId="{3EE134B1-BAAC-4880-9E10-04FEA64A82F9}" type="parTrans" cxnId="{91ADBC0C-3A6D-47EA-92B2-781E28613B5F}">
      <dgm:prSet/>
      <dgm:spPr/>
      <dgm:t>
        <a:bodyPr/>
        <a:lstStyle/>
        <a:p>
          <a:endParaRPr lang="ru-RU"/>
        </a:p>
      </dgm:t>
    </dgm:pt>
    <dgm:pt modelId="{64382075-2452-45F7-A299-A61B101C23D4}" type="sibTrans" cxnId="{91ADBC0C-3A6D-47EA-92B2-781E28613B5F}">
      <dgm:prSet/>
      <dgm:spPr/>
      <dgm:t>
        <a:bodyPr/>
        <a:lstStyle/>
        <a:p>
          <a:endParaRPr lang="ru-RU"/>
        </a:p>
      </dgm:t>
    </dgm:pt>
    <dgm:pt modelId="{8ABEF079-BBAD-4AFC-A68A-65885AA3E3E8}">
      <dgm:prSet phldrT="[Текст]" custT="1"/>
      <dgm:spPr/>
      <dgm:t>
        <a:bodyPr/>
        <a:lstStyle/>
        <a:p>
          <a:r>
            <a:rPr lang="uk-UA" sz="1400" dirty="0" smtClean="0">
              <a:latin typeface="Times New Roman" pitchFamily="18" charset="0"/>
              <a:cs typeface="Times New Roman" pitchFamily="18" charset="0"/>
            </a:rPr>
            <a:t>За дією в системі права</a:t>
          </a:r>
          <a:endParaRPr lang="ru-RU" sz="1400" dirty="0">
            <a:latin typeface="Times New Roman" pitchFamily="18" charset="0"/>
            <a:cs typeface="Times New Roman" pitchFamily="18" charset="0"/>
          </a:endParaRPr>
        </a:p>
      </dgm:t>
    </dgm:pt>
    <dgm:pt modelId="{084313DC-78C1-4008-8440-131C28F3F976}" type="parTrans" cxnId="{84B2100D-E4B6-48C7-8618-3983A74DA9DF}">
      <dgm:prSet/>
      <dgm:spPr/>
      <dgm:t>
        <a:bodyPr/>
        <a:lstStyle/>
        <a:p>
          <a:endParaRPr lang="ru-RU"/>
        </a:p>
      </dgm:t>
    </dgm:pt>
    <dgm:pt modelId="{4636BAE6-1BDF-421E-940B-30915AAB1445}" type="sibTrans" cxnId="{84B2100D-E4B6-48C7-8618-3983A74DA9DF}">
      <dgm:prSet/>
      <dgm:spPr/>
      <dgm:t>
        <a:bodyPr/>
        <a:lstStyle/>
        <a:p>
          <a:endParaRPr lang="ru-RU"/>
        </a:p>
      </dgm:t>
    </dgm:pt>
    <dgm:pt modelId="{BBB00700-79E4-41A6-B4AF-9A88BEBCE90D}">
      <dgm:prSet phldrT="[Текст]" custT="1"/>
      <dgm:spPr/>
      <dgm:t>
        <a:bodyPr/>
        <a:lstStyle/>
        <a:p>
          <a:r>
            <a:rPr lang="uk-UA" sz="1400" dirty="0" smtClean="0">
              <a:latin typeface="Times New Roman" pitchFamily="18" charset="0"/>
              <a:cs typeface="Times New Roman" pitchFamily="18" charset="0"/>
            </a:rPr>
            <a:t>Загальні;</a:t>
          </a:r>
          <a:endParaRPr lang="ru-RU" sz="1400" dirty="0">
            <a:latin typeface="Times New Roman" pitchFamily="18" charset="0"/>
            <a:cs typeface="Times New Roman" pitchFamily="18" charset="0"/>
          </a:endParaRPr>
        </a:p>
      </dgm:t>
    </dgm:pt>
    <dgm:pt modelId="{2BF39005-9545-487E-8F77-18AFF1C81C83}" type="parTrans" cxnId="{367DE1DB-8075-454E-980D-FA25E299F12C}">
      <dgm:prSet/>
      <dgm:spPr/>
      <dgm:t>
        <a:bodyPr/>
        <a:lstStyle/>
        <a:p>
          <a:endParaRPr lang="ru-RU"/>
        </a:p>
      </dgm:t>
    </dgm:pt>
    <dgm:pt modelId="{7E9373FA-05AF-4B0A-AF41-790BBA66F9F3}" type="sibTrans" cxnId="{367DE1DB-8075-454E-980D-FA25E299F12C}">
      <dgm:prSet/>
      <dgm:spPr/>
      <dgm:t>
        <a:bodyPr/>
        <a:lstStyle/>
        <a:p>
          <a:endParaRPr lang="ru-RU"/>
        </a:p>
      </dgm:t>
    </dgm:pt>
    <dgm:pt modelId="{3120E225-589A-4063-9041-5E093D6EB6BA}">
      <dgm:prSet phldrT="[Текст]" custT="1"/>
      <dgm:spPr/>
      <dgm:t>
        <a:bodyPr/>
        <a:lstStyle/>
        <a:p>
          <a:r>
            <a:rPr lang="uk-UA" sz="1400" dirty="0" smtClean="0">
              <a:latin typeface="Times New Roman" pitchFamily="18" charset="0"/>
              <a:cs typeface="Times New Roman" pitchFamily="18" charset="0"/>
            </a:rPr>
            <a:t>За формою нормативного закріплення</a:t>
          </a:r>
          <a:endParaRPr lang="ru-RU" sz="1400" dirty="0">
            <a:latin typeface="Times New Roman" pitchFamily="18" charset="0"/>
            <a:cs typeface="Times New Roman" pitchFamily="18" charset="0"/>
          </a:endParaRPr>
        </a:p>
      </dgm:t>
    </dgm:pt>
    <dgm:pt modelId="{5D05CCA9-B900-4505-9161-9B526648E0C7}" type="parTrans" cxnId="{F4AD3C4D-54D4-432E-83C0-906475F47793}">
      <dgm:prSet/>
      <dgm:spPr/>
      <dgm:t>
        <a:bodyPr/>
        <a:lstStyle/>
        <a:p>
          <a:endParaRPr lang="ru-RU"/>
        </a:p>
      </dgm:t>
    </dgm:pt>
    <dgm:pt modelId="{FD6FC745-CAC0-43CE-B994-BC909C79C9F3}" type="sibTrans" cxnId="{F4AD3C4D-54D4-432E-83C0-906475F47793}">
      <dgm:prSet/>
      <dgm:spPr/>
      <dgm:t>
        <a:bodyPr/>
        <a:lstStyle/>
        <a:p>
          <a:endParaRPr lang="ru-RU"/>
        </a:p>
      </dgm:t>
    </dgm:pt>
    <dgm:pt modelId="{7063190D-77EC-436F-8763-447F832502A3}">
      <dgm:prSet phldrT="[Текст]" custT="1"/>
      <dgm:spPr/>
      <dgm:t>
        <a:bodyPr/>
        <a:lstStyle/>
        <a:p>
          <a:r>
            <a:rPr lang="uk-UA" sz="1400" dirty="0" smtClean="0">
              <a:latin typeface="Times New Roman" pitchFamily="18" charset="0"/>
              <a:cs typeface="Times New Roman" pitchFamily="18" charset="0"/>
            </a:rPr>
            <a:t>Закріплені в </a:t>
          </a:r>
          <a:r>
            <a:rPr lang="uk-UA" sz="1400" dirty="0" err="1" smtClean="0">
              <a:latin typeface="Times New Roman" pitchFamily="18" charset="0"/>
              <a:cs typeface="Times New Roman" pitchFamily="18" charset="0"/>
            </a:rPr>
            <a:t>КУ</a:t>
          </a:r>
          <a:r>
            <a:rPr lang="uk-UA" sz="1400" dirty="0" smtClean="0">
              <a:latin typeface="Times New Roman" pitchFamily="18" charset="0"/>
              <a:cs typeface="Times New Roman" pitchFamily="18" charset="0"/>
            </a:rPr>
            <a:t>;</a:t>
          </a:r>
          <a:endParaRPr lang="ru-RU" sz="1400" dirty="0">
            <a:latin typeface="Times New Roman" pitchFamily="18" charset="0"/>
            <a:cs typeface="Times New Roman" pitchFamily="18" charset="0"/>
          </a:endParaRPr>
        </a:p>
      </dgm:t>
    </dgm:pt>
    <dgm:pt modelId="{B294ECD4-AC7E-4368-8156-75925D1DD478}" type="parTrans" cxnId="{5C9B375E-0D96-4571-B4B1-803B98B8190C}">
      <dgm:prSet/>
      <dgm:spPr/>
      <dgm:t>
        <a:bodyPr/>
        <a:lstStyle/>
        <a:p>
          <a:endParaRPr lang="ru-RU"/>
        </a:p>
      </dgm:t>
    </dgm:pt>
    <dgm:pt modelId="{C84E858B-5AC1-48BD-A777-6984ED42EB2C}" type="sibTrans" cxnId="{5C9B375E-0D96-4571-B4B1-803B98B8190C}">
      <dgm:prSet/>
      <dgm:spPr/>
      <dgm:t>
        <a:bodyPr/>
        <a:lstStyle/>
        <a:p>
          <a:endParaRPr lang="ru-RU"/>
        </a:p>
      </dgm:t>
    </dgm:pt>
    <dgm:pt modelId="{7A7FEBDC-077C-4DF5-8538-6F833A182A20}">
      <dgm:prSet phldrT="[Текст]" custT="1"/>
      <dgm:spPr/>
      <dgm:t>
        <a:bodyPr/>
        <a:lstStyle/>
        <a:p>
          <a:r>
            <a:rPr lang="uk-UA" sz="1400" dirty="0" smtClean="0">
              <a:latin typeface="Times New Roman" pitchFamily="18" charset="0"/>
              <a:cs typeface="Times New Roman" pitchFamily="18" charset="0"/>
            </a:rPr>
            <a:t>За значущістю</a:t>
          </a:r>
          <a:endParaRPr lang="ru-RU" sz="1400" dirty="0">
            <a:latin typeface="Times New Roman" pitchFamily="18" charset="0"/>
            <a:cs typeface="Times New Roman" pitchFamily="18" charset="0"/>
          </a:endParaRPr>
        </a:p>
      </dgm:t>
    </dgm:pt>
    <dgm:pt modelId="{5DAF8B15-4E1F-4A1B-A71E-327666E46DEE}" type="parTrans" cxnId="{B91F6A2E-A15A-48ED-96D7-6CC685AD308E}">
      <dgm:prSet/>
      <dgm:spPr/>
      <dgm:t>
        <a:bodyPr/>
        <a:lstStyle/>
        <a:p>
          <a:endParaRPr lang="ru-RU"/>
        </a:p>
      </dgm:t>
    </dgm:pt>
    <dgm:pt modelId="{D1326994-E977-4178-B6D7-D32EA2E8B2CA}" type="sibTrans" cxnId="{B91F6A2E-A15A-48ED-96D7-6CC685AD308E}">
      <dgm:prSet/>
      <dgm:spPr/>
      <dgm:t>
        <a:bodyPr/>
        <a:lstStyle/>
        <a:p>
          <a:endParaRPr lang="ru-RU"/>
        </a:p>
      </dgm:t>
    </dgm:pt>
    <dgm:pt modelId="{F6F9EDA2-707F-4431-B2D3-2D61A3ADE5CA}">
      <dgm:prSet phldrT="[Текст]" custT="1"/>
      <dgm:spPr/>
      <dgm:t>
        <a:bodyPr/>
        <a:lstStyle/>
        <a:p>
          <a:r>
            <a:rPr lang="uk-UA" sz="1400" dirty="0" smtClean="0">
              <a:latin typeface="Times New Roman" pitchFamily="18" charset="0"/>
              <a:cs typeface="Times New Roman" pitchFamily="18" charset="0"/>
            </a:rPr>
            <a:t>Фундаментальні;</a:t>
          </a:r>
          <a:endParaRPr lang="ru-RU" sz="1400" dirty="0">
            <a:latin typeface="Times New Roman" pitchFamily="18" charset="0"/>
            <a:cs typeface="Times New Roman" pitchFamily="18" charset="0"/>
          </a:endParaRPr>
        </a:p>
      </dgm:t>
    </dgm:pt>
    <dgm:pt modelId="{D098048E-0E12-4A93-9B1B-A92899126F97}" type="parTrans" cxnId="{7D4A8CC5-73C7-4756-BC6A-987FAD24CFB8}">
      <dgm:prSet/>
      <dgm:spPr/>
      <dgm:t>
        <a:bodyPr/>
        <a:lstStyle/>
        <a:p>
          <a:endParaRPr lang="ru-RU"/>
        </a:p>
      </dgm:t>
    </dgm:pt>
    <dgm:pt modelId="{FD332C15-5725-4CAC-AD34-3E45EEA8C993}" type="sibTrans" cxnId="{7D4A8CC5-73C7-4756-BC6A-987FAD24CFB8}">
      <dgm:prSet/>
      <dgm:spPr/>
      <dgm:t>
        <a:bodyPr/>
        <a:lstStyle/>
        <a:p>
          <a:endParaRPr lang="ru-RU"/>
        </a:p>
      </dgm:t>
    </dgm:pt>
    <dgm:pt modelId="{AB417387-650F-429D-A871-51E327DB664F}">
      <dgm:prSet phldrT="[Текст]" custT="1"/>
      <dgm:spPr/>
      <dgm:t>
        <a:bodyPr/>
        <a:lstStyle/>
        <a:p>
          <a:r>
            <a:rPr lang="uk-UA" sz="1400" dirty="0" smtClean="0">
              <a:latin typeface="Times New Roman" pitchFamily="18" charset="0"/>
              <a:cs typeface="Times New Roman" pitchFamily="18" charset="0"/>
            </a:rPr>
            <a:t>Міжгалузеві;</a:t>
          </a:r>
          <a:endParaRPr lang="ru-RU" sz="1400" dirty="0">
            <a:latin typeface="Times New Roman" pitchFamily="18" charset="0"/>
            <a:cs typeface="Times New Roman" pitchFamily="18" charset="0"/>
          </a:endParaRPr>
        </a:p>
      </dgm:t>
    </dgm:pt>
    <dgm:pt modelId="{995961FD-B733-42A6-9A23-818ED9465941}" type="parTrans" cxnId="{0FAD48B8-17B8-4927-98F7-CB894E26AFD7}">
      <dgm:prSet/>
      <dgm:spPr/>
    </dgm:pt>
    <dgm:pt modelId="{8A34253D-A2A2-4215-9F87-180F8A856B40}" type="sibTrans" cxnId="{0FAD48B8-17B8-4927-98F7-CB894E26AFD7}">
      <dgm:prSet/>
      <dgm:spPr/>
    </dgm:pt>
    <dgm:pt modelId="{F8A19A6B-6702-4682-A6D3-9CA6B9BA9C28}">
      <dgm:prSet phldrT="[Текст]" custT="1"/>
      <dgm:spPr/>
      <dgm:t>
        <a:bodyPr/>
        <a:lstStyle/>
        <a:p>
          <a:r>
            <a:rPr lang="uk-UA" sz="1400" dirty="0" smtClean="0">
              <a:latin typeface="Times New Roman" pitchFamily="18" charset="0"/>
              <a:cs typeface="Times New Roman" pitchFamily="18" charset="0"/>
            </a:rPr>
            <a:t>Галузеві.</a:t>
          </a:r>
          <a:endParaRPr lang="ru-RU" sz="1400" dirty="0">
            <a:latin typeface="Times New Roman" pitchFamily="18" charset="0"/>
            <a:cs typeface="Times New Roman" pitchFamily="18" charset="0"/>
          </a:endParaRPr>
        </a:p>
      </dgm:t>
    </dgm:pt>
    <dgm:pt modelId="{49C0BC0A-C82D-4B17-9B13-40745C0BF7E7}" type="parTrans" cxnId="{47B4B790-FAF3-4ABC-850C-6C015FAAFC6C}">
      <dgm:prSet/>
      <dgm:spPr/>
    </dgm:pt>
    <dgm:pt modelId="{B8191B28-34D8-403C-A218-EFA1E767B29A}" type="sibTrans" cxnId="{47B4B790-FAF3-4ABC-850C-6C015FAAFC6C}">
      <dgm:prSet/>
      <dgm:spPr/>
    </dgm:pt>
    <dgm:pt modelId="{800CAFF4-F049-49E6-ABAE-3C14ACD655F4}">
      <dgm:prSet phldrT="[Текст]" custT="1"/>
      <dgm:spPr/>
      <dgm:t>
        <a:bodyPr/>
        <a:lstStyle/>
        <a:p>
          <a:r>
            <a:rPr lang="uk-UA" sz="1400" dirty="0" smtClean="0">
              <a:latin typeface="Times New Roman" pitchFamily="18" charset="0"/>
              <a:cs typeface="Times New Roman" pitchFamily="18" charset="0"/>
            </a:rPr>
            <a:t>Закріплені в законодавстві про судочинство.</a:t>
          </a:r>
          <a:endParaRPr lang="ru-RU" sz="1400" dirty="0">
            <a:latin typeface="Times New Roman" pitchFamily="18" charset="0"/>
            <a:cs typeface="Times New Roman" pitchFamily="18" charset="0"/>
          </a:endParaRPr>
        </a:p>
      </dgm:t>
    </dgm:pt>
    <dgm:pt modelId="{46CA3BFB-4199-4E16-BF84-AA8A1A8286DC}" type="parTrans" cxnId="{098F605D-2E28-471A-A2ED-D9D6A5AB791E}">
      <dgm:prSet/>
      <dgm:spPr/>
    </dgm:pt>
    <dgm:pt modelId="{B7319B25-4DC9-4181-865A-15DFFCA39C15}" type="sibTrans" cxnId="{098F605D-2E28-471A-A2ED-D9D6A5AB791E}">
      <dgm:prSet/>
      <dgm:spPr/>
    </dgm:pt>
    <dgm:pt modelId="{C140772C-47C0-4301-9E93-157744AC4983}">
      <dgm:prSet phldrT="[Текст]" custT="1"/>
      <dgm:spPr/>
      <dgm:t>
        <a:bodyPr/>
        <a:lstStyle/>
        <a:p>
          <a:r>
            <a:rPr lang="uk-UA" sz="1400" dirty="0" smtClean="0">
              <a:latin typeface="Times New Roman" pitchFamily="18" charset="0"/>
              <a:cs typeface="Times New Roman" pitchFamily="18" charset="0"/>
            </a:rPr>
            <a:t>Конструктивні.</a:t>
          </a:r>
          <a:endParaRPr lang="ru-RU" sz="1400" dirty="0">
            <a:latin typeface="Times New Roman" pitchFamily="18" charset="0"/>
            <a:cs typeface="Times New Roman" pitchFamily="18" charset="0"/>
          </a:endParaRPr>
        </a:p>
      </dgm:t>
    </dgm:pt>
    <dgm:pt modelId="{22A9E88D-8F93-43BD-B083-0D67735304C1}" type="parTrans" cxnId="{A650C2E5-2287-4C99-836F-7904A4AF74EA}">
      <dgm:prSet/>
      <dgm:spPr/>
    </dgm:pt>
    <dgm:pt modelId="{A0E41043-512B-40C4-906B-B99E72423D3C}" type="sibTrans" cxnId="{A650C2E5-2287-4C99-836F-7904A4AF74EA}">
      <dgm:prSet/>
      <dgm:spPr/>
    </dgm:pt>
    <dgm:pt modelId="{00A2D339-87A7-466D-85F4-26F5789C87DD}">
      <dgm:prSet phldrT="[Текст]" custT="1"/>
      <dgm:spPr/>
      <dgm:t>
        <a:bodyPr/>
        <a:lstStyle/>
        <a:p>
          <a:r>
            <a:rPr lang="uk-UA" sz="1400" dirty="0" smtClean="0">
              <a:latin typeface="Times New Roman" pitchFamily="18" charset="0"/>
              <a:cs typeface="Times New Roman" pitchFamily="18" charset="0"/>
            </a:rPr>
            <a:t>Інших учасників.</a:t>
          </a:r>
          <a:endParaRPr lang="ru-RU" sz="1400" dirty="0">
            <a:latin typeface="Times New Roman" pitchFamily="18" charset="0"/>
            <a:cs typeface="Times New Roman" pitchFamily="18" charset="0"/>
          </a:endParaRPr>
        </a:p>
      </dgm:t>
    </dgm:pt>
    <dgm:pt modelId="{0D8EC9AC-CC42-4991-8BB4-1422823B9AEC}" type="parTrans" cxnId="{58044064-CFA0-4930-B9DF-332BF9768411}">
      <dgm:prSet/>
      <dgm:spPr/>
    </dgm:pt>
    <dgm:pt modelId="{84330F05-E1E7-4229-8283-35B215A4291B}" type="sibTrans" cxnId="{58044064-CFA0-4930-B9DF-332BF9768411}">
      <dgm:prSet/>
      <dgm:spPr/>
    </dgm:pt>
    <dgm:pt modelId="{4BD6F712-A777-461C-B1C2-56430F056169}" type="pres">
      <dgm:prSet presAssocID="{2AB0FC78-F25B-4B93-94F8-3BAC7729F0E7}" presName="cycleMatrixDiagram" presStyleCnt="0">
        <dgm:presLayoutVars>
          <dgm:chMax val="1"/>
          <dgm:dir/>
          <dgm:animLvl val="lvl"/>
          <dgm:resizeHandles val="exact"/>
        </dgm:presLayoutVars>
      </dgm:prSet>
      <dgm:spPr/>
    </dgm:pt>
    <dgm:pt modelId="{2334804B-3278-467D-863C-ECE51689FCDF}" type="pres">
      <dgm:prSet presAssocID="{2AB0FC78-F25B-4B93-94F8-3BAC7729F0E7}" presName="children" presStyleCnt="0"/>
      <dgm:spPr/>
    </dgm:pt>
    <dgm:pt modelId="{E2D13D7C-79AB-48DE-AE2C-99F3E1D6B1F6}" type="pres">
      <dgm:prSet presAssocID="{2AB0FC78-F25B-4B93-94F8-3BAC7729F0E7}" presName="child1group" presStyleCnt="0"/>
      <dgm:spPr/>
    </dgm:pt>
    <dgm:pt modelId="{ED92B5A6-3282-4F61-9D71-99F3CA5DB816}" type="pres">
      <dgm:prSet presAssocID="{2AB0FC78-F25B-4B93-94F8-3BAC7729F0E7}" presName="child1" presStyleLbl="bgAcc1" presStyleIdx="0" presStyleCnt="4"/>
      <dgm:spPr/>
      <dgm:t>
        <a:bodyPr/>
        <a:lstStyle/>
        <a:p>
          <a:endParaRPr lang="ru-RU"/>
        </a:p>
      </dgm:t>
    </dgm:pt>
    <dgm:pt modelId="{70568677-7F9A-4DC0-BC3D-0465763F302E}" type="pres">
      <dgm:prSet presAssocID="{2AB0FC78-F25B-4B93-94F8-3BAC7729F0E7}" presName="child1Text" presStyleLbl="bgAcc1" presStyleIdx="0" presStyleCnt="4">
        <dgm:presLayoutVars>
          <dgm:bulletEnabled val="1"/>
        </dgm:presLayoutVars>
      </dgm:prSet>
      <dgm:spPr/>
      <dgm:t>
        <a:bodyPr/>
        <a:lstStyle/>
        <a:p>
          <a:endParaRPr lang="ru-RU"/>
        </a:p>
      </dgm:t>
    </dgm:pt>
    <dgm:pt modelId="{0F200341-9516-4E5F-8994-699EE23FB030}" type="pres">
      <dgm:prSet presAssocID="{2AB0FC78-F25B-4B93-94F8-3BAC7729F0E7}" presName="child2group" presStyleCnt="0"/>
      <dgm:spPr/>
    </dgm:pt>
    <dgm:pt modelId="{B6C862A5-C255-436C-BAC7-A72F952D82C2}" type="pres">
      <dgm:prSet presAssocID="{2AB0FC78-F25B-4B93-94F8-3BAC7729F0E7}" presName="child2" presStyleLbl="bgAcc1" presStyleIdx="1" presStyleCnt="4"/>
      <dgm:spPr/>
    </dgm:pt>
    <dgm:pt modelId="{A582658A-2CBE-4B5D-B643-C7C5C63F6EF8}" type="pres">
      <dgm:prSet presAssocID="{2AB0FC78-F25B-4B93-94F8-3BAC7729F0E7}" presName="child2Text" presStyleLbl="bgAcc1" presStyleIdx="1" presStyleCnt="4">
        <dgm:presLayoutVars>
          <dgm:bulletEnabled val="1"/>
        </dgm:presLayoutVars>
      </dgm:prSet>
      <dgm:spPr/>
    </dgm:pt>
    <dgm:pt modelId="{7F67C398-4E5E-4513-BC5B-087130FD0355}" type="pres">
      <dgm:prSet presAssocID="{2AB0FC78-F25B-4B93-94F8-3BAC7729F0E7}" presName="child3group" presStyleCnt="0"/>
      <dgm:spPr/>
    </dgm:pt>
    <dgm:pt modelId="{501441D3-0ABC-4AE4-8D5B-B0EBDBD1A3F8}" type="pres">
      <dgm:prSet presAssocID="{2AB0FC78-F25B-4B93-94F8-3BAC7729F0E7}" presName="child3" presStyleLbl="bgAcc1" presStyleIdx="2" presStyleCnt="4"/>
      <dgm:spPr/>
      <dgm:t>
        <a:bodyPr/>
        <a:lstStyle/>
        <a:p>
          <a:endParaRPr lang="ru-RU"/>
        </a:p>
      </dgm:t>
    </dgm:pt>
    <dgm:pt modelId="{F5753F07-3A68-45C1-BD22-49BB324BFC92}" type="pres">
      <dgm:prSet presAssocID="{2AB0FC78-F25B-4B93-94F8-3BAC7729F0E7}" presName="child3Text" presStyleLbl="bgAcc1" presStyleIdx="2" presStyleCnt="4">
        <dgm:presLayoutVars>
          <dgm:bulletEnabled val="1"/>
        </dgm:presLayoutVars>
      </dgm:prSet>
      <dgm:spPr/>
      <dgm:t>
        <a:bodyPr/>
        <a:lstStyle/>
        <a:p>
          <a:endParaRPr lang="ru-RU"/>
        </a:p>
      </dgm:t>
    </dgm:pt>
    <dgm:pt modelId="{806AD8CA-E5B9-46B1-AEB7-D8FA668F1944}" type="pres">
      <dgm:prSet presAssocID="{2AB0FC78-F25B-4B93-94F8-3BAC7729F0E7}" presName="child4group" presStyleCnt="0"/>
      <dgm:spPr/>
    </dgm:pt>
    <dgm:pt modelId="{1E0FDF3D-D5CC-43B1-95A2-0B4A5748B390}" type="pres">
      <dgm:prSet presAssocID="{2AB0FC78-F25B-4B93-94F8-3BAC7729F0E7}" presName="child4" presStyleLbl="bgAcc1" presStyleIdx="3" presStyleCnt="4"/>
      <dgm:spPr/>
      <dgm:t>
        <a:bodyPr/>
        <a:lstStyle/>
        <a:p>
          <a:endParaRPr lang="ru-RU"/>
        </a:p>
      </dgm:t>
    </dgm:pt>
    <dgm:pt modelId="{0AB15B34-0566-4635-B378-25492BEF0A8D}" type="pres">
      <dgm:prSet presAssocID="{2AB0FC78-F25B-4B93-94F8-3BAC7729F0E7}" presName="child4Text" presStyleLbl="bgAcc1" presStyleIdx="3" presStyleCnt="4">
        <dgm:presLayoutVars>
          <dgm:bulletEnabled val="1"/>
        </dgm:presLayoutVars>
      </dgm:prSet>
      <dgm:spPr/>
      <dgm:t>
        <a:bodyPr/>
        <a:lstStyle/>
        <a:p>
          <a:endParaRPr lang="ru-RU"/>
        </a:p>
      </dgm:t>
    </dgm:pt>
    <dgm:pt modelId="{A6DF6DA1-84DF-4C29-BF9E-45165CE3551D}" type="pres">
      <dgm:prSet presAssocID="{2AB0FC78-F25B-4B93-94F8-3BAC7729F0E7}" presName="childPlaceholder" presStyleCnt="0"/>
      <dgm:spPr/>
    </dgm:pt>
    <dgm:pt modelId="{0789E06B-2061-478E-9E6C-5EACC5A5C391}" type="pres">
      <dgm:prSet presAssocID="{2AB0FC78-F25B-4B93-94F8-3BAC7729F0E7}" presName="circle" presStyleCnt="0"/>
      <dgm:spPr/>
    </dgm:pt>
    <dgm:pt modelId="{ED5F59D0-86DA-4986-AEA6-2517FB5C3293}" type="pres">
      <dgm:prSet presAssocID="{2AB0FC78-F25B-4B93-94F8-3BAC7729F0E7}" presName="quadrant1" presStyleLbl="node1" presStyleIdx="0" presStyleCnt="4">
        <dgm:presLayoutVars>
          <dgm:chMax val="1"/>
          <dgm:bulletEnabled val="1"/>
        </dgm:presLayoutVars>
      </dgm:prSet>
      <dgm:spPr/>
      <dgm:t>
        <a:bodyPr/>
        <a:lstStyle/>
        <a:p>
          <a:endParaRPr lang="ru-RU"/>
        </a:p>
      </dgm:t>
    </dgm:pt>
    <dgm:pt modelId="{6E0FEA39-1252-4213-B580-433278949AD3}" type="pres">
      <dgm:prSet presAssocID="{2AB0FC78-F25B-4B93-94F8-3BAC7729F0E7}" presName="quadrant2" presStyleLbl="node1" presStyleIdx="1" presStyleCnt="4">
        <dgm:presLayoutVars>
          <dgm:chMax val="1"/>
          <dgm:bulletEnabled val="1"/>
        </dgm:presLayoutVars>
      </dgm:prSet>
      <dgm:spPr/>
    </dgm:pt>
    <dgm:pt modelId="{4F157DA5-72F5-4DB7-A7CC-29A321E42869}" type="pres">
      <dgm:prSet presAssocID="{2AB0FC78-F25B-4B93-94F8-3BAC7729F0E7}" presName="quadrant3" presStyleLbl="node1" presStyleIdx="2" presStyleCnt="4">
        <dgm:presLayoutVars>
          <dgm:chMax val="1"/>
          <dgm:bulletEnabled val="1"/>
        </dgm:presLayoutVars>
      </dgm:prSet>
      <dgm:spPr/>
    </dgm:pt>
    <dgm:pt modelId="{25600765-8CC0-46BE-B5D5-7097A2395D32}" type="pres">
      <dgm:prSet presAssocID="{2AB0FC78-F25B-4B93-94F8-3BAC7729F0E7}" presName="quadrant4" presStyleLbl="node1" presStyleIdx="3" presStyleCnt="4">
        <dgm:presLayoutVars>
          <dgm:chMax val="1"/>
          <dgm:bulletEnabled val="1"/>
        </dgm:presLayoutVars>
      </dgm:prSet>
      <dgm:spPr/>
    </dgm:pt>
    <dgm:pt modelId="{98024594-0630-4909-A10C-0927FA4B6638}" type="pres">
      <dgm:prSet presAssocID="{2AB0FC78-F25B-4B93-94F8-3BAC7729F0E7}" presName="quadrantPlaceholder" presStyleCnt="0"/>
      <dgm:spPr/>
    </dgm:pt>
    <dgm:pt modelId="{0CEAEDF3-ABFB-4F22-BC44-1AA7038BDF57}" type="pres">
      <dgm:prSet presAssocID="{2AB0FC78-F25B-4B93-94F8-3BAC7729F0E7}" presName="center1" presStyleLbl="fgShp" presStyleIdx="0" presStyleCnt="2"/>
      <dgm:spPr/>
    </dgm:pt>
    <dgm:pt modelId="{03F235BD-1402-4B3F-B73F-4E24EEABE073}" type="pres">
      <dgm:prSet presAssocID="{2AB0FC78-F25B-4B93-94F8-3BAC7729F0E7}" presName="center2" presStyleLbl="fgShp" presStyleIdx="1" presStyleCnt="2"/>
      <dgm:spPr/>
    </dgm:pt>
  </dgm:ptLst>
  <dgm:cxnLst>
    <dgm:cxn modelId="{59B641C1-F2C3-499C-807A-D78A19CCDEB2}" type="presOf" srcId="{BBB00700-79E4-41A6-B4AF-9A88BEBCE90D}" destId="{B6C862A5-C255-436C-BAC7-A72F952D82C2}" srcOrd="0" destOrd="0" presId="urn:microsoft.com/office/officeart/2005/8/layout/cycle4"/>
    <dgm:cxn modelId="{4095933D-6305-436F-AD89-DA1C60BC5EF7}" type="presOf" srcId="{7063190D-77EC-436F-8763-447F832502A3}" destId="{F5753F07-3A68-45C1-BD22-49BB324BFC92}" srcOrd="1" destOrd="0" presId="urn:microsoft.com/office/officeart/2005/8/layout/cycle4"/>
    <dgm:cxn modelId="{48A5245B-90A8-4654-8DD2-D2CD460689CE}" type="presOf" srcId="{7063190D-77EC-436F-8763-447F832502A3}" destId="{501441D3-0ABC-4AE4-8D5B-B0EBDBD1A3F8}" srcOrd="0" destOrd="0" presId="urn:microsoft.com/office/officeart/2005/8/layout/cycle4"/>
    <dgm:cxn modelId="{8008661A-702A-4471-8E02-521EF3743D27}" type="presOf" srcId="{69B86210-87B0-4BD8-BC43-BA9656086FD7}" destId="{ED5F59D0-86DA-4986-AEA6-2517FB5C3293}" srcOrd="0" destOrd="0" presId="urn:microsoft.com/office/officeart/2005/8/layout/cycle4"/>
    <dgm:cxn modelId="{5794AB85-BAD8-4534-A5A2-4B8F6770D36F}" type="presOf" srcId="{F6F9EDA2-707F-4431-B2D3-2D61A3ADE5CA}" destId="{0AB15B34-0566-4635-B378-25492BEF0A8D}" srcOrd="1" destOrd="0" presId="urn:microsoft.com/office/officeart/2005/8/layout/cycle4"/>
    <dgm:cxn modelId="{9CA18BB3-A744-416A-AB61-5223D342F916}" type="presOf" srcId="{00A2D339-87A7-466D-85F4-26F5789C87DD}" destId="{ED92B5A6-3282-4F61-9D71-99F3CA5DB816}" srcOrd="0" destOrd="1" presId="urn:microsoft.com/office/officeart/2005/8/layout/cycle4"/>
    <dgm:cxn modelId="{F4AD3C4D-54D4-432E-83C0-906475F47793}" srcId="{2AB0FC78-F25B-4B93-94F8-3BAC7729F0E7}" destId="{3120E225-589A-4063-9041-5E093D6EB6BA}" srcOrd="2" destOrd="0" parTransId="{5D05CCA9-B900-4505-9161-9B526648E0C7}" sibTransId="{FD6FC745-CAC0-43CE-B994-BC909C79C9F3}"/>
    <dgm:cxn modelId="{A58398A3-2D7C-43ED-B217-09A212F1CBE6}" type="presOf" srcId="{800CAFF4-F049-49E6-ABAE-3C14ACD655F4}" destId="{F5753F07-3A68-45C1-BD22-49BB324BFC92}" srcOrd="1" destOrd="1" presId="urn:microsoft.com/office/officeart/2005/8/layout/cycle4"/>
    <dgm:cxn modelId="{0FAD48B8-17B8-4927-98F7-CB894E26AFD7}" srcId="{8ABEF079-BBAD-4AFC-A68A-65885AA3E3E8}" destId="{AB417387-650F-429D-A871-51E327DB664F}" srcOrd="1" destOrd="0" parTransId="{995961FD-B733-42A6-9A23-818ED9465941}" sibTransId="{8A34253D-A2A2-4215-9F87-180F8A856B40}"/>
    <dgm:cxn modelId="{7D17BD45-9248-4CB1-A2B0-458AC90D9CD9}" type="presOf" srcId="{AB417387-650F-429D-A871-51E327DB664F}" destId="{A582658A-2CBE-4B5D-B643-C7C5C63F6EF8}" srcOrd="1" destOrd="1" presId="urn:microsoft.com/office/officeart/2005/8/layout/cycle4"/>
    <dgm:cxn modelId="{81B474F5-B67A-4218-B872-A68946A847EA}" type="presOf" srcId="{F6F9EDA2-707F-4431-B2D3-2D61A3ADE5CA}" destId="{1E0FDF3D-D5CC-43B1-95A2-0B4A5748B390}" srcOrd="0" destOrd="0" presId="urn:microsoft.com/office/officeart/2005/8/layout/cycle4"/>
    <dgm:cxn modelId="{F444B5BE-2397-4078-8AF7-794A6C309375}" type="presOf" srcId="{F8A19A6B-6702-4682-A6D3-9CA6B9BA9C28}" destId="{A582658A-2CBE-4B5D-B643-C7C5C63F6EF8}" srcOrd="1" destOrd="2" presId="urn:microsoft.com/office/officeart/2005/8/layout/cycle4"/>
    <dgm:cxn modelId="{6CF089E1-2423-4BEB-A56B-EB566D918E52}" type="presOf" srcId="{457D6754-8C2F-40BA-9522-59E75B5F3468}" destId="{70568677-7F9A-4DC0-BC3D-0465763F302E}" srcOrd="1" destOrd="0" presId="urn:microsoft.com/office/officeart/2005/8/layout/cycle4"/>
    <dgm:cxn modelId="{8C8F68D7-5608-47F0-A0F4-C133510C1D6F}" type="presOf" srcId="{C140772C-47C0-4301-9E93-157744AC4983}" destId="{0AB15B34-0566-4635-B378-25492BEF0A8D}" srcOrd="1" destOrd="1" presId="urn:microsoft.com/office/officeart/2005/8/layout/cycle4"/>
    <dgm:cxn modelId="{367DE1DB-8075-454E-980D-FA25E299F12C}" srcId="{8ABEF079-BBAD-4AFC-A68A-65885AA3E3E8}" destId="{BBB00700-79E4-41A6-B4AF-9A88BEBCE90D}" srcOrd="0" destOrd="0" parTransId="{2BF39005-9545-487E-8F77-18AFF1C81C83}" sibTransId="{7E9373FA-05AF-4B0A-AF41-790BBA66F9F3}"/>
    <dgm:cxn modelId="{A650C2E5-2287-4C99-836F-7904A4AF74EA}" srcId="{7A7FEBDC-077C-4DF5-8538-6F833A182A20}" destId="{C140772C-47C0-4301-9E93-157744AC4983}" srcOrd="1" destOrd="0" parTransId="{22A9E88D-8F93-43BD-B083-0D67735304C1}" sibTransId="{A0E41043-512B-40C4-906B-B99E72423D3C}"/>
    <dgm:cxn modelId="{4B2BA773-F3DD-48B1-8180-965225D4AE9A}" type="presOf" srcId="{2AB0FC78-F25B-4B93-94F8-3BAC7729F0E7}" destId="{4BD6F712-A777-461C-B1C2-56430F056169}" srcOrd="0" destOrd="0" presId="urn:microsoft.com/office/officeart/2005/8/layout/cycle4"/>
    <dgm:cxn modelId="{B91F6A2E-A15A-48ED-96D7-6CC685AD308E}" srcId="{2AB0FC78-F25B-4B93-94F8-3BAC7729F0E7}" destId="{7A7FEBDC-077C-4DF5-8538-6F833A182A20}" srcOrd="3" destOrd="0" parTransId="{5DAF8B15-4E1F-4A1B-A71E-327666E46DEE}" sibTransId="{D1326994-E977-4178-B6D7-D32EA2E8B2CA}"/>
    <dgm:cxn modelId="{6F7027BF-98F6-4944-B38A-EFEBD5023839}" type="presOf" srcId="{C140772C-47C0-4301-9E93-157744AC4983}" destId="{1E0FDF3D-D5CC-43B1-95A2-0B4A5748B390}" srcOrd="0" destOrd="1" presId="urn:microsoft.com/office/officeart/2005/8/layout/cycle4"/>
    <dgm:cxn modelId="{7D4A8CC5-73C7-4756-BC6A-987FAD24CFB8}" srcId="{7A7FEBDC-077C-4DF5-8538-6F833A182A20}" destId="{F6F9EDA2-707F-4431-B2D3-2D61A3ADE5CA}" srcOrd="0" destOrd="0" parTransId="{D098048E-0E12-4A93-9B1B-A92899126F97}" sibTransId="{FD332C15-5725-4CAC-AD34-3E45EEA8C993}"/>
    <dgm:cxn modelId="{5C9B375E-0D96-4571-B4B1-803B98B8190C}" srcId="{3120E225-589A-4063-9041-5E093D6EB6BA}" destId="{7063190D-77EC-436F-8763-447F832502A3}" srcOrd="0" destOrd="0" parTransId="{B294ECD4-AC7E-4368-8156-75925D1DD478}" sibTransId="{C84E858B-5AC1-48BD-A777-6984ED42EB2C}"/>
    <dgm:cxn modelId="{0162BFAD-CA56-4045-9398-B8D7808015A1}" type="presOf" srcId="{800CAFF4-F049-49E6-ABAE-3C14ACD655F4}" destId="{501441D3-0ABC-4AE4-8D5B-B0EBDBD1A3F8}" srcOrd="0" destOrd="1" presId="urn:microsoft.com/office/officeart/2005/8/layout/cycle4"/>
    <dgm:cxn modelId="{58044064-CFA0-4930-B9DF-332BF9768411}" srcId="{69B86210-87B0-4BD8-BC43-BA9656086FD7}" destId="{00A2D339-87A7-466D-85F4-26F5789C87DD}" srcOrd="1" destOrd="0" parTransId="{0D8EC9AC-CC42-4991-8BB4-1422823B9AEC}" sibTransId="{84330F05-E1E7-4229-8283-35B215A4291B}"/>
    <dgm:cxn modelId="{84B2100D-E4B6-48C7-8618-3983A74DA9DF}" srcId="{2AB0FC78-F25B-4B93-94F8-3BAC7729F0E7}" destId="{8ABEF079-BBAD-4AFC-A68A-65885AA3E3E8}" srcOrd="1" destOrd="0" parTransId="{084313DC-78C1-4008-8440-131C28F3F976}" sibTransId="{4636BAE6-1BDF-421E-940B-30915AAB1445}"/>
    <dgm:cxn modelId="{F72965B2-0327-4CE8-9A71-C4482109D5A9}" type="presOf" srcId="{00A2D339-87A7-466D-85F4-26F5789C87DD}" destId="{70568677-7F9A-4DC0-BC3D-0465763F302E}" srcOrd="1" destOrd="1" presId="urn:microsoft.com/office/officeart/2005/8/layout/cycle4"/>
    <dgm:cxn modelId="{BDDAB077-3667-4FD9-885B-4EE7FF8D84B0}" type="presOf" srcId="{3120E225-589A-4063-9041-5E093D6EB6BA}" destId="{4F157DA5-72F5-4DB7-A7CC-29A321E42869}" srcOrd="0" destOrd="0" presId="urn:microsoft.com/office/officeart/2005/8/layout/cycle4"/>
    <dgm:cxn modelId="{CFD4915B-157D-4C99-95CA-8087B2B92B26}" srcId="{2AB0FC78-F25B-4B93-94F8-3BAC7729F0E7}" destId="{69B86210-87B0-4BD8-BC43-BA9656086FD7}" srcOrd="0" destOrd="0" parTransId="{6E1F36B2-D0FF-4C92-9B02-2774384E646C}" sibTransId="{5EA81246-8222-4C87-949C-CB545B504DAC}"/>
    <dgm:cxn modelId="{91ADBC0C-3A6D-47EA-92B2-781E28613B5F}" srcId="{69B86210-87B0-4BD8-BC43-BA9656086FD7}" destId="{457D6754-8C2F-40BA-9522-59E75B5F3468}" srcOrd="0" destOrd="0" parTransId="{3EE134B1-BAAC-4880-9E10-04FEA64A82F9}" sibTransId="{64382075-2452-45F7-A299-A61B101C23D4}"/>
    <dgm:cxn modelId="{83445CAD-9C1D-4D9D-B88E-BBC053F49810}" type="presOf" srcId="{8ABEF079-BBAD-4AFC-A68A-65885AA3E3E8}" destId="{6E0FEA39-1252-4213-B580-433278949AD3}" srcOrd="0" destOrd="0" presId="urn:microsoft.com/office/officeart/2005/8/layout/cycle4"/>
    <dgm:cxn modelId="{72A742D8-5BE1-41C4-A565-9A0D5DBB35DE}" type="presOf" srcId="{7A7FEBDC-077C-4DF5-8538-6F833A182A20}" destId="{25600765-8CC0-46BE-B5D5-7097A2395D32}" srcOrd="0" destOrd="0" presId="urn:microsoft.com/office/officeart/2005/8/layout/cycle4"/>
    <dgm:cxn modelId="{E191BEEB-EF4A-4E86-9403-A4DEECAB95C4}" type="presOf" srcId="{457D6754-8C2F-40BA-9522-59E75B5F3468}" destId="{ED92B5A6-3282-4F61-9D71-99F3CA5DB816}" srcOrd="0" destOrd="0" presId="urn:microsoft.com/office/officeart/2005/8/layout/cycle4"/>
    <dgm:cxn modelId="{ECEC9042-B079-47F3-AF49-856678E41CB9}" type="presOf" srcId="{BBB00700-79E4-41A6-B4AF-9A88BEBCE90D}" destId="{A582658A-2CBE-4B5D-B643-C7C5C63F6EF8}" srcOrd="1" destOrd="0" presId="urn:microsoft.com/office/officeart/2005/8/layout/cycle4"/>
    <dgm:cxn modelId="{47B4B790-FAF3-4ABC-850C-6C015FAAFC6C}" srcId="{8ABEF079-BBAD-4AFC-A68A-65885AA3E3E8}" destId="{F8A19A6B-6702-4682-A6D3-9CA6B9BA9C28}" srcOrd="2" destOrd="0" parTransId="{49C0BC0A-C82D-4B17-9B13-40745C0BF7E7}" sibTransId="{B8191B28-34D8-403C-A218-EFA1E767B29A}"/>
    <dgm:cxn modelId="{3C49C263-F21C-4444-8427-CE5CDE94556B}" type="presOf" srcId="{F8A19A6B-6702-4682-A6D3-9CA6B9BA9C28}" destId="{B6C862A5-C255-436C-BAC7-A72F952D82C2}" srcOrd="0" destOrd="2" presId="urn:microsoft.com/office/officeart/2005/8/layout/cycle4"/>
    <dgm:cxn modelId="{098F605D-2E28-471A-A2ED-D9D6A5AB791E}" srcId="{3120E225-589A-4063-9041-5E093D6EB6BA}" destId="{800CAFF4-F049-49E6-ABAE-3C14ACD655F4}" srcOrd="1" destOrd="0" parTransId="{46CA3BFB-4199-4E16-BF84-AA8A1A8286DC}" sibTransId="{B7319B25-4DC9-4181-865A-15DFFCA39C15}"/>
    <dgm:cxn modelId="{BC191395-905A-4D10-9835-026D00CE81F8}" type="presOf" srcId="{AB417387-650F-429D-A871-51E327DB664F}" destId="{B6C862A5-C255-436C-BAC7-A72F952D82C2}" srcOrd="0" destOrd="1" presId="urn:microsoft.com/office/officeart/2005/8/layout/cycle4"/>
    <dgm:cxn modelId="{421D5E7E-7926-4961-8E77-D6F1F70B75D3}" type="presParOf" srcId="{4BD6F712-A777-461C-B1C2-56430F056169}" destId="{2334804B-3278-467D-863C-ECE51689FCDF}" srcOrd="0" destOrd="0" presId="urn:microsoft.com/office/officeart/2005/8/layout/cycle4"/>
    <dgm:cxn modelId="{00CF86CE-8420-46D5-B2AF-3B6CB057F760}" type="presParOf" srcId="{2334804B-3278-467D-863C-ECE51689FCDF}" destId="{E2D13D7C-79AB-48DE-AE2C-99F3E1D6B1F6}" srcOrd="0" destOrd="0" presId="urn:microsoft.com/office/officeart/2005/8/layout/cycle4"/>
    <dgm:cxn modelId="{C2B26AEB-2231-4BF3-B0AC-B59E02183819}" type="presParOf" srcId="{E2D13D7C-79AB-48DE-AE2C-99F3E1D6B1F6}" destId="{ED92B5A6-3282-4F61-9D71-99F3CA5DB816}" srcOrd="0" destOrd="0" presId="urn:microsoft.com/office/officeart/2005/8/layout/cycle4"/>
    <dgm:cxn modelId="{052D29CB-8B95-462B-947E-1891B76A0106}" type="presParOf" srcId="{E2D13D7C-79AB-48DE-AE2C-99F3E1D6B1F6}" destId="{70568677-7F9A-4DC0-BC3D-0465763F302E}" srcOrd="1" destOrd="0" presId="urn:microsoft.com/office/officeart/2005/8/layout/cycle4"/>
    <dgm:cxn modelId="{A7464DE1-C79A-465A-8287-16E370A752E9}" type="presParOf" srcId="{2334804B-3278-467D-863C-ECE51689FCDF}" destId="{0F200341-9516-4E5F-8994-699EE23FB030}" srcOrd="1" destOrd="0" presId="urn:microsoft.com/office/officeart/2005/8/layout/cycle4"/>
    <dgm:cxn modelId="{154EEE7E-1D93-4CFF-8FD3-D1763EBE595A}" type="presParOf" srcId="{0F200341-9516-4E5F-8994-699EE23FB030}" destId="{B6C862A5-C255-436C-BAC7-A72F952D82C2}" srcOrd="0" destOrd="0" presId="urn:microsoft.com/office/officeart/2005/8/layout/cycle4"/>
    <dgm:cxn modelId="{ADBC4A50-1A55-4282-BB5A-3D75763738B7}" type="presParOf" srcId="{0F200341-9516-4E5F-8994-699EE23FB030}" destId="{A582658A-2CBE-4B5D-B643-C7C5C63F6EF8}" srcOrd="1" destOrd="0" presId="urn:microsoft.com/office/officeart/2005/8/layout/cycle4"/>
    <dgm:cxn modelId="{CCD06520-139C-4FE7-B9AC-E994510B91EC}" type="presParOf" srcId="{2334804B-3278-467D-863C-ECE51689FCDF}" destId="{7F67C398-4E5E-4513-BC5B-087130FD0355}" srcOrd="2" destOrd="0" presId="urn:microsoft.com/office/officeart/2005/8/layout/cycle4"/>
    <dgm:cxn modelId="{D426203D-3CAA-44BB-9EC5-EDB1AD44E31B}" type="presParOf" srcId="{7F67C398-4E5E-4513-BC5B-087130FD0355}" destId="{501441D3-0ABC-4AE4-8D5B-B0EBDBD1A3F8}" srcOrd="0" destOrd="0" presId="urn:microsoft.com/office/officeart/2005/8/layout/cycle4"/>
    <dgm:cxn modelId="{8065D973-0D38-4DCF-93D6-8744C15EF9B6}" type="presParOf" srcId="{7F67C398-4E5E-4513-BC5B-087130FD0355}" destId="{F5753F07-3A68-45C1-BD22-49BB324BFC92}" srcOrd="1" destOrd="0" presId="urn:microsoft.com/office/officeart/2005/8/layout/cycle4"/>
    <dgm:cxn modelId="{C5B36285-C8FB-4DB1-81A1-42FFA3BAC6EC}" type="presParOf" srcId="{2334804B-3278-467D-863C-ECE51689FCDF}" destId="{806AD8CA-E5B9-46B1-AEB7-D8FA668F1944}" srcOrd="3" destOrd="0" presId="urn:microsoft.com/office/officeart/2005/8/layout/cycle4"/>
    <dgm:cxn modelId="{12FFD7DE-3AAE-43C0-8405-44BF592E7D2C}" type="presParOf" srcId="{806AD8CA-E5B9-46B1-AEB7-D8FA668F1944}" destId="{1E0FDF3D-D5CC-43B1-95A2-0B4A5748B390}" srcOrd="0" destOrd="0" presId="urn:microsoft.com/office/officeart/2005/8/layout/cycle4"/>
    <dgm:cxn modelId="{10B6CB70-4B8E-4950-947D-C580F73287C1}" type="presParOf" srcId="{806AD8CA-E5B9-46B1-AEB7-D8FA668F1944}" destId="{0AB15B34-0566-4635-B378-25492BEF0A8D}" srcOrd="1" destOrd="0" presId="urn:microsoft.com/office/officeart/2005/8/layout/cycle4"/>
    <dgm:cxn modelId="{68334FF7-733C-4C75-98B7-A3F2BA34A6DA}" type="presParOf" srcId="{2334804B-3278-467D-863C-ECE51689FCDF}" destId="{A6DF6DA1-84DF-4C29-BF9E-45165CE3551D}" srcOrd="4" destOrd="0" presId="urn:microsoft.com/office/officeart/2005/8/layout/cycle4"/>
    <dgm:cxn modelId="{FE937250-5B43-4306-84D8-BFB3052A58DE}" type="presParOf" srcId="{4BD6F712-A777-461C-B1C2-56430F056169}" destId="{0789E06B-2061-478E-9E6C-5EACC5A5C391}" srcOrd="1" destOrd="0" presId="urn:microsoft.com/office/officeart/2005/8/layout/cycle4"/>
    <dgm:cxn modelId="{63B70B76-96C2-45EF-B8DD-74463068B740}" type="presParOf" srcId="{0789E06B-2061-478E-9E6C-5EACC5A5C391}" destId="{ED5F59D0-86DA-4986-AEA6-2517FB5C3293}" srcOrd="0" destOrd="0" presId="urn:microsoft.com/office/officeart/2005/8/layout/cycle4"/>
    <dgm:cxn modelId="{E494AFA3-00E8-4EEC-B645-6FADD4F3439B}" type="presParOf" srcId="{0789E06B-2061-478E-9E6C-5EACC5A5C391}" destId="{6E0FEA39-1252-4213-B580-433278949AD3}" srcOrd="1" destOrd="0" presId="urn:microsoft.com/office/officeart/2005/8/layout/cycle4"/>
    <dgm:cxn modelId="{22A4A284-61FF-4123-96AE-CD0A74FB32DF}" type="presParOf" srcId="{0789E06B-2061-478E-9E6C-5EACC5A5C391}" destId="{4F157DA5-72F5-4DB7-A7CC-29A321E42869}" srcOrd="2" destOrd="0" presId="urn:microsoft.com/office/officeart/2005/8/layout/cycle4"/>
    <dgm:cxn modelId="{ACA01909-4E73-4ABF-8A0E-2047CD867F96}" type="presParOf" srcId="{0789E06B-2061-478E-9E6C-5EACC5A5C391}" destId="{25600765-8CC0-46BE-B5D5-7097A2395D32}" srcOrd="3" destOrd="0" presId="urn:microsoft.com/office/officeart/2005/8/layout/cycle4"/>
    <dgm:cxn modelId="{33E5D190-36BE-4AB1-8010-82850BE1887F}" type="presParOf" srcId="{0789E06B-2061-478E-9E6C-5EACC5A5C391}" destId="{98024594-0630-4909-A10C-0927FA4B6638}" srcOrd="4" destOrd="0" presId="urn:microsoft.com/office/officeart/2005/8/layout/cycle4"/>
    <dgm:cxn modelId="{04A115C1-6E00-4F13-9341-751812129E8D}" type="presParOf" srcId="{4BD6F712-A777-461C-B1C2-56430F056169}" destId="{0CEAEDF3-ABFB-4F22-BC44-1AA7038BDF57}" srcOrd="2" destOrd="0" presId="urn:microsoft.com/office/officeart/2005/8/layout/cycle4"/>
    <dgm:cxn modelId="{4A023E52-89C4-42B7-AA64-0AAEC072FF97}" type="presParOf" srcId="{4BD6F712-A777-461C-B1C2-56430F056169}" destId="{03F235BD-1402-4B3F-B73F-4E24EEABE073}" srcOrd="3" destOrd="0" presId="urn:microsoft.com/office/officeart/2005/8/layout/cycle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030B3DC-D592-4B0F-A1A3-5FC81A1DBDA3}" type="doc">
      <dgm:prSet loTypeId="urn:microsoft.com/office/officeart/2005/8/layout/hList1" loCatId="list" qsTypeId="urn:microsoft.com/office/officeart/2005/8/quickstyle/3d1" qsCatId="3D" csTypeId="urn:microsoft.com/office/officeart/2005/8/colors/accent2_5" csCatId="accent2" phldr="1"/>
      <dgm:spPr/>
      <dgm:t>
        <a:bodyPr/>
        <a:lstStyle/>
        <a:p>
          <a:endParaRPr lang="ru-RU"/>
        </a:p>
      </dgm:t>
    </dgm:pt>
    <dgm:pt modelId="{43F89870-DB2A-41FD-8099-D7B8BBFF58CB}">
      <dgm:prSet phldrT="[Текст]"/>
      <dgm:spPr/>
      <dgm:t>
        <a:bodyPr/>
        <a:lstStyle/>
        <a:p>
          <a:r>
            <a:rPr lang="uk-UA" dirty="0" smtClean="0">
              <a:latin typeface="Times New Roman" pitchFamily="18" charset="0"/>
              <a:cs typeface="Times New Roman" pitchFamily="18" charset="0"/>
            </a:rPr>
            <a:t>Демократизм</a:t>
          </a:r>
          <a:endParaRPr lang="ru-RU" dirty="0">
            <a:latin typeface="Times New Roman" pitchFamily="18" charset="0"/>
            <a:cs typeface="Times New Roman" pitchFamily="18" charset="0"/>
          </a:endParaRPr>
        </a:p>
      </dgm:t>
    </dgm:pt>
    <dgm:pt modelId="{76D9B32A-9605-4F9F-9B85-DEFBE5793713}" type="parTrans" cxnId="{6B899766-CE02-4B8E-BC14-90E9D0CCD7C4}">
      <dgm:prSet/>
      <dgm:spPr/>
      <dgm:t>
        <a:bodyPr/>
        <a:lstStyle/>
        <a:p>
          <a:endParaRPr lang="ru-RU"/>
        </a:p>
      </dgm:t>
    </dgm:pt>
    <dgm:pt modelId="{279CFDFB-EE07-425B-991F-B81B8C26EC45}" type="sibTrans" cxnId="{6B899766-CE02-4B8E-BC14-90E9D0CCD7C4}">
      <dgm:prSet/>
      <dgm:spPr/>
      <dgm:t>
        <a:bodyPr/>
        <a:lstStyle/>
        <a:p>
          <a:endParaRPr lang="ru-RU"/>
        </a:p>
      </dgm:t>
    </dgm:pt>
    <dgm:pt modelId="{2AB265BE-E8D8-4F59-B54D-1FF95A82C0AC}">
      <dgm:prSet phldrT="[Текст]"/>
      <dgm:spPr/>
      <dgm:t>
        <a:bodyPr/>
        <a:lstStyle/>
        <a:p>
          <a:r>
            <a:rPr lang="uk-UA" dirty="0" smtClean="0">
              <a:latin typeface="Times New Roman" pitchFamily="18" charset="0"/>
              <a:cs typeface="Times New Roman" pitchFamily="18" charset="0"/>
            </a:rPr>
            <a:t>Охорона прав і свобод громадян, законних інтересів підприємств, установ, організацій</a:t>
          </a:r>
          <a:endParaRPr lang="ru-RU" dirty="0">
            <a:latin typeface="Times New Roman" pitchFamily="18" charset="0"/>
            <a:cs typeface="Times New Roman" pitchFamily="18" charset="0"/>
          </a:endParaRPr>
        </a:p>
      </dgm:t>
    </dgm:pt>
    <dgm:pt modelId="{7BFA95D2-1913-468C-9840-067C4C0E5823}" type="parTrans" cxnId="{8444FF06-25B5-4E97-A1CF-8E6254AB3239}">
      <dgm:prSet/>
      <dgm:spPr/>
      <dgm:t>
        <a:bodyPr/>
        <a:lstStyle/>
        <a:p>
          <a:endParaRPr lang="ru-RU"/>
        </a:p>
      </dgm:t>
    </dgm:pt>
    <dgm:pt modelId="{4C1109E6-E79D-4D6E-B69B-E7E2334E3141}" type="sibTrans" cxnId="{8444FF06-25B5-4E97-A1CF-8E6254AB3239}">
      <dgm:prSet/>
      <dgm:spPr/>
      <dgm:t>
        <a:bodyPr/>
        <a:lstStyle/>
        <a:p>
          <a:endParaRPr lang="ru-RU"/>
        </a:p>
      </dgm:t>
    </dgm:pt>
    <dgm:pt modelId="{4A2EF0D3-78B6-4707-B668-E3D247D24899}">
      <dgm:prSet phldrT="[Текст]"/>
      <dgm:spPr/>
      <dgm:t>
        <a:bodyPr/>
        <a:lstStyle/>
        <a:p>
          <a:r>
            <a:rPr lang="uk-UA" dirty="0" smtClean="0">
              <a:latin typeface="Times New Roman" pitchFamily="18" charset="0"/>
              <a:cs typeface="Times New Roman" pitchFamily="18" charset="0"/>
            </a:rPr>
            <a:t>Гуманізм</a:t>
          </a:r>
          <a:endParaRPr lang="ru-RU" dirty="0">
            <a:latin typeface="Times New Roman" pitchFamily="18" charset="0"/>
            <a:cs typeface="Times New Roman" pitchFamily="18" charset="0"/>
          </a:endParaRPr>
        </a:p>
      </dgm:t>
    </dgm:pt>
    <dgm:pt modelId="{A4221751-3B30-4C88-90F8-0F6EA2EB2C01}" type="parTrans" cxnId="{3C545948-36D3-4283-9E69-B66AA4299ACA}">
      <dgm:prSet/>
      <dgm:spPr/>
      <dgm:t>
        <a:bodyPr/>
        <a:lstStyle/>
        <a:p>
          <a:endParaRPr lang="ru-RU"/>
        </a:p>
      </dgm:t>
    </dgm:pt>
    <dgm:pt modelId="{5750A04A-3DFC-4EE4-B1D8-AADD41ACE0F4}" type="sibTrans" cxnId="{3C545948-36D3-4283-9E69-B66AA4299ACA}">
      <dgm:prSet/>
      <dgm:spPr/>
      <dgm:t>
        <a:bodyPr/>
        <a:lstStyle/>
        <a:p>
          <a:endParaRPr lang="ru-RU"/>
        </a:p>
      </dgm:t>
    </dgm:pt>
    <dgm:pt modelId="{D3E246B8-2DB9-4F86-ACCC-B273AE0B84F3}">
      <dgm:prSet phldrT="[Текст]"/>
      <dgm:spPr/>
      <dgm:t>
        <a:bodyPr/>
        <a:lstStyle/>
        <a:p>
          <a:r>
            <a:rPr lang="uk-UA" dirty="0" smtClean="0">
              <a:latin typeface="Times New Roman" pitchFamily="18" charset="0"/>
              <a:cs typeface="Times New Roman" pitchFamily="18" charset="0"/>
            </a:rPr>
            <a:t>Учасникам процесу забезпечується рівне становище незалежно від освіти, культури,тощо. Звільняються від сплати судових витрат встановлена категорія населення.</a:t>
          </a:r>
          <a:endParaRPr lang="ru-RU" dirty="0">
            <a:latin typeface="Times New Roman" pitchFamily="18" charset="0"/>
            <a:cs typeface="Times New Roman" pitchFamily="18" charset="0"/>
          </a:endParaRPr>
        </a:p>
      </dgm:t>
    </dgm:pt>
    <dgm:pt modelId="{CCB054D7-35B0-4CB9-8972-83A789EF2DA7}" type="parTrans" cxnId="{6E86C6E4-900D-42A1-8F97-406557D9A966}">
      <dgm:prSet/>
      <dgm:spPr/>
      <dgm:t>
        <a:bodyPr/>
        <a:lstStyle/>
        <a:p>
          <a:endParaRPr lang="ru-RU"/>
        </a:p>
      </dgm:t>
    </dgm:pt>
    <dgm:pt modelId="{EF2D4E73-A726-4C59-BBD5-35E11B790F25}" type="sibTrans" cxnId="{6E86C6E4-900D-42A1-8F97-406557D9A966}">
      <dgm:prSet/>
      <dgm:spPr/>
      <dgm:t>
        <a:bodyPr/>
        <a:lstStyle/>
        <a:p>
          <a:endParaRPr lang="ru-RU"/>
        </a:p>
      </dgm:t>
    </dgm:pt>
    <dgm:pt modelId="{76CCBBA7-E06D-4673-805F-69E0CD5CA468}">
      <dgm:prSet phldrT="[Текст]"/>
      <dgm:spPr/>
      <dgm:t>
        <a:bodyPr/>
        <a:lstStyle/>
        <a:p>
          <a:r>
            <a:rPr lang="uk-UA" dirty="0" smtClean="0">
              <a:latin typeface="Times New Roman" pitchFamily="18" charset="0"/>
              <a:cs typeface="Times New Roman" pitchFamily="18" charset="0"/>
            </a:rPr>
            <a:t>Законність</a:t>
          </a:r>
          <a:endParaRPr lang="ru-RU" dirty="0">
            <a:latin typeface="Times New Roman" pitchFamily="18" charset="0"/>
            <a:cs typeface="Times New Roman" pitchFamily="18" charset="0"/>
          </a:endParaRPr>
        </a:p>
      </dgm:t>
    </dgm:pt>
    <dgm:pt modelId="{BA804174-3D42-4E8F-9BDA-F97D09F2E9E9}" type="parTrans" cxnId="{0C9B333E-082C-44D5-8BB1-E12B777423D7}">
      <dgm:prSet/>
      <dgm:spPr/>
      <dgm:t>
        <a:bodyPr/>
        <a:lstStyle/>
        <a:p>
          <a:endParaRPr lang="ru-RU"/>
        </a:p>
      </dgm:t>
    </dgm:pt>
    <dgm:pt modelId="{82F5D924-233C-4B0B-9902-37EFA503480C}" type="sibTrans" cxnId="{0C9B333E-082C-44D5-8BB1-E12B777423D7}">
      <dgm:prSet/>
      <dgm:spPr/>
      <dgm:t>
        <a:bodyPr/>
        <a:lstStyle/>
        <a:p>
          <a:endParaRPr lang="ru-RU"/>
        </a:p>
      </dgm:t>
    </dgm:pt>
    <dgm:pt modelId="{2265FC05-64A0-4937-AF95-8E683D8DD101}">
      <dgm:prSet phldrT="[Текст]"/>
      <dgm:spPr/>
      <dgm:t>
        <a:bodyPr/>
        <a:lstStyle/>
        <a:p>
          <a:r>
            <a:rPr lang="uk-UA" dirty="0" smtClean="0">
              <a:latin typeface="Times New Roman" pitchFamily="18" charset="0"/>
              <a:cs typeface="Times New Roman" pitchFamily="18" charset="0"/>
            </a:rPr>
            <a:t>Суд у своїй діяльності застосовує норми матеріального права;</a:t>
          </a:r>
          <a:endParaRPr lang="ru-RU" dirty="0">
            <a:latin typeface="Times New Roman" pitchFamily="18" charset="0"/>
            <a:cs typeface="Times New Roman" pitchFamily="18" charset="0"/>
          </a:endParaRPr>
        </a:p>
      </dgm:t>
    </dgm:pt>
    <dgm:pt modelId="{81087540-F717-4433-B558-D7B717631DE0}" type="parTrans" cxnId="{BF0DCFD7-8308-4A4A-9E6C-560FE41C65C1}">
      <dgm:prSet/>
      <dgm:spPr/>
      <dgm:t>
        <a:bodyPr/>
        <a:lstStyle/>
        <a:p>
          <a:endParaRPr lang="ru-RU"/>
        </a:p>
      </dgm:t>
    </dgm:pt>
    <dgm:pt modelId="{330DFE7C-32C9-4CD5-80AD-DDD3A8ECD5A1}" type="sibTrans" cxnId="{BF0DCFD7-8308-4A4A-9E6C-560FE41C65C1}">
      <dgm:prSet/>
      <dgm:spPr/>
      <dgm:t>
        <a:bodyPr/>
        <a:lstStyle/>
        <a:p>
          <a:endParaRPr lang="ru-RU"/>
        </a:p>
      </dgm:t>
    </dgm:pt>
    <dgm:pt modelId="{B10DF97A-D259-4F2C-8065-F0AB40DF4BD5}">
      <dgm:prSet phldrT="[Текст]"/>
      <dgm:spPr/>
      <dgm:t>
        <a:bodyPr/>
        <a:lstStyle/>
        <a:p>
          <a:r>
            <a:rPr lang="uk-UA" dirty="0" smtClean="0">
              <a:latin typeface="Times New Roman" pitchFamily="18" charset="0"/>
              <a:cs typeface="Times New Roman" pitchFamily="18" charset="0"/>
            </a:rPr>
            <a:t>Додержання судом норм процесуального права;</a:t>
          </a:r>
          <a:endParaRPr lang="ru-RU" dirty="0">
            <a:latin typeface="Times New Roman" pitchFamily="18" charset="0"/>
            <a:cs typeface="Times New Roman" pitchFamily="18" charset="0"/>
          </a:endParaRPr>
        </a:p>
      </dgm:t>
    </dgm:pt>
    <dgm:pt modelId="{BFDD2EEC-502E-4CF8-AAD8-412D07658518}" type="parTrans" cxnId="{55314548-DA75-4FB5-9182-098ACFC9F9D8}">
      <dgm:prSet/>
      <dgm:spPr/>
    </dgm:pt>
    <dgm:pt modelId="{1DC6D644-D7F3-400C-8127-985F4B60F2D0}" type="sibTrans" cxnId="{55314548-DA75-4FB5-9182-098ACFC9F9D8}">
      <dgm:prSet/>
      <dgm:spPr/>
    </dgm:pt>
    <dgm:pt modelId="{9E5CEE31-31AC-4B36-BE30-7993DA5473E8}">
      <dgm:prSet phldrT="[Текст]"/>
      <dgm:spPr/>
      <dgm:t>
        <a:bodyPr/>
        <a:lstStyle/>
        <a:p>
          <a:r>
            <a:rPr lang="uk-UA" dirty="0" smtClean="0">
              <a:latin typeface="Times New Roman" pitchFamily="18" charset="0"/>
              <a:cs typeface="Times New Roman" pitchFamily="18" charset="0"/>
            </a:rPr>
            <a:t>Право осіб, які беруть участь у справі на оскарження судових рішень.</a:t>
          </a:r>
          <a:endParaRPr lang="ru-RU" dirty="0">
            <a:latin typeface="Times New Roman" pitchFamily="18" charset="0"/>
            <a:cs typeface="Times New Roman" pitchFamily="18" charset="0"/>
          </a:endParaRPr>
        </a:p>
      </dgm:t>
    </dgm:pt>
    <dgm:pt modelId="{92671692-C5FC-4E2A-8AB6-DABAA20792D6}" type="parTrans" cxnId="{6F19BD70-41AF-47F9-BC1C-AB44904993B5}">
      <dgm:prSet/>
      <dgm:spPr/>
    </dgm:pt>
    <dgm:pt modelId="{B1A49CEB-34FB-43B5-AF1D-962A2BD8A0B1}" type="sibTrans" cxnId="{6F19BD70-41AF-47F9-BC1C-AB44904993B5}">
      <dgm:prSet/>
      <dgm:spPr/>
    </dgm:pt>
    <dgm:pt modelId="{BB90A0B3-473F-4806-BA8B-02E86F09064E}" type="pres">
      <dgm:prSet presAssocID="{E030B3DC-D592-4B0F-A1A3-5FC81A1DBDA3}" presName="Name0" presStyleCnt="0">
        <dgm:presLayoutVars>
          <dgm:dir/>
          <dgm:animLvl val="lvl"/>
          <dgm:resizeHandles val="exact"/>
        </dgm:presLayoutVars>
      </dgm:prSet>
      <dgm:spPr/>
    </dgm:pt>
    <dgm:pt modelId="{64F404D6-690D-48FE-A0F2-2D082207C042}" type="pres">
      <dgm:prSet presAssocID="{43F89870-DB2A-41FD-8099-D7B8BBFF58CB}" presName="composite" presStyleCnt="0"/>
      <dgm:spPr/>
    </dgm:pt>
    <dgm:pt modelId="{3C58FA08-D97E-454A-BC63-5936CBE72C7E}" type="pres">
      <dgm:prSet presAssocID="{43F89870-DB2A-41FD-8099-D7B8BBFF58CB}" presName="parTx" presStyleLbl="alignNode1" presStyleIdx="0" presStyleCnt="3">
        <dgm:presLayoutVars>
          <dgm:chMax val="0"/>
          <dgm:chPref val="0"/>
          <dgm:bulletEnabled val="1"/>
        </dgm:presLayoutVars>
      </dgm:prSet>
      <dgm:spPr/>
    </dgm:pt>
    <dgm:pt modelId="{5A115028-9C14-4573-BD58-E671DC1F240A}" type="pres">
      <dgm:prSet presAssocID="{43F89870-DB2A-41FD-8099-D7B8BBFF58CB}" presName="desTx" presStyleLbl="alignAccFollowNode1" presStyleIdx="0" presStyleCnt="3">
        <dgm:presLayoutVars>
          <dgm:bulletEnabled val="1"/>
        </dgm:presLayoutVars>
      </dgm:prSet>
      <dgm:spPr/>
      <dgm:t>
        <a:bodyPr/>
        <a:lstStyle/>
        <a:p>
          <a:endParaRPr lang="ru-RU"/>
        </a:p>
      </dgm:t>
    </dgm:pt>
    <dgm:pt modelId="{03D54084-C90F-4D4C-94F7-46006AA2D54E}" type="pres">
      <dgm:prSet presAssocID="{279CFDFB-EE07-425B-991F-B81B8C26EC45}" presName="space" presStyleCnt="0"/>
      <dgm:spPr/>
    </dgm:pt>
    <dgm:pt modelId="{2F583F86-226C-4EE2-AD5C-FE205169C881}" type="pres">
      <dgm:prSet presAssocID="{4A2EF0D3-78B6-4707-B668-E3D247D24899}" presName="composite" presStyleCnt="0"/>
      <dgm:spPr/>
    </dgm:pt>
    <dgm:pt modelId="{1911A195-817E-4903-861C-5C3535902926}" type="pres">
      <dgm:prSet presAssocID="{4A2EF0D3-78B6-4707-B668-E3D247D24899}" presName="parTx" presStyleLbl="alignNode1" presStyleIdx="1" presStyleCnt="3">
        <dgm:presLayoutVars>
          <dgm:chMax val="0"/>
          <dgm:chPref val="0"/>
          <dgm:bulletEnabled val="1"/>
        </dgm:presLayoutVars>
      </dgm:prSet>
      <dgm:spPr/>
    </dgm:pt>
    <dgm:pt modelId="{173F17A7-A70C-4766-9D80-3AF513AACBC5}" type="pres">
      <dgm:prSet presAssocID="{4A2EF0D3-78B6-4707-B668-E3D247D24899}" presName="desTx" presStyleLbl="alignAccFollowNode1" presStyleIdx="1" presStyleCnt="3">
        <dgm:presLayoutVars>
          <dgm:bulletEnabled val="1"/>
        </dgm:presLayoutVars>
      </dgm:prSet>
      <dgm:spPr/>
      <dgm:t>
        <a:bodyPr/>
        <a:lstStyle/>
        <a:p>
          <a:endParaRPr lang="ru-RU"/>
        </a:p>
      </dgm:t>
    </dgm:pt>
    <dgm:pt modelId="{F213281C-B658-4F91-A06B-18257C7E6DE1}" type="pres">
      <dgm:prSet presAssocID="{5750A04A-3DFC-4EE4-B1D8-AADD41ACE0F4}" presName="space" presStyleCnt="0"/>
      <dgm:spPr/>
    </dgm:pt>
    <dgm:pt modelId="{376B53A3-89C8-4EAB-9144-5897E6D500F3}" type="pres">
      <dgm:prSet presAssocID="{76CCBBA7-E06D-4673-805F-69E0CD5CA468}" presName="composite" presStyleCnt="0"/>
      <dgm:spPr/>
    </dgm:pt>
    <dgm:pt modelId="{98D0E64C-465C-42AD-B555-B2CFBA69BF68}" type="pres">
      <dgm:prSet presAssocID="{76CCBBA7-E06D-4673-805F-69E0CD5CA468}" presName="parTx" presStyleLbl="alignNode1" presStyleIdx="2" presStyleCnt="3">
        <dgm:presLayoutVars>
          <dgm:chMax val="0"/>
          <dgm:chPref val="0"/>
          <dgm:bulletEnabled val="1"/>
        </dgm:presLayoutVars>
      </dgm:prSet>
      <dgm:spPr/>
      <dgm:t>
        <a:bodyPr/>
        <a:lstStyle/>
        <a:p>
          <a:endParaRPr lang="ru-RU"/>
        </a:p>
      </dgm:t>
    </dgm:pt>
    <dgm:pt modelId="{E03B9CC9-0B84-49D7-BEF1-926398D18A79}" type="pres">
      <dgm:prSet presAssocID="{76CCBBA7-E06D-4673-805F-69E0CD5CA468}" presName="desTx" presStyleLbl="alignAccFollowNode1" presStyleIdx="2" presStyleCnt="3">
        <dgm:presLayoutVars>
          <dgm:bulletEnabled val="1"/>
        </dgm:presLayoutVars>
      </dgm:prSet>
      <dgm:spPr/>
      <dgm:t>
        <a:bodyPr/>
        <a:lstStyle/>
        <a:p>
          <a:endParaRPr lang="ru-RU"/>
        </a:p>
      </dgm:t>
    </dgm:pt>
  </dgm:ptLst>
  <dgm:cxnLst>
    <dgm:cxn modelId="{6E86C6E4-900D-42A1-8F97-406557D9A966}" srcId="{4A2EF0D3-78B6-4707-B668-E3D247D24899}" destId="{D3E246B8-2DB9-4F86-ACCC-B273AE0B84F3}" srcOrd="0" destOrd="0" parTransId="{CCB054D7-35B0-4CB9-8972-83A789EF2DA7}" sibTransId="{EF2D4E73-A726-4C59-BBD5-35E11B790F25}"/>
    <dgm:cxn modelId="{BEFC93B4-BCF7-4F6A-A5B3-18FA2D4E5F5C}" type="presOf" srcId="{D3E246B8-2DB9-4F86-ACCC-B273AE0B84F3}" destId="{173F17A7-A70C-4766-9D80-3AF513AACBC5}" srcOrd="0" destOrd="0" presId="urn:microsoft.com/office/officeart/2005/8/layout/hList1"/>
    <dgm:cxn modelId="{AF1D02AA-E1AB-44DC-8389-4BE261D46B8B}" type="presOf" srcId="{76CCBBA7-E06D-4673-805F-69E0CD5CA468}" destId="{98D0E64C-465C-42AD-B555-B2CFBA69BF68}" srcOrd="0" destOrd="0" presId="urn:microsoft.com/office/officeart/2005/8/layout/hList1"/>
    <dgm:cxn modelId="{45180C3B-9875-48BF-AB74-3D4AE6C53286}" type="presOf" srcId="{E030B3DC-D592-4B0F-A1A3-5FC81A1DBDA3}" destId="{BB90A0B3-473F-4806-BA8B-02E86F09064E}" srcOrd="0" destOrd="0" presId="urn:microsoft.com/office/officeart/2005/8/layout/hList1"/>
    <dgm:cxn modelId="{0C9B333E-082C-44D5-8BB1-E12B777423D7}" srcId="{E030B3DC-D592-4B0F-A1A3-5FC81A1DBDA3}" destId="{76CCBBA7-E06D-4673-805F-69E0CD5CA468}" srcOrd="2" destOrd="0" parTransId="{BA804174-3D42-4E8F-9BDA-F97D09F2E9E9}" sibTransId="{82F5D924-233C-4B0B-9902-37EFA503480C}"/>
    <dgm:cxn modelId="{68A58561-57AF-450F-868E-60E3504C7EC5}" type="presOf" srcId="{B10DF97A-D259-4F2C-8065-F0AB40DF4BD5}" destId="{E03B9CC9-0B84-49D7-BEF1-926398D18A79}" srcOrd="0" destOrd="1" presId="urn:microsoft.com/office/officeart/2005/8/layout/hList1"/>
    <dgm:cxn modelId="{6B899766-CE02-4B8E-BC14-90E9D0CCD7C4}" srcId="{E030B3DC-D592-4B0F-A1A3-5FC81A1DBDA3}" destId="{43F89870-DB2A-41FD-8099-D7B8BBFF58CB}" srcOrd="0" destOrd="0" parTransId="{76D9B32A-9605-4F9F-9B85-DEFBE5793713}" sibTransId="{279CFDFB-EE07-425B-991F-B81B8C26EC45}"/>
    <dgm:cxn modelId="{2791C890-F8C8-4BF5-84E9-3374063139D5}" type="presOf" srcId="{2265FC05-64A0-4937-AF95-8E683D8DD101}" destId="{E03B9CC9-0B84-49D7-BEF1-926398D18A79}" srcOrd="0" destOrd="0" presId="urn:microsoft.com/office/officeart/2005/8/layout/hList1"/>
    <dgm:cxn modelId="{6F19BD70-41AF-47F9-BC1C-AB44904993B5}" srcId="{76CCBBA7-E06D-4673-805F-69E0CD5CA468}" destId="{9E5CEE31-31AC-4B36-BE30-7993DA5473E8}" srcOrd="2" destOrd="0" parTransId="{92671692-C5FC-4E2A-8AB6-DABAA20792D6}" sibTransId="{B1A49CEB-34FB-43B5-AF1D-962A2BD8A0B1}"/>
    <dgm:cxn modelId="{55314548-DA75-4FB5-9182-098ACFC9F9D8}" srcId="{76CCBBA7-E06D-4673-805F-69E0CD5CA468}" destId="{B10DF97A-D259-4F2C-8065-F0AB40DF4BD5}" srcOrd="1" destOrd="0" parTransId="{BFDD2EEC-502E-4CF8-AAD8-412D07658518}" sibTransId="{1DC6D644-D7F3-400C-8127-985F4B60F2D0}"/>
    <dgm:cxn modelId="{6CC420DC-5112-42BC-AD11-254B8083F0F5}" type="presOf" srcId="{43F89870-DB2A-41FD-8099-D7B8BBFF58CB}" destId="{3C58FA08-D97E-454A-BC63-5936CBE72C7E}" srcOrd="0" destOrd="0" presId="urn:microsoft.com/office/officeart/2005/8/layout/hList1"/>
    <dgm:cxn modelId="{BF0DCFD7-8308-4A4A-9E6C-560FE41C65C1}" srcId="{76CCBBA7-E06D-4673-805F-69E0CD5CA468}" destId="{2265FC05-64A0-4937-AF95-8E683D8DD101}" srcOrd="0" destOrd="0" parTransId="{81087540-F717-4433-B558-D7B717631DE0}" sibTransId="{330DFE7C-32C9-4CD5-80AD-DDD3A8ECD5A1}"/>
    <dgm:cxn modelId="{73B8A494-1E8E-4396-B8A9-CA4509DA7658}" type="presOf" srcId="{2AB265BE-E8D8-4F59-B54D-1FF95A82C0AC}" destId="{5A115028-9C14-4573-BD58-E671DC1F240A}" srcOrd="0" destOrd="0" presId="urn:microsoft.com/office/officeart/2005/8/layout/hList1"/>
    <dgm:cxn modelId="{8444FF06-25B5-4E97-A1CF-8E6254AB3239}" srcId="{43F89870-DB2A-41FD-8099-D7B8BBFF58CB}" destId="{2AB265BE-E8D8-4F59-B54D-1FF95A82C0AC}" srcOrd="0" destOrd="0" parTransId="{7BFA95D2-1913-468C-9840-067C4C0E5823}" sibTransId="{4C1109E6-E79D-4D6E-B69B-E7E2334E3141}"/>
    <dgm:cxn modelId="{52C4EE64-37FE-45D4-8C89-775CF82F2207}" type="presOf" srcId="{9E5CEE31-31AC-4B36-BE30-7993DA5473E8}" destId="{E03B9CC9-0B84-49D7-BEF1-926398D18A79}" srcOrd="0" destOrd="2" presId="urn:microsoft.com/office/officeart/2005/8/layout/hList1"/>
    <dgm:cxn modelId="{3C545948-36D3-4283-9E69-B66AA4299ACA}" srcId="{E030B3DC-D592-4B0F-A1A3-5FC81A1DBDA3}" destId="{4A2EF0D3-78B6-4707-B668-E3D247D24899}" srcOrd="1" destOrd="0" parTransId="{A4221751-3B30-4C88-90F8-0F6EA2EB2C01}" sibTransId="{5750A04A-3DFC-4EE4-B1D8-AADD41ACE0F4}"/>
    <dgm:cxn modelId="{04D32670-B7B0-46A5-BC75-45736C7B4297}" type="presOf" srcId="{4A2EF0D3-78B6-4707-B668-E3D247D24899}" destId="{1911A195-817E-4903-861C-5C3535902926}" srcOrd="0" destOrd="0" presId="urn:microsoft.com/office/officeart/2005/8/layout/hList1"/>
    <dgm:cxn modelId="{93188501-B53E-4A1B-8A0D-946EDB3474D3}" type="presParOf" srcId="{BB90A0B3-473F-4806-BA8B-02E86F09064E}" destId="{64F404D6-690D-48FE-A0F2-2D082207C042}" srcOrd="0" destOrd="0" presId="urn:microsoft.com/office/officeart/2005/8/layout/hList1"/>
    <dgm:cxn modelId="{AEE98248-D399-40E5-9ACA-B500DA320BA7}" type="presParOf" srcId="{64F404D6-690D-48FE-A0F2-2D082207C042}" destId="{3C58FA08-D97E-454A-BC63-5936CBE72C7E}" srcOrd="0" destOrd="0" presId="urn:microsoft.com/office/officeart/2005/8/layout/hList1"/>
    <dgm:cxn modelId="{3A08ED3E-5263-4D9C-B5F7-1A0B636F1E37}" type="presParOf" srcId="{64F404D6-690D-48FE-A0F2-2D082207C042}" destId="{5A115028-9C14-4573-BD58-E671DC1F240A}" srcOrd="1" destOrd="0" presId="urn:microsoft.com/office/officeart/2005/8/layout/hList1"/>
    <dgm:cxn modelId="{AF75608D-F407-4F62-B5D5-54FCA620EF12}" type="presParOf" srcId="{BB90A0B3-473F-4806-BA8B-02E86F09064E}" destId="{03D54084-C90F-4D4C-94F7-46006AA2D54E}" srcOrd="1" destOrd="0" presId="urn:microsoft.com/office/officeart/2005/8/layout/hList1"/>
    <dgm:cxn modelId="{0C65DD65-7891-490F-B366-617D612CAAE0}" type="presParOf" srcId="{BB90A0B3-473F-4806-BA8B-02E86F09064E}" destId="{2F583F86-226C-4EE2-AD5C-FE205169C881}" srcOrd="2" destOrd="0" presId="urn:microsoft.com/office/officeart/2005/8/layout/hList1"/>
    <dgm:cxn modelId="{3D7DACFB-B746-4691-A9CD-2CEA10F1E563}" type="presParOf" srcId="{2F583F86-226C-4EE2-AD5C-FE205169C881}" destId="{1911A195-817E-4903-861C-5C3535902926}" srcOrd="0" destOrd="0" presId="urn:microsoft.com/office/officeart/2005/8/layout/hList1"/>
    <dgm:cxn modelId="{6E07AE0D-8DDD-4CC2-8AF5-ADC0C2967C5D}" type="presParOf" srcId="{2F583F86-226C-4EE2-AD5C-FE205169C881}" destId="{173F17A7-A70C-4766-9D80-3AF513AACBC5}" srcOrd="1" destOrd="0" presId="urn:microsoft.com/office/officeart/2005/8/layout/hList1"/>
    <dgm:cxn modelId="{AA12719A-D4AD-4947-A658-F0F64F6593EF}" type="presParOf" srcId="{BB90A0B3-473F-4806-BA8B-02E86F09064E}" destId="{F213281C-B658-4F91-A06B-18257C7E6DE1}" srcOrd="3" destOrd="0" presId="urn:microsoft.com/office/officeart/2005/8/layout/hList1"/>
    <dgm:cxn modelId="{60A86DF9-46EB-4045-A8EA-51FFA89D13A9}" type="presParOf" srcId="{BB90A0B3-473F-4806-BA8B-02E86F09064E}" destId="{376B53A3-89C8-4EAB-9144-5897E6D500F3}" srcOrd="4" destOrd="0" presId="urn:microsoft.com/office/officeart/2005/8/layout/hList1"/>
    <dgm:cxn modelId="{A40E9AD4-2C2A-47B4-BDF0-C5EE77B8BBEF}" type="presParOf" srcId="{376B53A3-89C8-4EAB-9144-5897E6D500F3}" destId="{98D0E64C-465C-42AD-B555-B2CFBA69BF68}" srcOrd="0" destOrd="0" presId="urn:microsoft.com/office/officeart/2005/8/layout/hList1"/>
    <dgm:cxn modelId="{1D7C9B00-426F-432F-9888-762DF3389334}" type="presParOf" srcId="{376B53A3-89C8-4EAB-9144-5897E6D500F3}" destId="{E03B9CC9-0B84-49D7-BEF1-926398D18A79}"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3DDF4E5-3D5B-4173-9986-CB36150AC9CF}" type="doc">
      <dgm:prSet loTypeId="urn:microsoft.com/office/officeart/2005/8/layout/hList1" loCatId="list" qsTypeId="urn:microsoft.com/office/officeart/2005/8/quickstyle/3d1" qsCatId="3D" csTypeId="urn:microsoft.com/office/officeart/2005/8/colors/accent2_5" csCatId="accent2" phldr="1"/>
      <dgm:spPr/>
      <dgm:t>
        <a:bodyPr/>
        <a:lstStyle/>
        <a:p>
          <a:endParaRPr lang="ru-RU"/>
        </a:p>
      </dgm:t>
    </dgm:pt>
    <dgm:pt modelId="{0D2E8B8A-4AAC-4576-9BA6-F3F6BBD59C56}">
      <dgm:prSet custT="1"/>
      <dgm:spPr/>
      <dgm:t>
        <a:bodyPr/>
        <a:lstStyle/>
        <a:p>
          <a:pPr rtl="0"/>
          <a:r>
            <a:rPr lang="uk-UA" sz="3600" dirty="0" smtClean="0">
              <a:latin typeface="Times New Roman" pitchFamily="18" charset="0"/>
              <a:cs typeface="Times New Roman" pitchFamily="18" charset="0"/>
            </a:rPr>
            <a:t>Верховенство права</a:t>
          </a:r>
          <a:endParaRPr lang="ru-RU" sz="3600" dirty="0">
            <a:latin typeface="Times New Roman" pitchFamily="18" charset="0"/>
            <a:cs typeface="Times New Roman" pitchFamily="18" charset="0"/>
          </a:endParaRPr>
        </a:p>
      </dgm:t>
    </dgm:pt>
    <dgm:pt modelId="{B66C1DEA-1DB2-45E7-A286-07D1E3A88C50}" type="parTrans" cxnId="{2D4E2C8D-EDB3-4838-8708-3B8AB1B9C685}">
      <dgm:prSet/>
      <dgm:spPr/>
      <dgm:t>
        <a:bodyPr/>
        <a:lstStyle/>
        <a:p>
          <a:endParaRPr lang="ru-RU"/>
        </a:p>
      </dgm:t>
    </dgm:pt>
    <dgm:pt modelId="{09DDE3E8-5D57-4E23-BB9E-46CEA9D6E841}" type="sibTrans" cxnId="{2D4E2C8D-EDB3-4838-8708-3B8AB1B9C685}">
      <dgm:prSet/>
      <dgm:spPr/>
      <dgm:t>
        <a:bodyPr/>
        <a:lstStyle/>
        <a:p>
          <a:endParaRPr lang="ru-RU"/>
        </a:p>
      </dgm:t>
    </dgm:pt>
    <dgm:pt modelId="{CC92317C-A2C3-4B4D-A523-38AB72D8FAE2}">
      <dgm:prSet/>
      <dgm:spPr/>
      <dgm:t>
        <a:bodyPr/>
        <a:lstStyle/>
        <a:p>
          <a:r>
            <a:rPr lang="ru-RU" b="0" i="0" dirty="0" err="1" smtClean="0">
              <a:latin typeface="Times New Roman" pitchFamily="18" charset="0"/>
              <a:cs typeface="Times New Roman" pitchFamily="18" charset="0"/>
            </a:rPr>
            <a:t>Проголошено</a:t>
          </a:r>
          <a:r>
            <a:rPr lang="ru-RU" b="0" i="0" dirty="0" smtClean="0">
              <a:latin typeface="Times New Roman" pitchFamily="18" charset="0"/>
              <a:cs typeface="Times New Roman" pitchFamily="18" charset="0"/>
            </a:rPr>
            <a:t> ст. 8 </a:t>
          </a:r>
          <a:r>
            <a:rPr lang="ru-RU" b="0" i="0" dirty="0" err="1" smtClean="0">
              <a:latin typeface="Times New Roman" pitchFamily="18" charset="0"/>
              <a:cs typeface="Times New Roman" pitchFamily="18" charset="0"/>
            </a:rPr>
            <a:t>Конституції</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України</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Він</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є</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основним</a:t>
          </a:r>
          <a:r>
            <a:rPr lang="ru-RU" b="0" i="0" dirty="0" smtClean="0">
              <a:latin typeface="Times New Roman" pitchFamily="18" charset="0"/>
              <a:cs typeface="Times New Roman" pitchFamily="18" charset="0"/>
            </a:rPr>
            <a:t> для </a:t>
          </a:r>
          <a:r>
            <a:rPr lang="ru-RU" b="0" i="0" dirty="0" err="1" smtClean="0">
              <a:latin typeface="Times New Roman" pitchFamily="18" charset="0"/>
              <a:cs typeface="Times New Roman" pitchFamily="18" charset="0"/>
            </a:rPr>
            <a:t>забезпечення</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функціонування</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всієї</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правової</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системи</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закріплює</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пріоритетність</a:t>
          </a:r>
          <a:r>
            <a:rPr lang="ru-RU" b="0" i="0" dirty="0" smtClean="0">
              <a:latin typeface="Times New Roman" pitchFamily="18" charset="0"/>
              <a:cs typeface="Times New Roman" pitchFamily="18" charset="0"/>
            </a:rPr>
            <a:t> права,</a:t>
          </a:r>
          <a:br>
            <a:rPr lang="ru-RU" b="0" i="0" dirty="0" smtClean="0">
              <a:latin typeface="Times New Roman" pitchFamily="18" charset="0"/>
              <a:cs typeface="Times New Roman" pitchFamily="18" charset="0"/>
            </a:rPr>
          </a:br>
          <a:r>
            <a:rPr lang="ru-RU" b="0" i="0" dirty="0" smtClean="0">
              <a:latin typeface="Times New Roman" pitchFamily="18" charset="0"/>
              <a:cs typeface="Times New Roman" pitchFamily="18" charset="0"/>
            </a:rPr>
            <a:t>прав </a:t>
          </a:r>
          <a:r>
            <a:rPr lang="ru-RU" b="0" i="0" dirty="0" err="1" smtClean="0">
              <a:latin typeface="Times New Roman" pitchFamily="18" charset="0"/>
              <a:cs typeface="Times New Roman" pitchFamily="18" charset="0"/>
            </a:rPr>
            <a:t>і</a:t>
          </a:r>
          <a:r>
            <a:rPr lang="ru-RU" b="0" i="0" dirty="0" smtClean="0">
              <a:latin typeface="Times New Roman" pitchFamily="18" charset="0"/>
              <a:cs typeface="Times New Roman" pitchFamily="18" charset="0"/>
            </a:rPr>
            <a:t> свобод </a:t>
          </a:r>
          <a:r>
            <a:rPr lang="ru-RU" b="0" i="0" dirty="0" err="1" smtClean="0">
              <a:latin typeface="Times New Roman" pitchFamily="18" charset="0"/>
              <a:cs typeface="Times New Roman" pitchFamily="18" charset="0"/>
            </a:rPr>
            <a:t>людини</a:t>
          </a:r>
          <a:r>
            <a:rPr lang="ru-RU" b="0" i="0" dirty="0" smtClean="0">
              <a:latin typeface="Times New Roman" pitchFamily="18" charset="0"/>
              <a:cs typeface="Times New Roman" pitchFamily="18" charset="0"/>
            </a:rPr>
            <a:t> та </a:t>
          </a:r>
          <a:r>
            <a:rPr lang="ru-RU" b="0" i="0" dirty="0" err="1" smtClean="0">
              <a:latin typeface="Times New Roman" pitchFamily="18" charset="0"/>
              <a:cs typeface="Times New Roman" pitchFamily="18" charset="0"/>
            </a:rPr>
            <a:t>громадянина</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справедливість</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і</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гуманність</a:t>
          </a:r>
          <a:r>
            <a:rPr lang="ru-RU" b="0" i="0" dirty="0" smtClean="0">
              <a:latin typeface="Times New Roman" pitchFamily="18" charset="0"/>
              <a:cs typeface="Times New Roman" pitchFamily="18" charset="0"/>
            </a:rPr>
            <a:t> у </a:t>
          </a:r>
          <a:r>
            <a:rPr lang="ru-RU" b="0" i="0" dirty="0" err="1" smtClean="0">
              <a:latin typeface="Times New Roman" pitchFamily="18" charset="0"/>
              <a:cs typeface="Times New Roman" pitchFamily="18" charset="0"/>
            </a:rPr>
            <a:t>процесі</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ухвалення</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судових</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рішень</a:t>
          </a:r>
          <a:r>
            <a:rPr lang="ru-RU" b="0" i="0" dirty="0" smtClean="0">
              <a:latin typeface="Times New Roman" pitchFamily="18" charset="0"/>
              <a:cs typeface="Times New Roman" pitchFamily="18" charset="0"/>
            </a:rPr>
            <a:t>.</a:t>
          </a:r>
          <a:r>
            <a:rPr lang="ru-RU" dirty="0" smtClean="0"/>
            <a:t/>
          </a:r>
          <a:br>
            <a:rPr lang="ru-RU" dirty="0" smtClean="0"/>
          </a:br>
          <a:endParaRPr lang="ru-RU" dirty="0"/>
        </a:p>
      </dgm:t>
    </dgm:pt>
    <dgm:pt modelId="{7E335DDF-8B10-4D65-BDEA-CF6DD8AC6F43}" type="parTrans" cxnId="{23919659-518B-4375-A95E-22D48B5AD84B}">
      <dgm:prSet/>
      <dgm:spPr/>
    </dgm:pt>
    <dgm:pt modelId="{C3D67767-D41E-4DAD-91B3-ED935440262E}" type="sibTrans" cxnId="{23919659-518B-4375-A95E-22D48B5AD84B}">
      <dgm:prSet/>
      <dgm:spPr/>
    </dgm:pt>
    <dgm:pt modelId="{65A9C277-EC53-4130-A2D5-B61296D3E24E}" type="pres">
      <dgm:prSet presAssocID="{43DDF4E5-3D5B-4173-9986-CB36150AC9CF}" presName="Name0" presStyleCnt="0">
        <dgm:presLayoutVars>
          <dgm:dir/>
          <dgm:animLvl val="lvl"/>
          <dgm:resizeHandles val="exact"/>
        </dgm:presLayoutVars>
      </dgm:prSet>
      <dgm:spPr/>
    </dgm:pt>
    <dgm:pt modelId="{129C5E50-FEB6-4BEB-B652-9BB27F833986}" type="pres">
      <dgm:prSet presAssocID="{0D2E8B8A-4AAC-4576-9BA6-F3F6BBD59C56}" presName="composite" presStyleCnt="0"/>
      <dgm:spPr/>
    </dgm:pt>
    <dgm:pt modelId="{FEF56E48-B4CF-478E-9272-FFC36FEE32ED}" type="pres">
      <dgm:prSet presAssocID="{0D2E8B8A-4AAC-4576-9BA6-F3F6BBD59C56}" presName="parTx" presStyleLbl="alignNode1" presStyleIdx="0" presStyleCnt="1">
        <dgm:presLayoutVars>
          <dgm:chMax val="0"/>
          <dgm:chPref val="0"/>
          <dgm:bulletEnabled val="1"/>
        </dgm:presLayoutVars>
      </dgm:prSet>
      <dgm:spPr/>
    </dgm:pt>
    <dgm:pt modelId="{08DE20E6-B0C4-442D-AEC7-47ACB50B960C}" type="pres">
      <dgm:prSet presAssocID="{0D2E8B8A-4AAC-4576-9BA6-F3F6BBD59C56}" presName="desTx" presStyleLbl="alignAccFollowNode1" presStyleIdx="0" presStyleCnt="1" custLinFactNeighborX="-426" custLinFactNeighborY="-1517">
        <dgm:presLayoutVars>
          <dgm:bulletEnabled val="1"/>
        </dgm:presLayoutVars>
      </dgm:prSet>
      <dgm:spPr/>
      <dgm:t>
        <a:bodyPr/>
        <a:lstStyle/>
        <a:p>
          <a:endParaRPr lang="ru-RU"/>
        </a:p>
      </dgm:t>
    </dgm:pt>
  </dgm:ptLst>
  <dgm:cxnLst>
    <dgm:cxn modelId="{2D4E2C8D-EDB3-4838-8708-3B8AB1B9C685}" srcId="{43DDF4E5-3D5B-4173-9986-CB36150AC9CF}" destId="{0D2E8B8A-4AAC-4576-9BA6-F3F6BBD59C56}" srcOrd="0" destOrd="0" parTransId="{B66C1DEA-1DB2-45E7-A286-07D1E3A88C50}" sibTransId="{09DDE3E8-5D57-4E23-BB9E-46CEA9D6E841}"/>
    <dgm:cxn modelId="{23919659-518B-4375-A95E-22D48B5AD84B}" srcId="{0D2E8B8A-4AAC-4576-9BA6-F3F6BBD59C56}" destId="{CC92317C-A2C3-4B4D-A523-38AB72D8FAE2}" srcOrd="0" destOrd="0" parTransId="{7E335DDF-8B10-4D65-BDEA-CF6DD8AC6F43}" sibTransId="{C3D67767-D41E-4DAD-91B3-ED935440262E}"/>
    <dgm:cxn modelId="{D50556E8-CB38-437C-AE88-7F9DB88E4E08}" type="presOf" srcId="{CC92317C-A2C3-4B4D-A523-38AB72D8FAE2}" destId="{08DE20E6-B0C4-442D-AEC7-47ACB50B960C}" srcOrd="0" destOrd="0" presId="urn:microsoft.com/office/officeart/2005/8/layout/hList1"/>
    <dgm:cxn modelId="{A8F4494A-699A-450B-96BB-402B1778D788}" type="presOf" srcId="{43DDF4E5-3D5B-4173-9986-CB36150AC9CF}" destId="{65A9C277-EC53-4130-A2D5-B61296D3E24E}" srcOrd="0" destOrd="0" presId="urn:microsoft.com/office/officeart/2005/8/layout/hList1"/>
    <dgm:cxn modelId="{350E1505-14E2-4613-8BCD-48F1C0208834}" type="presOf" srcId="{0D2E8B8A-4AAC-4576-9BA6-F3F6BBD59C56}" destId="{FEF56E48-B4CF-478E-9272-FFC36FEE32ED}" srcOrd="0" destOrd="0" presId="urn:microsoft.com/office/officeart/2005/8/layout/hList1"/>
    <dgm:cxn modelId="{E33F8E9C-2F24-470E-8FFE-F747618D4476}" type="presParOf" srcId="{65A9C277-EC53-4130-A2D5-B61296D3E24E}" destId="{129C5E50-FEB6-4BEB-B652-9BB27F833986}" srcOrd="0" destOrd="0" presId="urn:microsoft.com/office/officeart/2005/8/layout/hList1"/>
    <dgm:cxn modelId="{AF066E2C-C375-4781-9C78-7D3F4105EEFD}" type="presParOf" srcId="{129C5E50-FEB6-4BEB-B652-9BB27F833986}" destId="{FEF56E48-B4CF-478E-9272-FFC36FEE32ED}" srcOrd="0" destOrd="0" presId="urn:microsoft.com/office/officeart/2005/8/layout/hList1"/>
    <dgm:cxn modelId="{F2623CBE-BC29-4EAD-853F-7CE6C50762D3}" type="presParOf" srcId="{129C5E50-FEB6-4BEB-B652-9BB27F833986}" destId="{08DE20E6-B0C4-442D-AEC7-47ACB50B960C}"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0BA76C7-BA54-4EE4-901E-C83C4791AE35}" type="doc">
      <dgm:prSet loTypeId="urn:microsoft.com/office/officeart/2005/8/layout/hList1" loCatId="list" qsTypeId="urn:microsoft.com/office/officeart/2005/8/quickstyle/3d1" qsCatId="3D" csTypeId="urn:microsoft.com/office/officeart/2005/8/colors/accent2_4" csCatId="accent2" phldr="1"/>
      <dgm:spPr/>
      <dgm:t>
        <a:bodyPr/>
        <a:lstStyle/>
        <a:p>
          <a:endParaRPr lang="ru-RU"/>
        </a:p>
      </dgm:t>
    </dgm:pt>
    <dgm:pt modelId="{A71457E8-DF83-42BF-9DA0-84A4D392736B}">
      <dgm:prSet phldrT="[Текст]" custT="1"/>
      <dgm:spPr/>
      <dgm:t>
        <a:bodyPr/>
        <a:lstStyle/>
        <a:p>
          <a:r>
            <a:rPr lang="uk-UA" sz="1800" dirty="0" smtClean="0">
              <a:latin typeface="Times New Roman" pitchFamily="18" charset="0"/>
              <a:cs typeface="Times New Roman" pitchFamily="18" charset="0"/>
            </a:rPr>
            <a:t>Об'єктивна істина </a:t>
          </a:r>
          <a:endParaRPr lang="ru-RU" sz="1800" dirty="0">
            <a:latin typeface="Times New Roman" pitchFamily="18" charset="0"/>
            <a:cs typeface="Times New Roman" pitchFamily="18" charset="0"/>
          </a:endParaRPr>
        </a:p>
      </dgm:t>
    </dgm:pt>
    <dgm:pt modelId="{66CCD7BE-CA25-4FF0-92B9-B8A39078735F}" type="parTrans" cxnId="{AC5BA22E-A38A-4B94-82EA-74189F81248F}">
      <dgm:prSet/>
      <dgm:spPr/>
      <dgm:t>
        <a:bodyPr/>
        <a:lstStyle/>
        <a:p>
          <a:endParaRPr lang="ru-RU"/>
        </a:p>
      </dgm:t>
    </dgm:pt>
    <dgm:pt modelId="{FABD4FCC-0DF2-497A-A281-17972D4FCBB0}" type="sibTrans" cxnId="{AC5BA22E-A38A-4B94-82EA-74189F81248F}">
      <dgm:prSet/>
      <dgm:spPr/>
      <dgm:t>
        <a:bodyPr/>
        <a:lstStyle/>
        <a:p>
          <a:endParaRPr lang="ru-RU"/>
        </a:p>
      </dgm:t>
    </dgm:pt>
    <dgm:pt modelId="{CE5637C8-75DE-4385-ACA0-8FC120218736}">
      <dgm:prSet phldrT="[Текст]" custT="1"/>
      <dgm:spPr/>
      <dgm:t>
        <a:bodyPr/>
        <a:lstStyle/>
        <a:p>
          <a:r>
            <a:rPr lang="uk-UA" sz="1800" dirty="0" smtClean="0">
              <a:latin typeface="Times New Roman" pitchFamily="18" charset="0"/>
              <a:cs typeface="Times New Roman" pitchFamily="18" charset="0"/>
            </a:rPr>
            <a:t>Відповідність висновків суду, викладених у рішенні, дійсним обставинам справи.</a:t>
          </a:r>
          <a:endParaRPr lang="ru-RU" sz="1800" dirty="0">
            <a:latin typeface="Times New Roman" pitchFamily="18" charset="0"/>
            <a:cs typeface="Times New Roman" pitchFamily="18" charset="0"/>
          </a:endParaRPr>
        </a:p>
      </dgm:t>
    </dgm:pt>
    <dgm:pt modelId="{26C29D6E-B5B9-48E5-9704-3C7E1671AC93}" type="parTrans" cxnId="{638CE7AA-794D-48B8-AD3F-945318DB52A3}">
      <dgm:prSet/>
      <dgm:spPr/>
      <dgm:t>
        <a:bodyPr/>
        <a:lstStyle/>
        <a:p>
          <a:endParaRPr lang="ru-RU"/>
        </a:p>
      </dgm:t>
    </dgm:pt>
    <dgm:pt modelId="{36BDD2BF-062D-4076-85B6-84580AE6D7FA}" type="sibTrans" cxnId="{638CE7AA-794D-48B8-AD3F-945318DB52A3}">
      <dgm:prSet/>
      <dgm:spPr/>
      <dgm:t>
        <a:bodyPr/>
        <a:lstStyle/>
        <a:p>
          <a:endParaRPr lang="ru-RU"/>
        </a:p>
      </dgm:t>
    </dgm:pt>
    <dgm:pt modelId="{DC1E168F-8E26-4F10-9C0D-C60466812A1F}">
      <dgm:prSet phldrT="[Текст]" custT="1"/>
      <dgm:spPr/>
      <dgm:t>
        <a:bodyPr/>
        <a:lstStyle/>
        <a:p>
          <a:r>
            <a:rPr lang="uk-UA" sz="1800" dirty="0" smtClean="0">
              <a:latin typeface="Times New Roman" pitchFamily="18" charset="0"/>
              <a:cs typeface="Times New Roman" pitchFamily="18" charset="0"/>
            </a:rPr>
            <a:t>Державна мова судочинства</a:t>
          </a:r>
          <a:endParaRPr lang="ru-RU" sz="1800" dirty="0">
            <a:latin typeface="Times New Roman" pitchFamily="18" charset="0"/>
            <a:cs typeface="Times New Roman" pitchFamily="18" charset="0"/>
          </a:endParaRPr>
        </a:p>
      </dgm:t>
    </dgm:pt>
    <dgm:pt modelId="{67E72EC3-2FF6-4705-A433-49329D339451}" type="parTrans" cxnId="{F28D6688-FDCF-44A0-BF69-2714CAB3AB08}">
      <dgm:prSet/>
      <dgm:spPr/>
      <dgm:t>
        <a:bodyPr/>
        <a:lstStyle/>
        <a:p>
          <a:endParaRPr lang="ru-RU"/>
        </a:p>
      </dgm:t>
    </dgm:pt>
    <dgm:pt modelId="{C8D95AF2-9752-4FB6-A5A4-62ED205D2D44}" type="sibTrans" cxnId="{F28D6688-FDCF-44A0-BF69-2714CAB3AB08}">
      <dgm:prSet/>
      <dgm:spPr/>
      <dgm:t>
        <a:bodyPr/>
        <a:lstStyle/>
        <a:p>
          <a:endParaRPr lang="ru-RU"/>
        </a:p>
      </dgm:t>
    </dgm:pt>
    <dgm:pt modelId="{9BC56FC3-B05A-4D90-8E89-995794914CF5}">
      <dgm:prSet phldrT="[Текст]" custT="1"/>
      <dgm:spPr/>
      <dgm:t>
        <a:bodyPr/>
        <a:lstStyle/>
        <a:p>
          <a:r>
            <a:rPr lang="uk-UA" sz="1800" dirty="0" smtClean="0">
              <a:latin typeface="Times New Roman" pitchFamily="18" charset="0"/>
              <a:cs typeface="Times New Roman" pitchFamily="18" charset="0"/>
            </a:rPr>
            <a:t>Судочинство в державі проводиться українською мовою. В окремих випадках може використовуватися інша мова (допомога  перекладача).</a:t>
          </a:r>
          <a:endParaRPr lang="ru-RU" sz="1800" dirty="0">
            <a:latin typeface="Times New Roman" pitchFamily="18" charset="0"/>
            <a:cs typeface="Times New Roman" pitchFamily="18" charset="0"/>
          </a:endParaRPr>
        </a:p>
      </dgm:t>
    </dgm:pt>
    <dgm:pt modelId="{EA394E5B-309A-43E1-BEAD-D9822831EF05}" type="parTrans" cxnId="{D4844009-DACC-4CE7-A934-A90B14B63745}">
      <dgm:prSet/>
      <dgm:spPr/>
      <dgm:t>
        <a:bodyPr/>
        <a:lstStyle/>
        <a:p>
          <a:endParaRPr lang="ru-RU"/>
        </a:p>
      </dgm:t>
    </dgm:pt>
    <dgm:pt modelId="{A295059C-6884-4A5B-8E0F-FDAEF24F6494}" type="sibTrans" cxnId="{D4844009-DACC-4CE7-A934-A90B14B63745}">
      <dgm:prSet/>
      <dgm:spPr/>
      <dgm:t>
        <a:bodyPr/>
        <a:lstStyle/>
        <a:p>
          <a:endParaRPr lang="ru-RU"/>
        </a:p>
      </dgm:t>
    </dgm:pt>
    <dgm:pt modelId="{5421B7C2-7CC2-4A4E-9E53-03B49115E4AC}">
      <dgm:prSet phldrT="[Текст]" custT="1"/>
      <dgm:spPr/>
      <dgm:t>
        <a:bodyPr/>
        <a:lstStyle/>
        <a:p>
          <a:r>
            <a:rPr lang="uk-UA" sz="1800" dirty="0" smtClean="0">
              <a:latin typeface="Times New Roman" pitchFamily="18" charset="0"/>
              <a:cs typeface="Times New Roman" pitchFamily="18" charset="0"/>
            </a:rPr>
            <a:t>Гласність судового процесу</a:t>
          </a:r>
        </a:p>
      </dgm:t>
    </dgm:pt>
    <dgm:pt modelId="{5F1D3E01-BE70-4485-A988-416025FD55BC}" type="parTrans" cxnId="{07149AC4-E367-41CE-9D09-07073106B61C}">
      <dgm:prSet/>
      <dgm:spPr/>
      <dgm:t>
        <a:bodyPr/>
        <a:lstStyle/>
        <a:p>
          <a:endParaRPr lang="ru-RU"/>
        </a:p>
      </dgm:t>
    </dgm:pt>
    <dgm:pt modelId="{F5284A7B-09C8-4618-95B0-121A3B6247E3}" type="sibTrans" cxnId="{07149AC4-E367-41CE-9D09-07073106B61C}">
      <dgm:prSet/>
      <dgm:spPr/>
      <dgm:t>
        <a:bodyPr/>
        <a:lstStyle/>
        <a:p>
          <a:endParaRPr lang="ru-RU"/>
        </a:p>
      </dgm:t>
    </dgm:pt>
    <dgm:pt modelId="{B5D417C2-2205-4F66-84A6-9E4700C12D87}">
      <dgm:prSet phldrT="[Текст]" custT="1"/>
      <dgm:spPr/>
      <dgm:t>
        <a:bodyPr/>
        <a:lstStyle/>
        <a:p>
          <a:r>
            <a:rPr lang="uk-UA" sz="1800" dirty="0" smtClean="0">
              <a:latin typeface="Times New Roman" pitchFamily="18" charset="0"/>
              <a:cs typeface="Times New Roman" pitchFamily="18" charset="0"/>
            </a:rPr>
            <a:t>Відкритий розгляд справи, за винятком випадків, коли це суперечить інтересам охорони державної таємниці.</a:t>
          </a:r>
          <a:endParaRPr lang="ru-RU" sz="1800" dirty="0">
            <a:latin typeface="Times New Roman" pitchFamily="18" charset="0"/>
            <a:cs typeface="Times New Roman" pitchFamily="18" charset="0"/>
          </a:endParaRPr>
        </a:p>
      </dgm:t>
    </dgm:pt>
    <dgm:pt modelId="{34837052-ADAF-4F40-9B77-45F85309D2DF}" type="parTrans" cxnId="{4ED23C6C-0904-44D5-8CED-9FF60534A5C8}">
      <dgm:prSet/>
      <dgm:spPr/>
      <dgm:t>
        <a:bodyPr/>
        <a:lstStyle/>
        <a:p>
          <a:endParaRPr lang="ru-RU"/>
        </a:p>
      </dgm:t>
    </dgm:pt>
    <dgm:pt modelId="{55FB65D6-A5BC-467B-A884-99E8C4AF056C}" type="sibTrans" cxnId="{4ED23C6C-0904-44D5-8CED-9FF60534A5C8}">
      <dgm:prSet/>
      <dgm:spPr/>
      <dgm:t>
        <a:bodyPr/>
        <a:lstStyle/>
        <a:p>
          <a:endParaRPr lang="ru-RU"/>
        </a:p>
      </dgm:t>
    </dgm:pt>
    <dgm:pt modelId="{EFF5F3A7-AF39-4A1F-94AD-DB222D0870E5}" type="pres">
      <dgm:prSet presAssocID="{50BA76C7-BA54-4EE4-901E-C83C4791AE35}" presName="Name0" presStyleCnt="0">
        <dgm:presLayoutVars>
          <dgm:dir/>
          <dgm:animLvl val="lvl"/>
          <dgm:resizeHandles val="exact"/>
        </dgm:presLayoutVars>
      </dgm:prSet>
      <dgm:spPr/>
    </dgm:pt>
    <dgm:pt modelId="{D756C287-2B48-4952-8DDE-C45F7A450232}" type="pres">
      <dgm:prSet presAssocID="{A71457E8-DF83-42BF-9DA0-84A4D392736B}" presName="composite" presStyleCnt="0"/>
      <dgm:spPr/>
    </dgm:pt>
    <dgm:pt modelId="{534C01A9-EDE7-4807-B9D8-73CE03FEA439}" type="pres">
      <dgm:prSet presAssocID="{A71457E8-DF83-42BF-9DA0-84A4D392736B}" presName="parTx" presStyleLbl="alignNode1" presStyleIdx="0" presStyleCnt="3">
        <dgm:presLayoutVars>
          <dgm:chMax val="0"/>
          <dgm:chPref val="0"/>
          <dgm:bulletEnabled val="1"/>
        </dgm:presLayoutVars>
      </dgm:prSet>
      <dgm:spPr/>
    </dgm:pt>
    <dgm:pt modelId="{7AECEDAD-3FBA-4CF3-B32D-B609F0981F53}" type="pres">
      <dgm:prSet presAssocID="{A71457E8-DF83-42BF-9DA0-84A4D392736B}" presName="desTx" presStyleLbl="alignAccFollowNode1" presStyleIdx="0" presStyleCnt="3">
        <dgm:presLayoutVars>
          <dgm:bulletEnabled val="1"/>
        </dgm:presLayoutVars>
      </dgm:prSet>
      <dgm:spPr/>
      <dgm:t>
        <a:bodyPr/>
        <a:lstStyle/>
        <a:p>
          <a:endParaRPr lang="ru-RU"/>
        </a:p>
      </dgm:t>
    </dgm:pt>
    <dgm:pt modelId="{7498034E-16EE-4EB7-964C-AD0C94C47D3F}" type="pres">
      <dgm:prSet presAssocID="{FABD4FCC-0DF2-497A-A281-17972D4FCBB0}" presName="space" presStyleCnt="0"/>
      <dgm:spPr/>
    </dgm:pt>
    <dgm:pt modelId="{602D7A91-97D6-47AD-8D1D-3268B6A396FD}" type="pres">
      <dgm:prSet presAssocID="{DC1E168F-8E26-4F10-9C0D-C60466812A1F}" presName="composite" presStyleCnt="0"/>
      <dgm:spPr/>
    </dgm:pt>
    <dgm:pt modelId="{B2A63C65-5638-4000-8011-44F45A5EC4A2}" type="pres">
      <dgm:prSet presAssocID="{DC1E168F-8E26-4F10-9C0D-C60466812A1F}" presName="parTx" presStyleLbl="alignNode1" presStyleIdx="1" presStyleCnt="3">
        <dgm:presLayoutVars>
          <dgm:chMax val="0"/>
          <dgm:chPref val="0"/>
          <dgm:bulletEnabled val="1"/>
        </dgm:presLayoutVars>
      </dgm:prSet>
      <dgm:spPr/>
    </dgm:pt>
    <dgm:pt modelId="{ABBE53BE-FAD5-4BF2-9CDE-7A8772D27460}" type="pres">
      <dgm:prSet presAssocID="{DC1E168F-8E26-4F10-9C0D-C60466812A1F}" presName="desTx" presStyleLbl="alignAccFollowNode1" presStyleIdx="1" presStyleCnt="3">
        <dgm:presLayoutVars>
          <dgm:bulletEnabled val="1"/>
        </dgm:presLayoutVars>
      </dgm:prSet>
      <dgm:spPr/>
      <dgm:t>
        <a:bodyPr/>
        <a:lstStyle/>
        <a:p>
          <a:endParaRPr lang="ru-RU"/>
        </a:p>
      </dgm:t>
    </dgm:pt>
    <dgm:pt modelId="{037DA097-187F-4B62-A675-5DE0FAE55374}" type="pres">
      <dgm:prSet presAssocID="{C8D95AF2-9752-4FB6-A5A4-62ED205D2D44}" presName="space" presStyleCnt="0"/>
      <dgm:spPr/>
    </dgm:pt>
    <dgm:pt modelId="{DBB846D2-77BB-486F-8E43-243859CDA474}" type="pres">
      <dgm:prSet presAssocID="{5421B7C2-7CC2-4A4E-9E53-03B49115E4AC}" presName="composite" presStyleCnt="0"/>
      <dgm:spPr/>
    </dgm:pt>
    <dgm:pt modelId="{55045A4A-820A-49C7-8D43-75CCB9003407}" type="pres">
      <dgm:prSet presAssocID="{5421B7C2-7CC2-4A4E-9E53-03B49115E4AC}" presName="parTx" presStyleLbl="alignNode1" presStyleIdx="2" presStyleCnt="3">
        <dgm:presLayoutVars>
          <dgm:chMax val="0"/>
          <dgm:chPref val="0"/>
          <dgm:bulletEnabled val="1"/>
        </dgm:presLayoutVars>
      </dgm:prSet>
      <dgm:spPr/>
      <dgm:t>
        <a:bodyPr/>
        <a:lstStyle/>
        <a:p>
          <a:endParaRPr lang="ru-RU"/>
        </a:p>
      </dgm:t>
    </dgm:pt>
    <dgm:pt modelId="{E732DDFB-D7F8-4805-ABB6-0AC83E28BC2E}" type="pres">
      <dgm:prSet presAssocID="{5421B7C2-7CC2-4A4E-9E53-03B49115E4AC}" presName="desTx" presStyleLbl="alignAccFollowNode1" presStyleIdx="2" presStyleCnt="3">
        <dgm:presLayoutVars>
          <dgm:bulletEnabled val="1"/>
        </dgm:presLayoutVars>
      </dgm:prSet>
      <dgm:spPr/>
      <dgm:t>
        <a:bodyPr/>
        <a:lstStyle/>
        <a:p>
          <a:endParaRPr lang="ru-RU"/>
        </a:p>
      </dgm:t>
    </dgm:pt>
  </dgm:ptLst>
  <dgm:cxnLst>
    <dgm:cxn modelId="{638CE7AA-794D-48B8-AD3F-945318DB52A3}" srcId="{A71457E8-DF83-42BF-9DA0-84A4D392736B}" destId="{CE5637C8-75DE-4385-ACA0-8FC120218736}" srcOrd="0" destOrd="0" parTransId="{26C29D6E-B5B9-48E5-9704-3C7E1671AC93}" sibTransId="{36BDD2BF-062D-4076-85B6-84580AE6D7FA}"/>
    <dgm:cxn modelId="{55F20A4D-259B-42D6-8608-C39B1E5D84C5}" type="presOf" srcId="{DC1E168F-8E26-4F10-9C0D-C60466812A1F}" destId="{B2A63C65-5638-4000-8011-44F45A5EC4A2}" srcOrd="0" destOrd="0" presId="urn:microsoft.com/office/officeart/2005/8/layout/hList1"/>
    <dgm:cxn modelId="{4ED23C6C-0904-44D5-8CED-9FF60534A5C8}" srcId="{5421B7C2-7CC2-4A4E-9E53-03B49115E4AC}" destId="{B5D417C2-2205-4F66-84A6-9E4700C12D87}" srcOrd="0" destOrd="0" parTransId="{34837052-ADAF-4F40-9B77-45F85309D2DF}" sibTransId="{55FB65D6-A5BC-467B-A884-99E8C4AF056C}"/>
    <dgm:cxn modelId="{58C4066A-7FCE-4F35-9948-F0A727F7F85E}" type="presOf" srcId="{B5D417C2-2205-4F66-84A6-9E4700C12D87}" destId="{E732DDFB-D7F8-4805-ABB6-0AC83E28BC2E}" srcOrd="0" destOrd="0" presId="urn:microsoft.com/office/officeart/2005/8/layout/hList1"/>
    <dgm:cxn modelId="{07149AC4-E367-41CE-9D09-07073106B61C}" srcId="{50BA76C7-BA54-4EE4-901E-C83C4791AE35}" destId="{5421B7C2-7CC2-4A4E-9E53-03B49115E4AC}" srcOrd="2" destOrd="0" parTransId="{5F1D3E01-BE70-4485-A988-416025FD55BC}" sibTransId="{F5284A7B-09C8-4618-95B0-121A3B6247E3}"/>
    <dgm:cxn modelId="{D4844009-DACC-4CE7-A934-A90B14B63745}" srcId="{DC1E168F-8E26-4F10-9C0D-C60466812A1F}" destId="{9BC56FC3-B05A-4D90-8E89-995794914CF5}" srcOrd="0" destOrd="0" parTransId="{EA394E5B-309A-43E1-BEAD-D9822831EF05}" sibTransId="{A295059C-6884-4A5B-8E0F-FDAEF24F6494}"/>
    <dgm:cxn modelId="{CC4D71A6-E454-485C-9E75-75F7D7119BD1}" type="presOf" srcId="{A71457E8-DF83-42BF-9DA0-84A4D392736B}" destId="{534C01A9-EDE7-4807-B9D8-73CE03FEA439}" srcOrd="0" destOrd="0" presId="urn:microsoft.com/office/officeart/2005/8/layout/hList1"/>
    <dgm:cxn modelId="{E5E4444A-7F9C-4376-832E-ED85AB7A9296}" type="presOf" srcId="{CE5637C8-75DE-4385-ACA0-8FC120218736}" destId="{7AECEDAD-3FBA-4CF3-B32D-B609F0981F53}" srcOrd="0" destOrd="0" presId="urn:microsoft.com/office/officeart/2005/8/layout/hList1"/>
    <dgm:cxn modelId="{F28D6688-FDCF-44A0-BF69-2714CAB3AB08}" srcId="{50BA76C7-BA54-4EE4-901E-C83C4791AE35}" destId="{DC1E168F-8E26-4F10-9C0D-C60466812A1F}" srcOrd="1" destOrd="0" parTransId="{67E72EC3-2FF6-4705-A433-49329D339451}" sibTransId="{C8D95AF2-9752-4FB6-A5A4-62ED205D2D44}"/>
    <dgm:cxn modelId="{D35742DC-FD22-466A-9FD4-C4C2FB7E2BD2}" type="presOf" srcId="{5421B7C2-7CC2-4A4E-9E53-03B49115E4AC}" destId="{55045A4A-820A-49C7-8D43-75CCB9003407}" srcOrd="0" destOrd="0" presId="urn:microsoft.com/office/officeart/2005/8/layout/hList1"/>
    <dgm:cxn modelId="{AC5BA22E-A38A-4B94-82EA-74189F81248F}" srcId="{50BA76C7-BA54-4EE4-901E-C83C4791AE35}" destId="{A71457E8-DF83-42BF-9DA0-84A4D392736B}" srcOrd="0" destOrd="0" parTransId="{66CCD7BE-CA25-4FF0-92B9-B8A39078735F}" sibTransId="{FABD4FCC-0DF2-497A-A281-17972D4FCBB0}"/>
    <dgm:cxn modelId="{7B21BA49-1B16-4F28-8573-7DC6C05B79E7}" type="presOf" srcId="{9BC56FC3-B05A-4D90-8E89-995794914CF5}" destId="{ABBE53BE-FAD5-4BF2-9CDE-7A8772D27460}" srcOrd="0" destOrd="0" presId="urn:microsoft.com/office/officeart/2005/8/layout/hList1"/>
    <dgm:cxn modelId="{B3507615-1801-4696-882B-05C72A017A1C}" type="presOf" srcId="{50BA76C7-BA54-4EE4-901E-C83C4791AE35}" destId="{EFF5F3A7-AF39-4A1F-94AD-DB222D0870E5}" srcOrd="0" destOrd="0" presId="urn:microsoft.com/office/officeart/2005/8/layout/hList1"/>
    <dgm:cxn modelId="{CA84E824-9CFC-42C7-8B8B-D31869E0F825}" type="presParOf" srcId="{EFF5F3A7-AF39-4A1F-94AD-DB222D0870E5}" destId="{D756C287-2B48-4952-8DDE-C45F7A450232}" srcOrd="0" destOrd="0" presId="urn:microsoft.com/office/officeart/2005/8/layout/hList1"/>
    <dgm:cxn modelId="{5C3AF3A6-7D06-4D38-80DA-5488F8BA6DEA}" type="presParOf" srcId="{D756C287-2B48-4952-8DDE-C45F7A450232}" destId="{534C01A9-EDE7-4807-B9D8-73CE03FEA439}" srcOrd="0" destOrd="0" presId="urn:microsoft.com/office/officeart/2005/8/layout/hList1"/>
    <dgm:cxn modelId="{6263F6A5-3431-496F-8545-6F081CD1A16E}" type="presParOf" srcId="{D756C287-2B48-4952-8DDE-C45F7A450232}" destId="{7AECEDAD-3FBA-4CF3-B32D-B609F0981F53}" srcOrd="1" destOrd="0" presId="urn:microsoft.com/office/officeart/2005/8/layout/hList1"/>
    <dgm:cxn modelId="{D41A957E-078F-48A3-80D8-469426FB4394}" type="presParOf" srcId="{EFF5F3A7-AF39-4A1F-94AD-DB222D0870E5}" destId="{7498034E-16EE-4EB7-964C-AD0C94C47D3F}" srcOrd="1" destOrd="0" presId="urn:microsoft.com/office/officeart/2005/8/layout/hList1"/>
    <dgm:cxn modelId="{8AA5110D-23A1-46DE-8D43-68497CC48B38}" type="presParOf" srcId="{EFF5F3A7-AF39-4A1F-94AD-DB222D0870E5}" destId="{602D7A91-97D6-47AD-8D1D-3268B6A396FD}" srcOrd="2" destOrd="0" presId="urn:microsoft.com/office/officeart/2005/8/layout/hList1"/>
    <dgm:cxn modelId="{65FE3FBB-7EB5-48E2-84CE-9108892520B2}" type="presParOf" srcId="{602D7A91-97D6-47AD-8D1D-3268B6A396FD}" destId="{B2A63C65-5638-4000-8011-44F45A5EC4A2}" srcOrd="0" destOrd="0" presId="urn:microsoft.com/office/officeart/2005/8/layout/hList1"/>
    <dgm:cxn modelId="{91034318-3ED9-4BFD-8A58-B75A1CF08014}" type="presParOf" srcId="{602D7A91-97D6-47AD-8D1D-3268B6A396FD}" destId="{ABBE53BE-FAD5-4BF2-9CDE-7A8772D27460}" srcOrd="1" destOrd="0" presId="urn:microsoft.com/office/officeart/2005/8/layout/hList1"/>
    <dgm:cxn modelId="{27D81F2E-59D1-482D-997D-E9350C899C71}" type="presParOf" srcId="{EFF5F3A7-AF39-4A1F-94AD-DB222D0870E5}" destId="{037DA097-187F-4B62-A675-5DE0FAE55374}" srcOrd="3" destOrd="0" presId="urn:microsoft.com/office/officeart/2005/8/layout/hList1"/>
    <dgm:cxn modelId="{2EAD80DC-E069-4879-98C1-EB547EC897F1}" type="presParOf" srcId="{EFF5F3A7-AF39-4A1F-94AD-DB222D0870E5}" destId="{DBB846D2-77BB-486F-8E43-243859CDA474}" srcOrd="4" destOrd="0" presId="urn:microsoft.com/office/officeart/2005/8/layout/hList1"/>
    <dgm:cxn modelId="{C86C6A6B-BD95-4C62-B921-2DDE30C96467}" type="presParOf" srcId="{DBB846D2-77BB-486F-8E43-243859CDA474}" destId="{55045A4A-820A-49C7-8D43-75CCB9003407}" srcOrd="0" destOrd="0" presId="urn:microsoft.com/office/officeart/2005/8/layout/hList1"/>
    <dgm:cxn modelId="{DEEA3D23-7BB5-4121-9FA9-61A64ACB0CB1}" type="presParOf" srcId="{DBB846D2-77BB-486F-8E43-243859CDA474}" destId="{E732DDFB-D7F8-4805-ABB6-0AC83E28BC2E}"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BAF966D-3B66-48EB-A228-39025E6B2965}" type="doc">
      <dgm:prSet loTypeId="urn:microsoft.com/office/officeart/2005/8/layout/hList1" loCatId="list" qsTypeId="urn:microsoft.com/office/officeart/2005/8/quickstyle/3d1" qsCatId="3D" csTypeId="urn:microsoft.com/office/officeart/2005/8/colors/accent2_2" csCatId="accent2" phldr="1"/>
      <dgm:spPr/>
      <dgm:t>
        <a:bodyPr/>
        <a:lstStyle/>
        <a:p>
          <a:endParaRPr lang="ru-RU"/>
        </a:p>
      </dgm:t>
    </dgm:pt>
    <dgm:pt modelId="{C9945F5A-06E6-4E74-A2E3-AA0219635F67}">
      <dgm:prSet phldrT="[Текст]" custT="1"/>
      <dgm:spPr/>
      <dgm:t>
        <a:bodyPr/>
        <a:lstStyle/>
        <a:p>
          <a:r>
            <a:rPr lang="uk-UA" sz="2000" dirty="0" smtClean="0">
              <a:latin typeface="Times New Roman" pitchFamily="18" charset="0"/>
              <a:cs typeface="Times New Roman" pitchFamily="18" charset="0"/>
            </a:rPr>
            <a:t>Здійснення</a:t>
          </a:r>
          <a:r>
            <a:rPr lang="uk-UA" sz="2000" baseline="0" dirty="0" smtClean="0">
              <a:latin typeface="Times New Roman" pitchFamily="18" charset="0"/>
              <a:cs typeface="Times New Roman" pitchFamily="18" charset="0"/>
            </a:rPr>
            <a:t> правосуддя тільки судом</a:t>
          </a:r>
          <a:endParaRPr lang="ru-RU" sz="2000" dirty="0">
            <a:latin typeface="Times New Roman" pitchFamily="18" charset="0"/>
            <a:cs typeface="Times New Roman" pitchFamily="18" charset="0"/>
          </a:endParaRPr>
        </a:p>
      </dgm:t>
    </dgm:pt>
    <dgm:pt modelId="{A8E7CE8B-FEE3-4A08-B454-195246D495CF}" type="parTrans" cxnId="{2D52F57F-1EDF-4A15-8584-011008E2FC49}">
      <dgm:prSet/>
      <dgm:spPr/>
      <dgm:t>
        <a:bodyPr/>
        <a:lstStyle/>
        <a:p>
          <a:endParaRPr lang="ru-RU"/>
        </a:p>
      </dgm:t>
    </dgm:pt>
    <dgm:pt modelId="{68C0C8B2-6D4D-4D5B-A849-0A559EFD01EE}" type="sibTrans" cxnId="{2D52F57F-1EDF-4A15-8584-011008E2FC49}">
      <dgm:prSet/>
      <dgm:spPr/>
      <dgm:t>
        <a:bodyPr/>
        <a:lstStyle/>
        <a:p>
          <a:endParaRPr lang="ru-RU"/>
        </a:p>
      </dgm:t>
    </dgm:pt>
    <dgm:pt modelId="{183D4F7B-93F7-46AE-AFEC-7F094A7A85C2}">
      <dgm:prSet phldrT="[Текст]" custT="1"/>
      <dgm:spPr/>
      <dgm:t>
        <a:bodyPr/>
        <a:lstStyle/>
        <a:p>
          <a:r>
            <a:rPr lang="uk-UA" sz="2000" dirty="0" smtClean="0">
              <a:latin typeface="Times New Roman" pitchFamily="18" charset="0"/>
              <a:cs typeface="Times New Roman" pitchFamily="18" charset="0"/>
            </a:rPr>
            <a:t>Діє в цивільному, кримінальному, господарському судочинстві і передбачає здійснення правосуддя виключно професійними суддями.</a:t>
          </a:r>
          <a:endParaRPr lang="ru-RU" sz="2000" dirty="0">
            <a:latin typeface="Times New Roman" pitchFamily="18" charset="0"/>
            <a:cs typeface="Times New Roman" pitchFamily="18" charset="0"/>
          </a:endParaRPr>
        </a:p>
      </dgm:t>
    </dgm:pt>
    <dgm:pt modelId="{4CE5DF49-96CE-4A72-B8FC-23DC9B9C5691}" type="parTrans" cxnId="{6DB0388B-D8E5-4205-9121-853C0EC40C85}">
      <dgm:prSet/>
      <dgm:spPr/>
      <dgm:t>
        <a:bodyPr/>
        <a:lstStyle/>
        <a:p>
          <a:endParaRPr lang="ru-RU"/>
        </a:p>
      </dgm:t>
    </dgm:pt>
    <dgm:pt modelId="{62275EF1-95F1-4005-98F7-61567E3B96EC}" type="sibTrans" cxnId="{6DB0388B-D8E5-4205-9121-853C0EC40C85}">
      <dgm:prSet/>
      <dgm:spPr/>
      <dgm:t>
        <a:bodyPr/>
        <a:lstStyle/>
        <a:p>
          <a:endParaRPr lang="ru-RU"/>
        </a:p>
      </dgm:t>
    </dgm:pt>
    <dgm:pt modelId="{325819D9-6BF4-4E27-9F35-52EEC56F77D1}">
      <dgm:prSet phldrT="[Текст]" custT="1"/>
      <dgm:spPr/>
      <dgm:t>
        <a:bodyPr/>
        <a:lstStyle/>
        <a:p>
          <a:r>
            <a:rPr lang="uk-UA" sz="2000" dirty="0" smtClean="0">
              <a:latin typeface="Times New Roman" pitchFamily="18" charset="0"/>
              <a:cs typeface="Times New Roman" pitchFamily="18" charset="0"/>
            </a:rPr>
            <a:t>Рівність громадян перед законом і судом</a:t>
          </a:r>
          <a:endParaRPr lang="ru-RU" sz="2000" dirty="0">
            <a:latin typeface="Times New Roman" pitchFamily="18" charset="0"/>
            <a:cs typeface="Times New Roman" pitchFamily="18" charset="0"/>
          </a:endParaRPr>
        </a:p>
      </dgm:t>
    </dgm:pt>
    <dgm:pt modelId="{C367DE7D-72D3-43DE-B380-12FD498CD013}" type="parTrans" cxnId="{79ECC6F1-8E3F-40DB-8BF5-BF232DD0E331}">
      <dgm:prSet/>
      <dgm:spPr/>
      <dgm:t>
        <a:bodyPr/>
        <a:lstStyle/>
        <a:p>
          <a:endParaRPr lang="ru-RU"/>
        </a:p>
      </dgm:t>
    </dgm:pt>
    <dgm:pt modelId="{97CD47B6-C02A-499F-9C6B-BEEEA2D0DEC7}" type="sibTrans" cxnId="{79ECC6F1-8E3F-40DB-8BF5-BF232DD0E331}">
      <dgm:prSet/>
      <dgm:spPr/>
      <dgm:t>
        <a:bodyPr/>
        <a:lstStyle/>
        <a:p>
          <a:endParaRPr lang="ru-RU"/>
        </a:p>
      </dgm:t>
    </dgm:pt>
    <dgm:pt modelId="{7BB0FDB4-1622-402C-9BA4-E20042170221}">
      <dgm:prSet phldrT="[Текст]" custT="1"/>
      <dgm:spPr/>
      <dgm:t>
        <a:bodyPr/>
        <a:lstStyle/>
        <a:p>
          <a:r>
            <a:rPr lang="uk-UA" sz="2000" dirty="0" smtClean="0">
              <a:latin typeface="Times New Roman" pitchFamily="18" charset="0"/>
              <a:cs typeface="Times New Roman" pitchFamily="18" charset="0"/>
            </a:rPr>
            <a:t>Забезпечується процесуальним законодавством і судовою діяльністю. Згідно цього принципу громадяни мають рівні конституційні права і свободи та є рівними перед законом.</a:t>
          </a:r>
          <a:endParaRPr lang="ru-RU" sz="2000" dirty="0">
            <a:latin typeface="Times New Roman" pitchFamily="18" charset="0"/>
            <a:cs typeface="Times New Roman" pitchFamily="18" charset="0"/>
          </a:endParaRPr>
        </a:p>
      </dgm:t>
    </dgm:pt>
    <dgm:pt modelId="{14D06B22-130E-4028-87ED-406EF8A73017}" type="parTrans" cxnId="{A7FD66B4-9300-4E3C-871D-05B2FD841985}">
      <dgm:prSet/>
      <dgm:spPr/>
      <dgm:t>
        <a:bodyPr/>
        <a:lstStyle/>
        <a:p>
          <a:endParaRPr lang="ru-RU"/>
        </a:p>
      </dgm:t>
    </dgm:pt>
    <dgm:pt modelId="{478B4A76-DCD4-4EAA-9DEF-C41C16B2807E}" type="sibTrans" cxnId="{A7FD66B4-9300-4E3C-871D-05B2FD841985}">
      <dgm:prSet/>
      <dgm:spPr/>
      <dgm:t>
        <a:bodyPr/>
        <a:lstStyle/>
        <a:p>
          <a:endParaRPr lang="ru-RU"/>
        </a:p>
      </dgm:t>
    </dgm:pt>
    <dgm:pt modelId="{3B0F8ABE-7CEE-43A9-B227-8A44B3C18A59}">
      <dgm:prSet phldrT="[Текст]" custT="1"/>
      <dgm:spPr/>
      <dgm:t>
        <a:bodyPr/>
        <a:lstStyle/>
        <a:p>
          <a:r>
            <a:rPr lang="uk-UA" sz="2000" dirty="0" smtClean="0">
              <a:latin typeface="Times New Roman" pitchFamily="18" charset="0"/>
              <a:cs typeface="Times New Roman" pitchFamily="18" charset="0"/>
            </a:rPr>
            <a:t>Колегіальність і одноособовість розгляду цивільних справ</a:t>
          </a:r>
          <a:endParaRPr lang="ru-RU" sz="2000" dirty="0">
            <a:latin typeface="Times New Roman" pitchFamily="18" charset="0"/>
            <a:cs typeface="Times New Roman" pitchFamily="18" charset="0"/>
          </a:endParaRPr>
        </a:p>
      </dgm:t>
    </dgm:pt>
    <dgm:pt modelId="{294487CD-7D4E-403B-B9B4-5B859C68D33A}" type="parTrans" cxnId="{5EB2AA6D-B96A-41AF-A5FE-A20331D02A9D}">
      <dgm:prSet/>
      <dgm:spPr/>
      <dgm:t>
        <a:bodyPr/>
        <a:lstStyle/>
        <a:p>
          <a:endParaRPr lang="ru-RU"/>
        </a:p>
      </dgm:t>
    </dgm:pt>
    <dgm:pt modelId="{488FA4FD-D7BD-406C-AFEC-CF0645E722A0}" type="sibTrans" cxnId="{5EB2AA6D-B96A-41AF-A5FE-A20331D02A9D}">
      <dgm:prSet/>
      <dgm:spPr/>
      <dgm:t>
        <a:bodyPr/>
        <a:lstStyle/>
        <a:p>
          <a:endParaRPr lang="ru-RU"/>
        </a:p>
      </dgm:t>
    </dgm:pt>
    <dgm:pt modelId="{BB27AC40-AD06-49D5-84B1-022FB7FF31D1}">
      <dgm:prSet phldrT="[Текст]" custT="1"/>
      <dgm:spPr/>
      <dgm:t>
        <a:bodyPr/>
        <a:lstStyle/>
        <a:p>
          <a:r>
            <a:rPr lang="uk-UA" sz="2000" dirty="0" smtClean="0">
              <a:latin typeface="Times New Roman" pitchFamily="18" charset="0"/>
              <a:cs typeface="Times New Roman" pitchFamily="18" charset="0"/>
            </a:rPr>
            <a:t>Судочинство проводиться суддею одноособово і колегією суддів; суддею, судом присяжних у передбачених законом випадках.</a:t>
          </a:r>
          <a:endParaRPr lang="ru-RU" sz="2000" dirty="0">
            <a:latin typeface="Times New Roman" pitchFamily="18" charset="0"/>
            <a:cs typeface="Times New Roman" pitchFamily="18" charset="0"/>
          </a:endParaRPr>
        </a:p>
      </dgm:t>
    </dgm:pt>
    <dgm:pt modelId="{BC444FC4-4101-4CD3-948E-56AB24D48BF7}" type="parTrans" cxnId="{86FB0A3A-28F5-4D2E-BF3E-8682405B9C33}">
      <dgm:prSet/>
      <dgm:spPr/>
      <dgm:t>
        <a:bodyPr/>
        <a:lstStyle/>
        <a:p>
          <a:endParaRPr lang="ru-RU"/>
        </a:p>
      </dgm:t>
    </dgm:pt>
    <dgm:pt modelId="{C2074603-0D25-41AC-8B3A-2C5B7F441F66}" type="sibTrans" cxnId="{86FB0A3A-28F5-4D2E-BF3E-8682405B9C33}">
      <dgm:prSet/>
      <dgm:spPr/>
      <dgm:t>
        <a:bodyPr/>
        <a:lstStyle/>
        <a:p>
          <a:endParaRPr lang="ru-RU"/>
        </a:p>
      </dgm:t>
    </dgm:pt>
    <dgm:pt modelId="{36B69095-410D-483E-9D3D-9867928ECAA1}" type="pres">
      <dgm:prSet presAssocID="{4BAF966D-3B66-48EB-A228-39025E6B2965}" presName="Name0" presStyleCnt="0">
        <dgm:presLayoutVars>
          <dgm:dir/>
          <dgm:animLvl val="lvl"/>
          <dgm:resizeHandles val="exact"/>
        </dgm:presLayoutVars>
      </dgm:prSet>
      <dgm:spPr/>
    </dgm:pt>
    <dgm:pt modelId="{3E344DA0-3374-4F32-AC60-0805B97A1A7E}" type="pres">
      <dgm:prSet presAssocID="{C9945F5A-06E6-4E74-A2E3-AA0219635F67}" presName="composite" presStyleCnt="0"/>
      <dgm:spPr/>
    </dgm:pt>
    <dgm:pt modelId="{BD7DCE97-30EA-4261-A762-E057921C33E0}" type="pres">
      <dgm:prSet presAssocID="{C9945F5A-06E6-4E74-A2E3-AA0219635F67}" presName="parTx" presStyleLbl="alignNode1" presStyleIdx="0" presStyleCnt="3">
        <dgm:presLayoutVars>
          <dgm:chMax val="0"/>
          <dgm:chPref val="0"/>
          <dgm:bulletEnabled val="1"/>
        </dgm:presLayoutVars>
      </dgm:prSet>
      <dgm:spPr/>
      <dgm:t>
        <a:bodyPr/>
        <a:lstStyle/>
        <a:p>
          <a:endParaRPr lang="ru-RU"/>
        </a:p>
      </dgm:t>
    </dgm:pt>
    <dgm:pt modelId="{666B80A6-DE44-42A3-9A04-0971A4C1D12B}" type="pres">
      <dgm:prSet presAssocID="{C9945F5A-06E6-4E74-A2E3-AA0219635F67}" presName="desTx" presStyleLbl="alignAccFollowNode1" presStyleIdx="0" presStyleCnt="3">
        <dgm:presLayoutVars>
          <dgm:bulletEnabled val="1"/>
        </dgm:presLayoutVars>
      </dgm:prSet>
      <dgm:spPr/>
      <dgm:t>
        <a:bodyPr/>
        <a:lstStyle/>
        <a:p>
          <a:endParaRPr lang="ru-RU"/>
        </a:p>
      </dgm:t>
    </dgm:pt>
    <dgm:pt modelId="{7F3FB323-0661-4D7F-AEA5-7525E9475DE0}" type="pres">
      <dgm:prSet presAssocID="{68C0C8B2-6D4D-4D5B-A849-0A559EFD01EE}" presName="space" presStyleCnt="0"/>
      <dgm:spPr/>
    </dgm:pt>
    <dgm:pt modelId="{414BF4F4-2AC4-4208-8869-2AC2E59633DB}" type="pres">
      <dgm:prSet presAssocID="{325819D9-6BF4-4E27-9F35-52EEC56F77D1}" presName="composite" presStyleCnt="0"/>
      <dgm:spPr/>
    </dgm:pt>
    <dgm:pt modelId="{0B8342F7-19BA-461C-9633-E60EBA4AB40C}" type="pres">
      <dgm:prSet presAssocID="{325819D9-6BF4-4E27-9F35-52EEC56F77D1}" presName="parTx" presStyleLbl="alignNode1" presStyleIdx="1" presStyleCnt="3">
        <dgm:presLayoutVars>
          <dgm:chMax val="0"/>
          <dgm:chPref val="0"/>
          <dgm:bulletEnabled val="1"/>
        </dgm:presLayoutVars>
      </dgm:prSet>
      <dgm:spPr/>
      <dgm:t>
        <a:bodyPr/>
        <a:lstStyle/>
        <a:p>
          <a:endParaRPr lang="ru-RU"/>
        </a:p>
      </dgm:t>
    </dgm:pt>
    <dgm:pt modelId="{24C2F7E6-6905-47C3-923B-C9E6A9F7EBA5}" type="pres">
      <dgm:prSet presAssocID="{325819D9-6BF4-4E27-9F35-52EEC56F77D1}" presName="desTx" presStyleLbl="alignAccFollowNode1" presStyleIdx="1" presStyleCnt="3">
        <dgm:presLayoutVars>
          <dgm:bulletEnabled val="1"/>
        </dgm:presLayoutVars>
      </dgm:prSet>
      <dgm:spPr/>
      <dgm:t>
        <a:bodyPr/>
        <a:lstStyle/>
        <a:p>
          <a:endParaRPr lang="ru-RU"/>
        </a:p>
      </dgm:t>
    </dgm:pt>
    <dgm:pt modelId="{8AE553C6-55E8-48BF-9B93-3F0D262FEB40}" type="pres">
      <dgm:prSet presAssocID="{97CD47B6-C02A-499F-9C6B-BEEEA2D0DEC7}" presName="space" presStyleCnt="0"/>
      <dgm:spPr/>
    </dgm:pt>
    <dgm:pt modelId="{50EB533E-0E3C-4413-879B-A5F4A9482552}" type="pres">
      <dgm:prSet presAssocID="{3B0F8ABE-7CEE-43A9-B227-8A44B3C18A59}" presName="composite" presStyleCnt="0"/>
      <dgm:spPr/>
    </dgm:pt>
    <dgm:pt modelId="{3A6A8C21-FDF5-4592-AAD4-716704C8629B}" type="pres">
      <dgm:prSet presAssocID="{3B0F8ABE-7CEE-43A9-B227-8A44B3C18A59}" presName="parTx" presStyleLbl="alignNode1" presStyleIdx="2" presStyleCnt="3">
        <dgm:presLayoutVars>
          <dgm:chMax val="0"/>
          <dgm:chPref val="0"/>
          <dgm:bulletEnabled val="1"/>
        </dgm:presLayoutVars>
      </dgm:prSet>
      <dgm:spPr/>
    </dgm:pt>
    <dgm:pt modelId="{DEF5D583-918C-42C5-B873-00C65DF6B41F}" type="pres">
      <dgm:prSet presAssocID="{3B0F8ABE-7CEE-43A9-B227-8A44B3C18A59}" presName="desTx" presStyleLbl="alignAccFollowNode1" presStyleIdx="2" presStyleCnt="3">
        <dgm:presLayoutVars>
          <dgm:bulletEnabled val="1"/>
        </dgm:presLayoutVars>
      </dgm:prSet>
      <dgm:spPr/>
      <dgm:t>
        <a:bodyPr/>
        <a:lstStyle/>
        <a:p>
          <a:endParaRPr lang="ru-RU"/>
        </a:p>
      </dgm:t>
    </dgm:pt>
  </dgm:ptLst>
  <dgm:cxnLst>
    <dgm:cxn modelId="{6DB0388B-D8E5-4205-9121-853C0EC40C85}" srcId="{C9945F5A-06E6-4E74-A2E3-AA0219635F67}" destId="{183D4F7B-93F7-46AE-AFEC-7F094A7A85C2}" srcOrd="0" destOrd="0" parTransId="{4CE5DF49-96CE-4A72-B8FC-23DC9B9C5691}" sibTransId="{62275EF1-95F1-4005-98F7-61567E3B96EC}"/>
    <dgm:cxn modelId="{79ECC6F1-8E3F-40DB-8BF5-BF232DD0E331}" srcId="{4BAF966D-3B66-48EB-A228-39025E6B2965}" destId="{325819D9-6BF4-4E27-9F35-52EEC56F77D1}" srcOrd="1" destOrd="0" parTransId="{C367DE7D-72D3-43DE-B380-12FD498CD013}" sibTransId="{97CD47B6-C02A-499F-9C6B-BEEEA2D0DEC7}"/>
    <dgm:cxn modelId="{86FB0A3A-28F5-4D2E-BF3E-8682405B9C33}" srcId="{3B0F8ABE-7CEE-43A9-B227-8A44B3C18A59}" destId="{BB27AC40-AD06-49D5-84B1-022FB7FF31D1}" srcOrd="0" destOrd="0" parTransId="{BC444FC4-4101-4CD3-948E-56AB24D48BF7}" sibTransId="{C2074603-0D25-41AC-8B3A-2C5B7F441F66}"/>
    <dgm:cxn modelId="{FE9B2FBF-116E-434B-81D2-0803003704E8}" type="presOf" srcId="{3B0F8ABE-7CEE-43A9-B227-8A44B3C18A59}" destId="{3A6A8C21-FDF5-4592-AAD4-716704C8629B}" srcOrd="0" destOrd="0" presId="urn:microsoft.com/office/officeart/2005/8/layout/hList1"/>
    <dgm:cxn modelId="{52E191C4-19C8-4213-84FA-6294B9DDDC71}" type="presOf" srcId="{325819D9-6BF4-4E27-9F35-52EEC56F77D1}" destId="{0B8342F7-19BA-461C-9633-E60EBA4AB40C}" srcOrd="0" destOrd="0" presId="urn:microsoft.com/office/officeart/2005/8/layout/hList1"/>
    <dgm:cxn modelId="{966AB4A4-3FF0-4D71-B52A-DA250E9C4352}" type="presOf" srcId="{183D4F7B-93F7-46AE-AFEC-7F094A7A85C2}" destId="{666B80A6-DE44-42A3-9A04-0971A4C1D12B}" srcOrd="0" destOrd="0" presId="urn:microsoft.com/office/officeart/2005/8/layout/hList1"/>
    <dgm:cxn modelId="{8E7E6836-6D8F-4E38-9B49-02E917A41958}" type="presOf" srcId="{BB27AC40-AD06-49D5-84B1-022FB7FF31D1}" destId="{DEF5D583-918C-42C5-B873-00C65DF6B41F}" srcOrd="0" destOrd="0" presId="urn:microsoft.com/office/officeart/2005/8/layout/hList1"/>
    <dgm:cxn modelId="{E17B8216-2D65-4D0B-891E-D04FF496BC6B}" type="presOf" srcId="{4BAF966D-3B66-48EB-A228-39025E6B2965}" destId="{36B69095-410D-483E-9D3D-9867928ECAA1}" srcOrd="0" destOrd="0" presId="urn:microsoft.com/office/officeart/2005/8/layout/hList1"/>
    <dgm:cxn modelId="{EAF90B0C-CA3B-409C-AE32-D12B7675514F}" type="presOf" srcId="{7BB0FDB4-1622-402C-9BA4-E20042170221}" destId="{24C2F7E6-6905-47C3-923B-C9E6A9F7EBA5}" srcOrd="0" destOrd="0" presId="urn:microsoft.com/office/officeart/2005/8/layout/hList1"/>
    <dgm:cxn modelId="{C9A667FB-9604-4099-9933-A1950E57AEB4}" type="presOf" srcId="{C9945F5A-06E6-4E74-A2E3-AA0219635F67}" destId="{BD7DCE97-30EA-4261-A762-E057921C33E0}" srcOrd="0" destOrd="0" presId="urn:microsoft.com/office/officeart/2005/8/layout/hList1"/>
    <dgm:cxn modelId="{5EB2AA6D-B96A-41AF-A5FE-A20331D02A9D}" srcId="{4BAF966D-3B66-48EB-A228-39025E6B2965}" destId="{3B0F8ABE-7CEE-43A9-B227-8A44B3C18A59}" srcOrd="2" destOrd="0" parTransId="{294487CD-7D4E-403B-B9B4-5B859C68D33A}" sibTransId="{488FA4FD-D7BD-406C-AFEC-CF0645E722A0}"/>
    <dgm:cxn modelId="{2D52F57F-1EDF-4A15-8584-011008E2FC49}" srcId="{4BAF966D-3B66-48EB-A228-39025E6B2965}" destId="{C9945F5A-06E6-4E74-A2E3-AA0219635F67}" srcOrd="0" destOrd="0" parTransId="{A8E7CE8B-FEE3-4A08-B454-195246D495CF}" sibTransId="{68C0C8B2-6D4D-4D5B-A849-0A559EFD01EE}"/>
    <dgm:cxn modelId="{A7FD66B4-9300-4E3C-871D-05B2FD841985}" srcId="{325819D9-6BF4-4E27-9F35-52EEC56F77D1}" destId="{7BB0FDB4-1622-402C-9BA4-E20042170221}" srcOrd="0" destOrd="0" parTransId="{14D06B22-130E-4028-87ED-406EF8A73017}" sibTransId="{478B4A76-DCD4-4EAA-9DEF-C41C16B2807E}"/>
    <dgm:cxn modelId="{38644DCE-63C3-4CB9-A397-E478D36EE044}" type="presParOf" srcId="{36B69095-410D-483E-9D3D-9867928ECAA1}" destId="{3E344DA0-3374-4F32-AC60-0805B97A1A7E}" srcOrd="0" destOrd="0" presId="urn:microsoft.com/office/officeart/2005/8/layout/hList1"/>
    <dgm:cxn modelId="{28E2ADEF-AF5A-4EB9-87F2-42ED92744B26}" type="presParOf" srcId="{3E344DA0-3374-4F32-AC60-0805B97A1A7E}" destId="{BD7DCE97-30EA-4261-A762-E057921C33E0}" srcOrd="0" destOrd="0" presId="urn:microsoft.com/office/officeart/2005/8/layout/hList1"/>
    <dgm:cxn modelId="{D28BA046-9AD1-4B26-A972-E5F288051CAC}" type="presParOf" srcId="{3E344DA0-3374-4F32-AC60-0805B97A1A7E}" destId="{666B80A6-DE44-42A3-9A04-0971A4C1D12B}" srcOrd="1" destOrd="0" presId="urn:microsoft.com/office/officeart/2005/8/layout/hList1"/>
    <dgm:cxn modelId="{EAC56CFB-BE6F-4BA2-A7A2-A84E22844FD7}" type="presParOf" srcId="{36B69095-410D-483E-9D3D-9867928ECAA1}" destId="{7F3FB323-0661-4D7F-AEA5-7525E9475DE0}" srcOrd="1" destOrd="0" presId="urn:microsoft.com/office/officeart/2005/8/layout/hList1"/>
    <dgm:cxn modelId="{31B76443-FB97-4BC0-AE17-4FB2EDA58BE6}" type="presParOf" srcId="{36B69095-410D-483E-9D3D-9867928ECAA1}" destId="{414BF4F4-2AC4-4208-8869-2AC2E59633DB}" srcOrd="2" destOrd="0" presId="urn:microsoft.com/office/officeart/2005/8/layout/hList1"/>
    <dgm:cxn modelId="{0BD548E2-FA41-4252-B4EE-863422D020E5}" type="presParOf" srcId="{414BF4F4-2AC4-4208-8869-2AC2E59633DB}" destId="{0B8342F7-19BA-461C-9633-E60EBA4AB40C}" srcOrd="0" destOrd="0" presId="urn:microsoft.com/office/officeart/2005/8/layout/hList1"/>
    <dgm:cxn modelId="{63133760-C879-4E0A-882A-F4886AABCE62}" type="presParOf" srcId="{414BF4F4-2AC4-4208-8869-2AC2E59633DB}" destId="{24C2F7E6-6905-47C3-923B-C9E6A9F7EBA5}" srcOrd="1" destOrd="0" presId="urn:microsoft.com/office/officeart/2005/8/layout/hList1"/>
    <dgm:cxn modelId="{57B53306-4CF6-45AE-B80F-3B2D175985E4}" type="presParOf" srcId="{36B69095-410D-483E-9D3D-9867928ECAA1}" destId="{8AE553C6-55E8-48BF-9B93-3F0D262FEB40}" srcOrd="3" destOrd="0" presId="urn:microsoft.com/office/officeart/2005/8/layout/hList1"/>
    <dgm:cxn modelId="{9EA0D383-50BE-4FA0-BF02-7A915AB7370C}" type="presParOf" srcId="{36B69095-410D-483E-9D3D-9867928ECAA1}" destId="{50EB533E-0E3C-4413-879B-A5F4A9482552}" srcOrd="4" destOrd="0" presId="urn:microsoft.com/office/officeart/2005/8/layout/hList1"/>
    <dgm:cxn modelId="{CC5299AF-3EE0-4FD6-8978-AE573350EC44}" type="presParOf" srcId="{50EB533E-0E3C-4413-879B-A5F4A9482552}" destId="{3A6A8C21-FDF5-4592-AAD4-716704C8629B}" srcOrd="0" destOrd="0" presId="urn:microsoft.com/office/officeart/2005/8/layout/hList1"/>
    <dgm:cxn modelId="{42185FC6-55E0-4AD2-97FD-B77420FDC8F3}" type="presParOf" srcId="{50EB533E-0E3C-4413-879B-A5F4A9482552}" destId="{DEF5D583-918C-42C5-B873-00C65DF6B41F}"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3059DCC-A825-4D67-B8E3-B20B08EE91FA}" type="doc">
      <dgm:prSet loTypeId="urn:microsoft.com/office/officeart/2005/8/layout/hList1" loCatId="list" qsTypeId="urn:microsoft.com/office/officeart/2005/8/quickstyle/3d1" qsCatId="3D" csTypeId="urn:microsoft.com/office/officeart/2005/8/colors/accent2_4" csCatId="accent2" phldr="1"/>
      <dgm:spPr/>
      <dgm:t>
        <a:bodyPr/>
        <a:lstStyle/>
        <a:p>
          <a:endParaRPr lang="ru-RU"/>
        </a:p>
      </dgm:t>
    </dgm:pt>
    <dgm:pt modelId="{032DF01B-95FC-4D00-A15B-69D74157106C}">
      <dgm:prSet phldrT="[Текст]"/>
      <dgm:spPr/>
      <dgm:t>
        <a:bodyPr/>
        <a:lstStyle/>
        <a:p>
          <a:r>
            <a:rPr lang="uk-UA" dirty="0" smtClean="0">
              <a:latin typeface="Times New Roman" pitchFamily="18" charset="0"/>
              <a:cs typeface="Times New Roman" pitchFamily="18" charset="0"/>
            </a:rPr>
            <a:t>Незалежність суддів і підпорядкування їх лише закону</a:t>
          </a:r>
          <a:endParaRPr lang="ru-RU" dirty="0">
            <a:latin typeface="Times New Roman" pitchFamily="18" charset="0"/>
            <a:cs typeface="Times New Roman" pitchFamily="18" charset="0"/>
          </a:endParaRPr>
        </a:p>
      </dgm:t>
    </dgm:pt>
    <dgm:pt modelId="{5E6CBC3F-541A-4F3D-9BB6-990468935CFB}" type="parTrans" cxnId="{D1EF3B89-E399-4758-A08B-7A712E7763BF}">
      <dgm:prSet/>
      <dgm:spPr/>
      <dgm:t>
        <a:bodyPr/>
        <a:lstStyle/>
        <a:p>
          <a:endParaRPr lang="ru-RU"/>
        </a:p>
      </dgm:t>
    </dgm:pt>
    <dgm:pt modelId="{F340A33C-C9F2-47B5-B55B-81CB3624EE3C}" type="sibTrans" cxnId="{D1EF3B89-E399-4758-A08B-7A712E7763BF}">
      <dgm:prSet/>
      <dgm:spPr/>
      <dgm:t>
        <a:bodyPr/>
        <a:lstStyle/>
        <a:p>
          <a:endParaRPr lang="ru-RU"/>
        </a:p>
      </dgm:t>
    </dgm:pt>
    <dgm:pt modelId="{14579888-4CE0-4B5D-93E5-DD86F4DB2C08}">
      <dgm:prSet phldrT="[Текст]"/>
      <dgm:spPr/>
      <dgm:t>
        <a:bodyPr/>
        <a:lstStyle/>
        <a:p>
          <a:r>
            <a:rPr lang="uk-UA" dirty="0" smtClean="0">
              <a:latin typeface="Times New Roman" pitchFamily="18" charset="0"/>
              <a:cs typeface="Times New Roman" pitchFamily="18" charset="0"/>
            </a:rPr>
            <a:t>Цивільні справи судді вирішують на основі законну в умовах, що виключають сторонній вплив на них.</a:t>
          </a:r>
          <a:endParaRPr lang="ru-RU" dirty="0">
            <a:latin typeface="Times New Roman" pitchFamily="18" charset="0"/>
            <a:cs typeface="Times New Roman" pitchFamily="18" charset="0"/>
          </a:endParaRPr>
        </a:p>
      </dgm:t>
    </dgm:pt>
    <dgm:pt modelId="{4273D2AA-6104-48A2-8844-8F78A1697362}" type="parTrans" cxnId="{C95FC46C-7762-4A08-AD2A-B2DF8280BBC8}">
      <dgm:prSet/>
      <dgm:spPr/>
      <dgm:t>
        <a:bodyPr/>
        <a:lstStyle/>
        <a:p>
          <a:endParaRPr lang="ru-RU"/>
        </a:p>
      </dgm:t>
    </dgm:pt>
    <dgm:pt modelId="{1E5B19AB-FD83-4B77-B3E7-2B1C4668ABEC}" type="sibTrans" cxnId="{C95FC46C-7762-4A08-AD2A-B2DF8280BBC8}">
      <dgm:prSet/>
      <dgm:spPr/>
      <dgm:t>
        <a:bodyPr/>
        <a:lstStyle/>
        <a:p>
          <a:endParaRPr lang="ru-RU"/>
        </a:p>
      </dgm:t>
    </dgm:pt>
    <dgm:pt modelId="{E29FC587-A989-437B-8126-C2412256ADD2}" type="pres">
      <dgm:prSet presAssocID="{53059DCC-A825-4D67-B8E3-B20B08EE91FA}" presName="Name0" presStyleCnt="0">
        <dgm:presLayoutVars>
          <dgm:dir/>
          <dgm:animLvl val="lvl"/>
          <dgm:resizeHandles val="exact"/>
        </dgm:presLayoutVars>
      </dgm:prSet>
      <dgm:spPr/>
    </dgm:pt>
    <dgm:pt modelId="{54212C2A-2F1D-4410-A8DB-57E44A9590CF}" type="pres">
      <dgm:prSet presAssocID="{032DF01B-95FC-4D00-A15B-69D74157106C}" presName="composite" presStyleCnt="0"/>
      <dgm:spPr/>
    </dgm:pt>
    <dgm:pt modelId="{30EA5872-CFE6-47D2-A14E-0A75AB5292B8}" type="pres">
      <dgm:prSet presAssocID="{032DF01B-95FC-4D00-A15B-69D74157106C}" presName="parTx" presStyleLbl="alignNode1" presStyleIdx="0" presStyleCnt="1">
        <dgm:presLayoutVars>
          <dgm:chMax val="0"/>
          <dgm:chPref val="0"/>
          <dgm:bulletEnabled val="1"/>
        </dgm:presLayoutVars>
      </dgm:prSet>
      <dgm:spPr/>
      <dgm:t>
        <a:bodyPr/>
        <a:lstStyle/>
        <a:p>
          <a:endParaRPr lang="ru-RU"/>
        </a:p>
      </dgm:t>
    </dgm:pt>
    <dgm:pt modelId="{C2E65762-95C6-41D2-A524-1F15662E53D3}" type="pres">
      <dgm:prSet presAssocID="{032DF01B-95FC-4D00-A15B-69D74157106C}" presName="desTx" presStyleLbl="alignAccFollowNode1" presStyleIdx="0" presStyleCnt="1">
        <dgm:presLayoutVars>
          <dgm:bulletEnabled val="1"/>
        </dgm:presLayoutVars>
      </dgm:prSet>
      <dgm:spPr/>
      <dgm:t>
        <a:bodyPr/>
        <a:lstStyle/>
        <a:p>
          <a:endParaRPr lang="ru-RU"/>
        </a:p>
      </dgm:t>
    </dgm:pt>
  </dgm:ptLst>
  <dgm:cxnLst>
    <dgm:cxn modelId="{534C2BAB-75C7-44EF-993F-E143C5821C40}" type="presOf" srcId="{032DF01B-95FC-4D00-A15B-69D74157106C}" destId="{30EA5872-CFE6-47D2-A14E-0A75AB5292B8}" srcOrd="0" destOrd="0" presId="urn:microsoft.com/office/officeart/2005/8/layout/hList1"/>
    <dgm:cxn modelId="{C95FC46C-7762-4A08-AD2A-B2DF8280BBC8}" srcId="{032DF01B-95FC-4D00-A15B-69D74157106C}" destId="{14579888-4CE0-4B5D-93E5-DD86F4DB2C08}" srcOrd="0" destOrd="0" parTransId="{4273D2AA-6104-48A2-8844-8F78A1697362}" sibTransId="{1E5B19AB-FD83-4B77-B3E7-2B1C4668ABEC}"/>
    <dgm:cxn modelId="{ABC6E083-A311-42A9-9CEA-09601FE0C4EB}" type="presOf" srcId="{53059DCC-A825-4D67-B8E3-B20B08EE91FA}" destId="{E29FC587-A989-437B-8126-C2412256ADD2}" srcOrd="0" destOrd="0" presId="urn:microsoft.com/office/officeart/2005/8/layout/hList1"/>
    <dgm:cxn modelId="{6637BEBE-2DB2-462C-B59A-44BF455D8E0C}" type="presOf" srcId="{14579888-4CE0-4B5D-93E5-DD86F4DB2C08}" destId="{C2E65762-95C6-41D2-A524-1F15662E53D3}" srcOrd="0" destOrd="0" presId="urn:microsoft.com/office/officeart/2005/8/layout/hList1"/>
    <dgm:cxn modelId="{D1EF3B89-E399-4758-A08B-7A712E7763BF}" srcId="{53059DCC-A825-4D67-B8E3-B20B08EE91FA}" destId="{032DF01B-95FC-4D00-A15B-69D74157106C}" srcOrd="0" destOrd="0" parTransId="{5E6CBC3F-541A-4F3D-9BB6-990468935CFB}" sibTransId="{F340A33C-C9F2-47B5-B55B-81CB3624EE3C}"/>
    <dgm:cxn modelId="{0ECE333A-A4A3-43FE-B813-045998A97A86}" type="presParOf" srcId="{E29FC587-A989-437B-8126-C2412256ADD2}" destId="{54212C2A-2F1D-4410-A8DB-57E44A9590CF}" srcOrd="0" destOrd="0" presId="urn:microsoft.com/office/officeart/2005/8/layout/hList1"/>
    <dgm:cxn modelId="{10C6ECF2-D2B7-4A0F-916D-4A45088643D7}" type="presParOf" srcId="{54212C2A-2F1D-4410-A8DB-57E44A9590CF}" destId="{30EA5872-CFE6-47D2-A14E-0A75AB5292B8}" srcOrd="0" destOrd="0" presId="urn:microsoft.com/office/officeart/2005/8/layout/hList1"/>
    <dgm:cxn modelId="{786BC228-3A0D-4B60-ACB3-7081ED94C07C}" type="presParOf" srcId="{54212C2A-2F1D-4410-A8DB-57E44A9590CF}" destId="{C2E65762-95C6-41D2-A524-1F15662E53D3}"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3021C20-4A2C-4FC0-A276-3E417464012F}" type="doc">
      <dgm:prSet loTypeId="urn:microsoft.com/office/officeart/2005/8/layout/venn1" loCatId="relationship" qsTypeId="urn:microsoft.com/office/officeart/2005/8/quickstyle/3d1" qsCatId="3D" csTypeId="urn:microsoft.com/office/officeart/2005/8/colors/accent2_4" csCatId="accent2"/>
      <dgm:spPr/>
      <dgm:t>
        <a:bodyPr/>
        <a:lstStyle/>
        <a:p>
          <a:endParaRPr lang="ru-RU"/>
        </a:p>
      </dgm:t>
    </dgm:pt>
    <dgm:pt modelId="{11019627-136D-489D-B618-9A90EB88EB74}">
      <dgm:prSet/>
      <dgm:spPr/>
      <dgm:t>
        <a:bodyPr/>
        <a:lstStyle/>
        <a:p>
          <a:pPr rtl="0"/>
          <a:r>
            <a:rPr lang="uk-UA" dirty="0" smtClean="0">
              <a:latin typeface="Times New Roman" pitchFamily="18" charset="0"/>
              <a:cs typeface="Times New Roman" pitchFamily="18" charset="0"/>
            </a:rPr>
            <a:t>Обов'язковості судових рішень</a:t>
          </a:r>
          <a:endParaRPr lang="ru-RU" dirty="0">
            <a:latin typeface="Times New Roman" pitchFamily="18" charset="0"/>
            <a:cs typeface="Times New Roman" pitchFamily="18" charset="0"/>
          </a:endParaRPr>
        </a:p>
      </dgm:t>
    </dgm:pt>
    <dgm:pt modelId="{5EDCCBC6-8AB0-4F14-A834-2B27B0B151CB}" type="parTrans" cxnId="{0D366B16-6D6E-48E0-88AB-F67AA8BED8B3}">
      <dgm:prSet/>
      <dgm:spPr/>
      <dgm:t>
        <a:bodyPr/>
        <a:lstStyle/>
        <a:p>
          <a:endParaRPr lang="ru-RU"/>
        </a:p>
      </dgm:t>
    </dgm:pt>
    <dgm:pt modelId="{C61BDC13-CA86-46FA-8C16-FBE1C96ABC53}" type="sibTrans" cxnId="{0D366B16-6D6E-48E0-88AB-F67AA8BED8B3}">
      <dgm:prSet/>
      <dgm:spPr/>
      <dgm:t>
        <a:bodyPr/>
        <a:lstStyle/>
        <a:p>
          <a:endParaRPr lang="ru-RU"/>
        </a:p>
      </dgm:t>
    </dgm:pt>
    <dgm:pt modelId="{C00438AD-6BF6-43CF-A1A9-6CC23DA55B43}">
      <dgm:prSet/>
      <dgm:spPr/>
      <dgm:t>
        <a:bodyPr/>
        <a:lstStyle/>
        <a:p>
          <a:pPr rtl="0"/>
          <a:r>
            <a:rPr lang="uk-UA" dirty="0" smtClean="0">
              <a:latin typeface="Times New Roman" pitchFamily="18" charset="0"/>
              <a:cs typeface="Times New Roman" pitchFamily="18" charset="0"/>
            </a:rPr>
            <a:t>Забезпечення права на оскарження судових рішень</a:t>
          </a:r>
          <a:endParaRPr lang="ru-RU" dirty="0">
            <a:latin typeface="Times New Roman" pitchFamily="18" charset="0"/>
            <a:cs typeface="Times New Roman" pitchFamily="18" charset="0"/>
          </a:endParaRPr>
        </a:p>
      </dgm:t>
    </dgm:pt>
    <dgm:pt modelId="{7AA326D5-B003-4F66-8011-6D1F56DFA915}" type="parTrans" cxnId="{595CE683-09BA-493F-AB33-052B3E332835}">
      <dgm:prSet/>
      <dgm:spPr/>
      <dgm:t>
        <a:bodyPr/>
        <a:lstStyle/>
        <a:p>
          <a:endParaRPr lang="ru-RU"/>
        </a:p>
      </dgm:t>
    </dgm:pt>
    <dgm:pt modelId="{AA5AC3D8-7E3B-4F99-A025-E2FFC41E6418}" type="sibTrans" cxnId="{595CE683-09BA-493F-AB33-052B3E332835}">
      <dgm:prSet/>
      <dgm:spPr/>
      <dgm:t>
        <a:bodyPr/>
        <a:lstStyle/>
        <a:p>
          <a:endParaRPr lang="ru-RU"/>
        </a:p>
      </dgm:t>
    </dgm:pt>
    <dgm:pt modelId="{4852B44B-A398-4058-A790-469AAFA42A1D}">
      <dgm:prSet/>
      <dgm:spPr/>
      <dgm:t>
        <a:bodyPr/>
        <a:lstStyle/>
        <a:p>
          <a:pPr rtl="0"/>
          <a:r>
            <a:rPr lang="uk-UA" dirty="0" smtClean="0">
              <a:latin typeface="Times New Roman" pitchFamily="18" charset="0"/>
              <a:cs typeface="Times New Roman" pitchFamily="18" charset="0"/>
            </a:rPr>
            <a:t>Правової допомоги</a:t>
          </a:r>
          <a:endParaRPr lang="ru-RU" dirty="0">
            <a:latin typeface="Times New Roman" pitchFamily="18" charset="0"/>
            <a:cs typeface="Times New Roman" pitchFamily="18" charset="0"/>
          </a:endParaRPr>
        </a:p>
      </dgm:t>
    </dgm:pt>
    <dgm:pt modelId="{D9BE24D0-E5F4-418B-9FFA-5A73D1F8D045}" type="parTrans" cxnId="{D8BD776E-C04E-4A69-9C9E-FCD997621A50}">
      <dgm:prSet/>
      <dgm:spPr/>
      <dgm:t>
        <a:bodyPr/>
        <a:lstStyle/>
        <a:p>
          <a:endParaRPr lang="ru-RU"/>
        </a:p>
      </dgm:t>
    </dgm:pt>
    <dgm:pt modelId="{620DC155-6D58-4A50-9EEB-9E43AC055288}" type="sibTrans" cxnId="{D8BD776E-C04E-4A69-9C9E-FCD997621A50}">
      <dgm:prSet/>
      <dgm:spPr/>
      <dgm:t>
        <a:bodyPr/>
        <a:lstStyle/>
        <a:p>
          <a:endParaRPr lang="ru-RU"/>
        </a:p>
      </dgm:t>
    </dgm:pt>
    <dgm:pt modelId="{67A7A08C-0F05-464E-8B35-59643F9B4606}" type="pres">
      <dgm:prSet presAssocID="{03021C20-4A2C-4FC0-A276-3E417464012F}" presName="compositeShape" presStyleCnt="0">
        <dgm:presLayoutVars>
          <dgm:chMax val="7"/>
          <dgm:dir/>
          <dgm:resizeHandles val="exact"/>
        </dgm:presLayoutVars>
      </dgm:prSet>
      <dgm:spPr/>
    </dgm:pt>
    <dgm:pt modelId="{3E14AA1C-4EAE-43D0-8543-9316D6604809}" type="pres">
      <dgm:prSet presAssocID="{11019627-136D-489D-B618-9A90EB88EB74}" presName="circ1" presStyleLbl="vennNode1" presStyleIdx="0" presStyleCnt="3"/>
      <dgm:spPr/>
    </dgm:pt>
    <dgm:pt modelId="{F9A603B2-5103-45FD-B5AE-61001BA66303}" type="pres">
      <dgm:prSet presAssocID="{11019627-136D-489D-B618-9A90EB88EB74}" presName="circ1Tx" presStyleLbl="revTx" presStyleIdx="0" presStyleCnt="0">
        <dgm:presLayoutVars>
          <dgm:chMax val="0"/>
          <dgm:chPref val="0"/>
          <dgm:bulletEnabled val="1"/>
        </dgm:presLayoutVars>
      </dgm:prSet>
      <dgm:spPr/>
    </dgm:pt>
    <dgm:pt modelId="{D7BAB720-3067-4B63-BD48-723A7A866B3D}" type="pres">
      <dgm:prSet presAssocID="{C00438AD-6BF6-43CF-A1A9-6CC23DA55B43}" presName="circ2" presStyleLbl="vennNode1" presStyleIdx="1" presStyleCnt="3"/>
      <dgm:spPr/>
    </dgm:pt>
    <dgm:pt modelId="{36B643A6-BF7E-415A-BF12-9A27F557EB18}" type="pres">
      <dgm:prSet presAssocID="{C00438AD-6BF6-43CF-A1A9-6CC23DA55B43}" presName="circ2Tx" presStyleLbl="revTx" presStyleIdx="0" presStyleCnt="0">
        <dgm:presLayoutVars>
          <dgm:chMax val="0"/>
          <dgm:chPref val="0"/>
          <dgm:bulletEnabled val="1"/>
        </dgm:presLayoutVars>
      </dgm:prSet>
      <dgm:spPr/>
    </dgm:pt>
    <dgm:pt modelId="{7BEECE62-257C-4385-AF5E-307AC02D22CC}" type="pres">
      <dgm:prSet presAssocID="{4852B44B-A398-4058-A790-469AAFA42A1D}" presName="circ3" presStyleLbl="vennNode1" presStyleIdx="2" presStyleCnt="3"/>
      <dgm:spPr/>
    </dgm:pt>
    <dgm:pt modelId="{B8A6F59A-F018-40BB-BA04-6688F836314B}" type="pres">
      <dgm:prSet presAssocID="{4852B44B-A398-4058-A790-469AAFA42A1D}" presName="circ3Tx" presStyleLbl="revTx" presStyleIdx="0" presStyleCnt="0">
        <dgm:presLayoutVars>
          <dgm:chMax val="0"/>
          <dgm:chPref val="0"/>
          <dgm:bulletEnabled val="1"/>
        </dgm:presLayoutVars>
      </dgm:prSet>
      <dgm:spPr/>
    </dgm:pt>
  </dgm:ptLst>
  <dgm:cxnLst>
    <dgm:cxn modelId="{6842DD1F-021E-40A4-9D81-3E70D3FFEC83}" type="presOf" srcId="{C00438AD-6BF6-43CF-A1A9-6CC23DA55B43}" destId="{36B643A6-BF7E-415A-BF12-9A27F557EB18}" srcOrd="1" destOrd="0" presId="urn:microsoft.com/office/officeart/2005/8/layout/venn1"/>
    <dgm:cxn modelId="{595CE683-09BA-493F-AB33-052B3E332835}" srcId="{03021C20-4A2C-4FC0-A276-3E417464012F}" destId="{C00438AD-6BF6-43CF-A1A9-6CC23DA55B43}" srcOrd="1" destOrd="0" parTransId="{7AA326D5-B003-4F66-8011-6D1F56DFA915}" sibTransId="{AA5AC3D8-7E3B-4F99-A025-E2FFC41E6418}"/>
    <dgm:cxn modelId="{AD4ABBE0-4037-44D2-A3C6-310BAEB8F471}" type="presOf" srcId="{C00438AD-6BF6-43CF-A1A9-6CC23DA55B43}" destId="{D7BAB720-3067-4B63-BD48-723A7A866B3D}" srcOrd="0" destOrd="0" presId="urn:microsoft.com/office/officeart/2005/8/layout/venn1"/>
    <dgm:cxn modelId="{0D366B16-6D6E-48E0-88AB-F67AA8BED8B3}" srcId="{03021C20-4A2C-4FC0-A276-3E417464012F}" destId="{11019627-136D-489D-B618-9A90EB88EB74}" srcOrd="0" destOrd="0" parTransId="{5EDCCBC6-8AB0-4F14-A834-2B27B0B151CB}" sibTransId="{C61BDC13-CA86-46FA-8C16-FBE1C96ABC53}"/>
    <dgm:cxn modelId="{400FBDC8-9CB2-471C-913A-0593AB3B988F}" type="presOf" srcId="{4852B44B-A398-4058-A790-469AAFA42A1D}" destId="{B8A6F59A-F018-40BB-BA04-6688F836314B}" srcOrd="1" destOrd="0" presId="urn:microsoft.com/office/officeart/2005/8/layout/venn1"/>
    <dgm:cxn modelId="{C5CD7EAF-63A0-454F-9567-F35F33AE8B18}" type="presOf" srcId="{11019627-136D-489D-B618-9A90EB88EB74}" destId="{F9A603B2-5103-45FD-B5AE-61001BA66303}" srcOrd="1" destOrd="0" presId="urn:microsoft.com/office/officeart/2005/8/layout/venn1"/>
    <dgm:cxn modelId="{B2C5B896-640A-4537-A0A7-E80F0B8BC7CB}" type="presOf" srcId="{11019627-136D-489D-B618-9A90EB88EB74}" destId="{3E14AA1C-4EAE-43D0-8543-9316D6604809}" srcOrd="0" destOrd="0" presId="urn:microsoft.com/office/officeart/2005/8/layout/venn1"/>
    <dgm:cxn modelId="{02C83C1E-E978-45C9-BF22-D25FB126357E}" type="presOf" srcId="{03021C20-4A2C-4FC0-A276-3E417464012F}" destId="{67A7A08C-0F05-464E-8B35-59643F9B4606}" srcOrd="0" destOrd="0" presId="urn:microsoft.com/office/officeart/2005/8/layout/venn1"/>
    <dgm:cxn modelId="{D8BD776E-C04E-4A69-9C9E-FCD997621A50}" srcId="{03021C20-4A2C-4FC0-A276-3E417464012F}" destId="{4852B44B-A398-4058-A790-469AAFA42A1D}" srcOrd="2" destOrd="0" parTransId="{D9BE24D0-E5F4-418B-9FFA-5A73D1F8D045}" sibTransId="{620DC155-6D58-4A50-9EEB-9E43AC055288}"/>
    <dgm:cxn modelId="{4ACECDE0-DDA3-4A6D-A36B-7EEF49D9E15D}" type="presOf" srcId="{4852B44B-A398-4058-A790-469AAFA42A1D}" destId="{7BEECE62-257C-4385-AF5E-307AC02D22CC}" srcOrd="0" destOrd="0" presId="urn:microsoft.com/office/officeart/2005/8/layout/venn1"/>
    <dgm:cxn modelId="{1F39A117-1103-4DE9-875C-869557CE259D}" type="presParOf" srcId="{67A7A08C-0F05-464E-8B35-59643F9B4606}" destId="{3E14AA1C-4EAE-43D0-8543-9316D6604809}" srcOrd="0" destOrd="0" presId="urn:microsoft.com/office/officeart/2005/8/layout/venn1"/>
    <dgm:cxn modelId="{3B5D4DE9-3991-4DD7-9FC3-DD36AC8E2C1D}" type="presParOf" srcId="{67A7A08C-0F05-464E-8B35-59643F9B4606}" destId="{F9A603B2-5103-45FD-B5AE-61001BA66303}" srcOrd="1" destOrd="0" presId="urn:microsoft.com/office/officeart/2005/8/layout/venn1"/>
    <dgm:cxn modelId="{8877189E-3F2C-4B16-80B5-1F7739FF11FB}" type="presParOf" srcId="{67A7A08C-0F05-464E-8B35-59643F9B4606}" destId="{D7BAB720-3067-4B63-BD48-723A7A866B3D}" srcOrd="2" destOrd="0" presId="urn:microsoft.com/office/officeart/2005/8/layout/venn1"/>
    <dgm:cxn modelId="{8F077D92-E047-4E14-A277-CED9DD954674}" type="presParOf" srcId="{67A7A08C-0F05-464E-8B35-59643F9B4606}" destId="{36B643A6-BF7E-415A-BF12-9A27F557EB18}" srcOrd="3" destOrd="0" presId="urn:microsoft.com/office/officeart/2005/8/layout/venn1"/>
    <dgm:cxn modelId="{EDAB6B41-5F60-4EE1-A6D6-8B23ABD35E25}" type="presParOf" srcId="{67A7A08C-0F05-464E-8B35-59643F9B4606}" destId="{7BEECE62-257C-4385-AF5E-307AC02D22CC}" srcOrd="4" destOrd="0" presId="urn:microsoft.com/office/officeart/2005/8/layout/venn1"/>
    <dgm:cxn modelId="{A6895CA4-5A0C-44AF-88F3-4CE1D5DB13A7}" type="presParOf" srcId="{67A7A08C-0F05-464E-8B35-59643F9B4606}" destId="{B8A6F59A-F018-40BB-BA04-6688F836314B}" srcOrd="5"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CE9B2FF-91A8-4072-89BE-B28B6EA9723A}">
      <dsp:nvSpPr>
        <dsp:cNvPr id="0" name=""/>
        <dsp:cNvSpPr/>
      </dsp:nvSpPr>
      <dsp:spPr>
        <a:xfrm>
          <a:off x="760122" y="0"/>
          <a:ext cx="5975513" cy="4824536"/>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rtl="0">
            <a:lnSpc>
              <a:spcPct val="90000"/>
            </a:lnSpc>
            <a:spcBef>
              <a:spcPct val="0"/>
            </a:spcBef>
            <a:spcAft>
              <a:spcPct val="35000"/>
            </a:spcAft>
          </a:pPr>
          <a:r>
            <a:rPr lang="uk-UA" sz="2700" kern="1200" dirty="0" smtClean="0"/>
            <a:t>Це основні ідеї, уявлення про суд та правосуддя, які закріплюються Конституцією України та нормами цивільного процесуального права, що мають загальне значення для всього цивільного процесу, виділяють його типові риси, визначають характер процесуального права, порядок його здійснення та перспективи подальшого розвитку.</a:t>
          </a:r>
          <a:endParaRPr lang="ru-RU" sz="2700" kern="1200" dirty="0"/>
        </a:p>
      </dsp:txBody>
      <dsp:txXfrm>
        <a:off x="760122" y="0"/>
        <a:ext cx="5975513" cy="4824536"/>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0160915-F471-4BAF-BDF6-F2E30A1CFFCA}">
      <dsp:nvSpPr>
        <dsp:cNvPr id="0" name=""/>
        <dsp:cNvSpPr/>
      </dsp:nvSpPr>
      <dsp:spPr>
        <a:xfrm>
          <a:off x="2343" y="55025"/>
          <a:ext cx="2284958" cy="595695"/>
        </a:xfrm>
        <a:prstGeom prst="rect">
          <a:avLst/>
        </a:prstGeom>
        <a:gradFill rotWithShape="0">
          <a:gsLst>
            <a:gs pos="0">
              <a:schemeClr val="accent2">
                <a:alpha val="90000"/>
                <a:hueOff val="0"/>
                <a:satOff val="0"/>
                <a:lumOff val="0"/>
                <a:alphaOff val="0"/>
                <a:tint val="92000"/>
                <a:satMod val="170000"/>
              </a:schemeClr>
            </a:gs>
            <a:gs pos="15000">
              <a:schemeClr val="accent2">
                <a:alpha val="90000"/>
                <a:hueOff val="0"/>
                <a:satOff val="0"/>
                <a:lumOff val="0"/>
                <a:alphaOff val="0"/>
                <a:tint val="92000"/>
                <a:shade val="99000"/>
                <a:satMod val="170000"/>
              </a:schemeClr>
            </a:gs>
            <a:gs pos="62000">
              <a:schemeClr val="accent2">
                <a:alpha val="90000"/>
                <a:hueOff val="0"/>
                <a:satOff val="0"/>
                <a:lumOff val="0"/>
                <a:alphaOff val="0"/>
                <a:tint val="96000"/>
                <a:shade val="80000"/>
                <a:satMod val="170000"/>
              </a:schemeClr>
            </a:gs>
            <a:gs pos="97000">
              <a:schemeClr val="accent2">
                <a:alpha val="90000"/>
                <a:hueOff val="0"/>
                <a:satOff val="0"/>
                <a:lumOff val="0"/>
                <a:alphaOff val="0"/>
                <a:tint val="98000"/>
                <a:shade val="63000"/>
                <a:satMod val="170000"/>
              </a:schemeClr>
            </a:gs>
            <a:gs pos="100000">
              <a:schemeClr val="accent2">
                <a:alpha val="90000"/>
                <a:hueOff val="0"/>
                <a:satOff val="0"/>
                <a:lumOff val="0"/>
                <a:alphaOff val="0"/>
                <a:shade val="62000"/>
                <a:satMod val="170000"/>
              </a:schemeClr>
            </a:gs>
          </a:gsLst>
          <a:path path="circle">
            <a:fillToRect l="50000" t="50000" r="50000" b="50000"/>
          </a:path>
        </a:gradFill>
        <a:ln w="9525" cap="flat" cmpd="sng" algn="ctr">
          <a:solidFill>
            <a:schemeClr val="accent2">
              <a:alpha val="9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uk-UA" sz="1700" kern="1200" dirty="0" smtClean="0">
              <a:latin typeface="Times New Roman" pitchFamily="18" charset="0"/>
              <a:cs typeface="Times New Roman" pitchFamily="18" charset="0"/>
            </a:rPr>
            <a:t>Усність судового розгляду</a:t>
          </a:r>
          <a:endParaRPr lang="ru-RU" sz="1700" kern="1200" dirty="0">
            <a:latin typeface="Times New Roman" pitchFamily="18" charset="0"/>
            <a:cs typeface="Times New Roman" pitchFamily="18" charset="0"/>
          </a:endParaRPr>
        </a:p>
      </dsp:txBody>
      <dsp:txXfrm>
        <a:off x="2343" y="55025"/>
        <a:ext cx="2284958" cy="595695"/>
      </dsp:txXfrm>
    </dsp:sp>
    <dsp:sp modelId="{68D191B4-074F-4CF4-A8AD-89D1F74929E1}">
      <dsp:nvSpPr>
        <dsp:cNvPr id="0" name=""/>
        <dsp:cNvSpPr/>
      </dsp:nvSpPr>
      <dsp:spPr>
        <a:xfrm>
          <a:off x="2343" y="650721"/>
          <a:ext cx="2284958" cy="4094853"/>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uk-UA" sz="1700" kern="1200" dirty="0" smtClean="0">
              <a:latin typeface="Times New Roman" pitchFamily="18" charset="0"/>
              <a:cs typeface="Times New Roman" pitchFamily="18" charset="0"/>
            </a:rPr>
            <a:t>Розгляд справ проводиться усно; процесуальна діяльність суддів і учасників процесу відбувається в усній формі.</a:t>
          </a:r>
          <a:endParaRPr lang="ru-RU" sz="1700" kern="1200" dirty="0">
            <a:latin typeface="Times New Roman" pitchFamily="18" charset="0"/>
            <a:cs typeface="Times New Roman" pitchFamily="18" charset="0"/>
          </a:endParaRPr>
        </a:p>
      </dsp:txBody>
      <dsp:txXfrm>
        <a:off x="2343" y="650721"/>
        <a:ext cx="2284958" cy="4094853"/>
      </dsp:txXfrm>
    </dsp:sp>
    <dsp:sp modelId="{10016F15-DEE5-4EF4-BD23-74176EE73D48}">
      <dsp:nvSpPr>
        <dsp:cNvPr id="0" name=""/>
        <dsp:cNvSpPr/>
      </dsp:nvSpPr>
      <dsp:spPr>
        <a:xfrm>
          <a:off x="2607195" y="55025"/>
          <a:ext cx="2284958" cy="595695"/>
        </a:xfrm>
        <a:prstGeom prst="rect">
          <a:avLst/>
        </a:prstGeom>
        <a:gradFill rotWithShape="0">
          <a:gsLst>
            <a:gs pos="0">
              <a:schemeClr val="accent2">
                <a:alpha val="90000"/>
                <a:hueOff val="0"/>
                <a:satOff val="0"/>
                <a:lumOff val="0"/>
                <a:alphaOff val="-20000"/>
                <a:tint val="92000"/>
                <a:satMod val="170000"/>
              </a:schemeClr>
            </a:gs>
            <a:gs pos="15000">
              <a:schemeClr val="accent2">
                <a:alpha val="90000"/>
                <a:hueOff val="0"/>
                <a:satOff val="0"/>
                <a:lumOff val="0"/>
                <a:alphaOff val="-20000"/>
                <a:tint val="92000"/>
                <a:shade val="99000"/>
                <a:satMod val="170000"/>
              </a:schemeClr>
            </a:gs>
            <a:gs pos="62000">
              <a:schemeClr val="accent2">
                <a:alpha val="90000"/>
                <a:hueOff val="0"/>
                <a:satOff val="0"/>
                <a:lumOff val="0"/>
                <a:alphaOff val="-20000"/>
                <a:tint val="96000"/>
                <a:shade val="80000"/>
                <a:satMod val="170000"/>
              </a:schemeClr>
            </a:gs>
            <a:gs pos="97000">
              <a:schemeClr val="accent2">
                <a:alpha val="90000"/>
                <a:hueOff val="0"/>
                <a:satOff val="0"/>
                <a:lumOff val="0"/>
                <a:alphaOff val="-20000"/>
                <a:tint val="98000"/>
                <a:shade val="63000"/>
                <a:satMod val="170000"/>
              </a:schemeClr>
            </a:gs>
            <a:gs pos="100000">
              <a:schemeClr val="accent2">
                <a:alpha val="90000"/>
                <a:hueOff val="0"/>
                <a:satOff val="0"/>
                <a:lumOff val="0"/>
                <a:alphaOff val="-20000"/>
                <a:shade val="62000"/>
                <a:satMod val="170000"/>
              </a:schemeClr>
            </a:gs>
          </a:gsLst>
          <a:path path="circle">
            <a:fillToRect l="50000" t="50000" r="50000" b="50000"/>
          </a:path>
        </a:gradFill>
        <a:ln w="9525" cap="flat" cmpd="sng" algn="ctr">
          <a:solidFill>
            <a:schemeClr val="accent2">
              <a:alpha val="90000"/>
              <a:hueOff val="0"/>
              <a:satOff val="0"/>
              <a:lumOff val="0"/>
              <a:alphaOff val="-2000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uk-UA" sz="1700" kern="1200" dirty="0" smtClean="0">
              <a:latin typeface="Times New Roman" pitchFamily="18" charset="0"/>
              <a:cs typeface="Times New Roman" pitchFamily="18" charset="0"/>
            </a:rPr>
            <a:t>Безпосередність судового розгляду</a:t>
          </a:r>
          <a:endParaRPr lang="ru-RU" sz="1700" kern="1200" dirty="0">
            <a:latin typeface="Times New Roman" pitchFamily="18" charset="0"/>
            <a:cs typeface="Times New Roman" pitchFamily="18" charset="0"/>
          </a:endParaRPr>
        </a:p>
      </dsp:txBody>
      <dsp:txXfrm>
        <a:off x="2607195" y="55025"/>
        <a:ext cx="2284958" cy="595695"/>
      </dsp:txXfrm>
    </dsp:sp>
    <dsp:sp modelId="{8A2F0DA1-6579-403A-BF4C-3A75FBDF7EDE}">
      <dsp:nvSpPr>
        <dsp:cNvPr id="0" name=""/>
        <dsp:cNvSpPr/>
      </dsp:nvSpPr>
      <dsp:spPr>
        <a:xfrm>
          <a:off x="2607195" y="650721"/>
          <a:ext cx="2284958" cy="4094853"/>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uk-UA" sz="1700" kern="1200" dirty="0" smtClean="0">
              <a:latin typeface="Times New Roman" pitchFamily="18" charset="0"/>
              <a:cs typeface="Times New Roman" pitchFamily="18" charset="0"/>
            </a:rPr>
            <a:t>Суд при розгляді справи повинен, як правило, сприймати докази у справі з першоджерел і досліджувати їх безпосередньо.</a:t>
          </a:r>
          <a:endParaRPr lang="ru-RU" sz="1700" kern="1200" dirty="0">
            <a:latin typeface="Times New Roman" pitchFamily="18" charset="0"/>
            <a:cs typeface="Times New Roman" pitchFamily="18" charset="0"/>
          </a:endParaRPr>
        </a:p>
      </dsp:txBody>
      <dsp:txXfrm>
        <a:off x="2607195" y="650721"/>
        <a:ext cx="2284958" cy="4094853"/>
      </dsp:txXfrm>
    </dsp:sp>
    <dsp:sp modelId="{9D8AA556-B8CE-41E7-892B-A60439E88690}">
      <dsp:nvSpPr>
        <dsp:cNvPr id="0" name=""/>
        <dsp:cNvSpPr/>
      </dsp:nvSpPr>
      <dsp:spPr>
        <a:xfrm>
          <a:off x="5212048" y="55025"/>
          <a:ext cx="2284958" cy="595695"/>
        </a:xfrm>
        <a:prstGeom prst="rect">
          <a:avLst/>
        </a:prstGeom>
        <a:gradFill rotWithShape="0">
          <a:gsLst>
            <a:gs pos="0">
              <a:schemeClr val="accent2">
                <a:alpha val="90000"/>
                <a:hueOff val="0"/>
                <a:satOff val="0"/>
                <a:lumOff val="0"/>
                <a:alphaOff val="-40000"/>
                <a:tint val="92000"/>
                <a:satMod val="170000"/>
              </a:schemeClr>
            </a:gs>
            <a:gs pos="15000">
              <a:schemeClr val="accent2">
                <a:alpha val="90000"/>
                <a:hueOff val="0"/>
                <a:satOff val="0"/>
                <a:lumOff val="0"/>
                <a:alphaOff val="-40000"/>
                <a:tint val="92000"/>
                <a:shade val="99000"/>
                <a:satMod val="170000"/>
              </a:schemeClr>
            </a:gs>
            <a:gs pos="62000">
              <a:schemeClr val="accent2">
                <a:alpha val="90000"/>
                <a:hueOff val="0"/>
                <a:satOff val="0"/>
                <a:lumOff val="0"/>
                <a:alphaOff val="-40000"/>
                <a:tint val="96000"/>
                <a:shade val="80000"/>
                <a:satMod val="170000"/>
              </a:schemeClr>
            </a:gs>
            <a:gs pos="97000">
              <a:schemeClr val="accent2">
                <a:alpha val="90000"/>
                <a:hueOff val="0"/>
                <a:satOff val="0"/>
                <a:lumOff val="0"/>
                <a:alphaOff val="-40000"/>
                <a:tint val="98000"/>
                <a:shade val="63000"/>
                <a:satMod val="170000"/>
              </a:schemeClr>
            </a:gs>
            <a:gs pos="100000">
              <a:schemeClr val="accent2">
                <a:alpha val="90000"/>
                <a:hueOff val="0"/>
                <a:satOff val="0"/>
                <a:lumOff val="0"/>
                <a:alphaOff val="-40000"/>
                <a:shade val="62000"/>
                <a:satMod val="170000"/>
              </a:schemeClr>
            </a:gs>
          </a:gsLst>
          <a:path path="circle">
            <a:fillToRect l="50000" t="50000" r="50000" b="50000"/>
          </a:path>
        </a:gradFill>
        <a:ln w="9525" cap="flat" cmpd="sng" algn="ctr">
          <a:solidFill>
            <a:schemeClr val="accent2">
              <a:alpha val="90000"/>
              <a:hueOff val="0"/>
              <a:satOff val="0"/>
              <a:lumOff val="0"/>
              <a:alphaOff val="-4000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uk-UA" sz="1700" kern="1200" dirty="0" smtClean="0">
              <a:latin typeface="Times New Roman" pitchFamily="18" charset="0"/>
              <a:cs typeface="Times New Roman" pitchFamily="18" charset="0"/>
            </a:rPr>
            <a:t>Змагальність</a:t>
          </a:r>
          <a:endParaRPr lang="ru-RU" sz="1700" kern="1200" dirty="0">
            <a:latin typeface="Times New Roman" pitchFamily="18" charset="0"/>
            <a:cs typeface="Times New Roman" pitchFamily="18" charset="0"/>
          </a:endParaRPr>
        </a:p>
      </dsp:txBody>
      <dsp:txXfrm>
        <a:off x="5212048" y="55025"/>
        <a:ext cx="2284958" cy="595695"/>
      </dsp:txXfrm>
    </dsp:sp>
    <dsp:sp modelId="{56013C2F-1E33-493B-B8FE-0DE47695BF4D}">
      <dsp:nvSpPr>
        <dsp:cNvPr id="0" name=""/>
        <dsp:cNvSpPr/>
      </dsp:nvSpPr>
      <dsp:spPr>
        <a:xfrm>
          <a:off x="5212048" y="650721"/>
          <a:ext cx="2284958" cy="4094853"/>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uk-UA" sz="1700" kern="1200" dirty="0" smtClean="0">
              <a:latin typeface="Times New Roman" pitchFamily="18" charset="0"/>
              <a:cs typeface="Times New Roman" pitchFamily="18" charset="0"/>
            </a:rPr>
            <a:t>У змагальній формі ініціативи і активності осіб, що беруть участь у справі, і суду при здійсненні прав і виконанні обов'язків з визначення кола обставин, що мають значення для вирішення справи, а також із збирання, дослідження й оцінки доказів, які підтверджують або спростовують ці обставини.</a:t>
          </a:r>
          <a:endParaRPr lang="ru-RU" sz="1700" kern="1200" dirty="0">
            <a:latin typeface="Times New Roman" pitchFamily="18" charset="0"/>
            <a:cs typeface="Times New Roman" pitchFamily="18" charset="0"/>
          </a:endParaRPr>
        </a:p>
      </dsp:txBody>
      <dsp:txXfrm>
        <a:off x="5212048" y="650721"/>
        <a:ext cx="2284958" cy="4094853"/>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1F9101D-3CAC-4C34-85A6-C04502634960}">
      <dsp:nvSpPr>
        <dsp:cNvPr id="0" name=""/>
        <dsp:cNvSpPr/>
      </dsp:nvSpPr>
      <dsp:spPr>
        <a:xfrm>
          <a:off x="0" y="22776"/>
          <a:ext cx="7632848" cy="599431"/>
        </a:xfrm>
        <a:prstGeom prst="rect">
          <a:avLst/>
        </a:prstGeom>
        <a:gradFill rotWithShape="0">
          <a:gsLst>
            <a:gs pos="0">
              <a:schemeClr val="accent2">
                <a:shade val="80000"/>
                <a:hueOff val="0"/>
                <a:satOff val="0"/>
                <a:lumOff val="0"/>
                <a:alphaOff val="0"/>
                <a:tint val="92000"/>
                <a:satMod val="170000"/>
              </a:schemeClr>
            </a:gs>
            <a:gs pos="15000">
              <a:schemeClr val="accent2">
                <a:shade val="80000"/>
                <a:hueOff val="0"/>
                <a:satOff val="0"/>
                <a:lumOff val="0"/>
                <a:alphaOff val="0"/>
                <a:tint val="92000"/>
                <a:shade val="99000"/>
                <a:satMod val="170000"/>
              </a:schemeClr>
            </a:gs>
            <a:gs pos="62000">
              <a:schemeClr val="accent2">
                <a:shade val="80000"/>
                <a:hueOff val="0"/>
                <a:satOff val="0"/>
                <a:lumOff val="0"/>
                <a:alphaOff val="0"/>
                <a:tint val="96000"/>
                <a:shade val="80000"/>
                <a:satMod val="170000"/>
              </a:schemeClr>
            </a:gs>
            <a:gs pos="97000">
              <a:schemeClr val="accent2">
                <a:shade val="80000"/>
                <a:hueOff val="0"/>
                <a:satOff val="0"/>
                <a:lumOff val="0"/>
                <a:alphaOff val="0"/>
                <a:tint val="98000"/>
                <a:shade val="63000"/>
                <a:satMod val="170000"/>
              </a:schemeClr>
            </a:gs>
            <a:gs pos="100000">
              <a:schemeClr val="accent2">
                <a:shade val="80000"/>
                <a:hueOff val="0"/>
                <a:satOff val="0"/>
                <a:lumOff val="0"/>
                <a:alphaOff val="0"/>
                <a:shade val="62000"/>
                <a:satMod val="170000"/>
              </a:schemeClr>
            </a:gs>
          </a:gsLst>
          <a:path path="circle">
            <a:fillToRect l="50000" t="50000" r="50000" b="50000"/>
          </a:path>
        </a:gradFill>
        <a:ln w="9525" cap="flat" cmpd="sng" algn="ctr">
          <a:solidFill>
            <a:schemeClr val="accent2">
              <a:shade val="8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rtl="0">
            <a:lnSpc>
              <a:spcPct val="90000"/>
            </a:lnSpc>
            <a:spcBef>
              <a:spcPct val="0"/>
            </a:spcBef>
            <a:spcAft>
              <a:spcPct val="35000"/>
            </a:spcAft>
          </a:pPr>
          <a:r>
            <a:rPr lang="uk-UA" sz="2800" kern="1200" dirty="0" err="1" smtClean="0">
              <a:latin typeface="Times New Roman" pitchFamily="18" charset="0"/>
              <a:cs typeface="Times New Roman" pitchFamily="18" charset="0"/>
            </a:rPr>
            <a:t>Диспозитивність</a:t>
          </a:r>
          <a:endParaRPr lang="ru-RU" sz="2800" kern="1200" dirty="0">
            <a:latin typeface="Times New Roman" pitchFamily="18" charset="0"/>
            <a:cs typeface="Times New Roman" pitchFamily="18" charset="0"/>
          </a:endParaRPr>
        </a:p>
      </dsp:txBody>
      <dsp:txXfrm>
        <a:off x="0" y="22776"/>
        <a:ext cx="7632848" cy="599431"/>
      </dsp:txXfrm>
    </dsp:sp>
    <dsp:sp modelId="{2C7578C9-7C5E-419F-A3ED-815147F3F672}">
      <dsp:nvSpPr>
        <dsp:cNvPr id="0" name=""/>
        <dsp:cNvSpPr/>
      </dsp:nvSpPr>
      <dsp:spPr>
        <a:xfrm>
          <a:off x="0" y="562856"/>
          <a:ext cx="7632848" cy="4611600"/>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70688" tIns="170688" rIns="227584" bIns="256032" numCol="1" spcCol="1270" anchor="t" anchorCtr="0">
          <a:noAutofit/>
        </a:bodyPr>
        <a:lstStyle/>
        <a:p>
          <a:pPr marL="285750" lvl="1" indent="-285750" algn="l" defTabSz="1422400">
            <a:lnSpc>
              <a:spcPct val="90000"/>
            </a:lnSpc>
            <a:spcBef>
              <a:spcPct val="0"/>
            </a:spcBef>
            <a:spcAft>
              <a:spcPct val="15000"/>
            </a:spcAft>
            <a:buChar char="••"/>
          </a:pPr>
          <a:r>
            <a:rPr lang="uk-UA" sz="3200" b="1" kern="1200" dirty="0" smtClean="0">
              <a:latin typeface="Times New Roman" pitchFamily="18" charset="0"/>
              <a:cs typeface="Times New Roman" pitchFamily="18" charset="0"/>
            </a:rPr>
            <a:t>Характеризується такими положеннями:</a:t>
          </a:r>
          <a:endParaRPr lang="ru-RU" sz="3200" b="1" kern="1200" dirty="0">
            <a:latin typeface="Times New Roman" pitchFamily="18" charset="0"/>
            <a:cs typeface="Times New Roman" pitchFamily="18" charset="0"/>
          </a:endParaRPr>
        </a:p>
        <a:p>
          <a:pPr marL="285750" lvl="1" indent="-285750" algn="l" defTabSz="1289050">
            <a:lnSpc>
              <a:spcPct val="90000"/>
            </a:lnSpc>
            <a:spcBef>
              <a:spcPct val="0"/>
            </a:spcBef>
            <a:spcAft>
              <a:spcPct val="15000"/>
            </a:spcAft>
            <a:buChar char="••"/>
          </a:pPr>
          <a:r>
            <a:rPr lang="uk-UA" sz="2900" kern="1200" dirty="0" smtClean="0">
              <a:latin typeface="Times New Roman" pitchFamily="18" charset="0"/>
              <a:cs typeface="Times New Roman" pitchFamily="18" charset="0"/>
            </a:rPr>
            <a:t> особа, якій належить право, може від нього відмовитись;</a:t>
          </a:r>
          <a:endParaRPr lang="ru-RU" sz="2900" kern="1200" dirty="0">
            <a:latin typeface="Times New Roman" pitchFamily="18" charset="0"/>
            <a:cs typeface="Times New Roman" pitchFamily="18" charset="0"/>
          </a:endParaRPr>
        </a:p>
        <a:p>
          <a:pPr marL="285750" lvl="1" indent="-285750" algn="l" defTabSz="1289050">
            <a:lnSpc>
              <a:spcPct val="90000"/>
            </a:lnSpc>
            <a:spcBef>
              <a:spcPct val="0"/>
            </a:spcBef>
            <a:spcAft>
              <a:spcPct val="15000"/>
            </a:spcAft>
            <a:buChar char="••"/>
          </a:pPr>
          <a:r>
            <a:rPr lang="uk-UA" sz="2900" kern="1200" dirty="0" smtClean="0">
              <a:latin typeface="Times New Roman" pitchFamily="18" charset="0"/>
              <a:cs typeface="Times New Roman" pitchFamily="18" charset="0"/>
            </a:rPr>
            <a:t>нікого не можна примушувати пред'явити позов проти своєї волі;</a:t>
          </a:r>
          <a:endParaRPr lang="ru-RU" sz="2900" kern="1200" dirty="0">
            <a:latin typeface="Times New Roman" pitchFamily="18" charset="0"/>
            <a:cs typeface="Times New Roman" pitchFamily="18" charset="0"/>
          </a:endParaRPr>
        </a:p>
        <a:p>
          <a:pPr marL="285750" lvl="1" indent="-285750" algn="l" defTabSz="1289050">
            <a:lnSpc>
              <a:spcPct val="90000"/>
            </a:lnSpc>
            <a:spcBef>
              <a:spcPct val="0"/>
            </a:spcBef>
            <a:spcAft>
              <a:spcPct val="15000"/>
            </a:spcAft>
            <a:buChar char="••"/>
          </a:pPr>
          <a:r>
            <a:rPr lang="uk-UA" sz="2900" kern="1200" dirty="0" smtClean="0">
              <a:latin typeface="Times New Roman" pitchFamily="18" charset="0"/>
              <a:cs typeface="Times New Roman" pitchFamily="18" charset="0"/>
            </a:rPr>
            <a:t>суд не повинен виходити за межі вимог сторін, за винятками, встановленими законом;</a:t>
          </a:r>
          <a:endParaRPr lang="ru-RU" sz="2900" kern="1200" dirty="0">
            <a:latin typeface="Times New Roman" pitchFamily="18" charset="0"/>
            <a:cs typeface="Times New Roman" pitchFamily="18" charset="0"/>
          </a:endParaRPr>
        </a:p>
        <a:p>
          <a:pPr marL="285750" lvl="1" indent="-285750" algn="l" defTabSz="1289050">
            <a:lnSpc>
              <a:spcPct val="90000"/>
            </a:lnSpc>
            <a:spcBef>
              <a:spcPct val="0"/>
            </a:spcBef>
            <a:spcAft>
              <a:spcPct val="15000"/>
            </a:spcAft>
            <a:buChar char="••"/>
          </a:pPr>
          <a:r>
            <a:rPr lang="uk-UA" sz="2900" kern="1200" dirty="0" smtClean="0">
              <a:latin typeface="Times New Roman" pitchFamily="18" charset="0"/>
              <a:cs typeface="Times New Roman" pitchFamily="18" charset="0"/>
            </a:rPr>
            <a:t>право розпоряджатися об'єктом процесу.</a:t>
          </a:r>
          <a:endParaRPr lang="ru-RU" sz="2900" kern="1200" dirty="0">
            <a:latin typeface="Times New Roman" pitchFamily="18" charset="0"/>
            <a:cs typeface="Times New Roman" pitchFamily="18" charset="0"/>
          </a:endParaRPr>
        </a:p>
      </dsp:txBody>
      <dsp:txXfrm>
        <a:off x="0" y="562856"/>
        <a:ext cx="7632848" cy="4611600"/>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6A92FB6-2BA5-48CA-8CBC-90C59DBC9932}">
      <dsp:nvSpPr>
        <dsp:cNvPr id="0" name=""/>
        <dsp:cNvSpPr/>
      </dsp:nvSpPr>
      <dsp:spPr>
        <a:xfrm>
          <a:off x="2534" y="947193"/>
          <a:ext cx="3502000" cy="875500"/>
        </a:xfrm>
        <a:prstGeom prst="roundRect">
          <a:avLst>
            <a:gd name="adj" fmla="val 10000"/>
          </a:avLst>
        </a:prstGeom>
        <a:gradFill rotWithShape="0">
          <a:gsLst>
            <a:gs pos="0">
              <a:schemeClr val="accent2">
                <a:hueOff val="0"/>
                <a:satOff val="0"/>
                <a:lumOff val="0"/>
                <a:alphaOff val="0"/>
                <a:tint val="92000"/>
                <a:satMod val="170000"/>
              </a:schemeClr>
            </a:gs>
            <a:gs pos="15000">
              <a:schemeClr val="accent2">
                <a:hueOff val="0"/>
                <a:satOff val="0"/>
                <a:lumOff val="0"/>
                <a:alphaOff val="0"/>
                <a:tint val="92000"/>
                <a:shade val="99000"/>
                <a:satMod val="170000"/>
              </a:schemeClr>
            </a:gs>
            <a:gs pos="62000">
              <a:schemeClr val="accent2">
                <a:hueOff val="0"/>
                <a:satOff val="0"/>
                <a:lumOff val="0"/>
                <a:alphaOff val="0"/>
                <a:tint val="96000"/>
                <a:shade val="80000"/>
                <a:satMod val="170000"/>
              </a:schemeClr>
            </a:gs>
            <a:gs pos="97000">
              <a:schemeClr val="accent2">
                <a:hueOff val="0"/>
                <a:satOff val="0"/>
                <a:lumOff val="0"/>
                <a:alphaOff val="0"/>
                <a:tint val="98000"/>
                <a:shade val="63000"/>
                <a:satMod val="170000"/>
              </a:schemeClr>
            </a:gs>
            <a:gs pos="100000">
              <a:schemeClr val="accent2">
                <a:hueOff val="0"/>
                <a:satOff val="0"/>
                <a:lumOff val="0"/>
                <a:alphaOff val="0"/>
                <a:shade val="62000"/>
                <a:satMod val="170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uk-UA" sz="2400" kern="1200" dirty="0" smtClean="0">
              <a:latin typeface="Times New Roman" pitchFamily="18" charset="0"/>
              <a:cs typeface="Times New Roman" pitchFamily="18" charset="0"/>
            </a:rPr>
            <a:t>Раціональної процесуальної форми</a:t>
          </a:r>
          <a:endParaRPr lang="ru-RU" sz="2400" kern="1200" dirty="0">
            <a:latin typeface="Times New Roman" pitchFamily="18" charset="0"/>
            <a:cs typeface="Times New Roman" pitchFamily="18" charset="0"/>
          </a:endParaRPr>
        </a:p>
      </dsp:txBody>
      <dsp:txXfrm>
        <a:off x="2534" y="947193"/>
        <a:ext cx="3502000" cy="875500"/>
      </dsp:txXfrm>
    </dsp:sp>
    <dsp:sp modelId="{0790C5E1-1A0A-4286-8EB1-8ED9DF87A747}">
      <dsp:nvSpPr>
        <dsp:cNvPr id="0" name=""/>
        <dsp:cNvSpPr/>
      </dsp:nvSpPr>
      <dsp:spPr>
        <a:xfrm rot="5400000">
          <a:off x="1676928" y="1899299"/>
          <a:ext cx="153212" cy="153212"/>
        </a:xfrm>
        <a:prstGeom prst="rightArrow">
          <a:avLst>
            <a:gd name="adj1" fmla="val 66700"/>
            <a:gd name="adj2" fmla="val 50000"/>
          </a:avLst>
        </a:prstGeom>
        <a:gradFill rotWithShape="0">
          <a:gsLst>
            <a:gs pos="0">
              <a:schemeClr val="accent2">
                <a:tint val="60000"/>
                <a:hueOff val="0"/>
                <a:satOff val="0"/>
                <a:lumOff val="0"/>
                <a:alphaOff val="0"/>
                <a:tint val="92000"/>
                <a:satMod val="170000"/>
              </a:schemeClr>
            </a:gs>
            <a:gs pos="15000">
              <a:schemeClr val="accent2">
                <a:tint val="60000"/>
                <a:hueOff val="0"/>
                <a:satOff val="0"/>
                <a:lumOff val="0"/>
                <a:alphaOff val="0"/>
                <a:tint val="92000"/>
                <a:shade val="99000"/>
                <a:satMod val="170000"/>
              </a:schemeClr>
            </a:gs>
            <a:gs pos="62000">
              <a:schemeClr val="accent2">
                <a:tint val="60000"/>
                <a:hueOff val="0"/>
                <a:satOff val="0"/>
                <a:lumOff val="0"/>
                <a:alphaOff val="0"/>
                <a:tint val="96000"/>
                <a:shade val="80000"/>
                <a:satMod val="170000"/>
              </a:schemeClr>
            </a:gs>
            <a:gs pos="97000">
              <a:schemeClr val="accent2">
                <a:tint val="60000"/>
                <a:hueOff val="0"/>
                <a:satOff val="0"/>
                <a:lumOff val="0"/>
                <a:alphaOff val="0"/>
                <a:tint val="98000"/>
                <a:shade val="63000"/>
                <a:satMod val="170000"/>
              </a:schemeClr>
            </a:gs>
            <a:gs pos="100000">
              <a:schemeClr val="accent2">
                <a:tint val="60000"/>
                <a:hueOff val="0"/>
                <a:satOff val="0"/>
                <a:lumOff val="0"/>
                <a:alphaOff val="0"/>
                <a:shade val="62000"/>
                <a:satMod val="170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E9A6449B-5BED-4981-82FB-7F75189806E9}">
      <dsp:nvSpPr>
        <dsp:cNvPr id="0" name=""/>
        <dsp:cNvSpPr/>
      </dsp:nvSpPr>
      <dsp:spPr>
        <a:xfrm>
          <a:off x="2534" y="2129118"/>
          <a:ext cx="3502000" cy="1724288"/>
        </a:xfrm>
        <a:prstGeom prst="roundRect">
          <a:avLst>
            <a:gd name="adj" fmla="val 10000"/>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ru-RU" sz="1800" b="0" i="0" kern="1200" dirty="0" err="1" smtClean="0">
              <a:latin typeface="Times New Roman" pitchFamily="18" charset="0"/>
              <a:cs typeface="Times New Roman" pitchFamily="18" charset="0"/>
            </a:rPr>
            <a:t>характеризується</a:t>
          </a:r>
          <a:r>
            <a:rPr lang="ru-RU" sz="1800" b="0" i="0" kern="1200" dirty="0" smtClean="0">
              <a:latin typeface="Times New Roman" pitchFamily="18" charset="0"/>
              <a:cs typeface="Times New Roman" pitchFamily="18" charset="0"/>
            </a:rPr>
            <a:t> </a:t>
          </a:r>
          <a:r>
            <a:rPr lang="ru-RU" sz="1800" b="0" i="0" kern="1200" dirty="0" err="1" smtClean="0">
              <a:latin typeface="Times New Roman" pitchFamily="18" charset="0"/>
              <a:cs typeface="Times New Roman" pitchFamily="18" charset="0"/>
            </a:rPr>
            <a:t>стадійністю</a:t>
          </a:r>
          <a:r>
            <a:rPr lang="ru-RU" sz="1800" b="0" i="0" kern="1200" dirty="0" smtClean="0">
              <a:latin typeface="Times New Roman" pitchFamily="18" charset="0"/>
              <a:cs typeface="Times New Roman" pitchFamily="18" charset="0"/>
            </a:rPr>
            <a:t> </a:t>
          </a:r>
          <a:r>
            <a:rPr lang="ru-RU" sz="1800" b="0" i="0" kern="1200" dirty="0" err="1" smtClean="0">
              <a:latin typeface="Times New Roman" pitchFamily="18" charset="0"/>
              <a:cs typeface="Times New Roman" pitchFamily="18" charset="0"/>
            </a:rPr>
            <a:t>процесу</a:t>
          </a:r>
          <a:r>
            <a:rPr lang="ru-RU" sz="1800" b="0" i="0" kern="1200" dirty="0" smtClean="0">
              <a:latin typeface="Times New Roman" pitchFamily="18" charset="0"/>
              <a:cs typeface="Times New Roman" pitchFamily="18" charset="0"/>
            </a:rPr>
            <a:t>, строками</a:t>
          </a:r>
          <a:br>
            <a:rPr lang="ru-RU" sz="1800" b="0" i="0" kern="1200" dirty="0" smtClean="0">
              <a:latin typeface="Times New Roman" pitchFamily="18" charset="0"/>
              <a:cs typeface="Times New Roman" pitchFamily="18" charset="0"/>
            </a:rPr>
          </a:br>
          <a:r>
            <a:rPr lang="ru-RU" sz="1800" b="0" i="0" kern="1200" dirty="0" smtClean="0">
              <a:latin typeface="Times New Roman" pitchFamily="18" charset="0"/>
              <a:cs typeface="Times New Roman" pitchFamily="18" charset="0"/>
            </a:rPr>
            <a:t>на </a:t>
          </a:r>
          <a:r>
            <a:rPr lang="ru-RU" sz="1800" b="0" i="0" kern="1200" dirty="0" err="1" smtClean="0">
              <a:latin typeface="Times New Roman" pitchFamily="18" charset="0"/>
              <a:cs typeface="Times New Roman" pitchFamily="18" charset="0"/>
            </a:rPr>
            <a:t>виконання</a:t>
          </a:r>
          <a:r>
            <a:rPr lang="ru-RU" sz="1800" b="0" i="0" kern="1200" dirty="0" smtClean="0">
              <a:latin typeface="Times New Roman" pitchFamily="18" charset="0"/>
              <a:cs typeface="Times New Roman" pitchFamily="18" charset="0"/>
            </a:rPr>
            <a:t> </a:t>
          </a:r>
          <a:r>
            <a:rPr lang="ru-RU" sz="1800" b="0" i="0" kern="1200" dirty="0" err="1" smtClean="0">
              <a:latin typeface="Times New Roman" pitchFamily="18" charset="0"/>
              <a:cs typeface="Times New Roman" pitchFamily="18" charset="0"/>
            </a:rPr>
            <a:t>процесуальних</a:t>
          </a:r>
          <a:r>
            <a:rPr lang="ru-RU" sz="1800" b="0" i="0" kern="1200" dirty="0" smtClean="0">
              <a:latin typeface="Times New Roman" pitchFamily="18" charset="0"/>
              <a:cs typeface="Times New Roman" pitchFamily="18" charset="0"/>
            </a:rPr>
            <a:t> </a:t>
          </a:r>
          <a:r>
            <a:rPr lang="ru-RU" sz="1800" b="0" i="0" kern="1200" dirty="0" err="1" smtClean="0">
              <a:latin typeface="Times New Roman" pitchFamily="18" charset="0"/>
              <a:cs typeface="Times New Roman" pitchFamily="18" charset="0"/>
            </a:rPr>
            <a:t>дій</a:t>
          </a:r>
          <a:r>
            <a:rPr lang="ru-RU" sz="1800" b="0" i="0" kern="1200" dirty="0" smtClean="0">
              <a:latin typeface="Times New Roman" pitchFamily="18" charset="0"/>
              <a:cs typeface="Times New Roman" pitchFamily="18" charset="0"/>
            </a:rPr>
            <a:t>, </a:t>
          </a:r>
          <a:r>
            <a:rPr lang="ru-RU" sz="1800" b="0" i="0" kern="1200" dirty="0" err="1" smtClean="0">
              <a:latin typeface="Times New Roman" pitchFamily="18" charset="0"/>
              <a:cs typeface="Times New Roman" pitchFamily="18" charset="0"/>
            </a:rPr>
            <a:t>тощо</a:t>
          </a:r>
          <a:r>
            <a:rPr lang="ru-RU" sz="1800" b="0" i="0" kern="1200" dirty="0" smtClean="0">
              <a:latin typeface="Times New Roman" pitchFamily="18" charset="0"/>
              <a:cs typeface="Times New Roman" pitchFamily="18" charset="0"/>
            </a:rPr>
            <a:t>.</a:t>
          </a:r>
          <a:r>
            <a:rPr lang="ru-RU" sz="1800" kern="1200" dirty="0" smtClean="0">
              <a:latin typeface="Times New Roman" pitchFamily="18" charset="0"/>
              <a:cs typeface="Times New Roman" pitchFamily="18" charset="0"/>
            </a:rPr>
            <a:t/>
          </a:r>
          <a:br>
            <a:rPr lang="ru-RU" sz="1800" kern="1200" dirty="0" smtClean="0">
              <a:latin typeface="Times New Roman" pitchFamily="18" charset="0"/>
              <a:cs typeface="Times New Roman" pitchFamily="18" charset="0"/>
            </a:rPr>
          </a:br>
          <a:endParaRPr lang="ru-RU" sz="1800" kern="1200" dirty="0">
            <a:latin typeface="Times New Roman" pitchFamily="18" charset="0"/>
            <a:cs typeface="Times New Roman" pitchFamily="18" charset="0"/>
          </a:endParaRPr>
        </a:p>
      </dsp:txBody>
      <dsp:txXfrm>
        <a:off x="2534" y="2129118"/>
        <a:ext cx="3502000" cy="1724288"/>
      </dsp:txXfrm>
    </dsp:sp>
    <dsp:sp modelId="{65F14522-2BA5-4B46-B799-62067D839EBD}">
      <dsp:nvSpPr>
        <dsp:cNvPr id="0" name=""/>
        <dsp:cNvSpPr/>
      </dsp:nvSpPr>
      <dsp:spPr>
        <a:xfrm>
          <a:off x="3994815" y="947193"/>
          <a:ext cx="3502000" cy="875500"/>
        </a:xfrm>
        <a:prstGeom prst="roundRect">
          <a:avLst>
            <a:gd name="adj" fmla="val 10000"/>
          </a:avLst>
        </a:prstGeom>
        <a:gradFill rotWithShape="0">
          <a:gsLst>
            <a:gs pos="0">
              <a:schemeClr val="accent2">
                <a:hueOff val="0"/>
                <a:satOff val="0"/>
                <a:lumOff val="0"/>
                <a:alphaOff val="0"/>
                <a:tint val="92000"/>
                <a:satMod val="170000"/>
              </a:schemeClr>
            </a:gs>
            <a:gs pos="15000">
              <a:schemeClr val="accent2">
                <a:hueOff val="0"/>
                <a:satOff val="0"/>
                <a:lumOff val="0"/>
                <a:alphaOff val="0"/>
                <a:tint val="92000"/>
                <a:shade val="99000"/>
                <a:satMod val="170000"/>
              </a:schemeClr>
            </a:gs>
            <a:gs pos="62000">
              <a:schemeClr val="accent2">
                <a:hueOff val="0"/>
                <a:satOff val="0"/>
                <a:lumOff val="0"/>
                <a:alphaOff val="0"/>
                <a:tint val="96000"/>
                <a:shade val="80000"/>
                <a:satMod val="170000"/>
              </a:schemeClr>
            </a:gs>
            <a:gs pos="97000">
              <a:schemeClr val="accent2">
                <a:hueOff val="0"/>
                <a:satOff val="0"/>
                <a:lumOff val="0"/>
                <a:alphaOff val="0"/>
                <a:tint val="98000"/>
                <a:shade val="63000"/>
                <a:satMod val="170000"/>
              </a:schemeClr>
            </a:gs>
            <a:gs pos="100000">
              <a:schemeClr val="accent2">
                <a:hueOff val="0"/>
                <a:satOff val="0"/>
                <a:lumOff val="0"/>
                <a:alphaOff val="0"/>
                <a:shade val="62000"/>
                <a:satMod val="170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uk-UA" sz="2000" kern="1200" dirty="0" smtClean="0">
              <a:latin typeface="Times New Roman" pitchFamily="18" charset="0"/>
              <a:cs typeface="Times New Roman" pitchFamily="18" charset="0"/>
            </a:rPr>
            <a:t>Неможливості процесуального сумісництва</a:t>
          </a:r>
          <a:endParaRPr lang="ru-RU" sz="2000" kern="1200" dirty="0">
            <a:latin typeface="Times New Roman" pitchFamily="18" charset="0"/>
            <a:cs typeface="Times New Roman" pitchFamily="18" charset="0"/>
          </a:endParaRPr>
        </a:p>
      </dsp:txBody>
      <dsp:txXfrm>
        <a:off x="3994815" y="947193"/>
        <a:ext cx="3502000" cy="875500"/>
      </dsp:txXfrm>
    </dsp:sp>
    <dsp:sp modelId="{6C01A624-2C7B-421C-AFE6-7FB238D38FDD}">
      <dsp:nvSpPr>
        <dsp:cNvPr id="0" name=""/>
        <dsp:cNvSpPr/>
      </dsp:nvSpPr>
      <dsp:spPr>
        <a:xfrm rot="5400000">
          <a:off x="5669208" y="1899299"/>
          <a:ext cx="153212" cy="153212"/>
        </a:xfrm>
        <a:prstGeom prst="rightArrow">
          <a:avLst>
            <a:gd name="adj1" fmla="val 66700"/>
            <a:gd name="adj2" fmla="val 50000"/>
          </a:avLst>
        </a:prstGeom>
        <a:gradFill rotWithShape="0">
          <a:gsLst>
            <a:gs pos="0">
              <a:schemeClr val="accent2">
                <a:tint val="60000"/>
                <a:hueOff val="0"/>
                <a:satOff val="0"/>
                <a:lumOff val="0"/>
                <a:alphaOff val="0"/>
                <a:tint val="92000"/>
                <a:satMod val="170000"/>
              </a:schemeClr>
            </a:gs>
            <a:gs pos="15000">
              <a:schemeClr val="accent2">
                <a:tint val="60000"/>
                <a:hueOff val="0"/>
                <a:satOff val="0"/>
                <a:lumOff val="0"/>
                <a:alphaOff val="0"/>
                <a:tint val="92000"/>
                <a:shade val="99000"/>
                <a:satMod val="170000"/>
              </a:schemeClr>
            </a:gs>
            <a:gs pos="62000">
              <a:schemeClr val="accent2">
                <a:tint val="60000"/>
                <a:hueOff val="0"/>
                <a:satOff val="0"/>
                <a:lumOff val="0"/>
                <a:alphaOff val="0"/>
                <a:tint val="96000"/>
                <a:shade val="80000"/>
                <a:satMod val="170000"/>
              </a:schemeClr>
            </a:gs>
            <a:gs pos="97000">
              <a:schemeClr val="accent2">
                <a:tint val="60000"/>
                <a:hueOff val="0"/>
                <a:satOff val="0"/>
                <a:lumOff val="0"/>
                <a:alphaOff val="0"/>
                <a:tint val="98000"/>
                <a:shade val="63000"/>
                <a:satMod val="170000"/>
              </a:schemeClr>
            </a:gs>
            <a:gs pos="100000">
              <a:schemeClr val="accent2">
                <a:tint val="60000"/>
                <a:hueOff val="0"/>
                <a:satOff val="0"/>
                <a:lumOff val="0"/>
                <a:alphaOff val="0"/>
                <a:shade val="62000"/>
                <a:satMod val="170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41EE5046-9DEC-4218-BFF1-C0C276B97128}">
      <dsp:nvSpPr>
        <dsp:cNvPr id="0" name=""/>
        <dsp:cNvSpPr/>
      </dsp:nvSpPr>
      <dsp:spPr>
        <a:xfrm>
          <a:off x="3994815" y="2129118"/>
          <a:ext cx="3502000" cy="1724288"/>
        </a:xfrm>
        <a:prstGeom prst="roundRect">
          <a:avLst>
            <a:gd name="adj" fmla="val 10000"/>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ru-RU" sz="1800" b="0" i="0" kern="1200" dirty="0" smtClean="0">
              <a:latin typeface="Times New Roman" pitchFamily="18" charset="0"/>
              <a:cs typeface="Times New Roman" pitchFamily="18" charset="0"/>
            </a:rPr>
            <a:t>не </a:t>
          </a:r>
          <a:r>
            <a:rPr lang="ru-RU" sz="1800" b="0" i="0" kern="1200" dirty="0" err="1" smtClean="0">
              <a:latin typeface="Times New Roman" pitchFamily="18" charset="0"/>
              <a:cs typeface="Times New Roman" pitchFamily="18" charset="0"/>
            </a:rPr>
            <a:t>допускає</a:t>
          </a:r>
          <a:r>
            <a:rPr lang="ru-RU" sz="1800" b="0" i="0" kern="1200" dirty="0" smtClean="0">
              <a:latin typeface="Times New Roman" pitchFamily="18" charset="0"/>
              <a:cs typeface="Times New Roman" pitchFamily="18" charset="0"/>
            </a:rPr>
            <a:t> </a:t>
          </a:r>
          <a:r>
            <a:rPr lang="ru-RU" sz="1800" b="0" i="0" kern="1200" dirty="0" err="1" smtClean="0">
              <a:latin typeface="Times New Roman" pitchFamily="18" charset="0"/>
              <a:cs typeface="Times New Roman" pitchFamily="18" charset="0"/>
            </a:rPr>
            <a:t>можливості</a:t>
          </a:r>
          <a:r>
            <a:rPr lang="ru-RU" sz="1800" b="0" i="0" kern="1200" dirty="0" smtClean="0">
              <a:latin typeface="Times New Roman" pitchFamily="18" charset="0"/>
              <a:cs typeface="Times New Roman" pitchFamily="18" charset="0"/>
            </a:rPr>
            <a:t> </a:t>
          </a:r>
          <a:r>
            <a:rPr lang="ru-RU" sz="1800" b="0" i="0" kern="1200" dirty="0" err="1" smtClean="0">
              <a:latin typeface="Times New Roman" pitchFamily="18" charset="0"/>
              <a:cs typeface="Times New Roman" pitchFamily="18" charset="0"/>
            </a:rPr>
            <a:t>суб’єкта</a:t>
          </a:r>
          <a:r>
            <a:rPr lang="ru-RU" sz="1800" b="0" i="0" kern="1200" dirty="0" smtClean="0">
              <a:latin typeface="Times New Roman" pitchFamily="18" charset="0"/>
              <a:cs typeface="Times New Roman" pitchFamily="18" charset="0"/>
            </a:rPr>
            <a:t/>
          </a:r>
          <a:br>
            <a:rPr lang="ru-RU" sz="1800" b="0" i="0" kern="1200" dirty="0" smtClean="0">
              <a:latin typeface="Times New Roman" pitchFamily="18" charset="0"/>
              <a:cs typeface="Times New Roman" pitchFamily="18" charset="0"/>
            </a:rPr>
          </a:br>
          <a:r>
            <a:rPr lang="ru-RU" sz="1800" b="0" i="0" kern="1200" dirty="0" err="1" smtClean="0">
              <a:latin typeface="Times New Roman" pitchFamily="18" charset="0"/>
              <a:cs typeface="Times New Roman" pitchFamily="18" charset="0"/>
            </a:rPr>
            <a:t>цивільних</a:t>
          </a:r>
          <a:r>
            <a:rPr lang="ru-RU" sz="1800" b="0" i="0" kern="1200" dirty="0" smtClean="0">
              <a:latin typeface="Times New Roman" pitchFamily="18" charset="0"/>
              <a:cs typeface="Times New Roman" pitchFamily="18" charset="0"/>
            </a:rPr>
            <a:t> </a:t>
          </a:r>
          <a:r>
            <a:rPr lang="ru-RU" sz="1800" b="0" i="0" kern="1200" dirty="0" err="1" smtClean="0">
              <a:latin typeface="Times New Roman" pitchFamily="18" charset="0"/>
              <a:cs typeface="Times New Roman" pitchFamily="18" charset="0"/>
            </a:rPr>
            <a:t>процесуальних</a:t>
          </a:r>
          <a:r>
            <a:rPr lang="ru-RU" sz="1800" b="0" i="0" kern="1200" dirty="0" smtClean="0">
              <a:latin typeface="Times New Roman" pitchFamily="18" charset="0"/>
              <a:cs typeface="Times New Roman" pitchFamily="18" charset="0"/>
            </a:rPr>
            <a:t> </a:t>
          </a:r>
          <a:r>
            <a:rPr lang="ru-RU" sz="1800" b="0" i="0" kern="1200" dirty="0" err="1" smtClean="0">
              <a:latin typeface="Times New Roman" pitchFamily="18" charset="0"/>
              <a:cs typeface="Times New Roman" pitchFamily="18" charset="0"/>
            </a:rPr>
            <a:t>правовідносин</a:t>
          </a:r>
          <a:r>
            <a:rPr lang="ru-RU" sz="1800" b="0" i="0" kern="1200" dirty="0" smtClean="0">
              <a:latin typeface="Times New Roman" pitchFamily="18" charset="0"/>
              <a:cs typeface="Times New Roman" pitchFamily="18" charset="0"/>
            </a:rPr>
            <a:t> в </a:t>
          </a:r>
          <a:r>
            <a:rPr lang="ru-RU" sz="1800" b="0" i="0" kern="1200" dirty="0" err="1" smtClean="0">
              <a:latin typeface="Times New Roman" pitchFamily="18" charset="0"/>
              <a:cs typeface="Times New Roman" pitchFamily="18" charset="0"/>
            </a:rPr>
            <a:t>одній</a:t>
          </a:r>
          <a:r>
            <a:rPr lang="ru-RU" sz="1800" b="0" i="0" kern="1200" dirty="0" smtClean="0">
              <a:latin typeface="Times New Roman" pitchFamily="18" charset="0"/>
              <a:cs typeface="Times New Roman" pitchFamily="18" charset="0"/>
            </a:rPr>
            <a:t> </a:t>
          </a:r>
          <a:r>
            <a:rPr lang="ru-RU" sz="1800" b="0" i="0" kern="1200" dirty="0" err="1" smtClean="0">
              <a:latin typeface="Times New Roman" pitchFamily="18" charset="0"/>
              <a:cs typeface="Times New Roman" pitchFamily="18" charset="0"/>
            </a:rPr>
            <a:t>і</a:t>
          </a:r>
          <a:r>
            <a:rPr lang="ru-RU" sz="1800" b="0" i="0" kern="1200" dirty="0" smtClean="0">
              <a:latin typeface="Times New Roman" pitchFamily="18" charset="0"/>
              <a:cs typeface="Times New Roman" pitchFamily="18" charset="0"/>
            </a:rPr>
            <a:t> </a:t>
          </a:r>
          <a:r>
            <a:rPr lang="ru-RU" sz="1800" b="0" i="0" kern="1200" dirty="0" err="1" smtClean="0">
              <a:latin typeface="Times New Roman" pitchFamily="18" charset="0"/>
              <a:cs typeface="Times New Roman" pitchFamily="18" charset="0"/>
            </a:rPr>
            <a:t>тій</a:t>
          </a:r>
          <a:r>
            <a:rPr lang="ru-RU" sz="1800" b="0" i="0" kern="1200" dirty="0" smtClean="0">
              <a:latin typeface="Times New Roman" pitchFamily="18" charset="0"/>
              <a:cs typeface="Times New Roman" pitchFamily="18" charset="0"/>
            </a:rPr>
            <a:t> же </a:t>
          </a:r>
          <a:r>
            <a:rPr lang="ru-RU" sz="1800" b="0" i="0" kern="1200" dirty="0" err="1" smtClean="0">
              <a:latin typeface="Times New Roman" pitchFamily="18" charset="0"/>
              <a:cs typeface="Times New Roman" pitchFamily="18" charset="0"/>
            </a:rPr>
            <a:t>справі</a:t>
          </a:r>
          <a:r>
            <a:rPr lang="ru-RU" sz="1800" b="0" i="0" kern="1200" dirty="0" smtClean="0">
              <a:latin typeface="Times New Roman" pitchFamily="18" charset="0"/>
              <a:cs typeface="Times New Roman" pitchFamily="18" charset="0"/>
            </a:rPr>
            <a:t/>
          </a:r>
          <a:br>
            <a:rPr lang="ru-RU" sz="1800" b="0" i="0" kern="1200" dirty="0" smtClean="0">
              <a:latin typeface="Times New Roman" pitchFamily="18" charset="0"/>
              <a:cs typeface="Times New Roman" pitchFamily="18" charset="0"/>
            </a:rPr>
          </a:br>
          <a:r>
            <a:rPr lang="ru-RU" sz="1800" b="0" i="0" kern="1200" dirty="0" err="1" smtClean="0">
              <a:latin typeface="Times New Roman" pitchFamily="18" charset="0"/>
              <a:cs typeface="Times New Roman" pitchFamily="18" charset="0"/>
            </a:rPr>
            <a:t>перебувати</a:t>
          </a:r>
          <a:r>
            <a:rPr lang="ru-RU" sz="1800" b="0" i="0" kern="1200" dirty="0" smtClean="0">
              <a:latin typeface="Times New Roman" pitchFamily="18" charset="0"/>
              <a:cs typeface="Times New Roman" pitchFamily="18" charset="0"/>
            </a:rPr>
            <a:t> </a:t>
          </a:r>
          <a:r>
            <a:rPr lang="ru-RU" sz="1800" b="0" i="0" kern="1200" dirty="0" err="1" smtClean="0">
              <a:latin typeface="Times New Roman" pitchFamily="18" charset="0"/>
              <a:cs typeface="Times New Roman" pitchFamily="18" charset="0"/>
            </a:rPr>
            <a:t>більше</a:t>
          </a:r>
          <a:r>
            <a:rPr lang="ru-RU" sz="1800" b="0" i="0" kern="1200" dirty="0" smtClean="0">
              <a:latin typeface="Times New Roman" pitchFamily="18" charset="0"/>
              <a:cs typeface="Times New Roman" pitchFamily="18" charset="0"/>
            </a:rPr>
            <a:t> як в одному </a:t>
          </a:r>
          <a:r>
            <a:rPr lang="ru-RU" sz="1800" b="0" i="0" kern="1200" dirty="0" err="1" smtClean="0">
              <a:latin typeface="Times New Roman" pitchFamily="18" charset="0"/>
              <a:cs typeface="Times New Roman" pitchFamily="18" charset="0"/>
            </a:rPr>
            <a:t>процесуальному</a:t>
          </a:r>
          <a:r>
            <a:rPr lang="ru-RU" sz="1800" b="0" i="0" kern="1200" dirty="0" smtClean="0">
              <a:latin typeface="Times New Roman" pitchFamily="18" charset="0"/>
              <a:cs typeface="Times New Roman" pitchFamily="18" charset="0"/>
            </a:rPr>
            <a:t> </a:t>
          </a:r>
          <a:r>
            <a:rPr lang="ru-RU" sz="1800" b="0" i="0" kern="1200" dirty="0" err="1" smtClean="0">
              <a:latin typeface="Times New Roman" pitchFamily="18" charset="0"/>
              <a:cs typeface="Times New Roman" pitchFamily="18" charset="0"/>
            </a:rPr>
            <a:t>становищі</a:t>
          </a:r>
          <a:r>
            <a:rPr lang="ru-RU" sz="1600" kern="1200" dirty="0" smtClean="0"/>
            <a:t/>
          </a:r>
          <a:br>
            <a:rPr lang="ru-RU" sz="1600" kern="1200" dirty="0" smtClean="0"/>
          </a:br>
          <a:endParaRPr lang="ru-RU" sz="1600" kern="1200" dirty="0"/>
        </a:p>
      </dsp:txBody>
      <dsp:txXfrm>
        <a:off x="3994815" y="2129118"/>
        <a:ext cx="3502000" cy="172428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B3722A0-9774-4106-8D9F-585B6DCCB102}">
      <dsp:nvSpPr>
        <dsp:cNvPr id="0" name=""/>
        <dsp:cNvSpPr/>
      </dsp:nvSpPr>
      <dsp:spPr>
        <a:xfrm>
          <a:off x="1260139" y="0"/>
          <a:ext cx="4608512" cy="4608512"/>
        </a:xfrm>
        <a:prstGeom prst="ellipse">
          <a:avLst/>
        </a:prstGeom>
        <a:solidFill>
          <a:schemeClr val="accent2">
            <a:shade val="80000"/>
            <a:alpha val="50000"/>
            <a:hueOff val="0"/>
            <a:satOff val="0"/>
            <a:lumOff val="0"/>
            <a:alphaOff val="0"/>
          </a:schemeClr>
        </a:solidFill>
        <a:ln>
          <a:noFill/>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1822450" rtl="0">
            <a:lnSpc>
              <a:spcPct val="90000"/>
            </a:lnSpc>
            <a:spcBef>
              <a:spcPct val="0"/>
            </a:spcBef>
            <a:spcAft>
              <a:spcPct val="35000"/>
            </a:spcAft>
          </a:pPr>
          <a:r>
            <a:rPr lang="uk-UA" sz="4100" kern="1200" dirty="0" smtClean="0">
              <a:latin typeface="Times New Roman" pitchFamily="18" charset="0"/>
              <a:cs typeface="Times New Roman" pitchFamily="18" charset="0"/>
            </a:rPr>
            <a:t>Це зведення їх у групи згідно з </a:t>
          </a:r>
          <a:r>
            <a:rPr lang="uk-UA" sz="4100" kern="1200" dirty="0" err="1" smtClean="0">
              <a:latin typeface="Times New Roman" pitchFamily="18" charset="0"/>
              <a:cs typeface="Times New Roman" pitchFamily="18" charset="0"/>
            </a:rPr>
            <a:t>вибраим</a:t>
          </a:r>
          <a:r>
            <a:rPr lang="uk-UA" sz="4100" kern="1200" dirty="0" smtClean="0">
              <a:latin typeface="Times New Roman" pitchFamily="18" charset="0"/>
              <a:cs typeface="Times New Roman" pitchFamily="18" charset="0"/>
            </a:rPr>
            <a:t> критерієм, підставою.</a:t>
          </a:r>
          <a:endParaRPr lang="ru-RU" sz="4100" kern="1200" dirty="0">
            <a:latin typeface="Times New Roman" pitchFamily="18" charset="0"/>
            <a:cs typeface="Times New Roman" pitchFamily="18" charset="0"/>
          </a:endParaRPr>
        </a:p>
      </dsp:txBody>
      <dsp:txXfrm>
        <a:off x="1260139" y="0"/>
        <a:ext cx="4608512" cy="4608512"/>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01441D3-0ABC-4AE4-8D5B-B0EBDBD1A3F8}">
      <dsp:nvSpPr>
        <dsp:cNvPr id="0" name=""/>
        <dsp:cNvSpPr/>
      </dsp:nvSpPr>
      <dsp:spPr>
        <a:xfrm>
          <a:off x="4498568" y="3264408"/>
          <a:ext cx="2371496" cy="1536192"/>
        </a:xfrm>
        <a:prstGeom prst="roundRect">
          <a:avLst>
            <a:gd name="adj" fmla="val 10000"/>
          </a:avLst>
        </a:prstGeom>
        <a:solidFill>
          <a:schemeClr val="lt1">
            <a:alpha val="90000"/>
            <a:hueOff val="0"/>
            <a:satOff val="0"/>
            <a:lumOff val="0"/>
            <a:alphaOff val="0"/>
          </a:schemeClr>
        </a:solidFill>
        <a:ln w="9525" cap="flat" cmpd="sng" algn="ctr">
          <a:solidFill>
            <a:schemeClr val="accent2">
              <a:alpha val="90000"/>
              <a:hueOff val="0"/>
              <a:satOff val="0"/>
              <a:lumOff val="0"/>
              <a:alphaOff val="-26667"/>
            </a:schemeClr>
          </a:solidFill>
          <a:prstDash val="solid"/>
        </a:ln>
        <a:effectLst>
          <a:outerShdw blurRad="63500" dist="25400" dir="5400000" rotWithShape="0">
            <a:srgbClr val="000000">
              <a:alpha val="43137"/>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uk-UA" sz="1400" kern="1200" dirty="0" smtClean="0">
              <a:latin typeface="Times New Roman" pitchFamily="18" charset="0"/>
              <a:cs typeface="Times New Roman" pitchFamily="18" charset="0"/>
            </a:rPr>
            <a:t>Закріплені в </a:t>
          </a:r>
          <a:r>
            <a:rPr lang="uk-UA" sz="1400" kern="1200" dirty="0" err="1" smtClean="0">
              <a:latin typeface="Times New Roman" pitchFamily="18" charset="0"/>
              <a:cs typeface="Times New Roman" pitchFamily="18" charset="0"/>
            </a:rPr>
            <a:t>КУ</a:t>
          </a:r>
          <a:r>
            <a:rPr lang="uk-UA" sz="1400" kern="1200" dirty="0" smtClean="0">
              <a:latin typeface="Times New Roman" pitchFamily="18" charset="0"/>
              <a:cs typeface="Times New Roman" pitchFamily="18" charset="0"/>
            </a:rPr>
            <a:t>;</a:t>
          </a:r>
          <a:endParaRPr lang="ru-RU" sz="1400" kern="1200" dirty="0">
            <a:latin typeface="Times New Roman" pitchFamily="18" charset="0"/>
            <a:cs typeface="Times New Roman" pitchFamily="18" charset="0"/>
          </a:endParaRPr>
        </a:p>
        <a:p>
          <a:pPr marL="114300" lvl="1" indent="-114300" algn="l" defTabSz="622300">
            <a:lnSpc>
              <a:spcPct val="90000"/>
            </a:lnSpc>
            <a:spcBef>
              <a:spcPct val="0"/>
            </a:spcBef>
            <a:spcAft>
              <a:spcPct val="15000"/>
            </a:spcAft>
            <a:buChar char="••"/>
          </a:pPr>
          <a:r>
            <a:rPr lang="uk-UA" sz="1400" kern="1200" dirty="0" smtClean="0">
              <a:latin typeface="Times New Roman" pitchFamily="18" charset="0"/>
              <a:cs typeface="Times New Roman" pitchFamily="18" charset="0"/>
            </a:rPr>
            <a:t>Закріплені в законодавстві про судочинство.</a:t>
          </a:r>
          <a:endParaRPr lang="ru-RU" sz="1400" kern="1200" dirty="0">
            <a:latin typeface="Times New Roman" pitchFamily="18" charset="0"/>
            <a:cs typeface="Times New Roman" pitchFamily="18" charset="0"/>
          </a:endParaRPr>
        </a:p>
      </dsp:txBody>
      <dsp:txXfrm>
        <a:off x="5210017" y="3648455"/>
        <a:ext cx="1660047" cy="1152144"/>
      </dsp:txXfrm>
    </dsp:sp>
    <dsp:sp modelId="{1E0FDF3D-D5CC-43B1-95A2-0B4A5748B390}">
      <dsp:nvSpPr>
        <dsp:cNvPr id="0" name=""/>
        <dsp:cNvSpPr/>
      </dsp:nvSpPr>
      <dsp:spPr>
        <a:xfrm>
          <a:off x="629284" y="3264408"/>
          <a:ext cx="2371496" cy="1536192"/>
        </a:xfrm>
        <a:prstGeom prst="roundRect">
          <a:avLst>
            <a:gd name="adj" fmla="val 10000"/>
          </a:avLst>
        </a:prstGeom>
        <a:solidFill>
          <a:schemeClr val="lt1">
            <a:alpha val="90000"/>
            <a:hueOff val="0"/>
            <a:satOff val="0"/>
            <a:lumOff val="0"/>
            <a:alphaOff val="0"/>
          </a:schemeClr>
        </a:solidFill>
        <a:ln w="9525" cap="flat" cmpd="sng" algn="ctr">
          <a:solidFill>
            <a:schemeClr val="accent2">
              <a:alpha val="90000"/>
              <a:hueOff val="0"/>
              <a:satOff val="0"/>
              <a:lumOff val="0"/>
              <a:alphaOff val="-40000"/>
            </a:schemeClr>
          </a:solidFill>
          <a:prstDash val="solid"/>
        </a:ln>
        <a:effectLst>
          <a:outerShdw blurRad="63500" dist="25400" dir="5400000" rotWithShape="0">
            <a:srgbClr val="000000">
              <a:alpha val="43137"/>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uk-UA" sz="1400" kern="1200" dirty="0" smtClean="0">
              <a:latin typeface="Times New Roman" pitchFamily="18" charset="0"/>
              <a:cs typeface="Times New Roman" pitchFamily="18" charset="0"/>
            </a:rPr>
            <a:t>Фундаментальні;</a:t>
          </a:r>
          <a:endParaRPr lang="ru-RU" sz="1400" kern="1200" dirty="0">
            <a:latin typeface="Times New Roman" pitchFamily="18" charset="0"/>
            <a:cs typeface="Times New Roman" pitchFamily="18" charset="0"/>
          </a:endParaRPr>
        </a:p>
        <a:p>
          <a:pPr marL="114300" lvl="1" indent="-114300" algn="l" defTabSz="622300">
            <a:lnSpc>
              <a:spcPct val="90000"/>
            </a:lnSpc>
            <a:spcBef>
              <a:spcPct val="0"/>
            </a:spcBef>
            <a:spcAft>
              <a:spcPct val="15000"/>
            </a:spcAft>
            <a:buChar char="••"/>
          </a:pPr>
          <a:r>
            <a:rPr lang="uk-UA" sz="1400" kern="1200" dirty="0" smtClean="0">
              <a:latin typeface="Times New Roman" pitchFamily="18" charset="0"/>
              <a:cs typeface="Times New Roman" pitchFamily="18" charset="0"/>
            </a:rPr>
            <a:t>Конструктивні.</a:t>
          </a:r>
          <a:endParaRPr lang="ru-RU" sz="1400" kern="1200" dirty="0">
            <a:latin typeface="Times New Roman" pitchFamily="18" charset="0"/>
            <a:cs typeface="Times New Roman" pitchFamily="18" charset="0"/>
          </a:endParaRPr>
        </a:p>
      </dsp:txBody>
      <dsp:txXfrm>
        <a:off x="629284" y="3648455"/>
        <a:ext cx="1660047" cy="1152144"/>
      </dsp:txXfrm>
    </dsp:sp>
    <dsp:sp modelId="{B6C862A5-C255-436C-BAC7-A72F952D82C2}">
      <dsp:nvSpPr>
        <dsp:cNvPr id="0" name=""/>
        <dsp:cNvSpPr/>
      </dsp:nvSpPr>
      <dsp:spPr>
        <a:xfrm>
          <a:off x="4498568" y="0"/>
          <a:ext cx="2371496" cy="1536192"/>
        </a:xfrm>
        <a:prstGeom prst="roundRect">
          <a:avLst>
            <a:gd name="adj" fmla="val 10000"/>
          </a:avLst>
        </a:prstGeom>
        <a:solidFill>
          <a:schemeClr val="lt1">
            <a:alpha val="90000"/>
            <a:hueOff val="0"/>
            <a:satOff val="0"/>
            <a:lumOff val="0"/>
            <a:alphaOff val="0"/>
          </a:schemeClr>
        </a:solidFill>
        <a:ln w="9525" cap="flat" cmpd="sng" algn="ctr">
          <a:solidFill>
            <a:schemeClr val="accent2">
              <a:alpha val="90000"/>
              <a:hueOff val="0"/>
              <a:satOff val="0"/>
              <a:lumOff val="0"/>
              <a:alphaOff val="-13333"/>
            </a:schemeClr>
          </a:solidFill>
          <a:prstDash val="solid"/>
        </a:ln>
        <a:effectLst>
          <a:outerShdw blurRad="63500" dist="25400" dir="5400000" rotWithShape="0">
            <a:srgbClr val="000000">
              <a:alpha val="43137"/>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uk-UA" sz="1400" kern="1200" dirty="0" smtClean="0">
              <a:latin typeface="Times New Roman" pitchFamily="18" charset="0"/>
              <a:cs typeface="Times New Roman" pitchFamily="18" charset="0"/>
            </a:rPr>
            <a:t>Загальні;</a:t>
          </a:r>
          <a:endParaRPr lang="ru-RU" sz="1400" kern="1200" dirty="0">
            <a:latin typeface="Times New Roman" pitchFamily="18" charset="0"/>
            <a:cs typeface="Times New Roman" pitchFamily="18" charset="0"/>
          </a:endParaRPr>
        </a:p>
        <a:p>
          <a:pPr marL="114300" lvl="1" indent="-114300" algn="l" defTabSz="622300">
            <a:lnSpc>
              <a:spcPct val="90000"/>
            </a:lnSpc>
            <a:spcBef>
              <a:spcPct val="0"/>
            </a:spcBef>
            <a:spcAft>
              <a:spcPct val="15000"/>
            </a:spcAft>
            <a:buChar char="••"/>
          </a:pPr>
          <a:r>
            <a:rPr lang="uk-UA" sz="1400" kern="1200" dirty="0" smtClean="0">
              <a:latin typeface="Times New Roman" pitchFamily="18" charset="0"/>
              <a:cs typeface="Times New Roman" pitchFamily="18" charset="0"/>
            </a:rPr>
            <a:t>Міжгалузеві;</a:t>
          </a:r>
          <a:endParaRPr lang="ru-RU" sz="1400" kern="1200" dirty="0">
            <a:latin typeface="Times New Roman" pitchFamily="18" charset="0"/>
            <a:cs typeface="Times New Roman" pitchFamily="18" charset="0"/>
          </a:endParaRPr>
        </a:p>
        <a:p>
          <a:pPr marL="114300" lvl="1" indent="-114300" algn="l" defTabSz="622300">
            <a:lnSpc>
              <a:spcPct val="90000"/>
            </a:lnSpc>
            <a:spcBef>
              <a:spcPct val="0"/>
            </a:spcBef>
            <a:spcAft>
              <a:spcPct val="15000"/>
            </a:spcAft>
            <a:buChar char="••"/>
          </a:pPr>
          <a:r>
            <a:rPr lang="uk-UA" sz="1400" kern="1200" dirty="0" smtClean="0">
              <a:latin typeface="Times New Roman" pitchFamily="18" charset="0"/>
              <a:cs typeface="Times New Roman" pitchFamily="18" charset="0"/>
            </a:rPr>
            <a:t>Галузеві.</a:t>
          </a:r>
          <a:endParaRPr lang="ru-RU" sz="1400" kern="1200" dirty="0">
            <a:latin typeface="Times New Roman" pitchFamily="18" charset="0"/>
            <a:cs typeface="Times New Roman" pitchFamily="18" charset="0"/>
          </a:endParaRPr>
        </a:p>
      </dsp:txBody>
      <dsp:txXfrm>
        <a:off x="5210017" y="0"/>
        <a:ext cx="1660047" cy="1152144"/>
      </dsp:txXfrm>
    </dsp:sp>
    <dsp:sp modelId="{ED92B5A6-3282-4F61-9D71-99F3CA5DB816}">
      <dsp:nvSpPr>
        <dsp:cNvPr id="0" name=""/>
        <dsp:cNvSpPr/>
      </dsp:nvSpPr>
      <dsp:spPr>
        <a:xfrm>
          <a:off x="629284" y="0"/>
          <a:ext cx="2371496" cy="1536192"/>
        </a:xfrm>
        <a:prstGeom prst="roundRect">
          <a:avLst>
            <a:gd name="adj" fmla="val 10000"/>
          </a:avLst>
        </a:prstGeom>
        <a:solidFill>
          <a:schemeClr val="lt1">
            <a:alpha val="90000"/>
            <a:hueOff val="0"/>
            <a:satOff val="0"/>
            <a:lumOff val="0"/>
            <a:alphaOff val="0"/>
          </a:schemeClr>
        </a:solidFill>
        <a:ln w="9525" cap="flat" cmpd="sng" algn="ctr">
          <a:solidFill>
            <a:schemeClr val="accent2">
              <a:alpha val="9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uk-UA" sz="1400" kern="1200" dirty="0" smtClean="0">
              <a:latin typeface="Times New Roman" pitchFamily="18" charset="0"/>
              <a:cs typeface="Times New Roman" pitchFamily="18" charset="0"/>
            </a:rPr>
            <a:t>Визначають процесуально-правову діяльність суду;</a:t>
          </a:r>
          <a:endParaRPr lang="ru-RU" sz="1400" kern="1200" dirty="0">
            <a:latin typeface="Times New Roman" pitchFamily="18" charset="0"/>
            <a:cs typeface="Times New Roman" pitchFamily="18" charset="0"/>
          </a:endParaRPr>
        </a:p>
        <a:p>
          <a:pPr marL="114300" lvl="1" indent="-114300" algn="l" defTabSz="622300">
            <a:lnSpc>
              <a:spcPct val="90000"/>
            </a:lnSpc>
            <a:spcBef>
              <a:spcPct val="0"/>
            </a:spcBef>
            <a:spcAft>
              <a:spcPct val="15000"/>
            </a:spcAft>
            <a:buChar char="••"/>
          </a:pPr>
          <a:r>
            <a:rPr lang="uk-UA" sz="1400" kern="1200" dirty="0" smtClean="0">
              <a:latin typeface="Times New Roman" pitchFamily="18" charset="0"/>
              <a:cs typeface="Times New Roman" pitchFamily="18" charset="0"/>
            </a:rPr>
            <a:t>Інших учасників.</a:t>
          </a:r>
          <a:endParaRPr lang="ru-RU" sz="1400" kern="1200" dirty="0">
            <a:latin typeface="Times New Roman" pitchFamily="18" charset="0"/>
            <a:cs typeface="Times New Roman" pitchFamily="18" charset="0"/>
          </a:endParaRPr>
        </a:p>
      </dsp:txBody>
      <dsp:txXfrm>
        <a:off x="629284" y="0"/>
        <a:ext cx="1660047" cy="1152144"/>
      </dsp:txXfrm>
    </dsp:sp>
    <dsp:sp modelId="{ED5F59D0-86DA-4986-AEA6-2517FB5C3293}">
      <dsp:nvSpPr>
        <dsp:cNvPr id="0" name=""/>
        <dsp:cNvSpPr/>
      </dsp:nvSpPr>
      <dsp:spPr>
        <a:xfrm>
          <a:off x="1623009" y="273634"/>
          <a:ext cx="2078659" cy="2078659"/>
        </a:xfrm>
        <a:prstGeom prst="pieWedge">
          <a:avLst/>
        </a:prstGeom>
        <a:gradFill rotWithShape="0">
          <a:gsLst>
            <a:gs pos="0">
              <a:schemeClr val="accent2">
                <a:alpha val="90000"/>
                <a:hueOff val="0"/>
                <a:satOff val="0"/>
                <a:lumOff val="0"/>
                <a:alphaOff val="0"/>
                <a:tint val="92000"/>
                <a:satMod val="170000"/>
              </a:schemeClr>
            </a:gs>
            <a:gs pos="15000">
              <a:schemeClr val="accent2">
                <a:alpha val="90000"/>
                <a:hueOff val="0"/>
                <a:satOff val="0"/>
                <a:lumOff val="0"/>
                <a:alphaOff val="0"/>
                <a:tint val="92000"/>
                <a:shade val="99000"/>
                <a:satMod val="170000"/>
              </a:schemeClr>
            </a:gs>
            <a:gs pos="62000">
              <a:schemeClr val="accent2">
                <a:alpha val="90000"/>
                <a:hueOff val="0"/>
                <a:satOff val="0"/>
                <a:lumOff val="0"/>
                <a:alphaOff val="0"/>
                <a:tint val="96000"/>
                <a:shade val="80000"/>
                <a:satMod val="170000"/>
              </a:schemeClr>
            </a:gs>
            <a:gs pos="97000">
              <a:schemeClr val="accent2">
                <a:alpha val="90000"/>
                <a:hueOff val="0"/>
                <a:satOff val="0"/>
                <a:lumOff val="0"/>
                <a:alphaOff val="0"/>
                <a:tint val="98000"/>
                <a:shade val="63000"/>
                <a:satMod val="170000"/>
              </a:schemeClr>
            </a:gs>
            <a:gs pos="100000">
              <a:schemeClr val="accent2">
                <a:alpha val="90000"/>
                <a:hueOff val="0"/>
                <a:satOff val="0"/>
                <a:lumOff val="0"/>
                <a:alphaOff val="0"/>
                <a:shade val="62000"/>
                <a:satMod val="170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uk-UA" sz="1400" kern="1200" dirty="0" smtClean="0">
              <a:latin typeface="Times New Roman" pitchFamily="18" charset="0"/>
              <a:cs typeface="Times New Roman" pitchFamily="18" charset="0"/>
            </a:rPr>
            <a:t>За роллю в регулюванні процесуально-правового становища суб'єктів правовідносин</a:t>
          </a:r>
          <a:endParaRPr lang="ru-RU" sz="1400" kern="1200" dirty="0">
            <a:latin typeface="Times New Roman" pitchFamily="18" charset="0"/>
            <a:cs typeface="Times New Roman" pitchFamily="18" charset="0"/>
          </a:endParaRPr>
        </a:p>
      </dsp:txBody>
      <dsp:txXfrm>
        <a:off x="1623009" y="273634"/>
        <a:ext cx="2078659" cy="2078659"/>
      </dsp:txXfrm>
    </dsp:sp>
    <dsp:sp modelId="{6E0FEA39-1252-4213-B580-433278949AD3}">
      <dsp:nvSpPr>
        <dsp:cNvPr id="0" name=""/>
        <dsp:cNvSpPr/>
      </dsp:nvSpPr>
      <dsp:spPr>
        <a:xfrm rot="5400000">
          <a:off x="3797681" y="273634"/>
          <a:ext cx="2078659" cy="2078659"/>
        </a:xfrm>
        <a:prstGeom prst="pieWedge">
          <a:avLst/>
        </a:prstGeom>
        <a:gradFill rotWithShape="0">
          <a:gsLst>
            <a:gs pos="0">
              <a:schemeClr val="accent2">
                <a:alpha val="90000"/>
                <a:hueOff val="0"/>
                <a:satOff val="0"/>
                <a:lumOff val="0"/>
                <a:alphaOff val="-13333"/>
                <a:tint val="92000"/>
                <a:satMod val="170000"/>
              </a:schemeClr>
            </a:gs>
            <a:gs pos="15000">
              <a:schemeClr val="accent2">
                <a:alpha val="90000"/>
                <a:hueOff val="0"/>
                <a:satOff val="0"/>
                <a:lumOff val="0"/>
                <a:alphaOff val="-13333"/>
                <a:tint val="92000"/>
                <a:shade val="99000"/>
                <a:satMod val="170000"/>
              </a:schemeClr>
            </a:gs>
            <a:gs pos="62000">
              <a:schemeClr val="accent2">
                <a:alpha val="90000"/>
                <a:hueOff val="0"/>
                <a:satOff val="0"/>
                <a:lumOff val="0"/>
                <a:alphaOff val="-13333"/>
                <a:tint val="96000"/>
                <a:shade val="80000"/>
                <a:satMod val="170000"/>
              </a:schemeClr>
            </a:gs>
            <a:gs pos="97000">
              <a:schemeClr val="accent2">
                <a:alpha val="90000"/>
                <a:hueOff val="0"/>
                <a:satOff val="0"/>
                <a:lumOff val="0"/>
                <a:alphaOff val="-13333"/>
                <a:tint val="98000"/>
                <a:shade val="63000"/>
                <a:satMod val="170000"/>
              </a:schemeClr>
            </a:gs>
            <a:gs pos="100000">
              <a:schemeClr val="accent2">
                <a:alpha val="90000"/>
                <a:hueOff val="0"/>
                <a:satOff val="0"/>
                <a:lumOff val="0"/>
                <a:alphaOff val="-13333"/>
                <a:shade val="62000"/>
                <a:satMod val="170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uk-UA" sz="1400" kern="1200" dirty="0" smtClean="0">
              <a:latin typeface="Times New Roman" pitchFamily="18" charset="0"/>
              <a:cs typeface="Times New Roman" pitchFamily="18" charset="0"/>
            </a:rPr>
            <a:t>За дією в системі права</a:t>
          </a:r>
          <a:endParaRPr lang="ru-RU" sz="1400" kern="1200" dirty="0">
            <a:latin typeface="Times New Roman" pitchFamily="18" charset="0"/>
            <a:cs typeface="Times New Roman" pitchFamily="18" charset="0"/>
          </a:endParaRPr>
        </a:p>
      </dsp:txBody>
      <dsp:txXfrm rot="5400000">
        <a:off x="3797681" y="273634"/>
        <a:ext cx="2078659" cy="2078659"/>
      </dsp:txXfrm>
    </dsp:sp>
    <dsp:sp modelId="{4F157DA5-72F5-4DB7-A7CC-29A321E42869}">
      <dsp:nvSpPr>
        <dsp:cNvPr id="0" name=""/>
        <dsp:cNvSpPr/>
      </dsp:nvSpPr>
      <dsp:spPr>
        <a:xfrm rot="10800000">
          <a:off x="3797681" y="2448306"/>
          <a:ext cx="2078659" cy="2078659"/>
        </a:xfrm>
        <a:prstGeom prst="pieWedge">
          <a:avLst/>
        </a:prstGeom>
        <a:gradFill rotWithShape="0">
          <a:gsLst>
            <a:gs pos="0">
              <a:schemeClr val="accent2">
                <a:alpha val="90000"/>
                <a:hueOff val="0"/>
                <a:satOff val="0"/>
                <a:lumOff val="0"/>
                <a:alphaOff val="-26667"/>
                <a:tint val="92000"/>
                <a:satMod val="170000"/>
              </a:schemeClr>
            </a:gs>
            <a:gs pos="15000">
              <a:schemeClr val="accent2">
                <a:alpha val="90000"/>
                <a:hueOff val="0"/>
                <a:satOff val="0"/>
                <a:lumOff val="0"/>
                <a:alphaOff val="-26667"/>
                <a:tint val="92000"/>
                <a:shade val="99000"/>
                <a:satMod val="170000"/>
              </a:schemeClr>
            </a:gs>
            <a:gs pos="62000">
              <a:schemeClr val="accent2">
                <a:alpha val="90000"/>
                <a:hueOff val="0"/>
                <a:satOff val="0"/>
                <a:lumOff val="0"/>
                <a:alphaOff val="-26667"/>
                <a:tint val="96000"/>
                <a:shade val="80000"/>
                <a:satMod val="170000"/>
              </a:schemeClr>
            </a:gs>
            <a:gs pos="97000">
              <a:schemeClr val="accent2">
                <a:alpha val="90000"/>
                <a:hueOff val="0"/>
                <a:satOff val="0"/>
                <a:lumOff val="0"/>
                <a:alphaOff val="-26667"/>
                <a:tint val="98000"/>
                <a:shade val="63000"/>
                <a:satMod val="170000"/>
              </a:schemeClr>
            </a:gs>
            <a:gs pos="100000">
              <a:schemeClr val="accent2">
                <a:alpha val="90000"/>
                <a:hueOff val="0"/>
                <a:satOff val="0"/>
                <a:lumOff val="0"/>
                <a:alphaOff val="-26667"/>
                <a:shade val="62000"/>
                <a:satMod val="170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uk-UA" sz="1400" kern="1200" dirty="0" smtClean="0">
              <a:latin typeface="Times New Roman" pitchFamily="18" charset="0"/>
              <a:cs typeface="Times New Roman" pitchFamily="18" charset="0"/>
            </a:rPr>
            <a:t>За формою нормативного закріплення</a:t>
          </a:r>
          <a:endParaRPr lang="ru-RU" sz="1400" kern="1200" dirty="0">
            <a:latin typeface="Times New Roman" pitchFamily="18" charset="0"/>
            <a:cs typeface="Times New Roman" pitchFamily="18" charset="0"/>
          </a:endParaRPr>
        </a:p>
      </dsp:txBody>
      <dsp:txXfrm rot="10800000">
        <a:off x="3797681" y="2448306"/>
        <a:ext cx="2078659" cy="2078659"/>
      </dsp:txXfrm>
    </dsp:sp>
    <dsp:sp modelId="{25600765-8CC0-46BE-B5D5-7097A2395D32}">
      <dsp:nvSpPr>
        <dsp:cNvPr id="0" name=""/>
        <dsp:cNvSpPr/>
      </dsp:nvSpPr>
      <dsp:spPr>
        <a:xfrm rot="16200000">
          <a:off x="1623009" y="2448306"/>
          <a:ext cx="2078659" cy="2078659"/>
        </a:xfrm>
        <a:prstGeom prst="pieWedge">
          <a:avLst/>
        </a:prstGeom>
        <a:gradFill rotWithShape="0">
          <a:gsLst>
            <a:gs pos="0">
              <a:schemeClr val="accent2">
                <a:alpha val="90000"/>
                <a:hueOff val="0"/>
                <a:satOff val="0"/>
                <a:lumOff val="0"/>
                <a:alphaOff val="-40000"/>
                <a:tint val="92000"/>
                <a:satMod val="170000"/>
              </a:schemeClr>
            </a:gs>
            <a:gs pos="15000">
              <a:schemeClr val="accent2">
                <a:alpha val="90000"/>
                <a:hueOff val="0"/>
                <a:satOff val="0"/>
                <a:lumOff val="0"/>
                <a:alphaOff val="-40000"/>
                <a:tint val="92000"/>
                <a:shade val="99000"/>
                <a:satMod val="170000"/>
              </a:schemeClr>
            </a:gs>
            <a:gs pos="62000">
              <a:schemeClr val="accent2">
                <a:alpha val="90000"/>
                <a:hueOff val="0"/>
                <a:satOff val="0"/>
                <a:lumOff val="0"/>
                <a:alphaOff val="-40000"/>
                <a:tint val="96000"/>
                <a:shade val="80000"/>
                <a:satMod val="170000"/>
              </a:schemeClr>
            </a:gs>
            <a:gs pos="97000">
              <a:schemeClr val="accent2">
                <a:alpha val="90000"/>
                <a:hueOff val="0"/>
                <a:satOff val="0"/>
                <a:lumOff val="0"/>
                <a:alphaOff val="-40000"/>
                <a:tint val="98000"/>
                <a:shade val="63000"/>
                <a:satMod val="170000"/>
              </a:schemeClr>
            </a:gs>
            <a:gs pos="100000">
              <a:schemeClr val="accent2">
                <a:alpha val="90000"/>
                <a:hueOff val="0"/>
                <a:satOff val="0"/>
                <a:lumOff val="0"/>
                <a:alphaOff val="-40000"/>
                <a:shade val="62000"/>
                <a:satMod val="170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uk-UA" sz="1400" kern="1200" dirty="0" smtClean="0">
              <a:latin typeface="Times New Roman" pitchFamily="18" charset="0"/>
              <a:cs typeface="Times New Roman" pitchFamily="18" charset="0"/>
            </a:rPr>
            <a:t>За значущістю</a:t>
          </a:r>
          <a:endParaRPr lang="ru-RU" sz="1400" kern="1200" dirty="0">
            <a:latin typeface="Times New Roman" pitchFamily="18" charset="0"/>
            <a:cs typeface="Times New Roman" pitchFamily="18" charset="0"/>
          </a:endParaRPr>
        </a:p>
      </dsp:txBody>
      <dsp:txXfrm rot="16200000">
        <a:off x="1623009" y="2448306"/>
        <a:ext cx="2078659" cy="2078659"/>
      </dsp:txXfrm>
    </dsp:sp>
    <dsp:sp modelId="{0CEAEDF3-ABFB-4F22-BC44-1AA7038BDF57}">
      <dsp:nvSpPr>
        <dsp:cNvPr id="0" name=""/>
        <dsp:cNvSpPr/>
      </dsp:nvSpPr>
      <dsp:spPr>
        <a:xfrm>
          <a:off x="3390830" y="1968246"/>
          <a:ext cx="717689" cy="624077"/>
        </a:xfrm>
        <a:prstGeom prst="circularArrow">
          <a:avLst/>
        </a:prstGeom>
        <a:solidFill>
          <a:schemeClr val="accent2">
            <a:tint val="40000"/>
            <a:hueOff val="0"/>
            <a:satOff val="0"/>
            <a:lumOff val="0"/>
            <a:alphaOff val="0"/>
          </a:schemeClr>
        </a:solidFill>
        <a:ln>
          <a:noFill/>
        </a:ln>
        <a:effectLst>
          <a:outerShdw blurRad="63500" dist="25400" dir="5400000" rotWithShape="0">
            <a:srgbClr val="000000">
              <a:alpha val="43137"/>
            </a:srgbClr>
          </a:outerShdw>
        </a:effectLst>
        <a:scene3d>
          <a:camera prst="orthographicFront"/>
          <a:lightRig rig="flat" dir="t"/>
        </a:scene3d>
        <a:sp3d z="190500" prstMaterial="plastic">
          <a:bevelT w="120900" h="88900"/>
          <a:bevelB w="88900" h="31750" prst="angle"/>
        </a:sp3d>
      </dsp:spPr>
      <dsp:style>
        <a:lnRef idx="0">
          <a:scrgbClr r="0" g="0" b="0"/>
        </a:lnRef>
        <a:fillRef idx="1">
          <a:scrgbClr r="0" g="0" b="0"/>
        </a:fillRef>
        <a:effectRef idx="3">
          <a:scrgbClr r="0" g="0" b="0"/>
        </a:effectRef>
        <a:fontRef idx="minor">
          <a:schemeClr val="lt1"/>
        </a:fontRef>
      </dsp:style>
    </dsp:sp>
    <dsp:sp modelId="{03F235BD-1402-4B3F-B73F-4E24EEABE073}">
      <dsp:nvSpPr>
        <dsp:cNvPr id="0" name=""/>
        <dsp:cNvSpPr/>
      </dsp:nvSpPr>
      <dsp:spPr>
        <a:xfrm rot="10800000">
          <a:off x="3390830" y="2208276"/>
          <a:ext cx="717689" cy="624077"/>
        </a:xfrm>
        <a:prstGeom prst="circularArrow">
          <a:avLst/>
        </a:prstGeom>
        <a:solidFill>
          <a:schemeClr val="accent2">
            <a:tint val="40000"/>
            <a:hueOff val="0"/>
            <a:satOff val="0"/>
            <a:lumOff val="0"/>
            <a:alphaOff val="0"/>
          </a:schemeClr>
        </a:solidFill>
        <a:ln>
          <a:noFill/>
        </a:ln>
        <a:effectLst>
          <a:outerShdw blurRad="63500" dist="25400" dir="5400000" rotWithShape="0">
            <a:srgbClr val="000000">
              <a:alpha val="43137"/>
            </a:srgbClr>
          </a:outerShdw>
        </a:effectLst>
        <a:scene3d>
          <a:camera prst="orthographicFront"/>
          <a:lightRig rig="flat" dir="t"/>
        </a:scene3d>
        <a:sp3d z="190500" prstMaterial="plastic">
          <a:bevelT w="120900" h="88900"/>
          <a:bevelB w="88900" h="31750" prst="angle"/>
        </a:sp3d>
      </dsp:spPr>
      <dsp:style>
        <a:lnRef idx="0">
          <a:scrgbClr r="0" g="0" b="0"/>
        </a:lnRef>
        <a:fillRef idx="1">
          <a:scrgbClr r="0" g="0" b="0"/>
        </a:fillRef>
        <a:effectRef idx="3">
          <a:scrgbClr r="0" g="0" b="0"/>
        </a:effectRef>
        <a:fontRef idx="minor">
          <a:schemeClr val="lt1"/>
        </a:fontRef>
      </dsp:style>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C58FA08-D97E-454A-BC63-5936CBE72C7E}">
      <dsp:nvSpPr>
        <dsp:cNvPr id="0" name=""/>
        <dsp:cNvSpPr/>
      </dsp:nvSpPr>
      <dsp:spPr>
        <a:xfrm>
          <a:off x="2343" y="5779"/>
          <a:ext cx="2284958" cy="576000"/>
        </a:xfrm>
        <a:prstGeom prst="rect">
          <a:avLst/>
        </a:prstGeom>
        <a:gradFill rotWithShape="0">
          <a:gsLst>
            <a:gs pos="0">
              <a:schemeClr val="accent2">
                <a:alpha val="90000"/>
                <a:hueOff val="0"/>
                <a:satOff val="0"/>
                <a:lumOff val="0"/>
                <a:alphaOff val="0"/>
                <a:tint val="92000"/>
                <a:satMod val="170000"/>
              </a:schemeClr>
            </a:gs>
            <a:gs pos="15000">
              <a:schemeClr val="accent2">
                <a:alpha val="90000"/>
                <a:hueOff val="0"/>
                <a:satOff val="0"/>
                <a:lumOff val="0"/>
                <a:alphaOff val="0"/>
                <a:tint val="92000"/>
                <a:shade val="99000"/>
                <a:satMod val="170000"/>
              </a:schemeClr>
            </a:gs>
            <a:gs pos="62000">
              <a:schemeClr val="accent2">
                <a:alpha val="90000"/>
                <a:hueOff val="0"/>
                <a:satOff val="0"/>
                <a:lumOff val="0"/>
                <a:alphaOff val="0"/>
                <a:tint val="96000"/>
                <a:shade val="80000"/>
                <a:satMod val="170000"/>
              </a:schemeClr>
            </a:gs>
            <a:gs pos="97000">
              <a:schemeClr val="accent2">
                <a:alpha val="90000"/>
                <a:hueOff val="0"/>
                <a:satOff val="0"/>
                <a:lumOff val="0"/>
                <a:alphaOff val="0"/>
                <a:tint val="98000"/>
                <a:shade val="63000"/>
                <a:satMod val="170000"/>
              </a:schemeClr>
            </a:gs>
            <a:gs pos="100000">
              <a:schemeClr val="accent2">
                <a:alpha val="90000"/>
                <a:hueOff val="0"/>
                <a:satOff val="0"/>
                <a:lumOff val="0"/>
                <a:alphaOff val="0"/>
                <a:shade val="62000"/>
                <a:satMod val="170000"/>
              </a:schemeClr>
            </a:gs>
          </a:gsLst>
          <a:path path="circle">
            <a:fillToRect l="50000" t="50000" r="50000" b="50000"/>
          </a:path>
        </a:gradFill>
        <a:ln w="9525" cap="flat" cmpd="sng" algn="ctr">
          <a:solidFill>
            <a:schemeClr val="accent2">
              <a:alpha val="9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uk-UA" sz="2000" kern="1200" dirty="0" smtClean="0">
              <a:latin typeface="Times New Roman" pitchFamily="18" charset="0"/>
              <a:cs typeface="Times New Roman" pitchFamily="18" charset="0"/>
            </a:rPr>
            <a:t>Демократизм</a:t>
          </a:r>
          <a:endParaRPr lang="ru-RU" sz="2000" kern="1200" dirty="0">
            <a:latin typeface="Times New Roman" pitchFamily="18" charset="0"/>
            <a:cs typeface="Times New Roman" pitchFamily="18" charset="0"/>
          </a:endParaRPr>
        </a:p>
      </dsp:txBody>
      <dsp:txXfrm>
        <a:off x="2343" y="5779"/>
        <a:ext cx="2284958" cy="576000"/>
      </dsp:txXfrm>
    </dsp:sp>
    <dsp:sp modelId="{5A115028-9C14-4573-BD58-E671DC1F240A}">
      <dsp:nvSpPr>
        <dsp:cNvPr id="0" name=""/>
        <dsp:cNvSpPr/>
      </dsp:nvSpPr>
      <dsp:spPr>
        <a:xfrm>
          <a:off x="2343" y="581779"/>
          <a:ext cx="2284958" cy="4392428"/>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uk-UA" sz="2000" kern="1200" dirty="0" smtClean="0">
              <a:latin typeface="Times New Roman" pitchFamily="18" charset="0"/>
              <a:cs typeface="Times New Roman" pitchFamily="18" charset="0"/>
            </a:rPr>
            <a:t>Охорона прав і свобод громадян, законних інтересів підприємств, установ, організацій</a:t>
          </a:r>
          <a:endParaRPr lang="ru-RU" sz="2000" kern="1200" dirty="0">
            <a:latin typeface="Times New Roman" pitchFamily="18" charset="0"/>
            <a:cs typeface="Times New Roman" pitchFamily="18" charset="0"/>
          </a:endParaRPr>
        </a:p>
      </dsp:txBody>
      <dsp:txXfrm>
        <a:off x="2343" y="581779"/>
        <a:ext cx="2284958" cy="4392428"/>
      </dsp:txXfrm>
    </dsp:sp>
    <dsp:sp modelId="{1911A195-817E-4903-861C-5C3535902926}">
      <dsp:nvSpPr>
        <dsp:cNvPr id="0" name=""/>
        <dsp:cNvSpPr/>
      </dsp:nvSpPr>
      <dsp:spPr>
        <a:xfrm>
          <a:off x="2607195" y="5779"/>
          <a:ext cx="2284958" cy="576000"/>
        </a:xfrm>
        <a:prstGeom prst="rect">
          <a:avLst/>
        </a:prstGeom>
        <a:gradFill rotWithShape="0">
          <a:gsLst>
            <a:gs pos="0">
              <a:schemeClr val="accent2">
                <a:alpha val="90000"/>
                <a:hueOff val="0"/>
                <a:satOff val="0"/>
                <a:lumOff val="0"/>
                <a:alphaOff val="-20000"/>
                <a:tint val="92000"/>
                <a:satMod val="170000"/>
              </a:schemeClr>
            </a:gs>
            <a:gs pos="15000">
              <a:schemeClr val="accent2">
                <a:alpha val="90000"/>
                <a:hueOff val="0"/>
                <a:satOff val="0"/>
                <a:lumOff val="0"/>
                <a:alphaOff val="-20000"/>
                <a:tint val="92000"/>
                <a:shade val="99000"/>
                <a:satMod val="170000"/>
              </a:schemeClr>
            </a:gs>
            <a:gs pos="62000">
              <a:schemeClr val="accent2">
                <a:alpha val="90000"/>
                <a:hueOff val="0"/>
                <a:satOff val="0"/>
                <a:lumOff val="0"/>
                <a:alphaOff val="-20000"/>
                <a:tint val="96000"/>
                <a:shade val="80000"/>
                <a:satMod val="170000"/>
              </a:schemeClr>
            </a:gs>
            <a:gs pos="97000">
              <a:schemeClr val="accent2">
                <a:alpha val="90000"/>
                <a:hueOff val="0"/>
                <a:satOff val="0"/>
                <a:lumOff val="0"/>
                <a:alphaOff val="-20000"/>
                <a:tint val="98000"/>
                <a:shade val="63000"/>
                <a:satMod val="170000"/>
              </a:schemeClr>
            </a:gs>
            <a:gs pos="100000">
              <a:schemeClr val="accent2">
                <a:alpha val="90000"/>
                <a:hueOff val="0"/>
                <a:satOff val="0"/>
                <a:lumOff val="0"/>
                <a:alphaOff val="-20000"/>
                <a:shade val="62000"/>
                <a:satMod val="170000"/>
              </a:schemeClr>
            </a:gs>
          </a:gsLst>
          <a:path path="circle">
            <a:fillToRect l="50000" t="50000" r="50000" b="50000"/>
          </a:path>
        </a:gradFill>
        <a:ln w="9525" cap="flat" cmpd="sng" algn="ctr">
          <a:solidFill>
            <a:schemeClr val="accent2">
              <a:alpha val="90000"/>
              <a:hueOff val="0"/>
              <a:satOff val="0"/>
              <a:lumOff val="0"/>
              <a:alphaOff val="-2000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uk-UA" sz="2000" kern="1200" dirty="0" smtClean="0">
              <a:latin typeface="Times New Roman" pitchFamily="18" charset="0"/>
              <a:cs typeface="Times New Roman" pitchFamily="18" charset="0"/>
            </a:rPr>
            <a:t>Гуманізм</a:t>
          </a:r>
          <a:endParaRPr lang="ru-RU" sz="2000" kern="1200" dirty="0">
            <a:latin typeface="Times New Roman" pitchFamily="18" charset="0"/>
            <a:cs typeface="Times New Roman" pitchFamily="18" charset="0"/>
          </a:endParaRPr>
        </a:p>
      </dsp:txBody>
      <dsp:txXfrm>
        <a:off x="2607195" y="5779"/>
        <a:ext cx="2284958" cy="576000"/>
      </dsp:txXfrm>
    </dsp:sp>
    <dsp:sp modelId="{173F17A7-A70C-4766-9D80-3AF513AACBC5}">
      <dsp:nvSpPr>
        <dsp:cNvPr id="0" name=""/>
        <dsp:cNvSpPr/>
      </dsp:nvSpPr>
      <dsp:spPr>
        <a:xfrm>
          <a:off x="2607195" y="581779"/>
          <a:ext cx="2284958" cy="4392428"/>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uk-UA" sz="2000" kern="1200" dirty="0" smtClean="0">
              <a:latin typeface="Times New Roman" pitchFamily="18" charset="0"/>
              <a:cs typeface="Times New Roman" pitchFamily="18" charset="0"/>
            </a:rPr>
            <a:t>Учасникам процесу забезпечується рівне становище незалежно від освіти, культури,тощо. Звільняються від сплати судових витрат встановлена категорія населення.</a:t>
          </a:r>
          <a:endParaRPr lang="ru-RU" sz="2000" kern="1200" dirty="0">
            <a:latin typeface="Times New Roman" pitchFamily="18" charset="0"/>
            <a:cs typeface="Times New Roman" pitchFamily="18" charset="0"/>
          </a:endParaRPr>
        </a:p>
      </dsp:txBody>
      <dsp:txXfrm>
        <a:off x="2607195" y="581779"/>
        <a:ext cx="2284958" cy="4392428"/>
      </dsp:txXfrm>
    </dsp:sp>
    <dsp:sp modelId="{98D0E64C-465C-42AD-B555-B2CFBA69BF68}">
      <dsp:nvSpPr>
        <dsp:cNvPr id="0" name=""/>
        <dsp:cNvSpPr/>
      </dsp:nvSpPr>
      <dsp:spPr>
        <a:xfrm>
          <a:off x="5212048" y="5779"/>
          <a:ext cx="2284958" cy="576000"/>
        </a:xfrm>
        <a:prstGeom prst="rect">
          <a:avLst/>
        </a:prstGeom>
        <a:gradFill rotWithShape="0">
          <a:gsLst>
            <a:gs pos="0">
              <a:schemeClr val="accent2">
                <a:alpha val="90000"/>
                <a:hueOff val="0"/>
                <a:satOff val="0"/>
                <a:lumOff val="0"/>
                <a:alphaOff val="-40000"/>
                <a:tint val="92000"/>
                <a:satMod val="170000"/>
              </a:schemeClr>
            </a:gs>
            <a:gs pos="15000">
              <a:schemeClr val="accent2">
                <a:alpha val="90000"/>
                <a:hueOff val="0"/>
                <a:satOff val="0"/>
                <a:lumOff val="0"/>
                <a:alphaOff val="-40000"/>
                <a:tint val="92000"/>
                <a:shade val="99000"/>
                <a:satMod val="170000"/>
              </a:schemeClr>
            </a:gs>
            <a:gs pos="62000">
              <a:schemeClr val="accent2">
                <a:alpha val="90000"/>
                <a:hueOff val="0"/>
                <a:satOff val="0"/>
                <a:lumOff val="0"/>
                <a:alphaOff val="-40000"/>
                <a:tint val="96000"/>
                <a:shade val="80000"/>
                <a:satMod val="170000"/>
              </a:schemeClr>
            </a:gs>
            <a:gs pos="97000">
              <a:schemeClr val="accent2">
                <a:alpha val="90000"/>
                <a:hueOff val="0"/>
                <a:satOff val="0"/>
                <a:lumOff val="0"/>
                <a:alphaOff val="-40000"/>
                <a:tint val="98000"/>
                <a:shade val="63000"/>
                <a:satMod val="170000"/>
              </a:schemeClr>
            </a:gs>
            <a:gs pos="100000">
              <a:schemeClr val="accent2">
                <a:alpha val="90000"/>
                <a:hueOff val="0"/>
                <a:satOff val="0"/>
                <a:lumOff val="0"/>
                <a:alphaOff val="-40000"/>
                <a:shade val="62000"/>
                <a:satMod val="170000"/>
              </a:schemeClr>
            </a:gs>
          </a:gsLst>
          <a:path path="circle">
            <a:fillToRect l="50000" t="50000" r="50000" b="50000"/>
          </a:path>
        </a:gradFill>
        <a:ln w="9525" cap="flat" cmpd="sng" algn="ctr">
          <a:solidFill>
            <a:schemeClr val="accent2">
              <a:alpha val="90000"/>
              <a:hueOff val="0"/>
              <a:satOff val="0"/>
              <a:lumOff val="0"/>
              <a:alphaOff val="-4000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uk-UA" sz="2000" kern="1200" dirty="0" smtClean="0">
              <a:latin typeface="Times New Roman" pitchFamily="18" charset="0"/>
              <a:cs typeface="Times New Roman" pitchFamily="18" charset="0"/>
            </a:rPr>
            <a:t>Законність</a:t>
          </a:r>
          <a:endParaRPr lang="ru-RU" sz="2000" kern="1200" dirty="0">
            <a:latin typeface="Times New Roman" pitchFamily="18" charset="0"/>
            <a:cs typeface="Times New Roman" pitchFamily="18" charset="0"/>
          </a:endParaRPr>
        </a:p>
      </dsp:txBody>
      <dsp:txXfrm>
        <a:off x="5212048" y="5779"/>
        <a:ext cx="2284958" cy="576000"/>
      </dsp:txXfrm>
    </dsp:sp>
    <dsp:sp modelId="{E03B9CC9-0B84-49D7-BEF1-926398D18A79}">
      <dsp:nvSpPr>
        <dsp:cNvPr id="0" name=""/>
        <dsp:cNvSpPr/>
      </dsp:nvSpPr>
      <dsp:spPr>
        <a:xfrm>
          <a:off x="5212048" y="581779"/>
          <a:ext cx="2284958" cy="4392428"/>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uk-UA" sz="2000" kern="1200" dirty="0" smtClean="0">
              <a:latin typeface="Times New Roman" pitchFamily="18" charset="0"/>
              <a:cs typeface="Times New Roman" pitchFamily="18" charset="0"/>
            </a:rPr>
            <a:t>Суд у своїй діяльності застосовує норми матеріального права;</a:t>
          </a:r>
          <a:endParaRPr lang="ru-RU" sz="2000" kern="1200" dirty="0">
            <a:latin typeface="Times New Roman" pitchFamily="18" charset="0"/>
            <a:cs typeface="Times New Roman" pitchFamily="18" charset="0"/>
          </a:endParaRPr>
        </a:p>
        <a:p>
          <a:pPr marL="228600" lvl="1" indent="-228600" algn="l" defTabSz="889000">
            <a:lnSpc>
              <a:spcPct val="90000"/>
            </a:lnSpc>
            <a:spcBef>
              <a:spcPct val="0"/>
            </a:spcBef>
            <a:spcAft>
              <a:spcPct val="15000"/>
            </a:spcAft>
            <a:buChar char="••"/>
          </a:pPr>
          <a:r>
            <a:rPr lang="uk-UA" sz="2000" kern="1200" dirty="0" smtClean="0">
              <a:latin typeface="Times New Roman" pitchFamily="18" charset="0"/>
              <a:cs typeface="Times New Roman" pitchFamily="18" charset="0"/>
            </a:rPr>
            <a:t>Додержання судом норм процесуального права;</a:t>
          </a:r>
          <a:endParaRPr lang="ru-RU" sz="2000" kern="1200" dirty="0">
            <a:latin typeface="Times New Roman" pitchFamily="18" charset="0"/>
            <a:cs typeface="Times New Roman" pitchFamily="18" charset="0"/>
          </a:endParaRPr>
        </a:p>
        <a:p>
          <a:pPr marL="228600" lvl="1" indent="-228600" algn="l" defTabSz="889000">
            <a:lnSpc>
              <a:spcPct val="90000"/>
            </a:lnSpc>
            <a:spcBef>
              <a:spcPct val="0"/>
            </a:spcBef>
            <a:spcAft>
              <a:spcPct val="15000"/>
            </a:spcAft>
            <a:buChar char="••"/>
          </a:pPr>
          <a:r>
            <a:rPr lang="uk-UA" sz="2000" kern="1200" dirty="0" smtClean="0">
              <a:latin typeface="Times New Roman" pitchFamily="18" charset="0"/>
              <a:cs typeface="Times New Roman" pitchFamily="18" charset="0"/>
            </a:rPr>
            <a:t>Право осіб, які беруть участь у справі на оскарження судових рішень.</a:t>
          </a:r>
          <a:endParaRPr lang="ru-RU" sz="2000" kern="1200" dirty="0">
            <a:latin typeface="Times New Roman" pitchFamily="18" charset="0"/>
            <a:cs typeface="Times New Roman" pitchFamily="18" charset="0"/>
          </a:endParaRPr>
        </a:p>
      </dsp:txBody>
      <dsp:txXfrm>
        <a:off x="5212048" y="581779"/>
        <a:ext cx="2284958" cy="4392428"/>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EF56E48-B4CF-478E-9272-FFC36FEE32ED}">
      <dsp:nvSpPr>
        <dsp:cNvPr id="0" name=""/>
        <dsp:cNvSpPr/>
      </dsp:nvSpPr>
      <dsp:spPr>
        <a:xfrm>
          <a:off x="0" y="81809"/>
          <a:ext cx="7498080" cy="892800"/>
        </a:xfrm>
        <a:prstGeom prst="rect">
          <a:avLst/>
        </a:prstGeom>
        <a:gradFill rotWithShape="0">
          <a:gsLst>
            <a:gs pos="0">
              <a:schemeClr val="accent2">
                <a:alpha val="90000"/>
                <a:hueOff val="0"/>
                <a:satOff val="0"/>
                <a:lumOff val="0"/>
                <a:alphaOff val="0"/>
                <a:tint val="92000"/>
                <a:satMod val="170000"/>
              </a:schemeClr>
            </a:gs>
            <a:gs pos="15000">
              <a:schemeClr val="accent2">
                <a:alpha val="90000"/>
                <a:hueOff val="0"/>
                <a:satOff val="0"/>
                <a:lumOff val="0"/>
                <a:alphaOff val="0"/>
                <a:tint val="92000"/>
                <a:shade val="99000"/>
                <a:satMod val="170000"/>
              </a:schemeClr>
            </a:gs>
            <a:gs pos="62000">
              <a:schemeClr val="accent2">
                <a:alpha val="90000"/>
                <a:hueOff val="0"/>
                <a:satOff val="0"/>
                <a:lumOff val="0"/>
                <a:alphaOff val="0"/>
                <a:tint val="96000"/>
                <a:shade val="80000"/>
                <a:satMod val="170000"/>
              </a:schemeClr>
            </a:gs>
            <a:gs pos="97000">
              <a:schemeClr val="accent2">
                <a:alpha val="90000"/>
                <a:hueOff val="0"/>
                <a:satOff val="0"/>
                <a:lumOff val="0"/>
                <a:alphaOff val="0"/>
                <a:tint val="98000"/>
                <a:shade val="63000"/>
                <a:satMod val="170000"/>
              </a:schemeClr>
            </a:gs>
            <a:gs pos="100000">
              <a:schemeClr val="accent2">
                <a:alpha val="90000"/>
                <a:hueOff val="0"/>
                <a:satOff val="0"/>
                <a:lumOff val="0"/>
                <a:alphaOff val="0"/>
                <a:shade val="62000"/>
                <a:satMod val="170000"/>
              </a:schemeClr>
            </a:gs>
          </a:gsLst>
          <a:path path="circle">
            <a:fillToRect l="50000" t="50000" r="50000" b="50000"/>
          </a:path>
        </a:gradFill>
        <a:ln w="9525" cap="flat" cmpd="sng" algn="ctr">
          <a:solidFill>
            <a:schemeClr val="accent2">
              <a:alpha val="9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56032" tIns="146304" rIns="256032" bIns="146304" numCol="1" spcCol="1270" anchor="ctr" anchorCtr="0">
          <a:noAutofit/>
        </a:bodyPr>
        <a:lstStyle/>
        <a:p>
          <a:pPr lvl="0" algn="ctr" defTabSz="1600200" rtl="0">
            <a:lnSpc>
              <a:spcPct val="90000"/>
            </a:lnSpc>
            <a:spcBef>
              <a:spcPct val="0"/>
            </a:spcBef>
            <a:spcAft>
              <a:spcPct val="35000"/>
            </a:spcAft>
          </a:pPr>
          <a:r>
            <a:rPr lang="uk-UA" sz="3600" kern="1200" dirty="0" smtClean="0">
              <a:latin typeface="Times New Roman" pitchFamily="18" charset="0"/>
              <a:cs typeface="Times New Roman" pitchFamily="18" charset="0"/>
            </a:rPr>
            <a:t>Верховенство права</a:t>
          </a:r>
          <a:endParaRPr lang="ru-RU" sz="3600" kern="1200" dirty="0">
            <a:latin typeface="Times New Roman" pitchFamily="18" charset="0"/>
            <a:cs typeface="Times New Roman" pitchFamily="18" charset="0"/>
          </a:endParaRPr>
        </a:p>
      </dsp:txBody>
      <dsp:txXfrm>
        <a:off x="0" y="81809"/>
        <a:ext cx="7498080" cy="892800"/>
      </dsp:txXfrm>
    </dsp:sp>
    <dsp:sp modelId="{08DE20E6-B0C4-442D-AEC7-47ACB50B960C}">
      <dsp:nvSpPr>
        <dsp:cNvPr id="0" name=""/>
        <dsp:cNvSpPr/>
      </dsp:nvSpPr>
      <dsp:spPr>
        <a:xfrm>
          <a:off x="0" y="917810"/>
          <a:ext cx="7498080" cy="3744180"/>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65354" tIns="165354" rIns="220472" bIns="248031" numCol="1" spcCol="1270" anchor="t" anchorCtr="0">
          <a:noAutofit/>
        </a:bodyPr>
        <a:lstStyle/>
        <a:p>
          <a:pPr marL="285750" lvl="1" indent="-285750" algn="l" defTabSz="1377950">
            <a:lnSpc>
              <a:spcPct val="90000"/>
            </a:lnSpc>
            <a:spcBef>
              <a:spcPct val="0"/>
            </a:spcBef>
            <a:spcAft>
              <a:spcPct val="15000"/>
            </a:spcAft>
            <a:buChar char="••"/>
          </a:pPr>
          <a:r>
            <a:rPr lang="ru-RU" sz="3100" b="0" i="0" kern="1200" dirty="0" err="1" smtClean="0">
              <a:latin typeface="Times New Roman" pitchFamily="18" charset="0"/>
              <a:cs typeface="Times New Roman" pitchFamily="18" charset="0"/>
            </a:rPr>
            <a:t>Проголошено</a:t>
          </a:r>
          <a:r>
            <a:rPr lang="ru-RU" sz="3100" b="0" i="0" kern="1200" dirty="0" smtClean="0">
              <a:latin typeface="Times New Roman" pitchFamily="18" charset="0"/>
              <a:cs typeface="Times New Roman" pitchFamily="18" charset="0"/>
            </a:rPr>
            <a:t> ст. 8 </a:t>
          </a:r>
          <a:r>
            <a:rPr lang="ru-RU" sz="3100" b="0" i="0" kern="1200" dirty="0" err="1" smtClean="0">
              <a:latin typeface="Times New Roman" pitchFamily="18" charset="0"/>
              <a:cs typeface="Times New Roman" pitchFamily="18" charset="0"/>
            </a:rPr>
            <a:t>Конституції</a:t>
          </a:r>
          <a:r>
            <a:rPr lang="ru-RU" sz="3100" b="0" i="0" kern="1200" dirty="0" smtClean="0">
              <a:latin typeface="Times New Roman" pitchFamily="18" charset="0"/>
              <a:cs typeface="Times New Roman" pitchFamily="18" charset="0"/>
            </a:rPr>
            <a:t> </a:t>
          </a:r>
          <a:r>
            <a:rPr lang="ru-RU" sz="3100" b="0" i="0" kern="1200" dirty="0" err="1" smtClean="0">
              <a:latin typeface="Times New Roman" pitchFamily="18" charset="0"/>
              <a:cs typeface="Times New Roman" pitchFamily="18" charset="0"/>
            </a:rPr>
            <a:t>України</a:t>
          </a:r>
          <a:r>
            <a:rPr lang="ru-RU" sz="3100" b="0" i="0" kern="1200" dirty="0" smtClean="0">
              <a:latin typeface="Times New Roman" pitchFamily="18" charset="0"/>
              <a:cs typeface="Times New Roman" pitchFamily="18" charset="0"/>
            </a:rPr>
            <a:t>. </a:t>
          </a:r>
          <a:r>
            <a:rPr lang="ru-RU" sz="3100" b="0" i="0" kern="1200" dirty="0" err="1" smtClean="0">
              <a:latin typeface="Times New Roman" pitchFamily="18" charset="0"/>
              <a:cs typeface="Times New Roman" pitchFamily="18" charset="0"/>
            </a:rPr>
            <a:t>Він</a:t>
          </a:r>
          <a:r>
            <a:rPr lang="ru-RU" sz="3100" b="0" i="0" kern="1200" dirty="0" smtClean="0">
              <a:latin typeface="Times New Roman" pitchFamily="18" charset="0"/>
              <a:cs typeface="Times New Roman" pitchFamily="18" charset="0"/>
            </a:rPr>
            <a:t> </a:t>
          </a:r>
          <a:r>
            <a:rPr lang="ru-RU" sz="3100" b="0" i="0" kern="1200" dirty="0" err="1" smtClean="0">
              <a:latin typeface="Times New Roman" pitchFamily="18" charset="0"/>
              <a:cs typeface="Times New Roman" pitchFamily="18" charset="0"/>
            </a:rPr>
            <a:t>є</a:t>
          </a:r>
          <a:r>
            <a:rPr lang="ru-RU" sz="3100" b="0" i="0" kern="1200" dirty="0" smtClean="0">
              <a:latin typeface="Times New Roman" pitchFamily="18" charset="0"/>
              <a:cs typeface="Times New Roman" pitchFamily="18" charset="0"/>
            </a:rPr>
            <a:t> </a:t>
          </a:r>
          <a:r>
            <a:rPr lang="ru-RU" sz="3100" b="0" i="0" kern="1200" dirty="0" err="1" smtClean="0">
              <a:latin typeface="Times New Roman" pitchFamily="18" charset="0"/>
              <a:cs typeface="Times New Roman" pitchFamily="18" charset="0"/>
            </a:rPr>
            <a:t>основним</a:t>
          </a:r>
          <a:r>
            <a:rPr lang="ru-RU" sz="3100" b="0" i="0" kern="1200" dirty="0" smtClean="0">
              <a:latin typeface="Times New Roman" pitchFamily="18" charset="0"/>
              <a:cs typeface="Times New Roman" pitchFamily="18" charset="0"/>
            </a:rPr>
            <a:t> для </a:t>
          </a:r>
          <a:r>
            <a:rPr lang="ru-RU" sz="3100" b="0" i="0" kern="1200" dirty="0" err="1" smtClean="0">
              <a:latin typeface="Times New Roman" pitchFamily="18" charset="0"/>
              <a:cs typeface="Times New Roman" pitchFamily="18" charset="0"/>
            </a:rPr>
            <a:t>забезпечення</a:t>
          </a:r>
          <a:r>
            <a:rPr lang="ru-RU" sz="3100" b="0" i="0" kern="1200" dirty="0" smtClean="0">
              <a:latin typeface="Times New Roman" pitchFamily="18" charset="0"/>
              <a:cs typeface="Times New Roman" pitchFamily="18" charset="0"/>
            </a:rPr>
            <a:t> </a:t>
          </a:r>
          <a:r>
            <a:rPr lang="ru-RU" sz="3100" b="0" i="0" kern="1200" dirty="0" err="1" smtClean="0">
              <a:latin typeface="Times New Roman" pitchFamily="18" charset="0"/>
              <a:cs typeface="Times New Roman" pitchFamily="18" charset="0"/>
            </a:rPr>
            <a:t>функціонування</a:t>
          </a:r>
          <a:r>
            <a:rPr lang="ru-RU" sz="3100" b="0" i="0" kern="1200" dirty="0" smtClean="0">
              <a:latin typeface="Times New Roman" pitchFamily="18" charset="0"/>
              <a:cs typeface="Times New Roman" pitchFamily="18" charset="0"/>
            </a:rPr>
            <a:t> </a:t>
          </a:r>
          <a:r>
            <a:rPr lang="ru-RU" sz="3100" b="0" i="0" kern="1200" dirty="0" err="1" smtClean="0">
              <a:latin typeface="Times New Roman" pitchFamily="18" charset="0"/>
              <a:cs typeface="Times New Roman" pitchFamily="18" charset="0"/>
            </a:rPr>
            <a:t>всієї</a:t>
          </a:r>
          <a:r>
            <a:rPr lang="ru-RU" sz="3100" b="0" i="0" kern="1200" dirty="0" smtClean="0">
              <a:latin typeface="Times New Roman" pitchFamily="18" charset="0"/>
              <a:cs typeface="Times New Roman" pitchFamily="18" charset="0"/>
            </a:rPr>
            <a:t> </a:t>
          </a:r>
          <a:r>
            <a:rPr lang="ru-RU" sz="3100" b="0" i="0" kern="1200" dirty="0" err="1" smtClean="0">
              <a:latin typeface="Times New Roman" pitchFamily="18" charset="0"/>
              <a:cs typeface="Times New Roman" pitchFamily="18" charset="0"/>
            </a:rPr>
            <a:t>правової</a:t>
          </a:r>
          <a:r>
            <a:rPr lang="ru-RU" sz="3100" b="0" i="0" kern="1200" dirty="0" smtClean="0">
              <a:latin typeface="Times New Roman" pitchFamily="18" charset="0"/>
              <a:cs typeface="Times New Roman" pitchFamily="18" charset="0"/>
            </a:rPr>
            <a:t> </a:t>
          </a:r>
          <a:r>
            <a:rPr lang="ru-RU" sz="3100" b="0" i="0" kern="1200" dirty="0" err="1" smtClean="0">
              <a:latin typeface="Times New Roman" pitchFamily="18" charset="0"/>
              <a:cs typeface="Times New Roman" pitchFamily="18" charset="0"/>
            </a:rPr>
            <a:t>системи</a:t>
          </a:r>
          <a:r>
            <a:rPr lang="ru-RU" sz="3100" b="0" i="0" kern="1200" dirty="0" smtClean="0">
              <a:latin typeface="Times New Roman" pitchFamily="18" charset="0"/>
              <a:cs typeface="Times New Roman" pitchFamily="18" charset="0"/>
            </a:rPr>
            <a:t>, </a:t>
          </a:r>
          <a:r>
            <a:rPr lang="ru-RU" sz="3100" b="0" i="0" kern="1200" dirty="0" err="1" smtClean="0">
              <a:latin typeface="Times New Roman" pitchFamily="18" charset="0"/>
              <a:cs typeface="Times New Roman" pitchFamily="18" charset="0"/>
            </a:rPr>
            <a:t>закріплює</a:t>
          </a:r>
          <a:r>
            <a:rPr lang="ru-RU" sz="3100" b="0" i="0" kern="1200" dirty="0" smtClean="0">
              <a:latin typeface="Times New Roman" pitchFamily="18" charset="0"/>
              <a:cs typeface="Times New Roman" pitchFamily="18" charset="0"/>
            </a:rPr>
            <a:t> </a:t>
          </a:r>
          <a:r>
            <a:rPr lang="ru-RU" sz="3100" b="0" i="0" kern="1200" dirty="0" err="1" smtClean="0">
              <a:latin typeface="Times New Roman" pitchFamily="18" charset="0"/>
              <a:cs typeface="Times New Roman" pitchFamily="18" charset="0"/>
            </a:rPr>
            <a:t>пріоритетність</a:t>
          </a:r>
          <a:r>
            <a:rPr lang="ru-RU" sz="3100" b="0" i="0" kern="1200" dirty="0" smtClean="0">
              <a:latin typeface="Times New Roman" pitchFamily="18" charset="0"/>
              <a:cs typeface="Times New Roman" pitchFamily="18" charset="0"/>
            </a:rPr>
            <a:t> права,</a:t>
          </a:r>
          <a:br>
            <a:rPr lang="ru-RU" sz="3100" b="0" i="0" kern="1200" dirty="0" smtClean="0">
              <a:latin typeface="Times New Roman" pitchFamily="18" charset="0"/>
              <a:cs typeface="Times New Roman" pitchFamily="18" charset="0"/>
            </a:rPr>
          </a:br>
          <a:r>
            <a:rPr lang="ru-RU" sz="3100" b="0" i="0" kern="1200" dirty="0" smtClean="0">
              <a:latin typeface="Times New Roman" pitchFamily="18" charset="0"/>
              <a:cs typeface="Times New Roman" pitchFamily="18" charset="0"/>
            </a:rPr>
            <a:t>прав </a:t>
          </a:r>
          <a:r>
            <a:rPr lang="ru-RU" sz="3100" b="0" i="0" kern="1200" dirty="0" err="1" smtClean="0">
              <a:latin typeface="Times New Roman" pitchFamily="18" charset="0"/>
              <a:cs typeface="Times New Roman" pitchFamily="18" charset="0"/>
            </a:rPr>
            <a:t>і</a:t>
          </a:r>
          <a:r>
            <a:rPr lang="ru-RU" sz="3100" b="0" i="0" kern="1200" dirty="0" smtClean="0">
              <a:latin typeface="Times New Roman" pitchFamily="18" charset="0"/>
              <a:cs typeface="Times New Roman" pitchFamily="18" charset="0"/>
            </a:rPr>
            <a:t> свобод </a:t>
          </a:r>
          <a:r>
            <a:rPr lang="ru-RU" sz="3100" b="0" i="0" kern="1200" dirty="0" err="1" smtClean="0">
              <a:latin typeface="Times New Roman" pitchFamily="18" charset="0"/>
              <a:cs typeface="Times New Roman" pitchFamily="18" charset="0"/>
            </a:rPr>
            <a:t>людини</a:t>
          </a:r>
          <a:r>
            <a:rPr lang="ru-RU" sz="3100" b="0" i="0" kern="1200" dirty="0" smtClean="0">
              <a:latin typeface="Times New Roman" pitchFamily="18" charset="0"/>
              <a:cs typeface="Times New Roman" pitchFamily="18" charset="0"/>
            </a:rPr>
            <a:t> та </a:t>
          </a:r>
          <a:r>
            <a:rPr lang="ru-RU" sz="3100" b="0" i="0" kern="1200" dirty="0" err="1" smtClean="0">
              <a:latin typeface="Times New Roman" pitchFamily="18" charset="0"/>
              <a:cs typeface="Times New Roman" pitchFamily="18" charset="0"/>
            </a:rPr>
            <a:t>громадянина</a:t>
          </a:r>
          <a:r>
            <a:rPr lang="ru-RU" sz="3100" b="0" i="0" kern="1200" dirty="0" smtClean="0">
              <a:latin typeface="Times New Roman" pitchFamily="18" charset="0"/>
              <a:cs typeface="Times New Roman" pitchFamily="18" charset="0"/>
            </a:rPr>
            <a:t>, </a:t>
          </a:r>
          <a:r>
            <a:rPr lang="ru-RU" sz="3100" b="0" i="0" kern="1200" dirty="0" err="1" smtClean="0">
              <a:latin typeface="Times New Roman" pitchFamily="18" charset="0"/>
              <a:cs typeface="Times New Roman" pitchFamily="18" charset="0"/>
            </a:rPr>
            <a:t>справедливість</a:t>
          </a:r>
          <a:r>
            <a:rPr lang="ru-RU" sz="3100" b="0" i="0" kern="1200" dirty="0" smtClean="0">
              <a:latin typeface="Times New Roman" pitchFamily="18" charset="0"/>
              <a:cs typeface="Times New Roman" pitchFamily="18" charset="0"/>
            </a:rPr>
            <a:t> </a:t>
          </a:r>
          <a:r>
            <a:rPr lang="ru-RU" sz="3100" b="0" i="0" kern="1200" dirty="0" err="1" smtClean="0">
              <a:latin typeface="Times New Roman" pitchFamily="18" charset="0"/>
              <a:cs typeface="Times New Roman" pitchFamily="18" charset="0"/>
            </a:rPr>
            <a:t>і</a:t>
          </a:r>
          <a:r>
            <a:rPr lang="ru-RU" sz="3100" b="0" i="0" kern="1200" dirty="0" smtClean="0">
              <a:latin typeface="Times New Roman" pitchFamily="18" charset="0"/>
              <a:cs typeface="Times New Roman" pitchFamily="18" charset="0"/>
            </a:rPr>
            <a:t> </a:t>
          </a:r>
          <a:r>
            <a:rPr lang="ru-RU" sz="3100" b="0" i="0" kern="1200" dirty="0" err="1" smtClean="0">
              <a:latin typeface="Times New Roman" pitchFamily="18" charset="0"/>
              <a:cs typeface="Times New Roman" pitchFamily="18" charset="0"/>
            </a:rPr>
            <a:t>гуманність</a:t>
          </a:r>
          <a:r>
            <a:rPr lang="ru-RU" sz="3100" b="0" i="0" kern="1200" dirty="0" smtClean="0">
              <a:latin typeface="Times New Roman" pitchFamily="18" charset="0"/>
              <a:cs typeface="Times New Roman" pitchFamily="18" charset="0"/>
            </a:rPr>
            <a:t> у </a:t>
          </a:r>
          <a:r>
            <a:rPr lang="ru-RU" sz="3100" b="0" i="0" kern="1200" dirty="0" err="1" smtClean="0">
              <a:latin typeface="Times New Roman" pitchFamily="18" charset="0"/>
              <a:cs typeface="Times New Roman" pitchFamily="18" charset="0"/>
            </a:rPr>
            <a:t>процесі</a:t>
          </a:r>
          <a:r>
            <a:rPr lang="ru-RU" sz="3100" b="0" i="0" kern="1200" dirty="0" smtClean="0">
              <a:latin typeface="Times New Roman" pitchFamily="18" charset="0"/>
              <a:cs typeface="Times New Roman" pitchFamily="18" charset="0"/>
            </a:rPr>
            <a:t> </a:t>
          </a:r>
          <a:r>
            <a:rPr lang="ru-RU" sz="3100" b="0" i="0" kern="1200" dirty="0" err="1" smtClean="0">
              <a:latin typeface="Times New Roman" pitchFamily="18" charset="0"/>
              <a:cs typeface="Times New Roman" pitchFamily="18" charset="0"/>
            </a:rPr>
            <a:t>ухвалення</a:t>
          </a:r>
          <a:r>
            <a:rPr lang="ru-RU" sz="3100" b="0" i="0" kern="1200" dirty="0" smtClean="0">
              <a:latin typeface="Times New Roman" pitchFamily="18" charset="0"/>
              <a:cs typeface="Times New Roman" pitchFamily="18" charset="0"/>
            </a:rPr>
            <a:t> </a:t>
          </a:r>
          <a:r>
            <a:rPr lang="ru-RU" sz="3100" b="0" i="0" kern="1200" dirty="0" err="1" smtClean="0">
              <a:latin typeface="Times New Roman" pitchFamily="18" charset="0"/>
              <a:cs typeface="Times New Roman" pitchFamily="18" charset="0"/>
            </a:rPr>
            <a:t>судових</a:t>
          </a:r>
          <a:r>
            <a:rPr lang="ru-RU" sz="3100" b="0" i="0" kern="1200" dirty="0" smtClean="0">
              <a:latin typeface="Times New Roman" pitchFamily="18" charset="0"/>
              <a:cs typeface="Times New Roman" pitchFamily="18" charset="0"/>
            </a:rPr>
            <a:t> </a:t>
          </a:r>
          <a:r>
            <a:rPr lang="ru-RU" sz="3100" b="0" i="0" kern="1200" dirty="0" err="1" smtClean="0">
              <a:latin typeface="Times New Roman" pitchFamily="18" charset="0"/>
              <a:cs typeface="Times New Roman" pitchFamily="18" charset="0"/>
            </a:rPr>
            <a:t>рішень</a:t>
          </a:r>
          <a:r>
            <a:rPr lang="ru-RU" sz="3100" b="0" i="0" kern="1200" dirty="0" smtClean="0">
              <a:latin typeface="Times New Roman" pitchFamily="18" charset="0"/>
              <a:cs typeface="Times New Roman" pitchFamily="18" charset="0"/>
            </a:rPr>
            <a:t>.</a:t>
          </a:r>
          <a:r>
            <a:rPr lang="ru-RU" sz="3100" kern="1200" dirty="0" smtClean="0"/>
            <a:t/>
          </a:r>
          <a:br>
            <a:rPr lang="ru-RU" sz="3100" kern="1200" dirty="0" smtClean="0"/>
          </a:br>
          <a:endParaRPr lang="ru-RU" sz="3100" kern="1200" dirty="0"/>
        </a:p>
      </dsp:txBody>
      <dsp:txXfrm>
        <a:off x="0" y="917810"/>
        <a:ext cx="7498080" cy="3744180"/>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34C01A9-EDE7-4807-B9D8-73CE03FEA439}">
      <dsp:nvSpPr>
        <dsp:cNvPr id="0" name=""/>
        <dsp:cNvSpPr/>
      </dsp:nvSpPr>
      <dsp:spPr>
        <a:xfrm>
          <a:off x="2343" y="515908"/>
          <a:ext cx="2284958" cy="913983"/>
        </a:xfrm>
        <a:prstGeom prst="rect">
          <a:avLst/>
        </a:prstGeom>
        <a:gradFill rotWithShape="0">
          <a:gsLst>
            <a:gs pos="0">
              <a:schemeClr val="accent2">
                <a:shade val="50000"/>
                <a:hueOff val="0"/>
                <a:satOff val="0"/>
                <a:lumOff val="0"/>
                <a:alphaOff val="0"/>
                <a:tint val="92000"/>
                <a:satMod val="170000"/>
              </a:schemeClr>
            </a:gs>
            <a:gs pos="15000">
              <a:schemeClr val="accent2">
                <a:shade val="50000"/>
                <a:hueOff val="0"/>
                <a:satOff val="0"/>
                <a:lumOff val="0"/>
                <a:alphaOff val="0"/>
                <a:tint val="92000"/>
                <a:shade val="99000"/>
                <a:satMod val="170000"/>
              </a:schemeClr>
            </a:gs>
            <a:gs pos="62000">
              <a:schemeClr val="accent2">
                <a:shade val="50000"/>
                <a:hueOff val="0"/>
                <a:satOff val="0"/>
                <a:lumOff val="0"/>
                <a:alphaOff val="0"/>
                <a:tint val="96000"/>
                <a:shade val="80000"/>
                <a:satMod val="170000"/>
              </a:schemeClr>
            </a:gs>
            <a:gs pos="97000">
              <a:schemeClr val="accent2">
                <a:shade val="50000"/>
                <a:hueOff val="0"/>
                <a:satOff val="0"/>
                <a:lumOff val="0"/>
                <a:alphaOff val="0"/>
                <a:tint val="98000"/>
                <a:shade val="63000"/>
                <a:satMod val="170000"/>
              </a:schemeClr>
            </a:gs>
            <a:gs pos="100000">
              <a:schemeClr val="accent2">
                <a:shade val="50000"/>
                <a:hueOff val="0"/>
                <a:satOff val="0"/>
                <a:lumOff val="0"/>
                <a:alphaOff val="0"/>
                <a:shade val="62000"/>
                <a:satMod val="170000"/>
              </a:schemeClr>
            </a:gs>
          </a:gsLst>
          <a:path path="circle">
            <a:fillToRect l="50000" t="50000" r="50000" b="50000"/>
          </a:path>
        </a:gradFill>
        <a:ln w="9525" cap="flat" cmpd="sng" algn="ctr">
          <a:solidFill>
            <a:schemeClr val="accent2">
              <a:shade val="5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uk-UA" sz="1800" kern="1200" dirty="0" smtClean="0">
              <a:latin typeface="Times New Roman" pitchFamily="18" charset="0"/>
              <a:cs typeface="Times New Roman" pitchFamily="18" charset="0"/>
            </a:rPr>
            <a:t>Об'єктивна істина </a:t>
          </a:r>
          <a:endParaRPr lang="ru-RU" sz="1800" kern="1200" dirty="0">
            <a:latin typeface="Times New Roman" pitchFamily="18" charset="0"/>
            <a:cs typeface="Times New Roman" pitchFamily="18" charset="0"/>
          </a:endParaRPr>
        </a:p>
      </dsp:txBody>
      <dsp:txXfrm>
        <a:off x="2343" y="515908"/>
        <a:ext cx="2284958" cy="913983"/>
      </dsp:txXfrm>
    </dsp:sp>
    <dsp:sp modelId="{7AECEDAD-3FBA-4CF3-B32D-B609F0981F53}">
      <dsp:nvSpPr>
        <dsp:cNvPr id="0" name=""/>
        <dsp:cNvSpPr/>
      </dsp:nvSpPr>
      <dsp:spPr>
        <a:xfrm>
          <a:off x="2343" y="1429891"/>
          <a:ext cx="2284958" cy="2854800"/>
        </a:xfrm>
        <a:prstGeom prst="rect">
          <a:avLst/>
        </a:prstGeom>
        <a:solidFill>
          <a:schemeClr val="accent2">
            <a:alpha val="90000"/>
            <a:tint val="55000"/>
            <a:hueOff val="0"/>
            <a:satOff val="0"/>
            <a:lumOff val="0"/>
            <a:alphaOff val="0"/>
          </a:schemeClr>
        </a:solidFill>
        <a:ln w="9525" cap="flat" cmpd="sng" algn="ctr">
          <a:solidFill>
            <a:schemeClr val="accent2">
              <a:alpha val="90000"/>
              <a:tint val="55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uk-UA" sz="1800" kern="1200" dirty="0" smtClean="0">
              <a:latin typeface="Times New Roman" pitchFamily="18" charset="0"/>
              <a:cs typeface="Times New Roman" pitchFamily="18" charset="0"/>
            </a:rPr>
            <a:t>Відповідність висновків суду, викладених у рішенні, дійсним обставинам справи.</a:t>
          </a:r>
          <a:endParaRPr lang="ru-RU" sz="1800" kern="1200" dirty="0">
            <a:latin typeface="Times New Roman" pitchFamily="18" charset="0"/>
            <a:cs typeface="Times New Roman" pitchFamily="18" charset="0"/>
          </a:endParaRPr>
        </a:p>
      </dsp:txBody>
      <dsp:txXfrm>
        <a:off x="2343" y="1429891"/>
        <a:ext cx="2284958" cy="2854800"/>
      </dsp:txXfrm>
    </dsp:sp>
    <dsp:sp modelId="{B2A63C65-5638-4000-8011-44F45A5EC4A2}">
      <dsp:nvSpPr>
        <dsp:cNvPr id="0" name=""/>
        <dsp:cNvSpPr/>
      </dsp:nvSpPr>
      <dsp:spPr>
        <a:xfrm>
          <a:off x="2607195" y="515908"/>
          <a:ext cx="2284958" cy="913983"/>
        </a:xfrm>
        <a:prstGeom prst="rect">
          <a:avLst/>
        </a:prstGeom>
        <a:gradFill rotWithShape="0">
          <a:gsLst>
            <a:gs pos="0">
              <a:schemeClr val="accent2">
                <a:shade val="50000"/>
                <a:hueOff val="-448070"/>
                <a:satOff val="2475"/>
                <a:lumOff val="33813"/>
                <a:alphaOff val="0"/>
                <a:tint val="92000"/>
                <a:satMod val="170000"/>
              </a:schemeClr>
            </a:gs>
            <a:gs pos="15000">
              <a:schemeClr val="accent2">
                <a:shade val="50000"/>
                <a:hueOff val="-448070"/>
                <a:satOff val="2475"/>
                <a:lumOff val="33813"/>
                <a:alphaOff val="0"/>
                <a:tint val="92000"/>
                <a:shade val="99000"/>
                <a:satMod val="170000"/>
              </a:schemeClr>
            </a:gs>
            <a:gs pos="62000">
              <a:schemeClr val="accent2">
                <a:shade val="50000"/>
                <a:hueOff val="-448070"/>
                <a:satOff val="2475"/>
                <a:lumOff val="33813"/>
                <a:alphaOff val="0"/>
                <a:tint val="96000"/>
                <a:shade val="80000"/>
                <a:satMod val="170000"/>
              </a:schemeClr>
            </a:gs>
            <a:gs pos="97000">
              <a:schemeClr val="accent2">
                <a:shade val="50000"/>
                <a:hueOff val="-448070"/>
                <a:satOff val="2475"/>
                <a:lumOff val="33813"/>
                <a:alphaOff val="0"/>
                <a:tint val="98000"/>
                <a:shade val="63000"/>
                <a:satMod val="170000"/>
              </a:schemeClr>
            </a:gs>
            <a:gs pos="100000">
              <a:schemeClr val="accent2">
                <a:shade val="50000"/>
                <a:hueOff val="-448070"/>
                <a:satOff val="2475"/>
                <a:lumOff val="33813"/>
                <a:alphaOff val="0"/>
                <a:shade val="62000"/>
                <a:satMod val="170000"/>
              </a:schemeClr>
            </a:gs>
          </a:gsLst>
          <a:path path="circle">
            <a:fillToRect l="50000" t="50000" r="50000" b="50000"/>
          </a:path>
        </a:gradFill>
        <a:ln w="9525" cap="flat" cmpd="sng" algn="ctr">
          <a:solidFill>
            <a:schemeClr val="accent2">
              <a:shade val="50000"/>
              <a:hueOff val="-448070"/>
              <a:satOff val="2475"/>
              <a:lumOff val="33813"/>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uk-UA" sz="1800" kern="1200" dirty="0" smtClean="0">
              <a:latin typeface="Times New Roman" pitchFamily="18" charset="0"/>
              <a:cs typeface="Times New Roman" pitchFamily="18" charset="0"/>
            </a:rPr>
            <a:t>Державна мова судочинства</a:t>
          </a:r>
          <a:endParaRPr lang="ru-RU" sz="1800" kern="1200" dirty="0">
            <a:latin typeface="Times New Roman" pitchFamily="18" charset="0"/>
            <a:cs typeface="Times New Roman" pitchFamily="18" charset="0"/>
          </a:endParaRPr>
        </a:p>
      </dsp:txBody>
      <dsp:txXfrm>
        <a:off x="2607195" y="515908"/>
        <a:ext cx="2284958" cy="913983"/>
      </dsp:txXfrm>
    </dsp:sp>
    <dsp:sp modelId="{ABBE53BE-FAD5-4BF2-9CDE-7A8772D27460}">
      <dsp:nvSpPr>
        <dsp:cNvPr id="0" name=""/>
        <dsp:cNvSpPr/>
      </dsp:nvSpPr>
      <dsp:spPr>
        <a:xfrm>
          <a:off x="2607195" y="1429891"/>
          <a:ext cx="2284958" cy="2854800"/>
        </a:xfrm>
        <a:prstGeom prst="rect">
          <a:avLst/>
        </a:prstGeom>
        <a:solidFill>
          <a:schemeClr val="accent2">
            <a:alpha val="90000"/>
            <a:tint val="55000"/>
            <a:hueOff val="0"/>
            <a:satOff val="0"/>
            <a:lumOff val="0"/>
            <a:alphaOff val="0"/>
          </a:schemeClr>
        </a:solidFill>
        <a:ln w="9525" cap="flat" cmpd="sng" algn="ctr">
          <a:solidFill>
            <a:schemeClr val="accent2">
              <a:alpha val="90000"/>
              <a:tint val="55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uk-UA" sz="1800" kern="1200" dirty="0" smtClean="0">
              <a:latin typeface="Times New Roman" pitchFamily="18" charset="0"/>
              <a:cs typeface="Times New Roman" pitchFamily="18" charset="0"/>
            </a:rPr>
            <a:t>Судочинство в державі проводиться українською мовою. В окремих випадках може використовуватися інша мова (допомога  перекладача).</a:t>
          </a:r>
          <a:endParaRPr lang="ru-RU" sz="1800" kern="1200" dirty="0">
            <a:latin typeface="Times New Roman" pitchFamily="18" charset="0"/>
            <a:cs typeface="Times New Roman" pitchFamily="18" charset="0"/>
          </a:endParaRPr>
        </a:p>
      </dsp:txBody>
      <dsp:txXfrm>
        <a:off x="2607195" y="1429891"/>
        <a:ext cx="2284958" cy="2854800"/>
      </dsp:txXfrm>
    </dsp:sp>
    <dsp:sp modelId="{55045A4A-820A-49C7-8D43-75CCB9003407}">
      <dsp:nvSpPr>
        <dsp:cNvPr id="0" name=""/>
        <dsp:cNvSpPr/>
      </dsp:nvSpPr>
      <dsp:spPr>
        <a:xfrm>
          <a:off x="5212048" y="515908"/>
          <a:ext cx="2284958" cy="913983"/>
        </a:xfrm>
        <a:prstGeom prst="rect">
          <a:avLst/>
        </a:prstGeom>
        <a:gradFill rotWithShape="0">
          <a:gsLst>
            <a:gs pos="0">
              <a:schemeClr val="accent2">
                <a:shade val="50000"/>
                <a:hueOff val="-448070"/>
                <a:satOff val="2475"/>
                <a:lumOff val="33813"/>
                <a:alphaOff val="0"/>
                <a:tint val="92000"/>
                <a:satMod val="170000"/>
              </a:schemeClr>
            </a:gs>
            <a:gs pos="15000">
              <a:schemeClr val="accent2">
                <a:shade val="50000"/>
                <a:hueOff val="-448070"/>
                <a:satOff val="2475"/>
                <a:lumOff val="33813"/>
                <a:alphaOff val="0"/>
                <a:tint val="92000"/>
                <a:shade val="99000"/>
                <a:satMod val="170000"/>
              </a:schemeClr>
            </a:gs>
            <a:gs pos="62000">
              <a:schemeClr val="accent2">
                <a:shade val="50000"/>
                <a:hueOff val="-448070"/>
                <a:satOff val="2475"/>
                <a:lumOff val="33813"/>
                <a:alphaOff val="0"/>
                <a:tint val="96000"/>
                <a:shade val="80000"/>
                <a:satMod val="170000"/>
              </a:schemeClr>
            </a:gs>
            <a:gs pos="97000">
              <a:schemeClr val="accent2">
                <a:shade val="50000"/>
                <a:hueOff val="-448070"/>
                <a:satOff val="2475"/>
                <a:lumOff val="33813"/>
                <a:alphaOff val="0"/>
                <a:tint val="98000"/>
                <a:shade val="63000"/>
                <a:satMod val="170000"/>
              </a:schemeClr>
            </a:gs>
            <a:gs pos="100000">
              <a:schemeClr val="accent2">
                <a:shade val="50000"/>
                <a:hueOff val="-448070"/>
                <a:satOff val="2475"/>
                <a:lumOff val="33813"/>
                <a:alphaOff val="0"/>
                <a:shade val="62000"/>
                <a:satMod val="170000"/>
              </a:schemeClr>
            </a:gs>
          </a:gsLst>
          <a:path path="circle">
            <a:fillToRect l="50000" t="50000" r="50000" b="50000"/>
          </a:path>
        </a:gradFill>
        <a:ln w="9525" cap="flat" cmpd="sng" algn="ctr">
          <a:solidFill>
            <a:schemeClr val="accent2">
              <a:shade val="50000"/>
              <a:hueOff val="-448070"/>
              <a:satOff val="2475"/>
              <a:lumOff val="33813"/>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uk-UA" sz="1800" kern="1200" dirty="0" smtClean="0">
              <a:latin typeface="Times New Roman" pitchFamily="18" charset="0"/>
              <a:cs typeface="Times New Roman" pitchFamily="18" charset="0"/>
            </a:rPr>
            <a:t>Гласність судового процесу</a:t>
          </a:r>
        </a:p>
      </dsp:txBody>
      <dsp:txXfrm>
        <a:off x="5212048" y="515908"/>
        <a:ext cx="2284958" cy="913983"/>
      </dsp:txXfrm>
    </dsp:sp>
    <dsp:sp modelId="{E732DDFB-D7F8-4805-ABB6-0AC83E28BC2E}">
      <dsp:nvSpPr>
        <dsp:cNvPr id="0" name=""/>
        <dsp:cNvSpPr/>
      </dsp:nvSpPr>
      <dsp:spPr>
        <a:xfrm>
          <a:off x="5212048" y="1429891"/>
          <a:ext cx="2284958" cy="2854800"/>
        </a:xfrm>
        <a:prstGeom prst="rect">
          <a:avLst/>
        </a:prstGeom>
        <a:solidFill>
          <a:schemeClr val="accent2">
            <a:alpha val="90000"/>
            <a:tint val="55000"/>
            <a:hueOff val="0"/>
            <a:satOff val="0"/>
            <a:lumOff val="0"/>
            <a:alphaOff val="0"/>
          </a:schemeClr>
        </a:solidFill>
        <a:ln w="9525" cap="flat" cmpd="sng" algn="ctr">
          <a:solidFill>
            <a:schemeClr val="accent2">
              <a:alpha val="90000"/>
              <a:tint val="55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uk-UA" sz="1800" kern="1200" dirty="0" smtClean="0">
              <a:latin typeface="Times New Roman" pitchFamily="18" charset="0"/>
              <a:cs typeface="Times New Roman" pitchFamily="18" charset="0"/>
            </a:rPr>
            <a:t>Відкритий розгляд справи, за винятком випадків, коли це суперечить інтересам охорони державної таємниці.</a:t>
          </a:r>
          <a:endParaRPr lang="ru-RU" sz="1800" kern="1200" dirty="0">
            <a:latin typeface="Times New Roman" pitchFamily="18" charset="0"/>
            <a:cs typeface="Times New Roman" pitchFamily="18" charset="0"/>
          </a:endParaRPr>
        </a:p>
      </dsp:txBody>
      <dsp:txXfrm>
        <a:off x="5212048" y="1429891"/>
        <a:ext cx="2284958" cy="2854800"/>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D7DCE97-30EA-4261-A762-E057921C33E0}">
      <dsp:nvSpPr>
        <dsp:cNvPr id="0" name=""/>
        <dsp:cNvSpPr/>
      </dsp:nvSpPr>
      <dsp:spPr>
        <a:xfrm>
          <a:off x="2407" y="857318"/>
          <a:ext cx="2347354" cy="938941"/>
        </a:xfrm>
        <a:prstGeom prst="rect">
          <a:avLst/>
        </a:prstGeom>
        <a:gradFill rotWithShape="0">
          <a:gsLst>
            <a:gs pos="0">
              <a:schemeClr val="accent2">
                <a:hueOff val="0"/>
                <a:satOff val="0"/>
                <a:lumOff val="0"/>
                <a:alphaOff val="0"/>
                <a:tint val="92000"/>
                <a:satMod val="170000"/>
              </a:schemeClr>
            </a:gs>
            <a:gs pos="15000">
              <a:schemeClr val="accent2">
                <a:hueOff val="0"/>
                <a:satOff val="0"/>
                <a:lumOff val="0"/>
                <a:alphaOff val="0"/>
                <a:tint val="92000"/>
                <a:shade val="99000"/>
                <a:satMod val="170000"/>
              </a:schemeClr>
            </a:gs>
            <a:gs pos="62000">
              <a:schemeClr val="accent2">
                <a:hueOff val="0"/>
                <a:satOff val="0"/>
                <a:lumOff val="0"/>
                <a:alphaOff val="0"/>
                <a:tint val="96000"/>
                <a:shade val="80000"/>
                <a:satMod val="170000"/>
              </a:schemeClr>
            </a:gs>
            <a:gs pos="97000">
              <a:schemeClr val="accent2">
                <a:hueOff val="0"/>
                <a:satOff val="0"/>
                <a:lumOff val="0"/>
                <a:alphaOff val="0"/>
                <a:tint val="98000"/>
                <a:shade val="63000"/>
                <a:satMod val="170000"/>
              </a:schemeClr>
            </a:gs>
            <a:gs pos="100000">
              <a:schemeClr val="accent2">
                <a:hueOff val="0"/>
                <a:satOff val="0"/>
                <a:lumOff val="0"/>
                <a:alphaOff val="0"/>
                <a:shade val="62000"/>
                <a:satMod val="170000"/>
              </a:schemeClr>
            </a:gs>
          </a:gsLst>
          <a:path path="circle">
            <a:fillToRect l="50000" t="50000" r="50000" b="50000"/>
          </a:path>
        </a:gradFill>
        <a:ln w="9525" cap="flat" cmpd="sng" algn="ctr">
          <a:solidFill>
            <a:schemeClr val="accent2">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uk-UA" sz="2000" kern="1200" dirty="0" smtClean="0">
              <a:latin typeface="Times New Roman" pitchFamily="18" charset="0"/>
              <a:cs typeface="Times New Roman" pitchFamily="18" charset="0"/>
            </a:rPr>
            <a:t>Здійснення</a:t>
          </a:r>
          <a:r>
            <a:rPr lang="uk-UA" sz="2000" kern="1200" baseline="0" dirty="0" smtClean="0">
              <a:latin typeface="Times New Roman" pitchFamily="18" charset="0"/>
              <a:cs typeface="Times New Roman" pitchFamily="18" charset="0"/>
            </a:rPr>
            <a:t> правосуддя тільки судом</a:t>
          </a:r>
          <a:endParaRPr lang="ru-RU" sz="2000" kern="1200" dirty="0">
            <a:latin typeface="Times New Roman" pitchFamily="18" charset="0"/>
            <a:cs typeface="Times New Roman" pitchFamily="18" charset="0"/>
          </a:endParaRPr>
        </a:p>
      </dsp:txBody>
      <dsp:txXfrm>
        <a:off x="2407" y="857318"/>
        <a:ext cx="2347354" cy="938941"/>
      </dsp:txXfrm>
    </dsp:sp>
    <dsp:sp modelId="{666B80A6-DE44-42A3-9A04-0971A4C1D12B}">
      <dsp:nvSpPr>
        <dsp:cNvPr id="0" name=""/>
        <dsp:cNvSpPr/>
      </dsp:nvSpPr>
      <dsp:spPr>
        <a:xfrm>
          <a:off x="2407" y="1796259"/>
          <a:ext cx="2347354" cy="3755159"/>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uk-UA" sz="2000" kern="1200" dirty="0" smtClean="0">
              <a:latin typeface="Times New Roman" pitchFamily="18" charset="0"/>
              <a:cs typeface="Times New Roman" pitchFamily="18" charset="0"/>
            </a:rPr>
            <a:t>Діє в цивільному, кримінальному, господарському судочинстві і передбачає здійснення правосуддя виключно професійними суддями.</a:t>
          </a:r>
          <a:endParaRPr lang="ru-RU" sz="2000" kern="1200" dirty="0">
            <a:latin typeface="Times New Roman" pitchFamily="18" charset="0"/>
            <a:cs typeface="Times New Roman" pitchFamily="18" charset="0"/>
          </a:endParaRPr>
        </a:p>
      </dsp:txBody>
      <dsp:txXfrm>
        <a:off x="2407" y="1796259"/>
        <a:ext cx="2347354" cy="3755159"/>
      </dsp:txXfrm>
    </dsp:sp>
    <dsp:sp modelId="{0B8342F7-19BA-461C-9633-E60EBA4AB40C}">
      <dsp:nvSpPr>
        <dsp:cNvPr id="0" name=""/>
        <dsp:cNvSpPr/>
      </dsp:nvSpPr>
      <dsp:spPr>
        <a:xfrm>
          <a:off x="2678391" y="857318"/>
          <a:ext cx="2347354" cy="938941"/>
        </a:xfrm>
        <a:prstGeom prst="rect">
          <a:avLst/>
        </a:prstGeom>
        <a:gradFill rotWithShape="0">
          <a:gsLst>
            <a:gs pos="0">
              <a:schemeClr val="accent2">
                <a:hueOff val="0"/>
                <a:satOff val="0"/>
                <a:lumOff val="0"/>
                <a:alphaOff val="0"/>
                <a:tint val="92000"/>
                <a:satMod val="170000"/>
              </a:schemeClr>
            </a:gs>
            <a:gs pos="15000">
              <a:schemeClr val="accent2">
                <a:hueOff val="0"/>
                <a:satOff val="0"/>
                <a:lumOff val="0"/>
                <a:alphaOff val="0"/>
                <a:tint val="92000"/>
                <a:shade val="99000"/>
                <a:satMod val="170000"/>
              </a:schemeClr>
            </a:gs>
            <a:gs pos="62000">
              <a:schemeClr val="accent2">
                <a:hueOff val="0"/>
                <a:satOff val="0"/>
                <a:lumOff val="0"/>
                <a:alphaOff val="0"/>
                <a:tint val="96000"/>
                <a:shade val="80000"/>
                <a:satMod val="170000"/>
              </a:schemeClr>
            </a:gs>
            <a:gs pos="97000">
              <a:schemeClr val="accent2">
                <a:hueOff val="0"/>
                <a:satOff val="0"/>
                <a:lumOff val="0"/>
                <a:alphaOff val="0"/>
                <a:tint val="98000"/>
                <a:shade val="63000"/>
                <a:satMod val="170000"/>
              </a:schemeClr>
            </a:gs>
            <a:gs pos="100000">
              <a:schemeClr val="accent2">
                <a:hueOff val="0"/>
                <a:satOff val="0"/>
                <a:lumOff val="0"/>
                <a:alphaOff val="0"/>
                <a:shade val="62000"/>
                <a:satMod val="170000"/>
              </a:schemeClr>
            </a:gs>
          </a:gsLst>
          <a:path path="circle">
            <a:fillToRect l="50000" t="50000" r="50000" b="50000"/>
          </a:path>
        </a:gradFill>
        <a:ln w="9525" cap="flat" cmpd="sng" algn="ctr">
          <a:solidFill>
            <a:schemeClr val="accent2">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uk-UA" sz="2000" kern="1200" dirty="0" smtClean="0">
              <a:latin typeface="Times New Roman" pitchFamily="18" charset="0"/>
              <a:cs typeface="Times New Roman" pitchFamily="18" charset="0"/>
            </a:rPr>
            <a:t>Рівність громадян перед законом і судом</a:t>
          </a:r>
          <a:endParaRPr lang="ru-RU" sz="2000" kern="1200" dirty="0">
            <a:latin typeface="Times New Roman" pitchFamily="18" charset="0"/>
            <a:cs typeface="Times New Roman" pitchFamily="18" charset="0"/>
          </a:endParaRPr>
        </a:p>
      </dsp:txBody>
      <dsp:txXfrm>
        <a:off x="2678391" y="857318"/>
        <a:ext cx="2347354" cy="938941"/>
      </dsp:txXfrm>
    </dsp:sp>
    <dsp:sp modelId="{24C2F7E6-6905-47C3-923B-C9E6A9F7EBA5}">
      <dsp:nvSpPr>
        <dsp:cNvPr id="0" name=""/>
        <dsp:cNvSpPr/>
      </dsp:nvSpPr>
      <dsp:spPr>
        <a:xfrm>
          <a:off x="2678391" y="1796259"/>
          <a:ext cx="2347354" cy="3755159"/>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uk-UA" sz="2000" kern="1200" dirty="0" smtClean="0">
              <a:latin typeface="Times New Roman" pitchFamily="18" charset="0"/>
              <a:cs typeface="Times New Roman" pitchFamily="18" charset="0"/>
            </a:rPr>
            <a:t>Забезпечується процесуальним законодавством і судовою діяльністю. Згідно цього принципу громадяни мають рівні конституційні права і свободи та є рівними перед законом.</a:t>
          </a:r>
          <a:endParaRPr lang="ru-RU" sz="2000" kern="1200" dirty="0">
            <a:latin typeface="Times New Roman" pitchFamily="18" charset="0"/>
            <a:cs typeface="Times New Roman" pitchFamily="18" charset="0"/>
          </a:endParaRPr>
        </a:p>
      </dsp:txBody>
      <dsp:txXfrm>
        <a:off x="2678391" y="1796259"/>
        <a:ext cx="2347354" cy="3755159"/>
      </dsp:txXfrm>
    </dsp:sp>
    <dsp:sp modelId="{3A6A8C21-FDF5-4592-AAD4-716704C8629B}">
      <dsp:nvSpPr>
        <dsp:cNvPr id="0" name=""/>
        <dsp:cNvSpPr/>
      </dsp:nvSpPr>
      <dsp:spPr>
        <a:xfrm>
          <a:off x="5354375" y="857318"/>
          <a:ext cx="2347354" cy="938941"/>
        </a:xfrm>
        <a:prstGeom prst="rect">
          <a:avLst/>
        </a:prstGeom>
        <a:gradFill rotWithShape="0">
          <a:gsLst>
            <a:gs pos="0">
              <a:schemeClr val="accent2">
                <a:hueOff val="0"/>
                <a:satOff val="0"/>
                <a:lumOff val="0"/>
                <a:alphaOff val="0"/>
                <a:tint val="92000"/>
                <a:satMod val="170000"/>
              </a:schemeClr>
            </a:gs>
            <a:gs pos="15000">
              <a:schemeClr val="accent2">
                <a:hueOff val="0"/>
                <a:satOff val="0"/>
                <a:lumOff val="0"/>
                <a:alphaOff val="0"/>
                <a:tint val="92000"/>
                <a:shade val="99000"/>
                <a:satMod val="170000"/>
              </a:schemeClr>
            </a:gs>
            <a:gs pos="62000">
              <a:schemeClr val="accent2">
                <a:hueOff val="0"/>
                <a:satOff val="0"/>
                <a:lumOff val="0"/>
                <a:alphaOff val="0"/>
                <a:tint val="96000"/>
                <a:shade val="80000"/>
                <a:satMod val="170000"/>
              </a:schemeClr>
            </a:gs>
            <a:gs pos="97000">
              <a:schemeClr val="accent2">
                <a:hueOff val="0"/>
                <a:satOff val="0"/>
                <a:lumOff val="0"/>
                <a:alphaOff val="0"/>
                <a:tint val="98000"/>
                <a:shade val="63000"/>
                <a:satMod val="170000"/>
              </a:schemeClr>
            </a:gs>
            <a:gs pos="100000">
              <a:schemeClr val="accent2">
                <a:hueOff val="0"/>
                <a:satOff val="0"/>
                <a:lumOff val="0"/>
                <a:alphaOff val="0"/>
                <a:shade val="62000"/>
                <a:satMod val="170000"/>
              </a:schemeClr>
            </a:gs>
          </a:gsLst>
          <a:path path="circle">
            <a:fillToRect l="50000" t="50000" r="50000" b="50000"/>
          </a:path>
        </a:gradFill>
        <a:ln w="9525" cap="flat" cmpd="sng" algn="ctr">
          <a:solidFill>
            <a:schemeClr val="accent2">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uk-UA" sz="2000" kern="1200" dirty="0" smtClean="0">
              <a:latin typeface="Times New Roman" pitchFamily="18" charset="0"/>
              <a:cs typeface="Times New Roman" pitchFamily="18" charset="0"/>
            </a:rPr>
            <a:t>Колегіальність і одноособовість розгляду цивільних справ</a:t>
          </a:r>
          <a:endParaRPr lang="ru-RU" sz="2000" kern="1200" dirty="0">
            <a:latin typeface="Times New Roman" pitchFamily="18" charset="0"/>
            <a:cs typeface="Times New Roman" pitchFamily="18" charset="0"/>
          </a:endParaRPr>
        </a:p>
      </dsp:txBody>
      <dsp:txXfrm>
        <a:off x="5354375" y="857318"/>
        <a:ext cx="2347354" cy="938941"/>
      </dsp:txXfrm>
    </dsp:sp>
    <dsp:sp modelId="{DEF5D583-918C-42C5-B873-00C65DF6B41F}">
      <dsp:nvSpPr>
        <dsp:cNvPr id="0" name=""/>
        <dsp:cNvSpPr/>
      </dsp:nvSpPr>
      <dsp:spPr>
        <a:xfrm>
          <a:off x="5354375" y="1796259"/>
          <a:ext cx="2347354" cy="3755159"/>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uk-UA" sz="2000" kern="1200" dirty="0" smtClean="0">
              <a:latin typeface="Times New Roman" pitchFamily="18" charset="0"/>
              <a:cs typeface="Times New Roman" pitchFamily="18" charset="0"/>
            </a:rPr>
            <a:t>Судочинство проводиться суддею одноособово і колегією суддів; суддею, судом присяжних у передбачених законом випадках.</a:t>
          </a:r>
          <a:endParaRPr lang="ru-RU" sz="2000" kern="1200" dirty="0">
            <a:latin typeface="Times New Roman" pitchFamily="18" charset="0"/>
            <a:cs typeface="Times New Roman" pitchFamily="18" charset="0"/>
          </a:endParaRPr>
        </a:p>
      </dsp:txBody>
      <dsp:txXfrm>
        <a:off x="5354375" y="1796259"/>
        <a:ext cx="2347354" cy="3755159"/>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0EA5872-CFE6-47D2-A14E-0A75AB5292B8}">
      <dsp:nvSpPr>
        <dsp:cNvPr id="0" name=""/>
        <dsp:cNvSpPr/>
      </dsp:nvSpPr>
      <dsp:spPr>
        <a:xfrm>
          <a:off x="0" y="47663"/>
          <a:ext cx="5441156" cy="1759889"/>
        </a:xfrm>
        <a:prstGeom prst="rect">
          <a:avLst/>
        </a:prstGeom>
        <a:gradFill rotWithShape="0">
          <a:gsLst>
            <a:gs pos="0">
              <a:schemeClr val="accent2">
                <a:shade val="50000"/>
                <a:hueOff val="0"/>
                <a:satOff val="0"/>
                <a:lumOff val="0"/>
                <a:alphaOff val="0"/>
                <a:tint val="92000"/>
                <a:satMod val="170000"/>
              </a:schemeClr>
            </a:gs>
            <a:gs pos="15000">
              <a:schemeClr val="accent2">
                <a:shade val="50000"/>
                <a:hueOff val="0"/>
                <a:satOff val="0"/>
                <a:lumOff val="0"/>
                <a:alphaOff val="0"/>
                <a:tint val="92000"/>
                <a:shade val="99000"/>
                <a:satMod val="170000"/>
              </a:schemeClr>
            </a:gs>
            <a:gs pos="62000">
              <a:schemeClr val="accent2">
                <a:shade val="50000"/>
                <a:hueOff val="0"/>
                <a:satOff val="0"/>
                <a:lumOff val="0"/>
                <a:alphaOff val="0"/>
                <a:tint val="96000"/>
                <a:shade val="80000"/>
                <a:satMod val="170000"/>
              </a:schemeClr>
            </a:gs>
            <a:gs pos="97000">
              <a:schemeClr val="accent2">
                <a:shade val="50000"/>
                <a:hueOff val="0"/>
                <a:satOff val="0"/>
                <a:lumOff val="0"/>
                <a:alphaOff val="0"/>
                <a:tint val="98000"/>
                <a:shade val="63000"/>
                <a:satMod val="170000"/>
              </a:schemeClr>
            </a:gs>
            <a:gs pos="100000">
              <a:schemeClr val="accent2">
                <a:shade val="50000"/>
                <a:hueOff val="0"/>
                <a:satOff val="0"/>
                <a:lumOff val="0"/>
                <a:alphaOff val="0"/>
                <a:shade val="62000"/>
                <a:satMod val="170000"/>
              </a:schemeClr>
            </a:gs>
          </a:gsLst>
          <a:path path="circle">
            <a:fillToRect l="50000" t="50000" r="50000" b="50000"/>
          </a:path>
        </a:gradFill>
        <a:ln w="9525" cap="flat" cmpd="sng" algn="ctr">
          <a:solidFill>
            <a:schemeClr val="accent2">
              <a:shade val="50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63144" tIns="150368" rIns="263144" bIns="150368" numCol="1" spcCol="1270" anchor="ctr" anchorCtr="0">
          <a:noAutofit/>
        </a:bodyPr>
        <a:lstStyle/>
        <a:p>
          <a:pPr lvl="0" algn="ctr" defTabSz="1644650">
            <a:lnSpc>
              <a:spcPct val="90000"/>
            </a:lnSpc>
            <a:spcBef>
              <a:spcPct val="0"/>
            </a:spcBef>
            <a:spcAft>
              <a:spcPct val="35000"/>
            </a:spcAft>
          </a:pPr>
          <a:r>
            <a:rPr lang="uk-UA" sz="3700" kern="1200" dirty="0" smtClean="0">
              <a:latin typeface="Times New Roman" pitchFamily="18" charset="0"/>
              <a:cs typeface="Times New Roman" pitchFamily="18" charset="0"/>
            </a:rPr>
            <a:t>Незалежність суддів і підпорядкування їх лише закону</a:t>
          </a:r>
          <a:endParaRPr lang="ru-RU" sz="3700" kern="1200" dirty="0">
            <a:latin typeface="Times New Roman" pitchFamily="18" charset="0"/>
            <a:cs typeface="Times New Roman" pitchFamily="18" charset="0"/>
          </a:endParaRPr>
        </a:p>
      </dsp:txBody>
      <dsp:txXfrm>
        <a:off x="0" y="47663"/>
        <a:ext cx="5441156" cy="1759889"/>
      </dsp:txXfrm>
    </dsp:sp>
    <dsp:sp modelId="{C2E65762-95C6-41D2-A524-1F15662E53D3}">
      <dsp:nvSpPr>
        <dsp:cNvPr id="0" name=""/>
        <dsp:cNvSpPr/>
      </dsp:nvSpPr>
      <dsp:spPr>
        <a:xfrm>
          <a:off x="0" y="1807552"/>
          <a:ext cx="5441156" cy="2945385"/>
        </a:xfrm>
        <a:prstGeom prst="rect">
          <a:avLst/>
        </a:prstGeom>
        <a:solidFill>
          <a:schemeClr val="accent2">
            <a:alpha val="90000"/>
            <a:tint val="55000"/>
            <a:hueOff val="0"/>
            <a:satOff val="0"/>
            <a:lumOff val="0"/>
            <a:alphaOff val="0"/>
          </a:schemeClr>
        </a:solidFill>
        <a:ln w="9525" cap="flat" cmpd="sng" algn="ctr">
          <a:solidFill>
            <a:schemeClr val="accent2">
              <a:alpha val="90000"/>
              <a:tint val="55000"/>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97358" tIns="197358" rIns="263144" bIns="296037" numCol="1" spcCol="1270" anchor="t" anchorCtr="0">
          <a:noAutofit/>
        </a:bodyPr>
        <a:lstStyle/>
        <a:p>
          <a:pPr marL="285750" lvl="1" indent="-285750" algn="l" defTabSz="1644650">
            <a:lnSpc>
              <a:spcPct val="90000"/>
            </a:lnSpc>
            <a:spcBef>
              <a:spcPct val="0"/>
            </a:spcBef>
            <a:spcAft>
              <a:spcPct val="15000"/>
            </a:spcAft>
            <a:buChar char="••"/>
          </a:pPr>
          <a:r>
            <a:rPr lang="uk-UA" sz="3700" kern="1200" dirty="0" smtClean="0">
              <a:latin typeface="Times New Roman" pitchFamily="18" charset="0"/>
              <a:cs typeface="Times New Roman" pitchFamily="18" charset="0"/>
            </a:rPr>
            <a:t>Цивільні справи судді вирішують на основі законну в умовах, що виключають сторонній вплив на них.</a:t>
          </a:r>
          <a:endParaRPr lang="ru-RU" sz="3700" kern="1200" dirty="0">
            <a:latin typeface="Times New Roman" pitchFamily="18" charset="0"/>
            <a:cs typeface="Times New Roman" pitchFamily="18" charset="0"/>
          </a:endParaRPr>
        </a:p>
      </dsp:txBody>
      <dsp:txXfrm>
        <a:off x="0" y="1807552"/>
        <a:ext cx="5441156" cy="2945385"/>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14AA1C-4EAE-43D0-8543-9316D6604809}">
      <dsp:nvSpPr>
        <dsp:cNvPr id="0" name=""/>
        <dsp:cNvSpPr/>
      </dsp:nvSpPr>
      <dsp:spPr>
        <a:xfrm>
          <a:off x="2308859" y="60007"/>
          <a:ext cx="2880360" cy="2880360"/>
        </a:xfrm>
        <a:prstGeom prst="ellipse">
          <a:avLst/>
        </a:prstGeom>
        <a:solidFill>
          <a:schemeClr val="accent2">
            <a:shade val="80000"/>
            <a:alpha val="50000"/>
            <a:hueOff val="0"/>
            <a:satOff val="0"/>
            <a:lumOff val="0"/>
            <a:alphaOff val="0"/>
          </a:schemeClr>
        </a:solidFill>
        <a:ln>
          <a:noFill/>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1022350" rtl="0">
            <a:lnSpc>
              <a:spcPct val="90000"/>
            </a:lnSpc>
            <a:spcBef>
              <a:spcPct val="0"/>
            </a:spcBef>
            <a:spcAft>
              <a:spcPct val="35000"/>
            </a:spcAft>
          </a:pPr>
          <a:r>
            <a:rPr lang="uk-UA" sz="2300" kern="1200" dirty="0" smtClean="0">
              <a:latin typeface="Times New Roman" pitchFamily="18" charset="0"/>
              <a:cs typeface="Times New Roman" pitchFamily="18" charset="0"/>
            </a:rPr>
            <a:t>Обов'язковості судових рішень</a:t>
          </a:r>
          <a:endParaRPr lang="ru-RU" sz="2300" kern="1200" dirty="0">
            <a:latin typeface="Times New Roman" pitchFamily="18" charset="0"/>
            <a:cs typeface="Times New Roman" pitchFamily="18" charset="0"/>
          </a:endParaRPr>
        </a:p>
      </dsp:txBody>
      <dsp:txXfrm>
        <a:off x="2692908" y="564070"/>
        <a:ext cx="2112264" cy="1296162"/>
      </dsp:txXfrm>
    </dsp:sp>
    <dsp:sp modelId="{D7BAB720-3067-4B63-BD48-723A7A866B3D}">
      <dsp:nvSpPr>
        <dsp:cNvPr id="0" name=""/>
        <dsp:cNvSpPr/>
      </dsp:nvSpPr>
      <dsp:spPr>
        <a:xfrm>
          <a:off x="3348189" y="1860232"/>
          <a:ext cx="2880360" cy="2880360"/>
        </a:xfrm>
        <a:prstGeom prst="ellipse">
          <a:avLst/>
        </a:prstGeom>
        <a:solidFill>
          <a:schemeClr val="accent2">
            <a:shade val="80000"/>
            <a:alpha val="50000"/>
            <a:hueOff val="-451566"/>
            <a:satOff val="3474"/>
            <a:lumOff val="27743"/>
            <a:alphaOff val="0"/>
          </a:schemeClr>
        </a:solidFill>
        <a:ln>
          <a:noFill/>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1022350" rtl="0">
            <a:lnSpc>
              <a:spcPct val="90000"/>
            </a:lnSpc>
            <a:spcBef>
              <a:spcPct val="0"/>
            </a:spcBef>
            <a:spcAft>
              <a:spcPct val="35000"/>
            </a:spcAft>
          </a:pPr>
          <a:r>
            <a:rPr lang="uk-UA" sz="2300" kern="1200" dirty="0" smtClean="0">
              <a:latin typeface="Times New Roman" pitchFamily="18" charset="0"/>
              <a:cs typeface="Times New Roman" pitchFamily="18" charset="0"/>
            </a:rPr>
            <a:t>Забезпечення права на оскарження судових рішень</a:t>
          </a:r>
          <a:endParaRPr lang="ru-RU" sz="2300" kern="1200" dirty="0">
            <a:latin typeface="Times New Roman" pitchFamily="18" charset="0"/>
            <a:cs typeface="Times New Roman" pitchFamily="18" charset="0"/>
          </a:endParaRPr>
        </a:p>
      </dsp:txBody>
      <dsp:txXfrm>
        <a:off x="4229100" y="2604325"/>
        <a:ext cx="1728216" cy="1584198"/>
      </dsp:txXfrm>
    </dsp:sp>
    <dsp:sp modelId="{7BEECE62-257C-4385-AF5E-307AC02D22CC}">
      <dsp:nvSpPr>
        <dsp:cNvPr id="0" name=""/>
        <dsp:cNvSpPr/>
      </dsp:nvSpPr>
      <dsp:spPr>
        <a:xfrm>
          <a:off x="1269530" y="1860232"/>
          <a:ext cx="2880360" cy="2880360"/>
        </a:xfrm>
        <a:prstGeom prst="ellipse">
          <a:avLst/>
        </a:prstGeom>
        <a:solidFill>
          <a:schemeClr val="accent2">
            <a:shade val="80000"/>
            <a:alpha val="50000"/>
            <a:hueOff val="-451566"/>
            <a:satOff val="3474"/>
            <a:lumOff val="27743"/>
            <a:alphaOff val="0"/>
          </a:schemeClr>
        </a:solidFill>
        <a:ln>
          <a:noFill/>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1022350" rtl="0">
            <a:lnSpc>
              <a:spcPct val="90000"/>
            </a:lnSpc>
            <a:spcBef>
              <a:spcPct val="0"/>
            </a:spcBef>
            <a:spcAft>
              <a:spcPct val="35000"/>
            </a:spcAft>
          </a:pPr>
          <a:r>
            <a:rPr lang="uk-UA" sz="2300" kern="1200" dirty="0" smtClean="0">
              <a:latin typeface="Times New Roman" pitchFamily="18" charset="0"/>
              <a:cs typeface="Times New Roman" pitchFamily="18" charset="0"/>
            </a:rPr>
            <a:t>Правової допомоги</a:t>
          </a:r>
          <a:endParaRPr lang="ru-RU" sz="2300" kern="1200" dirty="0">
            <a:latin typeface="Times New Roman" pitchFamily="18" charset="0"/>
            <a:cs typeface="Times New Roman" pitchFamily="18" charset="0"/>
          </a:endParaRPr>
        </a:p>
      </dsp:txBody>
      <dsp:txXfrm>
        <a:off x="1540764" y="2604325"/>
        <a:ext cx="1728216" cy="158419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02.04.2020</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02.04.2020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02.04.2020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02.04.2020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02.04.2020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02.04.2020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02.04.2020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02.04.2020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02.04.2020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02.04.2020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02.04.2020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106E36-FD25-4E2D-B0AA-010F637433A0}" type="datetimeFigureOut">
              <a:rPr lang="ru-RU" smtClean="0"/>
              <a:pPr/>
              <a:t>02.04.2020</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25C68B6-61C2-468F-89AB-4B9F7531AA68}"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1340768"/>
            <a:ext cx="7406640" cy="2304256"/>
          </a:xfrm>
        </p:spPr>
        <p:txBody>
          <a:bodyPr>
            <a:noAutofit/>
          </a:bodyPr>
          <a:lstStyle/>
          <a:p>
            <a:pPr algn="ctr"/>
            <a:r>
              <a:rPr lang="ru-RU" sz="5400" dirty="0" smtClean="0">
                <a:latin typeface="Times New Roman" pitchFamily="18" charset="0"/>
                <a:cs typeface="Times New Roman" pitchFamily="18" charset="0"/>
              </a:rPr>
              <a:t>Тема:</a:t>
            </a:r>
            <a:br>
              <a:rPr lang="ru-RU" sz="5400" dirty="0" smtClean="0">
                <a:latin typeface="Times New Roman" pitchFamily="18" charset="0"/>
                <a:cs typeface="Times New Roman" pitchFamily="18" charset="0"/>
              </a:rPr>
            </a:br>
            <a:r>
              <a:rPr lang="ru-RU" sz="5400" b="1" dirty="0" err="1" smtClean="0">
                <a:latin typeface="Times New Roman" pitchFamily="18" charset="0"/>
                <a:cs typeface="Times New Roman" pitchFamily="18" charset="0"/>
              </a:rPr>
              <a:t>Принципи</a:t>
            </a:r>
            <a:r>
              <a:rPr lang="ru-RU" sz="5400" b="1" dirty="0" smtClean="0">
                <a:latin typeface="Times New Roman" pitchFamily="18" charset="0"/>
                <a:cs typeface="Times New Roman" pitchFamily="18" charset="0"/>
              </a:rPr>
              <a:t> </a:t>
            </a:r>
            <a:r>
              <a:rPr lang="ru-RU" sz="5400" b="1" dirty="0" err="1" smtClean="0">
                <a:latin typeface="Times New Roman" pitchFamily="18" charset="0"/>
                <a:cs typeface="Times New Roman" pitchFamily="18" charset="0"/>
              </a:rPr>
              <a:t>цивільного</a:t>
            </a:r>
            <a:r>
              <a:rPr lang="ru-RU" sz="5400" b="1" dirty="0" smtClean="0">
                <a:latin typeface="Times New Roman" pitchFamily="18" charset="0"/>
                <a:cs typeface="Times New Roman" pitchFamily="18" charset="0"/>
              </a:rPr>
              <a:t> </a:t>
            </a:r>
            <a:r>
              <a:rPr lang="ru-RU" sz="5400" b="1" dirty="0" err="1" smtClean="0">
                <a:latin typeface="Times New Roman" pitchFamily="18" charset="0"/>
                <a:cs typeface="Times New Roman" pitchFamily="18" charset="0"/>
              </a:rPr>
              <a:t>процесуального</a:t>
            </a:r>
            <a:r>
              <a:rPr lang="ru-RU" sz="5400" b="1" dirty="0" smtClean="0">
                <a:latin typeface="Times New Roman" pitchFamily="18" charset="0"/>
                <a:cs typeface="Times New Roman" pitchFamily="18" charset="0"/>
              </a:rPr>
              <a:t> </a:t>
            </a:r>
            <a:r>
              <a:rPr lang="ru-RU" sz="5400" b="1" dirty="0" smtClean="0">
                <a:latin typeface="Times New Roman" pitchFamily="18" charset="0"/>
                <a:cs typeface="Times New Roman" pitchFamily="18" charset="0"/>
              </a:rPr>
              <a:t>права</a:t>
            </a:r>
            <a:endParaRPr lang="ru-RU" sz="5400" b="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k-UA" sz="2400" dirty="0" smtClean="0">
                <a:latin typeface="Times New Roman" pitchFamily="18" charset="0"/>
                <a:cs typeface="Times New Roman" pitchFamily="18" charset="0"/>
              </a:rPr>
              <a:t>Міжгалузеві принципи</a:t>
            </a:r>
            <a:br>
              <a:rPr lang="uk-UA" sz="2400" dirty="0" smtClean="0">
                <a:latin typeface="Times New Roman" pitchFamily="18" charset="0"/>
                <a:cs typeface="Times New Roman" pitchFamily="18" charset="0"/>
              </a:rPr>
            </a:br>
            <a:r>
              <a:rPr lang="uk-UA" sz="2400" dirty="0" smtClean="0">
                <a:latin typeface="Times New Roman" pitchFamily="18" charset="0"/>
                <a:cs typeface="Times New Roman" pitchFamily="18" charset="0"/>
              </a:rPr>
              <a:t>(властиві цивільному процесуальному, кримінально-процесуальному та деяким іншим галузям права</a:t>
            </a:r>
            <a:endParaRPr lang="ru-RU" sz="24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dirty="0" err="1" smtClean="0">
                <a:latin typeface="Times New Roman" pitchFamily="18" charset="0"/>
                <a:cs typeface="Times New Roman" pitchFamily="18" charset="0"/>
              </a:rPr>
              <a:t>Закритий</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судовий</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розгляд</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допускається</a:t>
            </a:r>
            <a:r>
              <a:rPr lang="ru-RU" sz="3600" dirty="0" smtClean="0">
                <a:latin typeface="Times New Roman" pitchFamily="18" charset="0"/>
                <a:cs typeface="Times New Roman" pitchFamily="18" charset="0"/>
              </a:rPr>
              <a:t> у</a:t>
            </a:r>
            <a:br>
              <a:rPr lang="ru-RU" sz="3600" dirty="0" smtClean="0">
                <a:latin typeface="Times New Roman" pitchFamily="18" charset="0"/>
                <a:cs typeface="Times New Roman" pitchFamily="18" charset="0"/>
              </a:rPr>
            </a:br>
            <a:r>
              <a:rPr lang="ru-RU" sz="3600" dirty="0" smtClean="0">
                <a:latin typeface="Times New Roman" pitchFamily="18" charset="0"/>
                <a:cs typeface="Times New Roman" pitchFamily="18" charset="0"/>
              </a:rPr>
              <a:t>таких </a:t>
            </a:r>
            <a:r>
              <a:rPr lang="ru-RU" sz="3600" dirty="0" err="1" smtClean="0">
                <a:latin typeface="Times New Roman" pitchFamily="18" charset="0"/>
                <a:cs typeface="Times New Roman" pitchFamily="18" charset="0"/>
              </a:rPr>
              <a:t>випадках</a:t>
            </a:r>
            <a:r>
              <a:rPr lang="ru-RU" sz="3600" dirty="0" smtClean="0">
                <a:latin typeface="Times New Roman" pitchFamily="18" charset="0"/>
                <a:cs typeface="Times New Roman" pitchFamily="18" charset="0"/>
              </a:rPr>
              <a:t>: </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smtClean="0">
                <a:latin typeface="Times New Roman" pitchFamily="18" charset="0"/>
                <a:cs typeface="Times New Roman" pitchFamily="18" charset="0"/>
              </a:rPr>
              <a:t>   1</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якщо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відкритий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розгляд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може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призвести</a:t>
            </a:r>
            <a:r>
              <a:rPr lang="ru-RU" dirty="0" smtClean="0">
                <a:latin typeface="Times New Roman" pitchFamily="18" charset="0"/>
                <a:cs typeface="Times New Roman" pitchFamily="18" charset="0"/>
              </a:rPr>
              <a:t> до </a:t>
            </a:r>
            <a:r>
              <a:rPr lang="ru-RU" dirty="0" err="1" smtClean="0">
                <a:latin typeface="Times New Roman" pitchFamily="18" charset="0"/>
                <a:cs typeface="Times New Roman" pitchFamily="18" charset="0"/>
              </a:rPr>
              <a:t>розголошення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державної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або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іншої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таємниці</a:t>
            </a:r>
            <a:r>
              <a:rPr lang="ru-RU" dirty="0" smtClean="0">
                <a:latin typeface="Times New Roman" pitchFamily="18" charset="0"/>
                <a:cs typeface="Times New Roman" pitchFamily="18" charset="0"/>
              </a:rPr>
              <a:t>, яка </a:t>
            </a:r>
            <a:r>
              <a:rPr lang="ru-RU" dirty="0" err="1" smtClean="0">
                <a:latin typeface="Times New Roman" pitchFamily="18" charset="0"/>
                <a:cs typeface="Times New Roman" pitchFamily="18" charset="0"/>
              </a:rPr>
              <a:t>охороняється</a:t>
            </a:r>
            <a:r>
              <a:rPr lang="ru-RU" dirty="0" smtClean="0">
                <a:latin typeface="Times New Roman" pitchFamily="18" charset="0"/>
                <a:cs typeface="Times New Roman" pitchFamily="18" charset="0"/>
              </a:rPr>
              <a:t> законом;</a:t>
            </a:r>
            <a:br>
              <a:rPr lang="ru-RU" dirty="0" smtClean="0">
                <a:latin typeface="Times New Roman" pitchFamily="18" charset="0"/>
                <a:cs typeface="Times New Roman" pitchFamily="18" charset="0"/>
              </a:rPr>
            </a:b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2</a:t>
            </a:r>
            <a:r>
              <a:rPr lang="ru-RU" dirty="0" smtClean="0">
                <a:latin typeface="Times New Roman" pitchFamily="18" charset="0"/>
                <a:cs typeface="Times New Roman" pitchFamily="18" charset="0"/>
              </a:rPr>
              <a:t>) за </a:t>
            </a:r>
            <a:r>
              <a:rPr lang="ru-RU" dirty="0" err="1" smtClean="0">
                <a:latin typeface="Times New Roman" pitchFamily="18" charset="0"/>
                <a:cs typeface="Times New Roman" pitchFamily="18" charset="0"/>
              </a:rPr>
              <a:t>клопотанням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осіб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беруть</a:t>
            </a:r>
            <a:r>
              <a:rPr lang="ru-RU" dirty="0" smtClean="0">
                <a:latin typeface="Times New Roman" pitchFamily="18" charset="0"/>
                <a:cs typeface="Times New Roman" pitchFamily="18" charset="0"/>
              </a:rPr>
              <a:t> участь у </a:t>
            </a:r>
            <a:r>
              <a:rPr lang="ru-RU" dirty="0" err="1" smtClean="0">
                <a:latin typeface="Times New Roman" pitchFamily="18" charset="0"/>
                <a:cs typeface="Times New Roman" pitchFamily="18" charset="0"/>
              </a:rPr>
              <a:t>справі</a:t>
            </a:r>
            <a:r>
              <a:rPr lang="ru-RU" dirty="0" smtClean="0">
                <a:latin typeface="Times New Roman" pitchFamily="18" charset="0"/>
                <a:cs typeface="Times New Roman" pitchFamily="18" charset="0"/>
              </a:rPr>
              <a:t>:</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a:t>
            </a:r>
            <a:r>
              <a:rPr lang="ru-RU" dirty="0" smtClean="0">
                <a:latin typeface="Times New Roman" pitchFamily="18" charset="0"/>
                <a:cs typeface="Times New Roman" pitchFamily="18" charset="0"/>
              </a:rPr>
              <a:t> метою </a:t>
            </a:r>
            <a:r>
              <a:rPr lang="ru-RU" dirty="0" err="1" smtClean="0">
                <a:latin typeface="Times New Roman" pitchFamily="18" charset="0"/>
                <a:cs typeface="Times New Roman" pitchFamily="18" charset="0"/>
              </a:rPr>
              <a:t>забезпечення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таємниці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усиновлення</a:t>
            </a:r>
            <a:r>
              <a:rPr lang="ru-RU" dirty="0" smtClean="0">
                <a:latin typeface="Times New Roman" pitchFamily="18" charset="0"/>
                <a:cs typeface="Times New Roman" pitchFamily="18" charset="0"/>
              </a:rPr>
              <a:t>,</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запобігання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розголошенню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відомостей</a:t>
            </a:r>
            <a:r>
              <a:rPr lang="ru-RU" dirty="0" smtClean="0">
                <a:latin typeface="Times New Roman" pitchFamily="18" charset="0"/>
                <a:cs typeface="Times New Roman" pitchFamily="18" charset="0"/>
              </a:rPr>
              <a:t> про </a:t>
            </a:r>
            <a:r>
              <a:rPr lang="ru-RU" dirty="0" err="1" smtClean="0">
                <a:latin typeface="Times New Roman" pitchFamily="18" charset="0"/>
                <a:cs typeface="Times New Roman" pitchFamily="18" charset="0"/>
              </a:rPr>
              <a:t>інтимні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чи</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err="1" smtClean="0">
                <a:latin typeface="Times New Roman" pitchFamily="18" charset="0"/>
                <a:cs typeface="Times New Roman" pitchFamily="18" charset="0"/>
              </a:rPr>
              <a:t>інші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особисті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сторони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життя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осіб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беруть</a:t>
            </a:r>
            <a:r>
              <a:rPr lang="ru-RU" dirty="0" smtClean="0">
                <a:latin typeface="Times New Roman" pitchFamily="18" charset="0"/>
                <a:cs typeface="Times New Roman" pitchFamily="18" charset="0"/>
              </a:rPr>
              <a:t> участь у </a:t>
            </a:r>
            <a:r>
              <a:rPr lang="ru-RU" dirty="0" err="1" smtClean="0">
                <a:latin typeface="Times New Roman" pitchFamily="18" charset="0"/>
                <a:cs typeface="Times New Roman" pitchFamily="18" charset="0"/>
              </a:rPr>
              <a:t>справі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або</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err="1" smtClean="0">
                <a:latin typeface="Times New Roman" pitchFamily="18" charset="0"/>
                <a:cs typeface="Times New Roman" pitchFamily="18" charset="0"/>
              </a:rPr>
              <a:t>відомостей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що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принижують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їх</a:t>
            </a:r>
            <a:r>
              <a:rPr lang="ru-RU" dirty="0" smtClean="0">
                <a:latin typeface="Times New Roman" pitchFamily="18" charset="0"/>
                <a:cs typeface="Times New Roman" pitchFamily="18" charset="0"/>
              </a:rPr>
              <a:t> честь </a:t>
            </a:r>
            <a:r>
              <a:rPr lang="ru-RU" dirty="0" err="1" smtClean="0">
                <a:latin typeface="Times New Roman" pitchFamily="18" charset="0"/>
                <a:cs typeface="Times New Roman" pitchFamily="18" charset="0"/>
              </a:rPr>
              <a:t>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гідність</a:t>
            </a:r>
            <a:r>
              <a:rPr lang="ru-RU" dirty="0" smtClean="0">
                <a:latin typeface="Times New Roman" pitchFamily="18" charset="0"/>
                <a:cs typeface="Times New Roman" pitchFamily="18" charset="0"/>
              </a:rPr>
              <a:t>.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1116013" y="260350"/>
          <a:ext cx="7704137" cy="64087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2411760" y="764704"/>
          <a:ext cx="5441156"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0"/>
            <a:ext cx="7498080" cy="1143000"/>
          </a:xfrm>
        </p:spPr>
        <p:txBody>
          <a:bodyPr>
            <a:normAutofit fontScale="90000"/>
          </a:bodyPr>
          <a:lstStyle/>
          <a:p>
            <a:pPr algn="ctr"/>
            <a:r>
              <a:rPr lang="ru-RU" sz="3600" dirty="0" err="1" smtClean="0">
                <a:effectLst/>
                <a:latin typeface="Times New Roman" pitchFamily="18" charset="0"/>
                <a:cs typeface="Times New Roman" pitchFamily="18" charset="0"/>
              </a:rPr>
              <a:t>Незалежність</a:t>
            </a:r>
            <a:r>
              <a:rPr lang="ru-RU" sz="3600" dirty="0" smtClean="0">
                <a:effectLst/>
                <a:latin typeface="Times New Roman" pitchFamily="18" charset="0"/>
                <a:cs typeface="Times New Roman" pitchFamily="18" charset="0"/>
              </a:rPr>
              <a:t> </a:t>
            </a:r>
            <a:r>
              <a:rPr lang="ru-RU" sz="3600" dirty="0" err="1" smtClean="0">
                <a:effectLst/>
                <a:latin typeface="Times New Roman" pitchFamily="18" charset="0"/>
                <a:cs typeface="Times New Roman" pitchFamily="18" charset="0"/>
              </a:rPr>
              <a:t>судді</a:t>
            </a:r>
            <a:r>
              <a:rPr lang="ru-RU" sz="3600" dirty="0" smtClean="0">
                <a:effectLst/>
                <a:latin typeface="Times New Roman" pitchFamily="18" charset="0"/>
                <a:cs typeface="Times New Roman" pitchFamily="18" charset="0"/>
              </a:rPr>
              <a:t> </a:t>
            </a:r>
            <a:r>
              <a:rPr lang="ru-RU" sz="3600" dirty="0" err="1" smtClean="0">
                <a:effectLst/>
                <a:latin typeface="Times New Roman" pitchFamily="18" charset="0"/>
                <a:cs typeface="Times New Roman" pitchFamily="18" charset="0"/>
              </a:rPr>
              <a:t>забезпечується</a:t>
            </a:r>
            <a:r>
              <a:rPr lang="ru-RU" sz="3600" dirty="0" smtClean="0">
                <a:effectLst/>
                <a:latin typeface="Times New Roman" pitchFamily="18" charset="0"/>
                <a:cs typeface="Times New Roman" pitchFamily="18" charset="0"/>
              </a:rPr>
              <a:t>: </a:t>
            </a:r>
            <a:r>
              <a:rPr lang="ru-RU" dirty="0" smtClean="0"/>
              <a:t/>
            </a:r>
            <a:br>
              <a:rPr lang="ru-RU" dirty="0" smtClean="0"/>
            </a:br>
            <a:endParaRPr lang="ru-RU" dirty="0"/>
          </a:p>
        </p:txBody>
      </p:sp>
      <p:sp>
        <p:nvSpPr>
          <p:cNvPr id="3" name="Содержимое 2"/>
          <p:cNvSpPr>
            <a:spLocks noGrp="1"/>
          </p:cNvSpPr>
          <p:nvPr>
            <p:ph idx="1"/>
          </p:nvPr>
        </p:nvSpPr>
        <p:spPr>
          <a:xfrm>
            <a:off x="0" y="476672"/>
            <a:ext cx="9360024" cy="4752528"/>
          </a:xfrm>
        </p:spPr>
        <p:txBody>
          <a:bodyPr>
            <a:noAutofit/>
          </a:bodyPr>
          <a:lstStyle/>
          <a:p>
            <a:pPr>
              <a:buNone/>
            </a:pPr>
            <a:r>
              <a:rPr lang="ru-RU" sz="20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1</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особливим</a:t>
            </a:r>
            <a:r>
              <a:rPr lang="ru-RU" sz="2400" dirty="0" smtClean="0">
                <a:latin typeface="Times New Roman" pitchFamily="18" charset="0"/>
                <a:cs typeface="Times New Roman" pitchFamily="18" charset="0"/>
              </a:rPr>
              <a:t> порядком </a:t>
            </a:r>
            <a:r>
              <a:rPr lang="ru-RU" sz="2400" dirty="0" err="1" smtClean="0">
                <a:latin typeface="Times New Roman" pitchFamily="18" charset="0"/>
                <a:cs typeface="Times New Roman" pitchFamily="18" charset="0"/>
              </a:rPr>
              <a:t>його</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призначення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обрання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притягнення</a:t>
            </a:r>
            <a:r>
              <a:rPr lang="ru-RU" sz="2400" dirty="0" smtClean="0">
                <a:latin typeface="Times New Roman" pitchFamily="18" charset="0"/>
                <a:cs typeface="Times New Roman" pitchFamily="18" charset="0"/>
              </a:rPr>
              <a:t> до </a:t>
            </a:r>
            <a:r>
              <a:rPr lang="ru-RU" sz="2400" dirty="0" err="1" smtClean="0">
                <a:latin typeface="Times New Roman" pitchFamily="18" charset="0"/>
                <a:cs typeface="Times New Roman" pitchFamily="18" charset="0"/>
              </a:rPr>
              <a:t>відповідальності</a:t>
            </a:r>
            <a:r>
              <a:rPr lang="ru-RU" sz="2400" dirty="0" smtClean="0">
                <a:latin typeface="Times New Roman" pitchFamily="18" charset="0"/>
                <a:cs typeface="Times New Roman" pitchFamily="18" charset="0"/>
              </a:rPr>
              <a:t> та </a:t>
            </a:r>
            <a:r>
              <a:rPr lang="ru-RU" sz="2400" dirty="0" err="1" smtClean="0">
                <a:latin typeface="Times New Roman" pitchFamily="18" charset="0"/>
                <a:cs typeface="Times New Roman" pitchFamily="18" charset="0"/>
              </a:rPr>
              <a:t>звільнення</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2</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недоторканністю</a:t>
            </a:r>
            <a:r>
              <a:rPr lang="ru-RU" sz="2400" dirty="0" smtClean="0">
                <a:latin typeface="Times New Roman" pitchFamily="18" charset="0"/>
                <a:cs typeface="Times New Roman" pitchFamily="18" charset="0"/>
              </a:rPr>
              <a:t> та </a:t>
            </a:r>
            <a:r>
              <a:rPr lang="ru-RU" sz="2400" dirty="0" err="1" smtClean="0">
                <a:latin typeface="Times New Roman" pitchFamily="18" charset="0"/>
                <a:cs typeface="Times New Roman" pitchFamily="18" charset="0"/>
              </a:rPr>
              <a:t>імунітетом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судді</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3</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незмінюваністю</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судді</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4</a:t>
            </a:r>
            <a:r>
              <a:rPr lang="ru-RU" sz="2400" dirty="0" smtClean="0">
                <a:latin typeface="Times New Roman" pitchFamily="18" charset="0"/>
                <a:cs typeface="Times New Roman" pitchFamily="18" charset="0"/>
              </a:rPr>
              <a:t>) порядком </a:t>
            </a:r>
            <a:r>
              <a:rPr lang="ru-RU" sz="2400" dirty="0" err="1" smtClean="0">
                <a:latin typeface="Times New Roman" pitchFamily="18" charset="0"/>
                <a:cs typeface="Times New Roman" pitchFamily="18" charset="0"/>
              </a:rPr>
              <a:t>здійснення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судочинства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визначеним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процесуальним</a:t>
            </a:r>
            <a:r>
              <a:rPr lang="ru-RU" sz="2400" dirty="0" smtClean="0">
                <a:latin typeface="Times New Roman" pitchFamily="18" charset="0"/>
                <a:cs typeface="Times New Roman" pitchFamily="18" charset="0"/>
              </a:rPr>
              <a:t> законом, </a:t>
            </a:r>
            <a:r>
              <a:rPr lang="ru-RU" sz="2400" dirty="0" err="1" smtClean="0">
                <a:latin typeface="Times New Roman" pitchFamily="18" charset="0"/>
                <a:cs typeface="Times New Roman" pitchFamily="18" charset="0"/>
              </a:rPr>
              <a:t>таємницею</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ухвалення</a:t>
            </a:r>
            <a:r>
              <a:rPr lang="ru-RU" sz="2400" dirty="0" smtClean="0">
                <a:latin typeface="Times New Roman" pitchFamily="18" charset="0"/>
                <a:cs typeface="Times New Roman" pitchFamily="18" charset="0"/>
              </a:rPr>
              <a:t> судового </a:t>
            </a:r>
            <a:r>
              <a:rPr lang="ru-RU" sz="2400" dirty="0" err="1" smtClean="0">
                <a:latin typeface="Times New Roman" pitchFamily="18" charset="0"/>
                <a:cs typeface="Times New Roman" pitchFamily="18" charset="0"/>
              </a:rPr>
              <a:t>рішення</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5</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забороною</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втручання</a:t>
            </a:r>
            <a:r>
              <a:rPr lang="ru-RU" sz="2400" dirty="0" smtClean="0">
                <a:latin typeface="Times New Roman" pitchFamily="18" charset="0"/>
                <a:cs typeface="Times New Roman" pitchFamily="18" charset="0"/>
              </a:rPr>
              <a:t> у </a:t>
            </a:r>
            <a:r>
              <a:rPr lang="ru-RU" sz="2400" dirty="0" err="1" smtClean="0">
                <a:latin typeface="Times New Roman" pitchFamily="18" charset="0"/>
                <a:cs typeface="Times New Roman" pitchFamily="18" charset="0"/>
              </a:rPr>
              <a:t>здійснення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правосуддя</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6</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відповідальністю</a:t>
            </a:r>
            <a:r>
              <a:rPr lang="ru-RU" sz="2400" dirty="0" smtClean="0">
                <a:latin typeface="Times New Roman" pitchFamily="18" charset="0"/>
                <a:cs typeface="Times New Roman" pitchFamily="18" charset="0"/>
              </a:rPr>
              <a:t> за </a:t>
            </a:r>
            <a:r>
              <a:rPr lang="ru-RU" sz="2400" dirty="0" err="1" smtClean="0">
                <a:latin typeface="Times New Roman" pitchFamily="18" charset="0"/>
                <a:cs typeface="Times New Roman" pitchFamily="18" charset="0"/>
              </a:rPr>
              <a:t>неповагу</a:t>
            </a:r>
            <a:r>
              <a:rPr lang="ru-RU" sz="2400" dirty="0" smtClean="0">
                <a:latin typeface="Times New Roman" pitchFamily="18" charset="0"/>
                <a:cs typeface="Times New Roman" pitchFamily="18" charset="0"/>
              </a:rPr>
              <a:t> до суду </a:t>
            </a:r>
            <a:r>
              <a:rPr lang="ru-RU" sz="2400" dirty="0" err="1" smtClean="0">
                <a:latin typeface="Times New Roman" pitchFamily="18" charset="0"/>
                <a:cs typeface="Times New Roman" pitchFamily="18" charset="0"/>
              </a:rPr>
              <a:t>чи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судді</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7) </a:t>
            </a:r>
            <a:r>
              <a:rPr lang="ru-RU" sz="2400" dirty="0" err="1" smtClean="0">
                <a:latin typeface="Times New Roman" pitchFamily="18" charset="0"/>
                <a:cs typeface="Times New Roman" pitchFamily="18" charset="0"/>
              </a:rPr>
              <a:t>окремим</a:t>
            </a:r>
            <a:r>
              <a:rPr lang="ru-RU" sz="2400" dirty="0" smtClean="0">
                <a:latin typeface="Times New Roman" pitchFamily="18" charset="0"/>
                <a:cs typeface="Times New Roman" pitchFamily="18" charset="0"/>
              </a:rPr>
              <a:t> порядком </a:t>
            </a:r>
            <a:r>
              <a:rPr lang="ru-RU" sz="2400" dirty="0" err="1" smtClean="0">
                <a:latin typeface="Times New Roman" pitchFamily="18" charset="0"/>
                <a:cs typeface="Times New Roman" pitchFamily="18" charset="0"/>
              </a:rPr>
              <a:t>фінансування</a:t>
            </a:r>
            <a:r>
              <a:rPr lang="ru-RU" sz="2400" dirty="0" smtClean="0">
                <a:latin typeface="Times New Roman" pitchFamily="18" charset="0"/>
                <a:cs typeface="Times New Roman" pitchFamily="18" charset="0"/>
              </a:rPr>
              <a:t> та </a:t>
            </a:r>
            <a:r>
              <a:rPr lang="ru-RU" sz="2400" dirty="0" err="1" smtClean="0">
                <a:latin typeface="Times New Roman" pitchFamily="18" charset="0"/>
                <a:cs typeface="Times New Roman" pitchFamily="18" charset="0"/>
              </a:rPr>
              <a:t>організаційного</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забезпечення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діяльності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судів</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установленим</a:t>
            </a:r>
            <a:r>
              <a:rPr lang="ru-RU" sz="2400" dirty="0" smtClean="0">
                <a:latin typeface="Times New Roman" pitchFamily="18" charset="0"/>
                <a:cs typeface="Times New Roman" pitchFamily="18" charset="0"/>
              </a:rPr>
              <a:t> законом;</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8) </a:t>
            </a:r>
            <a:r>
              <a:rPr lang="ru-RU" sz="2400" dirty="0" err="1" smtClean="0">
                <a:latin typeface="Times New Roman" pitchFamily="18" charset="0"/>
                <a:cs typeface="Times New Roman" pitchFamily="18" charset="0"/>
              </a:rPr>
              <a:t>належним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матеріальним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соціальним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забезпеченням</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err="1" smtClean="0">
                <a:latin typeface="Times New Roman" pitchFamily="18" charset="0"/>
                <a:cs typeface="Times New Roman" pitchFamily="18" charset="0"/>
              </a:rPr>
              <a:t>судді</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9) </a:t>
            </a:r>
            <a:r>
              <a:rPr lang="ru-RU" sz="2400" dirty="0" err="1" smtClean="0">
                <a:latin typeface="Times New Roman" pitchFamily="18" charset="0"/>
                <a:cs typeface="Times New Roman" pitchFamily="18" charset="0"/>
              </a:rPr>
              <a:t>функціонуванням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органів</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суддівського</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самоврядування</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10) </a:t>
            </a:r>
            <a:r>
              <a:rPr lang="ru-RU" sz="2400" dirty="0" err="1" smtClean="0">
                <a:latin typeface="Times New Roman" pitchFamily="18" charset="0"/>
                <a:cs typeface="Times New Roman" pitchFamily="18" charset="0"/>
              </a:rPr>
              <a:t>визначеними</a:t>
            </a:r>
            <a:r>
              <a:rPr lang="ru-RU" sz="2400" dirty="0" smtClean="0">
                <a:latin typeface="Times New Roman" pitchFamily="18" charset="0"/>
                <a:cs typeface="Times New Roman" pitchFamily="18" charset="0"/>
              </a:rPr>
              <a:t> законом </a:t>
            </a:r>
            <a:r>
              <a:rPr lang="ru-RU" sz="2400" dirty="0" err="1" smtClean="0">
                <a:latin typeface="Times New Roman" pitchFamily="18" charset="0"/>
                <a:cs typeface="Times New Roman" pitchFamily="18" charset="0"/>
              </a:rPr>
              <a:t>засобами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забезпечення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особистої</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err="1" smtClean="0">
                <a:latin typeface="Times New Roman" pitchFamily="18" charset="0"/>
                <a:cs typeface="Times New Roman" pitchFamily="18" charset="0"/>
              </a:rPr>
              <a:t>безпеки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судді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членів</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його</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сім’ї</a:t>
            </a:r>
            <a:r>
              <a:rPr lang="ru-RU" sz="2400" dirty="0" smtClean="0">
                <a:latin typeface="Times New Roman" pitchFamily="18" charset="0"/>
                <a:cs typeface="Times New Roman" pitchFamily="18" charset="0"/>
              </a:rPr>
              <a:t>, майна, а </a:t>
            </a:r>
            <a:r>
              <a:rPr lang="ru-RU" sz="2400" dirty="0" err="1" smtClean="0">
                <a:latin typeface="Times New Roman" pitchFamily="18" charset="0"/>
                <a:cs typeface="Times New Roman" pitchFamily="18" charset="0"/>
              </a:rPr>
              <a:t>також</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іншими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засобами</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err="1" smtClean="0">
                <a:latin typeface="Times New Roman" pitchFamily="18" charset="0"/>
                <a:cs typeface="Times New Roman" pitchFamily="18" charset="0"/>
              </a:rPr>
              <a:t>їх</a:t>
            </a:r>
            <a:r>
              <a:rPr lang="ru-RU" sz="2400" dirty="0" smtClean="0">
                <a:latin typeface="Times New Roman" pitchFamily="18" charset="0"/>
                <a:cs typeface="Times New Roman" pitchFamily="18" charset="0"/>
              </a:rPr>
              <a:t> правового </a:t>
            </a:r>
            <a:r>
              <a:rPr lang="ru-RU" sz="2400" dirty="0" err="1" smtClean="0">
                <a:latin typeface="Times New Roman" pitchFamily="18" charset="0"/>
                <a:cs typeface="Times New Roman" pitchFamily="18" charset="0"/>
              </a:rPr>
              <a:t>захисту</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11) правом </a:t>
            </a:r>
            <a:r>
              <a:rPr lang="ru-RU" sz="2400" dirty="0" err="1" smtClean="0">
                <a:latin typeface="Times New Roman" pitchFamily="18" charset="0"/>
                <a:cs typeface="Times New Roman" pitchFamily="18" charset="0"/>
              </a:rPr>
              <a:t>судді</a:t>
            </a:r>
            <a:r>
              <a:rPr lang="ru-RU" sz="2400" dirty="0" smtClean="0">
                <a:latin typeface="Times New Roman" pitchFamily="18" charset="0"/>
                <a:cs typeface="Times New Roman" pitchFamily="18" charset="0"/>
              </a:rPr>
              <a:t> на </a:t>
            </a:r>
            <a:r>
              <a:rPr lang="ru-RU" sz="2400" dirty="0" err="1" smtClean="0">
                <a:latin typeface="Times New Roman" pitchFamily="18" charset="0"/>
                <a:cs typeface="Times New Roman" pitchFamily="18" charset="0"/>
              </a:rPr>
              <a:t>відставку</a:t>
            </a:r>
            <a:r>
              <a:rPr lang="ru-RU" sz="24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latin typeface="Times New Roman" pitchFamily="18" charset="0"/>
                <a:cs typeface="Times New Roman" pitchFamily="18" charset="0"/>
              </a:rPr>
              <a:t>Інші міжгалузеві принципи:</a:t>
            </a:r>
            <a:endParaRPr lang="ru-RU"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188640"/>
            <a:ext cx="7498080" cy="1143000"/>
          </a:xfrm>
        </p:spPr>
        <p:txBody>
          <a:bodyPr>
            <a:noAutofit/>
          </a:bodyPr>
          <a:lstStyle/>
          <a:p>
            <a:pPr algn="ctr"/>
            <a:r>
              <a:rPr lang="uk-UA" sz="3200" dirty="0" smtClean="0">
                <a:latin typeface="Times New Roman" pitchFamily="18" charset="0"/>
                <a:cs typeface="Times New Roman" pitchFamily="18" charset="0"/>
              </a:rPr>
              <a:t>Галузеві принципи </a:t>
            </a:r>
            <a:br>
              <a:rPr lang="uk-UA" sz="3200" dirty="0" smtClean="0">
                <a:latin typeface="Times New Roman" pitchFamily="18" charset="0"/>
                <a:cs typeface="Times New Roman" pitchFamily="18" charset="0"/>
              </a:rPr>
            </a:br>
            <a:r>
              <a:rPr lang="uk-UA" sz="3200" dirty="0" smtClean="0">
                <a:latin typeface="Times New Roman" pitchFamily="18" charset="0"/>
                <a:cs typeface="Times New Roman" pitchFamily="18" charset="0"/>
              </a:rPr>
              <a:t>(закріплені в нормах цивільного процесуального права)</a:t>
            </a:r>
            <a:endParaRPr lang="ru-RU" sz="32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1259632" y="620688"/>
          <a:ext cx="7632848"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latin typeface="Times New Roman" pitchFamily="18" charset="0"/>
                <a:cs typeface="Times New Roman" pitchFamily="18" charset="0"/>
              </a:rPr>
              <a:t>Інші галузеві принципи:</a:t>
            </a:r>
            <a:endParaRPr lang="ru-RU" dirty="0">
              <a:latin typeface="Times New Roman" pitchFamily="18" charset="0"/>
              <a:cs typeface="Times New Roman" pitchFamily="18" charset="0"/>
            </a:endParaRPr>
          </a:p>
        </p:txBody>
      </p:sp>
      <p:graphicFrame>
        <p:nvGraphicFramePr>
          <p:cNvPr id="5" name="Содержимое 4"/>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7498080" cy="1143000"/>
          </a:xfrm>
        </p:spPr>
        <p:txBody>
          <a:bodyPr/>
          <a:lstStyle/>
          <a:p>
            <a:pPr algn="ctr"/>
            <a:r>
              <a:rPr lang="ru-RU" dirty="0" smtClean="0">
                <a:latin typeface="Times New Roman" pitchFamily="18" charset="0"/>
                <a:cs typeface="Times New Roman" pitchFamily="18" charset="0"/>
              </a:rPr>
              <a:t>План</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1115616" y="836712"/>
            <a:ext cx="8028384" cy="4800600"/>
          </a:xfrm>
        </p:spPr>
        <p:txBody>
          <a:bodyPr>
            <a:noAutofit/>
          </a:bodyPr>
          <a:lstStyle/>
          <a:p>
            <a:pPr>
              <a:buNone/>
            </a:pPr>
            <a:r>
              <a:rPr lang="ru-RU" sz="2400" dirty="0" smtClean="0">
                <a:latin typeface="Times New Roman" pitchFamily="18" charset="0"/>
                <a:cs typeface="Times New Roman" pitchFamily="18" charset="0"/>
              </a:rPr>
              <a:t>1. </a:t>
            </a:r>
            <a:r>
              <a:rPr lang="ru-RU" sz="2400" dirty="0" err="1" smtClean="0">
                <a:latin typeface="Times New Roman" pitchFamily="18" charset="0"/>
                <a:cs typeface="Times New Roman" pitchFamily="18" charset="0"/>
              </a:rPr>
              <a:t>Поняття</a:t>
            </a:r>
            <a:r>
              <a:rPr lang="ru-RU" sz="2400" dirty="0" smtClean="0">
                <a:latin typeface="Times New Roman" pitchFamily="18" charset="0"/>
                <a:cs typeface="Times New Roman" pitchFamily="18" charset="0"/>
              </a:rPr>
              <a:t> та </a:t>
            </a:r>
            <a:r>
              <a:rPr lang="ru-RU" sz="2400" dirty="0" err="1" smtClean="0">
                <a:latin typeface="Times New Roman" pitchFamily="18" charset="0"/>
                <a:cs typeface="Times New Roman" pitchFamily="18" charset="0"/>
              </a:rPr>
              <a:t>значення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принципів</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цивільного</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процесуального</a:t>
            </a:r>
            <a:r>
              <a:rPr lang="ru-RU" sz="2400" dirty="0" smtClean="0">
                <a:latin typeface="Times New Roman" pitchFamily="18" charset="0"/>
                <a:cs typeface="Times New Roman" pitchFamily="18" charset="0"/>
              </a:rPr>
              <a:t> права </a:t>
            </a:r>
            <a:r>
              <a:rPr lang="ru-RU" sz="2400" dirty="0" err="1" smtClean="0">
                <a:latin typeface="Times New Roman" pitchFamily="18" charset="0"/>
                <a:cs typeface="Times New Roman" pitchFamily="18" charset="0"/>
              </a:rPr>
              <a:t>України</a:t>
            </a:r>
            <a:r>
              <a:rPr lang="ru-RU" sz="2400" dirty="0" smtClean="0">
                <a:latin typeface="Times New Roman" pitchFamily="18" charset="0"/>
                <a:cs typeface="Times New Roman" pitchFamily="18" charset="0"/>
              </a:rPr>
              <a:t>.</a:t>
            </a:r>
          </a:p>
          <a:p>
            <a:pPr>
              <a:buNone/>
            </a:pPr>
            <a:r>
              <a:rPr lang="ru-RU" sz="2400" dirty="0" smtClean="0">
                <a:latin typeface="Times New Roman" pitchFamily="18" charset="0"/>
                <a:cs typeface="Times New Roman" pitchFamily="18" charset="0"/>
              </a:rPr>
              <a:t>2</a:t>
            </a:r>
            <a:r>
              <a:rPr lang="ru-RU" sz="2400" dirty="0" smtClean="0">
                <a:latin typeface="Times New Roman" pitchFamily="18" charset="0"/>
                <a:cs typeface="Times New Roman" pitchFamily="18" charset="0"/>
              </a:rPr>
              <a:t>. Система </a:t>
            </a:r>
            <a:r>
              <a:rPr lang="ru-RU" sz="2400" dirty="0" err="1" smtClean="0">
                <a:latin typeface="Times New Roman" pitchFamily="18" charset="0"/>
                <a:cs typeface="Times New Roman" pitchFamily="18" charset="0"/>
              </a:rPr>
              <a:t>принципів</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цивільного</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процесуального</a:t>
            </a:r>
            <a:r>
              <a:rPr lang="ru-RU" sz="2400" dirty="0" smtClean="0">
                <a:latin typeface="Times New Roman" pitchFamily="18" charset="0"/>
                <a:cs typeface="Times New Roman" pitchFamily="18" charset="0"/>
              </a:rPr>
              <a:t> права </a:t>
            </a:r>
            <a:r>
              <a:rPr lang="ru-RU" sz="2400" dirty="0" err="1" smtClean="0">
                <a:latin typeface="Times New Roman" pitchFamily="18" charset="0"/>
                <a:cs typeface="Times New Roman" pitchFamily="18" charset="0"/>
              </a:rPr>
              <a:t>України</a:t>
            </a:r>
            <a:r>
              <a:rPr lang="ru-RU" sz="2400" dirty="0" smtClean="0">
                <a:latin typeface="Times New Roman" pitchFamily="18" charset="0"/>
                <a:cs typeface="Times New Roman" pitchFamily="18" charset="0"/>
              </a:rPr>
              <a:t> та </a:t>
            </a:r>
            <a:r>
              <a:rPr lang="ru-RU" sz="2400" dirty="0" err="1" smtClean="0">
                <a:latin typeface="Times New Roman" pitchFamily="18" charset="0"/>
                <a:cs typeface="Times New Roman" pitchFamily="18" charset="0"/>
              </a:rPr>
              <a:t>їх</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класифікація</a:t>
            </a:r>
            <a:r>
              <a:rPr lang="ru-RU" sz="2400" dirty="0" smtClean="0">
                <a:latin typeface="Times New Roman" pitchFamily="18" charset="0"/>
                <a:cs typeface="Times New Roman" pitchFamily="18" charset="0"/>
              </a:rPr>
              <a:t>. </a:t>
            </a:r>
            <a:endParaRPr lang="ru-RU" sz="2400" dirty="0" smtClean="0">
              <a:latin typeface="Times New Roman" pitchFamily="18" charset="0"/>
              <a:cs typeface="Times New Roman" pitchFamily="18" charset="0"/>
            </a:endParaRPr>
          </a:p>
          <a:p>
            <a:pPr>
              <a:buNone/>
            </a:pPr>
            <a:r>
              <a:rPr lang="ru-RU" sz="2400" dirty="0" smtClean="0">
                <a:latin typeface="Times New Roman" pitchFamily="18" charset="0"/>
                <a:cs typeface="Times New Roman" pitchFamily="18" charset="0"/>
              </a:rPr>
              <a:t>3.Загально-правові </a:t>
            </a:r>
            <a:r>
              <a:rPr lang="ru-RU" sz="2400" dirty="0" err="1" smtClean="0">
                <a:latin typeface="Times New Roman" pitchFamily="18" charset="0"/>
                <a:cs typeface="Times New Roman" pitchFamily="18" charset="0"/>
              </a:rPr>
              <a:t>принципи</a:t>
            </a:r>
            <a:r>
              <a:rPr lang="ru-RU" sz="2400" dirty="0" smtClean="0">
                <a:latin typeface="Times New Roman" pitchFamily="18" charset="0"/>
                <a:cs typeface="Times New Roman" pitchFamily="18" charset="0"/>
              </a:rPr>
              <a:t> : демократизму, </a:t>
            </a:r>
            <a:r>
              <a:rPr lang="ru-RU" sz="2400" dirty="0" err="1" smtClean="0">
                <a:latin typeface="Times New Roman" pitchFamily="18" charset="0"/>
                <a:cs typeface="Times New Roman" pitchFamily="18" charset="0"/>
              </a:rPr>
              <a:t>гуманізму</a:t>
            </a:r>
            <a:r>
              <a:rPr lang="ru-RU" sz="2400" dirty="0" smtClean="0">
                <a:latin typeface="Times New Roman" pitchFamily="18" charset="0"/>
                <a:cs typeface="Times New Roman" pitchFamily="18" charset="0"/>
              </a:rPr>
              <a:t>, верховенства права, </a:t>
            </a:r>
            <a:r>
              <a:rPr lang="ru-RU" sz="2400" dirty="0" err="1" smtClean="0">
                <a:latin typeface="Times New Roman" pitchFamily="18" charset="0"/>
                <a:cs typeface="Times New Roman" pitchFamily="18" charset="0"/>
              </a:rPr>
              <a:t>законності</a:t>
            </a:r>
            <a:r>
              <a:rPr lang="ru-RU" sz="2400" dirty="0" smtClean="0">
                <a:latin typeface="Times New Roman" pitchFamily="18" charset="0"/>
                <a:cs typeface="Times New Roman" pitchFamily="18" charset="0"/>
              </a:rPr>
              <a:t> та </a:t>
            </a:r>
            <a:r>
              <a:rPr lang="ru-RU" sz="2400" dirty="0" err="1" smtClean="0">
                <a:latin typeface="Times New Roman" pitchFamily="18" charset="0"/>
                <a:cs typeface="Times New Roman" pitchFamily="18" charset="0"/>
              </a:rPr>
              <a:t>інші</a:t>
            </a:r>
            <a:r>
              <a:rPr lang="ru-RU" sz="2400" dirty="0" smtClean="0">
                <a:latin typeface="Times New Roman" pitchFamily="18" charset="0"/>
                <a:cs typeface="Times New Roman" pitchFamily="18" charset="0"/>
              </a:rPr>
              <a:t>.</a:t>
            </a:r>
          </a:p>
          <a:p>
            <a:pPr>
              <a:buNone/>
            </a:pPr>
            <a:r>
              <a:rPr lang="ru-RU" sz="2400" dirty="0" smtClean="0">
                <a:latin typeface="Times New Roman" pitchFamily="18" charset="0"/>
                <a:cs typeface="Times New Roman" pitchFamily="18" charset="0"/>
              </a:rPr>
              <a:t>4</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Міжгалузеві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принципи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цивільного</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процесуального</a:t>
            </a:r>
            <a:r>
              <a:rPr lang="ru-RU" sz="2400" dirty="0" smtClean="0">
                <a:latin typeface="Times New Roman" pitchFamily="18" charset="0"/>
                <a:cs typeface="Times New Roman" pitchFamily="18" charset="0"/>
              </a:rPr>
              <a:t> права: </a:t>
            </a:r>
            <a:r>
              <a:rPr lang="ru-RU" sz="2400" dirty="0" err="1" smtClean="0">
                <a:latin typeface="Times New Roman" pitchFamily="18" charset="0"/>
                <a:cs typeface="Times New Roman" pitchFamily="18" charset="0"/>
              </a:rPr>
              <a:t>здійснення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правосуддя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тільки</a:t>
            </a:r>
            <a:r>
              <a:rPr lang="ru-RU" sz="2400" dirty="0" smtClean="0">
                <a:latin typeface="Times New Roman" pitchFamily="18" charset="0"/>
                <a:cs typeface="Times New Roman" pitchFamily="18" charset="0"/>
              </a:rPr>
              <a:t> судом, </a:t>
            </a:r>
            <a:r>
              <a:rPr lang="ru-RU" sz="2400" dirty="0" err="1" smtClean="0">
                <a:latin typeface="Times New Roman" pitchFamily="18" charset="0"/>
                <a:cs typeface="Times New Roman" pitchFamily="18" charset="0"/>
              </a:rPr>
              <a:t>незалежність</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суддів</a:t>
            </a:r>
            <a:r>
              <a:rPr lang="ru-RU" sz="2400" dirty="0" smtClean="0">
                <a:latin typeface="Times New Roman" pitchFamily="18" charset="0"/>
                <a:cs typeface="Times New Roman" pitchFamily="18" charset="0"/>
              </a:rPr>
              <a:t> та </a:t>
            </a:r>
            <a:r>
              <a:rPr lang="ru-RU" sz="2400" dirty="0" err="1" smtClean="0">
                <a:latin typeface="Times New Roman" pitchFamily="18" charset="0"/>
                <a:cs typeface="Times New Roman" pitchFamily="18" charset="0"/>
              </a:rPr>
              <a:t>їх</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підкорення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тільки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законові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рівність</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громадян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організацій</a:t>
            </a:r>
            <a:r>
              <a:rPr lang="ru-RU" sz="2400" dirty="0" smtClean="0">
                <a:latin typeface="Times New Roman" pitchFamily="18" charset="0"/>
                <a:cs typeface="Times New Roman" pitchFamily="18" charset="0"/>
              </a:rPr>
              <a:t> перед законом та судом, принцип </a:t>
            </a:r>
            <a:r>
              <a:rPr lang="ru-RU" sz="2400" dirty="0" err="1" smtClean="0">
                <a:latin typeface="Times New Roman" pitchFamily="18" charset="0"/>
                <a:cs typeface="Times New Roman" pitchFamily="18" charset="0"/>
              </a:rPr>
              <a:t>гласності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державна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мова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судочинства</a:t>
            </a:r>
            <a:r>
              <a:rPr lang="ru-RU" sz="2400" dirty="0" smtClean="0">
                <a:latin typeface="Times New Roman" pitchFamily="18" charset="0"/>
                <a:cs typeface="Times New Roman" pitchFamily="18" charset="0"/>
              </a:rPr>
              <a:t> та </a:t>
            </a:r>
            <a:r>
              <a:rPr lang="ru-RU" sz="2400" dirty="0" err="1" smtClean="0">
                <a:latin typeface="Times New Roman" pitchFamily="18" charset="0"/>
                <a:cs typeface="Times New Roman" pitchFamily="18" charset="0"/>
              </a:rPr>
              <a:t>інші</a:t>
            </a:r>
            <a:r>
              <a:rPr lang="ru-RU" sz="2400" dirty="0" smtClean="0">
                <a:latin typeface="Times New Roman" pitchFamily="18" charset="0"/>
                <a:cs typeface="Times New Roman" pitchFamily="18" charset="0"/>
              </a:rPr>
              <a:t>. </a:t>
            </a:r>
          </a:p>
          <a:p>
            <a:pPr>
              <a:buNone/>
            </a:pPr>
            <a:r>
              <a:rPr lang="ru-RU" sz="2400" dirty="0" smtClean="0">
                <a:latin typeface="Times New Roman" pitchFamily="18" charset="0"/>
                <a:cs typeface="Times New Roman" pitchFamily="18" charset="0"/>
              </a:rPr>
              <a:t>5</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Галузеві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принципи</a:t>
            </a:r>
            <a:r>
              <a:rPr lang="ru-RU" sz="2400" dirty="0" smtClean="0">
                <a:latin typeface="Times New Roman" pitchFamily="18" charset="0"/>
                <a:cs typeface="Times New Roman" pitchFamily="18" charset="0"/>
              </a:rPr>
              <a:t>: принцип </a:t>
            </a:r>
            <a:r>
              <a:rPr lang="ru-RU" sz="2400" dirty="0" err="1" smtClean="0">
                <a:latin typeface="Times New Roman" pitchFamily="18" charset="0"/>
                <a:cs typeface="Times New Roman" pitchFamily="18" charset="0"/>
              </a:rPr>
              <a:t>законності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диспозитивності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змагальності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процесуальної</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рівності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сторін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усності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безпосередності</a:t>
            </a:r>
            <a:r>
              <a:rPr lang="ru-RU" sz="2400" dirty="0" smtClean="0">
                <a:latin typeface="Times New Roman" pitchFamily="18" charset="0"/>
                <a:cs typeface="Times New Roman" pitchFamily="18" charset="0"/>
              </a:rPr>
              <a:t> </a:t>
            </a:r>
            <a:r>
              <a:rPr lang="ru-RU" sz="2400" dirty="0" smtClean="0"/>
              <a:t>та </a:t>
            </a:r>
            <a:r>
              <a:rPr lang="ru-RU" sz="2400" dirty="0" err="1" smtClean="0">
                <a:latin typeface="Times New Roman" pitchFamily="18" charset="0"/>
                <a:cs typeface="Times New Roman" pitchFamily="18" charset="0"/>
              </a:rPr>
              <a:t>безперервності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інші</a:t>
            </a:r>
            <a:r>
              <a:rPr lang="ru-RU"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err="1" smtClean="0">
                <a:latin typeface="Times New Roman" pitchFamily="18" charset="0"/>
                <a:cs typeface="Times New Roman" pitchFamily="18" charset="0"/>
              </a:rPr>
              <a:t>Основні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поняття</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ru-RU" dirty="0" err="1" smtClean="0">
                <a:latin typeface="Times New Roman" pitchFamily="18" charset="0"/>
                <a:cs typeface="Times New Roman" pitchFamily="18" charset="0"/>
              </a:rPr>
              <a:t>принципи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цивільного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процесуального</a:t>
            </a:r>
            <a:r>
              <a:rPr lang="ru-RU" dirty="0" smtClean="0">
                <a:latin typeface="Times New Roman" pitchFamily="18" charset="0"/>
                <a:cs typeface="Times New Roman" pitchFamily="18" charset="0"/>
              </a:rPr>
              <a:t> права, </a:t>
            </a:r>
            <a:endParaRPr lang="ru-RU" dirty="0" smtClean="0">
              <a:latin typeface="Times New Roman" pitchFamily="18" charset="0"/>
              <a:cs typeface="Times New Roman" pitchFamily="18" charset="0"/>
            </a:endParaRPr>
          </a:p>
          <a:p>
            <a:r>
              <a:rPr lang="ru-RU" dirty="0" err="1" smtClean="0">
                <a:latin typeface="Times New Roman" pitchFamily="18" charset="0"/>
                <a:cs typeface="Times New Roman" pitchFamily="18" charset="0"/>
              </a:rPr>
              <a:t>загальноправові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міжгалузеві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галузеві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принципи</a:t>
            </a:r>
            <a:r>
              <a:rPr lang="ru-RU"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r>
              <a:rPr lang="ru-RU" dirty="0" err="1" smtClean="0">
                <a:latin typeface="Times New Roman" pitchFamily="18" charset="0"/>
                <a:cs typeface="Times New Roman" pitchFamily="18" charset="0"/>
              </a:rPr>
              <a:t>принципи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окремих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стадій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цивільного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процесу</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smtClean="0">
                <a:latin typeface="Times New Roman" pitchFamily="18" charset="0"/>
                <a:cs typeface="Times New Roman" pitchFamily="18" charset="0"/>
              </a:rPr>
              <a:t>Принципи цивільного процесуального права</a:t>
            </a:r>
            <a:endParaRPr lang="ru-RU"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1435608" y="1700808"/>
          <a:ext cx="7498080"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smtClean="0">
                <a:latin typeface="Times New Roman" pitchFamily="18" charset="0"/>
                <a:cs typeface="Times New Roman" pitchFamily="18" charset="0"/>
              </a:rPr>
              <a:t>Ознаки принципів цивільного права</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1259632" y="1700808"/>
            <a:ext cx="7884368" cy="4800600"/>
          </a:xfrm>
        </p:spPr>
        <p:txBody>
          <a:bodyPr>
            <a:normAutofit fontScale="85000" lnSpcReduction="20000"/>
          </a:bodyPr>
          <a:lstStyle/>
          <a:p>
            <a:pPr marL="596646" indent="-514350">
              <a:buFont typeface="+mj-lt"/>
              <a:buAutoNum type="arabicPeriod"/>
            </a:pPr>
            <a:r>
              <a:rPr lang="uk-UA" dirty="0" smtClean="0">
                <a:latin typeface="Times New Roman" pitchFamily="18" charset="0"/>
                <a:cs typeface="Times New Roman" pitchFamily="18" charset="0"/>
              </a:rPr>
              <a:t>Принцип включає ідеї, що становлять його зміст;</a:t>
            </a:r>
          </a:p>
          <a:p>
            <a:pPr marL="596646" indent="-514350">
              <a:buFont typeface="+mj-lt"/>
              <a:buAutoNum type="arabicPeriod"/>
            </a:pPr>
            <a:r>
              <a:rPr lang="uk-UA" dirty="0" smtClean="0">
                <a:latin typeface="Times New Roman" pitchFamily="18" charset="0"/>
                <a:cs typeface="Times New Roman" pitchFamily="18" charset="0"/>
              </a:rPr>
              <a:t>Ідея має бути закріплена в нормах цивільного процесуального права;</a:t>
            </a:r>
          </a:p>
          <a:p>
            <a:pPr marL="596646" indent="-514350">
              <a:buFont typeface="+mj-lt"/>
              <a:buAutoNum type="arabicPeriod"/>
            </a:pPr>
            <a:r>
              <a:rPr lang="uk-UA" dirty="0" smtClean="0">
                <a:latin typeface="Times New Roman" pitchFamily="18" charset="0"/>
                <a:cs typeface="Times New Roman" pitchFamily="18" charset="0"/>
              </a:rPr>
              <a:t>Принципи повинні безпосередньо пов'язуватися із цивільним процесом, визначаючи його основні властивості;</a:t>
            </a:r>
          </a:p>
          <a:p>
            <a:pPr marL="596646" indent="-514350">
              <a:buFont typeface="+mj-lt"/>
              <a:buAutoNum type="arabicPeriod"/>
            </a:pPr>
            <a:r>
              <a:rPr lang="uk-UA" dirty="0" smtClean="0">
                <a:latin typeface="Times New Roman" pitchFamily="18" charset="0"/>
                <a:cs typeface="Times New Roman" pitchFamily="18" charset="0"/>
              </a:rPr>
              <a:t>Принцип повинен мати загальне значення для цивільного процесу загалом;</a:t>
            </a:r>
          </a:p>
          <a:p>
            <a:pPr marL="596646" indent="-514350">
              <a:buFont typeface="+mj-lt"/>
              <a:buAutoNum type="arabicPeriod"/>
            </a:pPr>
            <a:r>
              <a:rPr lang="uk-UA" dirty="0" smtClean="0">
                <a:latin typeface="Times New Roman" pitchFamily="18" charset="0"/>
                <a:cs typeface="Times New Roman" pitchFamily="18" charset="0"/>
              </a:rPr>
              <a:t>Принцип визначає типові риси цивільного судочинства і може мати винятки, які не є принципами.</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smtClean="0">
                <a:latin typeface="Times New Roman" pitchFamily="18" charset="0"/>
                <a:cs typeface="Times New Roman" pitchFamily="18" charset="0"/>
              </a:rPr>
              <a:t>Систематизація принципів цивільного процесуального права</a:t>
            </a:r>
            <a:endParaRPr lang="ru-RU"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1259632" y="1556792"/>
          <a:ext cx="7128792" cy="4608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k-UA" sz="2800" dirty="0" smtClean="0">
                <a:latin typeface="Times New Roman" pitchFamily="18" charset="0"/>
                <a:cs typeface="Times New Roman" pitchFamily="18" charset="0"/>
              </a:rPr>
              <a:t>Класифікація принципів цивільного процесуального права :</a:t>
            </a:r>
            <a:endParaRPr lang="ru-RU" sz="28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0"/>
            <a:ext cx="7498080" cy="1143000"/>
          </a:xfrm>
        </p:spPr>
        <p:txBody>
          <a:bodyPr>
            <a:normAutofit/>
          </a:bodyPr>
          <a:lstStyle/>
          <a:p>
            <a:pPr algn="ctr"/>
            <a:r>
              <a:rPr lang="uk-UA" sz="3200" dirty="0" smtClean="0">
                <a:latin typeface="Times New Roman" pitchFamily="18" charset="0"/>
                <a:cs typeface="Times New Roman" pitchFamily="18" charset="0"/>
              </a:rPr>
              <a:t>Загальні принципи</a:t>
            </a:r>
            <a:br>
              <a:rPr lang="uk-UA" sz="3200" dirty="0" smtClean="0">
                <a:latin typeface="Times New Roman" pitchFamily="18" charset="0"/>
                <a:cs typeface="Times New Roman" pitchFamily="18" charset="0"/>
              </a:rPr>
            </a:br>
            <a:r>
              <a:rPr lang="uk-UA" sz="3200" dirty="0" smtClean="0">
                <a:latin typeface="Times New Roman" pitchFamily="18" charset="0"/>
                <a:cs typeface="Times New Roman" pitchFamily="18" charset="0"/>
              </a:rPr>
              <a:t> (властиві всім галузям права)</a:t>
            </a:r>
            <a:endParaRPr lang="ru-RU" sz="32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1435100" y="1268413"/>
          <a:ext cx="7499350" cy="49799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250</TotalTime>
  <Words>768</Words>
  <Application>Microsoft Office PowerPoint</Application>
  <PresentationFormat>Экран (4:3)</PresentationFormat>
  <Paragraphs>88</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Солнцестояние</vt:lpstr>
      <vt:lpstr>Тема: Принципи цивільного процесуального права</vt:lpstr>
      <vt:lpstr>План</vt:lpstr>
      <vt:lpstr>Основні поняття</vt:lpstr>
      <vt:lpstr>Принципи цивільного процесуального права</vt:lpstr>
      <vt:lpstr>Ознаки принципів цивільного права</vt:lpstr>
      <vt:lpstr>Систематизація принципів цивільного процесуального права</vt:lpstr>
      <vt:lpstr>Класифікація принципів цивільного процесуального права :</vt:lpstr>
      <vt:lpstr>Загальні принципи  (властиві всім галузям права)</vt:lpstr>
      <vt:lpstr>Слайд 9</vt:lpstr>
      <vt:lpstr>Міжгалузеві принципи (властиві цивільному процесуальному, кримінально-процесуальному та деяким іншим галузям права</vt:lpstr>
      <vt:lpstr>Закритий судовий розгляд допускається у таких випадках:  </vt:lpstr>
      <vt:lpstr>Слайд 12</vt:lpstr>
      <vt:lpstr>Слайд 13</vt:lpstr>
      <vt:lpstr>Незалежність судді забезпечується:  </vt:lpstr>
      <vt:lpstr>Інші міжгалузеві принципи:</vt:lpstr>
      <vt:lpstr>Галузеві принципи  (закріплені в нормах цивільного процесуального права)</vt:lpstr>
      <vt:lpstr>Слайд 17</vt:lpstr>
      <vt:lpstr>Інші галузеві принципи: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Принципи цивільного процесуального права</dc:title>
  <dc:creator>Alina</dc:creator>
  <cp:lastModifiedBy>Alina</cp:lastModifiedBy>
  <cp:revision>27</cp:revision>
  <dcterms:created xsi:type="dcterms:W3CDTF">2020-04-02T14:30:38Z</dcterms:created>
  <dcterms:modified xsi:type="dcterms:W3CDTF">2020-04-02T18:51:47Z</dcterms:modified>
</cp:coreProperties>
</file>