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6FB2D-7400-471A-86E0-C829E3FF09D1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ACBDE1-830A-4E69-B2D3-ED43CDFF692F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Це врегульовані нормами цивільного процесуального права суспільні відносини, які виникають в цивільному судочинстві на основі норм цивільного процесуального права між двома суб'єктами , а саме </a:t>
          </a:r>
          <a:r>
            <a:rPr lang="uk-UA" b="1" u="sng" dirty="0" smtClean="0">
              <a:solidFill>
                <a:schemeClr val="tx1"/>
              </a:solidFill>
            </a:rPr>
            <a:t>судом</a:t>
          </a:r>
          <a:r>
            <a:rPr lang="uk-UA" dirty="0" smtClean="0">
              <a:solidFill>
                <a:schemeClr val="tx1"/>
              </a:solidFill>
            </a:rPr>
            <a:t>, який розглядає справу і </a:t>
          </a:r>
          <a:r>
            <a:rPr lang="uk-UA" b="1" u="sng" dirty="0" smtClean="0">
              <a:solidFill>
                <a:schemeClr val="tx1"/>
              </a:solidFill>
            </a:rPr>
            <a:t>будь-яким іншим учасником процесу</a:t>
          </a:r>
          <a:r>
            <a:rPr lang="uk-UA" dirty="0" smtClean="0">
              <a:solidFill>
                <a:schemeClr val="tx1"/>
              </a:solidFill>
            </a:rPr>
            <a:t> ( суд-позивач, суд-експерт, та інші).</a:t>
          </a:r>
          <a:endParaRPr lang="ru-RU" dirty="0">
            <a:solidFill>
              <a:schemeClr val="tx1"/>
            </a:solidFill>
          </a:endParaRPr>
        </a:p>
      </dgm:t>
    </dgm:pt>
    <dgm:pt modelId="{839D050B-45B0-4008-B04C-AEFE53317DCD}" type="parTrans" cxnId="{0AF064FA-4C88-4D64-AF78-37E635260798}">
      <dgm:prSet/>
      <dgm:spPr/>
      <dgm:t>
        <a:bodyPr/>
        <a:lstStyle/>
        <a:p>
          <a:endParaRPr lang="ru-RU"/>
        </a:p>
      </dgm:t>
    </dgm:pt>
    <dgm:pt modelId="{60BAFB49-4FE4-4AFC-8B6A-8C24CB890C9D}" type="sibTrans" cxnId="{0AF064FA-4C88-4D64-AF78-37E635260798}">
      <dgm:prSet/>
      <dgm:spPr/>
      <dgm:t>
        <a:bodyPr/>
        <a:lstStyle/>
        <a:p>
          <a:endParaRPr lang="ru-RU"/>
        </a:p>
      </dgm:t>
    </dgm:pt>
    <dgm:pt modelId="{DFAA4386-87C1-4EF6-B7D1-7C3746F9BD69}" type="pres">
      <dgm:prSet presAssocID="{E3C6FB2D-7400-471A-86E0-C829E3FF09D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7AEA0FB-6B39-4A59-83E9-C7CB8885B247}" type="pres">
      <dgm:prSet presAssocID="{13ACBDE1-830A-4E69-B2D3-ED43CDFF692F}" presName="root" presStyleCnt="0"/>
      <dgm:spPr/>
    </dgm:pt>
    <dgm:pt modelId="{F32FADAF-F23D-467B-BC42-8D941ED5C79F}" type="pres">
      <dgm:prSet presAssocID="{13ACBDE1-830A-4E69-B2D3-ED43CDFF692F}" presName="rootComposite" presStyleCnt="0"/>
      <dgm:spPr/>
    </dgm:pt>
    <dgm:pt modelId="{E337C4FD-EB02-4048-BB88-F80950014943}" type="pres">
      <dgm:prSet presAssocID="{13ACBDE1-830A-4E69-B2D3-ED43CDFF692F}" presName="rootText" presStyleLbl="node1" presStyleIdx="0" presStyleCnt="1"/>
      <dgm:spPr/>
    </dgm:pt>
    <dgm:pt modelId="{05D25EE8-094D-4553-893A-C6CA1AF88807}" type="pres">
      <dgm:prSet presAssocID="{13ACBDE1-830A-4E69-B2D3-ED43CDFF692F}" presName="rootConnector" presStyleLbl="node1" presStyleIdx="0" presStyleCnt="1"/>
      <dgm:spPr/>
    </dgm:pt>
    <dgm:pt modelId="{3DD866AD-5ACF-4463-B3A6-A4B67A003B95}" type="pres">
      <dgm:prSet presAssocID="{13ACBDE1-830A-4E69-B2D3-ED43CDFF692F}" presName="childShape" presStyleCnt="0"/>
      <dgm:spPr/>
    </dgm:pt>
  </dgm:ptLst>
  <dgm:cxnLst>
    <dgm:cxn modelId="{3F50BDF1-2581-4488-B15D-B6438B6E3DE3}" type="presOf" srcId="{13ACBDE1-830A-4E69-B2D3-ED43CDFF692F}" destId="{E337C4FD-EB02-4048-BB88-F80950014943}" srcOrd="0" destOrd="0" presId="urn:microsoft.com/office/officeart/2005/8/layout/hierarchy3"/>
    <dgm:cxn modelId="{66408985-734C-45F9-80E4-556EB7310DA5}" type="presOf" srcId="{13ACBDE1-830A-4E69-B2D3-ED43CDFF692F}" destId="{05D25EE8-094D-4553-893A-C6CA1AF88807}" srcOrd="1" destOrd="0" presId="urn:microsoft.com/office/officeart/2005/8/layout/hierarchy3"/>
    <dgm:cxn modelId="{0AF064FA-4C88-4D64-AF78-37E635260798}" srcId="{E3C6FB2D-7400-471A-86E0-C829E3FF09D1}" destId="{13ACBDE1-830A-4E69-B2D3-ED43CDFF692F}" srcOrd="0" destOrd="0" parTransId="{839D050B-45B0-4008-B04C-AEFE53317DCD}" sibTransId="{60BAFB49-4FE4-4AFC-8B6A-8C24CB890C9D}"/>
    <dgm:cxn modelId="{1F75B741-7815-4A71-B50E-AA65735E77F3}" type="presOf" srcId="{E3C6FB2D-7400-471A-86E0-C829E3FF09D1}" destId="{DFAA4386-87C1-4EF6-B7D1-7C3746F9BD69}" srcOrd="0" destOrd="0" presId="urn:microsoft.com/office/officeart/2005/8/layout/hierarchy3"/>
    <dgm:cxn modelId="{11036311-8167-4CC1-810B-DB0D84572E9C}" type="presParOf" srcId="{DFAA4386-87C1-4EF6-B7D1-7C3746F9BD69}" destId="{D7AEA0FB-6B39-4A59-83E9-C7CB8885B247}" srcOrd="0" destOrd="0" presId="urn:microsoft.com/office/officeart/2005/8/layout/hierarchy3"/>
    <dgm:cxn modelId="{766C15F7-E73E-417C-A873-15CCD7C10CF4}" type="presParOf" srcId="{D7AEA0FB-6B39-4A59-83E9-C7CB8885B247}" destId="{F32FADAF-F23D-467B-BC42-8D941ED5C79F}" srcOrd="0" destOrd="0" presId="urn:microsoft.com/office/officeart/2005/8/layout/hierarchy3"/>
    <dgm:cxn modelId="{80482ED1-082C-4FFD-9331-59B03B002258}" type="presParOf" srcId="{F32FADAF-F23D-467B-BC42-8D941ED5C79F}" destId="{E337C4FD-EB02-4048-BB88-F80950014943}" srcOrd="0" destOrd="0" presId="urn:microsoft.com/office/officeart/2005/8/layout/hierarchy3"/>
    <dgm:cxn modelId="{90B7811B-C3D9-470F-88CB-A07582C5E6F1}" type="presParOf" srcId="{F32FADAF-F23D-467B-BC42-8D941ED5C79F}" destId="{05D25EE8-094D-4553-893A-C6CA1AF88807}" srcOrd="1" destOrd="0" presId="urn:microsoft.com/office/officeart/2005/8/layout/hierarchy3"/>
    <dgm:cxn modelId="{C5CC5E14-4354-42A3-9F1E-C1699C5618D5}" type="presParOf" srcId="{D7AEA0FB-6B39-4A59-83E9-C7CB8885B247}" destId="{3DD866AD-5ACF-4463-B3A6-A4B67A003B9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618165-A209-45C8-985F-9BA849F6AC8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1461F2-396C-4FEB-89B0-AC58B4B06646}">
      <dgm:prSet/>
      <dgm:spPr/>
      <dgm:t>
        <a:bodyPr/>
        <a:lstStyle/>
        <a:p>
          <a:pPr rtl="0"/>
          <a:r>
            <a:rPr lang="ru-RU" i="1" dirty="0" err="1" smtClean="0"/>
            <a:t>охоплює</a:t>
          </a:r>
          <a:r>
            <a:rPr lang="ru-RU" i="1" dirty="0" smtClean="0"/>
            <a:t> </a:t>
          </a:r>
          <a:r>
            <a:rPr lang="ru-RU" i="1" dirty="0" err="1" smtClean="0"/>
            <a:t>визначені</a:t>
          </a:r>
          <a:r>
            <a:rPr lang="ru-RU" i="1" dirty="0" smtClean="0"/>
            <a:t> в ЦПК </a:t>
          </a:r>
          <a:r>
            <a:rPr lang="ru-RU" i="1" dirty="0" err="1" smtClean="0"/>
            <a:t>України</a:t>
          </a:r>
          <a:r>
            <a:rPr lang="ru-RU" i="1" dirty="0" smtClean="0"/>
            <a:t> </a:t>
          </a:r>
          <a:r>
            <a:rPr lang="ru-RU" i="1" dirty="0" err="1" smtClean="0"/>
            <a:t>цивільні</a:t>
          </a:r>
          <a:r>
            <a:rPr lang="ru-RU" i="1" dirty="0" smtClean="0"/>
            <a:t> </a:t>
          </a:r>
          <a:r>
            <a:rPr lang="ru-RU" i="1" dirty="0" err="1" smtClean="0"/>
            <a:t>процесуальні</a:t>
          </a:r>
          <a:r>
            <a:rPr lang="ru-RU" i="1" dirty="0" smtClean="0"/>
            <a:t> права та </a:t>
          </a:r>
          <a:r>
            <a:rPr lang="ru-RU" i="1" dirty="0" err="1" smtClean="0"/>
            <a:t>обов’язки</a:t>
          </a:r>
          <a:r>
            <a:rPr lang="ru-RU" i="1" dirty="0" smtClean="0"/>
            <a:t> </a:t>
          </a:r>
          <a:r>
            <a:rPr lang="ru-RU" i="1" dirty="0" err="1" smtClean="0"/>
            <a:t>суб’єктів</a:t>
          </a:r>
          <a:r>
            <a:rPr lang="ru-RU" i="1" dirty="0" smtClean="0"/>
            <a:t> </a:t>
          </a:r>
          <a:r>
            <a:rPr lang="ru-RU" i="1" dirty="0" err="1" smtClean="0"/>
            <a:t>правовідносин</a:t>
          </a:r>
          <a:r>
            <a:rPr lang="ru-RU" i="1" dirty="0" smtClean="0"/>
            <a:t> </a:t>
          </a:r>
          <a:r>
            <a:rPr lang="ru-RU" i="1" dirty="0" err="1" smtClean="0"/>
            <a:t>і</a:t>
          </a:r>
          <a:r>
            <a:rPr lang="ru-RU" i="1" dirty="0" smtClean="0"/>
            <a:t> </a:t>
          </a:r>
          <a:r>
            <a:rPr lang="ru-RU" i="1" dirty="0" err="1" smtClean="0"/>
            <a:t>процесуальні</a:t>
          </a:r>
          <a:r>
            <a:rPr lang="ru-RU" i="1" dirty="0" smtClean="0"/>
            <a:t> </a:t>
          </a:r>
          <a:r>
            <a:rPr lang="ru-RU" i="1" dirty="0" err="1" smtClean="0"/>
            <a:t>дії</a:t>
          </a:r>
          <a:r>
            <a:rPr lang="ru-RU" i="1" dirty="0" smtClean="0"/>
            <a:t> </a:t>
          </a:r>
          <a:r>
            <a:rPr lang="ru-RU" i="1" dirty="0" err="1" smtClean="0"/>
            <a:t>щодо</a:t>
          </a:r>
          <a:r>
            <a:rPr lang="ru-RU" i="1" dirty="0" smtClean="0"/>
            <a:t> </a:t>
          </a:r>
          <a:r>
            <a:rPr lang="ru-RU" i="1" dirty="0" err="1" smtClean="0"/>
            <a:t>їх</a:t>
          </a:r>
          <a:r>
            <a:rPr lang="ru-RU" i="1" dirty="0" smtClean="0"/>
            <a:t> </a:t>
          </a:r>
          <a:r>
            <a:rPr lang="ru-RU" i="1" dirty="0" err="1" smtClean="0"/>
            <a:t>реалізації</a:t>
          </a:r>
          <a:r>
            <a:rPr lang="ru-RU" dirty="0" smtClean="0"/>
            <a:t>  </a:t>
          </a:r>
          <a:br>
            <a:rPr lang="ru-RU" dirty="0" smtClean="0"/>
          </a:br>
          <a:endParaRPr lang="ru-RU" dirty="0"/>
        </a:p>
      </dgm:t>
    </dgm:pt>
    <dgm:pt modelId="{02E06D92-7134-4D4B-949D-43F099D10689}" type="parTrans" cxnId="{66808849-16C8-4192-8475-ACD449982765}">
      <dgm:prSet/>
      <dgm:spPr/>
      <dgm:t>
        <a:bodyPr/>
        <a:lstStyle/>
        <a:p>
          <a:endParaRPr lang="ru-RU"/>
        </a:p>
      </dgm:t>
    </dgm:pt>
    <dgm:pt modelId="{11CF177A-D255-4B86-9E78-BECBB08214BC}" type="sibTrans" cxnId="{66808849-16C8-4192-8475-ACD449982765}">
      <dgm:prSet/>
      <dgm:spPr/>
      <dgm:t>
        <a:bodyPr/>
        <a:lstStyle/>
        <a:p>
          <a:endParaRPr lang="ru-RU"/>
        </a:p>
      </dgm:t>
    </dgm:pt>
    <dgm:pt modelId="{BBF8AAA8-9010-4B8C-8E1A-B79D54722A68}" type="pres">
      <dgm:prSet presAssocID="{D8618165-A209-45C8-985F-9BA849F6AC82}" presName="compositeShape" presStyleCnt="0">
        <dgm:presLayoutVars>
          <dgm:chMax val="7"/>
          <dgm:dir/>
          <dgm:resizeHandles val="exact"/>
        </dgm:presLayoutVars>
      </dgm:prSet>
      <dgm:spPr/>
    </dgm:pt>
    <dgm:pt modelId="{2ACA88A0-3E54-4766-A78D-C8DCF1828AC4}" type="pres">
      <dgm:prSet presAssocID="{981461F2-396C-4FEB-89B0-AC58B4B06646}" presName="circ1TxSh" presStyleLbl="vennNode1" presStyleIdx="0" presStyleCnt="1"/>
      <dgm:spPr/>
      <dgm:t>
        <a:bodyPr/>
        <a:lstStyle/>
        <a:p>
          <a:endParaRPr lang="ru-RU"/>
        </a:p>
      </dgm:t>
    </dgm:pt>
  </dgm:ptLst>
  <dgm:cxnLst>
    <dgm:cxn modelId="{1E537468-CE45-48E4-959A-742379FA6D0A}" type="presOf" srcId="{981461F2-396C-4FEB-89B0-AC58B4B06646}" destId="{2ACA88A0-3E54-4766-A78D-C8DCF1828AC4}" srcOrd="0" destOrd="0" presId="urn:microsoft.com/office/officeart/2005/8/layout/venn1"/>
    <dgm:cxn modelId="{66808849-16C8-4192-8475-ACD449982765}" srcId="{D8618165-A209-45C8-985F-9BA849F6AC82}" destId="{981461F2-396C-4FEB-89B0-AC58B4B06646}" srcOrd="0" destOrd="0" parTransId="{02E06D92-7134-4D4B-949D-43F099D10689}" sibTransId="{11CF177A-D255-4B86-9E78-BECBB08214BC}"/>
    <dgm:cxn modelId="{5E0A8A27-C091-439A-B0A5-ECA11832969D}" type="presOf" srcId="{D8618165-A209-45C8-985F-9BA849F6AC82}" destId="{BBF8AAA8-9010-4B8C-8E1A-B79D54722A68}" srcOrd="0" destOrd="0" presId="urn:microsoft.com/office/officeart/2005/8/layout/venn1"/>
    <dgm:cxn modelId="{43E46BCD-A85C-4958-B35E-85DA6E5BEFCD}" type="presParOf" srcId="{BBF8AAA8-9010-4B8C-8E1A-B79D54722A68}" destId="{2ACA88A0-3E54-4766-A78D-C8DCF1828AC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E11285-1FBD-43C4-810D-420448F7CC9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998804-33F5-4197-B087-715D89589524}">
      <dgm:prSet custT="1"/>
      <dgm:spPr/>
      <dgm:t>
        <a:bodyPr/>
        <a:lstStyle/>
        <a:p>
          <a:pPr rtl="0"/>
          <a:r>
            <a:rPr lang="ru-RU" sz="2000" dirty="0" err="1" smtClean="0">
              <a:solidFill>
                <a:schemeClr val="tx1"/>
              </a:solidFill>
            </a:rPr>
            <a:t>внаслідок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вичерпання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всіх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процесуальних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способів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захисту</a:t>
          </a:r>
          <a:r>
            <a:rPr lang="ru-RU" sz="2000" dirty="0" smtClean="0">
              <a:solidFill>
                <a:schemeClr val="tx1"/>
              </a:solidFill>
            </a:rPr>
            <a:t> прав особи, </a:t>
          </a:r>
          <a:r>
            <a:rPr lang="ru-RU" sz="2000" dirty="0" err="1" smtClean="0">
              <a:solidFill>
                <a:schemeClr val="tx1"/>
              </a:solidFill>
            </a:rPr>
            <a:t>включаючи</a:t>
          </a:r>
          <a:r>
            <a:rPr lang="ru-RU" sz="2000" dirty="0" smtClean="0">
              <a:solidFill>
                <a:schemeClr val="tx1"/>
              </a:solidFill>
            </a:rPr>
            <a:t> перегляд </a:t>
          </a:r>
          <a:r>
            <a:rPr lang="ru-RU" sz="2000" dirty="0" err="1" smtClean="0">
              <a:solidFill>
                <a:schemeClr val="tx1"/>
              </a:solidFill>
            </a:rPr>
            <a:t>рішень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судів</a:t>
          </a:r>
          <a:r>
            <a:rPr lang="ru-RU" sz="2000" dirty="0" smtClean="0">
              <a:solidFill>
                <a:schemeClr val="tx1"/>
              </a:solidFill>
            </a:rPr>
            <a:t> у </a:t>
          </a:r>
          <a:r>
            <a:rPr lang="ru-RU" sz="2000" dirty="0" err="1" smtClean="0">
              <a:solidFill>
                <a:schemeClr val="tx1"/>
              </a:solidFill>
            </a:rPr>
            <a:t>провадженні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у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зв’язку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з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нововиявленими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обставинами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і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Європейським</a:t>
          </a:r>
          <a:r>
            <a:rPr lang="ru-RU" sz="2000" dirty="0" smtClean="0">
              <a:solidFill>
                <a:schemeClr val="tx1"/>
              </a:solidFill>
            </a:rPr>
            <a:t> судом </a:t>
          </a:r>
          <a:r>
            <a:rPr lang="ru-RU" sz="2000" dirty="0" err="1" smtClean="0">
              <a:solidFill>
                <a:schemeClr val="tx1"/>
              </a:solidFill>
            </a:rPr>
            <a:t>з</a:t>
          </a:r>
          <a:r>
            <a:rPr lang="ru-RU" sz="2000" dirty="0" smtClean="0">
              <a:solidFill>
                <a:schemeClr val="tx1"/>
              </a:solidFill>
            </a:rPr>
            <a:t> прав </a:t>
          </a:r>
          <a:r>
            <a:rPr lang="ru-RU" sz="2000" dirty="0" err="1" smtClean="0">
              <a:solidFill>
                <a:schemeClr val="tx1"/>
              </a:solidFill>
            </a:rPr>
            <a:t>людини</a:t>
          </a:r>
          <a:r>
            <a:rPr lang="ru-RU" sz="2000" dirty="0" smtClean="0">
              <a:solidFill>
                <a:schemeClr val="tx1"/>
              </a:solidFill>
            </a:rPr>
            <a:t>;</a:t>
          </a:r>
          <a:br>
            <a:rPr lang="ru-RU" sz="2000" dirty="0" smtClean="0">
              <a:solidFill>
                <a:schemeClr val="tx1"/>
              </a:solidFill>
            </a:rPr>
          </a:br>
          <a:endParaRPr lang="ru-RU" sz="2000" dirty="0">
            <a:solidFill>
              <a:schemeClr val="tx1"/>
            </a:solidFill>
          </a:endParaRPr>
        </a:p>
      </dgm:t>
    </dgm:pt>
    <dgm:pt modelId="{576BADD5-971D-4CAB-A8DC-DA6F1A51E59D}" type="parTrans" cxnId="{08DE41F5-36A3-4476-A842-D571F2DE0F64}">
      <dgm:prSet/>
      <dgm:spPr/>
      <dgm:t>
        <a:bodyPr/>
        <a:lstStyle/>
        <a:p>
          <a:endParaRPr lang="ru-RU"/>
        </a:p>
      </dgm:t>
    </dgm:pt>
    <dgm:pt modelId="{715DE914-7752-4D72-9F35-51B14883B64E}" type="sibTrans" cxnId="{08DE41F5-36A3-4476-A842-D571F2DE0F64}">
      <dgm:prSet/>
      <dgm:spPr/>
      <dgm:t>
        <a:bodyPr/>
        <a:lstStyle/>
        <a:p>
          <a:endParaRPr lang="ru-RU"/>
        </a:p>
      </dgm:t>
    </dgm:pt>
    <dgm:pt modelId="{C9C5E3F6-4897-4368-B716-E3DDC8678E21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tx1"/>
              </a:solidFill>
            </a:rPr>
            <a:t>коли </a:t>
          </a:r>
          <a:r>
            <a:rPr lang="ru-RU" sz="2000" dirty="0" err="1" smtClean="0">
              <a:solidFill>
                <a:schemeClr val="tx1"/>
              </a:solidFill>
            </a:rPr>
            <a:t>позивач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відмовляється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від</a:t>
          </a:r>
          <a:r>
            <a:rPr lang="ru-RU" sz="2000" dirty="0" smtClean="0">
              <a:solidFill>
                <a:schemeClr val="tx1"/>
              </a:solidFill>
            </a:rPr>
            <a:t> позову формально та/</a:t>
          </a:r>
          <a:r>
            <a:rPr lang="ru-RU" sz="2000" dirty="0" err="1" smtClean="0">
              <a:solidFill>
                <a:schemeClr val="tx1"/>
              </a:solidFill>
            </a:rPr>
            <a:t>або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фактично</a:t>
          </a:r>
          <a:r>
            <a:rPr lang="ru-RU" sz="2000" dirty="0" smtClean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15E16208-3314-472C-8FD6-FCC4537D4680}" type="parTrans" cxnId="{F0473E8E-416C-4E9D-8AE2-B1475FA3F62F}">
      <dgm:prSet/>
      <dgm:spPr/>
      <dgm:t>
        <a:bodyPr/>
        <a:lstStyle/>
        <a:p>
          <a:endParaRPr lang="ru-RU"/>
        </a:p>
      </dgm:t>
    </dgm:pt>
    <dgm:pt modelId="{7E4D8E3C-35C6-4188-8604-D32AC3987EEB}" type="sibTrans" cxnId="{F0473E8E-416C-4E9D-8AE2-B1475FA3F62F}">
      <dgm:prSet/>
      <dgm:spPr/>
      <dgm:t>
        <a:bodyPr/>
        <a:lstStyle/>
        <a:p>
          <a:endParaRPr lang="ru-RU"/>
        </a:p>
      </dgm:t>
    </dgm:pt>
    <dgm:pt modelId="{16C4F0B5-7493-47A0-BBF1-56C3773E609B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tx1"/>
              </a:solidFill>
            </a:rPr>
            <a:t>у </a:t>
          </a:r>
          <a:r>
            <a:rPr lang="ru-RU" sz="2000" dirty="0" err="1" smtClean="0">
              <a:solidFill>
                <a:schemeClr val="tx1"/>
              </a:solidFill>
            </a:rPr>
            <a:t>разі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вибуття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з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процесу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сторони</a:t>
          </a:r>
          <a:r>
            <a:rPr lang="ru-RU" sz="2000" dirty="0" smtClean="0">
              <a:solidFill>
                <a:schemeClr val="tx1"/>
              </a:solidFill>
            </a:rPr>
            <a:t>, коли </a:t>
          </a:r>
          <a:r>
            <a:rPr lang="ru-RU" sz="2000" dirty="0" err="1" smtClean="0">
              <a:solidFill>
                <a:schemeClr val="tx1"/>
              </a:solidFill>
            </a:rPr>
            <a:t>правовідносини</a:t>
          </a:r>
          <a:r>
            <a:rPr lang="ru-RU" sz="2000" dirty="0" smtClean="0">
              <a:solidFill>
                <a:schemeClr val="tx1"/>
              </a:solidFill>
            </a:rPr>
            <a:t> не </a:t>
          </a:r>
          <a:r>
            <a:rPr lang="ru-RU" sz="2000" dirty="0" err="1" smtClean="0">
              <a:solidFill>
                <a:schemeClr val="tx1"/>
              </a:solidFill>
            </a:rPr>
            <a:t>допускають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правонаступництво</a:t>
          </a:r>
          <a:r>
            <a:rPr lang="ru-RU" sz="2000" dirty="0" smtClean="0">
              <a:solidFill>
                <a:schemeClr val="tx1"/>
              </a:solidFill>
            </a:rPr>
            <a:t>. </a:t>
          </a:r>
          <a:r>
            <a:rPr lang="ru-RU" sz="1700" dirty="0" smtClean="0"/>
            <a:t/>
          </a:r>
          <a:br>
            <a:rPr lang="ru-RU" sz="1700" dirty="0" smtClean="0"/>
          </a:br>
          <a:endParaRPr lang="ru-RU" sz="1700" dirty="0"/>
        </a:p>
      </dgm:t>
    </dgm:pt>
    <dgm:pt modelId="{ACE8714C-DF98-4037-AB8E-F56FFF6DB97D}" type="parTrans" cxnId="{36C46D1F-7058-45D3-8F81-28632C75D193}">
      <dgm:prSet/>
      <dgm:spPr/>
      <dgm:t>
        <a:bodyPr/>
        <a:lstStyle/>
        <a:p>
          <a:endParaRPr lang="ru-RU"/>
        </a:p>
      </dgm:t>
    </dgm:pt>
    <dgm:pt modelId="{3D279732-0212-4346-AD20-ED49A330EF3C}" type="sibTrans" cxnId="{36C46D1F-7058-45D3-8F81-28632C75D193}">
      <dgm:prSet/>
      <dgm:spPr/>
      <dgm:t>
        <a:bodyPr/>
        <a:lstStyle/>
        <a:p>
          <a:endParaRPr lang="ru-RU"/>
        </a:p>
      </dgm:t>
    </dgm:pt>
    <dgm:pt modelId="{9C3EFA97-D6D5-4B53-85A6-6EC5E494EA78}" type="pres">
      <dgm:prSet presAssocID="{2FE11285-1FBD-43C4-810D-420448F7CC9D}" presName="Name0" presStyleCnt="0">
        <dgm:presLayoutVars>
          <dgm:dir/>
          <dgm:resizeHandles val="exact"/>
        </dgm:presLayoutVars>
      </dgm:prSet>
      <dgm:spPr/>
    </dgm:pt>
    <dgm:pt modelId="{CDB7E9C4-99A7-49D1-8641-122BCC4BE2FD}" type="pres">
      <dgm:prSet presAssocID="{C4998804-33F5-4197-B087-715D89589524}" presName="node" presStyleLbl="node1" presStyleIdx="0" presStyleCnt="3">
        <dgm:presLayoutVars>
          <dgm:bulletEnabled val="1"/>
        </dgm:presLayoutVars>
      </dgm:prSet>
      <dgm:spPr/>
    </dgm:pt>
    <dgm:pt modelId="{1AA4A0E2-0D68-4DB4-A967-2743A0142609}" type="pres">
      <dgm:prSet presAssocID="{715DE914-7752-4D72-9F35-51B14883B64E}" presName="sibTrans" presStyleLbl="sibTrans2D1" presStyleIdx="0" presStyleCnt="2"/>
      <dgm:spPr/>
    </dgm:pt>
    <dgm:pt modelId="{1A256D6B-D351-46EC-ACE2-C7A9B4BA11DD}" type="pres">
      <dgm:prSet presAssocID="{715DE914-7752-4D72-9F35-51B14883B64E}" presName="connectorText" presStyleLbl="sibTrans2D1" presStyleIdx="0" presStyleCnt="2"/>
      <dgm:spPr/>
    </dgm:pt>
    <dgm:pt modelId="{2B768511-FC4D-4C6D-88C7-0AC34B0FB68C}" type="pres">
      <dgm:prSet presAssocID="{C9C5E3F6-4897-4368-B716-E3DDC8678E21}" presName="node" presStyleLbl="node1" presStyleIdx="1" presStyleCnt="3">
        <dgm:presLayoutVars>
          <dgm:bulletEnabled val="1"/>
        </dgm:presLayoutVars>
      </dgm:prSet>
      <dgm:spPr/>
    </dgm:pt>
    <dgm:pt modelId="{8F1E17A8-309F-4D04-954E-E754D88561D2}" type="pres">
      <dgm:prSet presAssocID="{7E4D8E3C-35C6-4188-8604-D32AC3987EEB}" presName="sibTrans" presStyleLbl="sibTrans2D1" presStyleIdx="1" presStyleCnt="2"/>
      <dgm:spPr/>
    </dgm:pt>
    <dgm:pt modelId="{34650638-3759-4101-B451-49EFF82A1A1C}" type="pres">
      <dgm:prSet presAssocID="{7E4D8E3C-35C6-4188-8604-D32AC3987EEB}" presName="connectorText" presStyleLbl="sibTrans2D1" presStyleIdx="1" presStyleCnt="2"/>
      <dgm:spPr/>
    </dgm:pt>
    <dgm:pt modelId="{12D0DBD4-A6C5-4841-9238-6CBCBE41FE05}" type="pres">
      <dgm:prSet presAssocID="{16C4F0B5-7493-47A0-BBF1-56C3773E609B}" presName="node" presStyleLbl="node1" presStyleIdx="2" presStyleCnt="3">
        <dgm:presLayoutVars>
          <dgm:bulletEnabled val="1"/>
        </dgm:presLayoutVars>
      </dgm:prSet>
      <dgm:spPr/>
    </dgm:pt>
  </dgm:ptLst>
  <dgm:cxnLst>
    <dgm:cxn modelId="{76A9ACE6-3B91-4A46-9E9A-C8DE46D8F610}" type="presOf" srcId="{715DE914-7752-4D72-9F35-51B14883B64E}" destId="{1AA4A0E2-0D68-4DB4-A967-2743A0142609}" srcOrd="0" destOrd="0" presId="urn:microsoft.com/office/officeart/2005/8/layout/process1"/>
    <dgm:cxn modelId="{565F29F5-CB88-40D7-B061-E730232DCB71}" type="presOf" srcId="{16C4F0B5-7493-47A0-BBF1-56C3773E609B}" destId="{12D0DBD4-A6C5-4841-9238-6CBCBE41FE05}" srcOrd="0" destOrd="0" presId="urn:microsoft.com/office/officeart/2005/8/layout/process1"/>
    <dgm:cxn modelId="{08DE41F5-36A3-4476-A842-D571F2DE0F64}" srcId="{2FE11285-1FBD-43C4-810D-420448F7CC9D}" destId="{C4998804-33F5-4197-B087-715D89589524}" srcOrd="0" destOrd="0" parTransId="{576BADD5-971D-4CAB-A8DC-DA6F1A51E59D}" sibTransId="{715DE914-7752-4D72-9F35-51B14883B64E}"/>
    <dgm:cxn modelId="{D161924A-CCE2-4935-9398-1B7F5623A0F8}" type="presOf" srcId="{7E4D8E3C-35C6-4188-8604-D32AC3987EEB}" destId="{8F1E17A8-309F-4D04-954E-E754D88561D2}" srcOrd="0" destOrd="0" presId="urn:microsoft.com/office/officeart/2005/8/layout/process1"/>
    <dgm:cxn modelId="{8A564E12-C81C-45B6-A958-0E565C970B77}" type="presOf" srcId="{C9C5E3F6-4897-4368-B716-E3DDC8678E21}" destId="{2B768511-FC4D-4C6D-88C7-0AC34B0FB68C}" srcOrd="0" destOrd="0" presId="urn:microsoft.com/office/officeart/2005/8/layout/process1"/>
    <dgm:cxn modelId="{36C46D1F-7058-45D3-8F81-28632C75D193}" srcId="{2FE11285-1FBD-43C4-810D-420448F7CC9D}" destId="{16C4F0B5-7493-47A0-BBF1-56C3773E609B}" srcOrd="2" destOrd="0" parTransId="{ACE8714C-DF98-4037-AB8E-F56FFF6DB97D}" sibTransId="{3D279732-0212-4346-AD20-ED49A330EF3C}"/>
    <dgm:cxn modelId="{6D81330E-8347-4091-AD78-8FD9C2FEE7EA}" type="presOf" srcId="{7E4D8E3C-35C6-4188-8604-D32AC3987EEB}" destId="{34650638-3759-4101-B451-49EFF82A1A1C}" srcOrd="1" destOrd="0" presId="urn:microsoft.com/office/officeart/2005/8/layout/process1"/>
    <dgm:cxn modelId="{F0473E8E-416C-4E9D-8AE2-B1475FA3F62F}" srcId="{2FE11285-1FBD-43C4-810D-420448F7CC9D}" destId="{C9C5E3F6-4897-4368-B716-E3DDC8678E21}" srcOrd="1" destOrd="0" parTransId="{15E16208-3314-472C-8FD6-FCC4537D4680}" sibTransId="{7E4D8E3C-35C6-4188-8604-D32AC3987EEB}"/>
    <dgm:cxn modelId="{8CA02C03-47AB-4433-8E14-1B6C1BE6C2F2}" type="presOf" srcId="{C4998804-33F5-4197-B087-715D89589524}" destId="{CDB7E9C4-99A7-49D1-8641-122BCC4BE2FD}" srcOrd="0" destOrd="0" presId="urn:microsoft.com/office/officeart/2005/8/layout/process1"/>
    <dgm:cxn modelId="{BDAA9950-3EB0-42C8-8AFC-FDBEECC0C1F1}" type="presOf" srcId="{2FE11285-1FBD-43C4-810D-420448F7CC9D}" destId="{9C3EFA97-D6D5-4B53-85A6-6EC5E494EA78}" srcOrd="0" destOrd="0" presId="urn:microsoft.com/office/officeart/2005/8/layout/process1"/>
    <dgm:cxn modelId="{A208AECB-E451-432C-8C02-EBC2063FBE74}" type="presOf" srcId="{715DE914-7752-4D72-9F35-51B14883B64E}" destId="{1A256D6B-D351-46EC-ACE2-C7A9B4BA11DD}" srcOrd="1" destOrd="0" presId="urn:microsoft.com/office/officeart/2005/8/layout/process1"/>
    <dgm:cxn modelId="{909006A9-48EE-4A42-B295-755F1497A054}" type="presParOf" srcId="{9C3EFA97-D6D5-4B53-85A6-6EC5E494EA78}" destId="{CDB7E9C4-99A7-49D1-8641-122BCC4BE2FD}" srcOrd="0" destOrd="0" presId="urn:microsoft.com/office/officeart/2005/8/layout/process1"/>
    <dgm:cxn modelId="{C752608C-1F8A-4F60-B7DC-A79990BC42E4}" type="presParOf" srcId="{9C3EFA97-D6D5-4B53-85A6-6EC5E494EA78}" destId="{1AA4A0E2-0D68-4DB4-A967-2743A0142609}" srcOrd="1" destOrd="0" presId="urn:microsoft.com/office/officeart/2005/8/layout/process1"/>
    <dgm:cxn modelId="{A3B28A1A-A04C-4749-8809-418A960542A6}" type="presParOf" srcId="{1AA4A0E2-0D68-4DB4-A967-2743A0142609}" destId="{1A256D6B-D351-46EC-ACE2-C7A9B4BA11DD}" srcOrd="0" destOrd="0" presId="urn:microsoft.com/office/officeart/2005/8/layout/process1"/>
    <dgm:cxn modelId="{1549D0C9-1C88-473D-9562-651960EB084D}" type="presParOf" srcId="{9C3EFA97-D6D5-4B53-85A6-6EC5E494EA78}" destId="{2B768511-FC4D-4C6D-88C7-0AC34B0FB68C}" srcOrd="2" destOrd="0" presId="urn:microsoft.com/office/officeart/2005/8/layout/process1"/>
    <dgm:cxn modelId="{D335A694-EEC8-4C48-B751-7510D6C319BA}" type="presParOf" srcId="{9C3EFA97-D6D5-4B53-85A6-6EC5E494EA78}" destId="{8F1E17A8-309F-4D04-954E-E754D88561D2}" srcOrd="3" destOrd="0" presId="urn:microsoft.com/office/officeart/2005/8/layout/process1"/>
    <dgm:cxn modelId="{9F65EF86-B2C8-43EA-8300-881B738DA342}" type="presParOf" srcId="{8F1E17A8-309F-4D04-954E-E754D88561D2}" destId="{34650638-3759-4101-B451-49EFF82A1A1C}" srcOrd="0" destOrd="0" presId="urn:microsoft.com/office/officeart/2005/8/layout/process1"/>
    <dgm:cxn modelId="{CB882404-F7CD-47AE-847A-E8F551F6111F}" type="presParOf" srcId="{9C3EFA97-D6D5-4B53-85A6-6EC5E494EA78}" destId="{12D0DBD4-A6C5-4841-9238-6CBCBE41FE0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101AF0-38CD-4F79-8F2F-35653938A45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670AFB-844D-4C95-A0D1-F9BC80822DCD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Саме суду належить керівна роль в цивільному процесі, а його повноваження відносно інших учасників носять владний характер</a:t>
          </a:r>
          <a:endParaRPr lang="ru-RU" dirty="0">
            <a:solidFill>
              <a:schemeClr val="tx1"/>
            </a:solidFill>
          </a:endParaRPr>
        </a:p>
      </dgm:t>
    </dgm:pt>
    <dgm:pt modelId="{921A9B85-CE05-410D-95EB-10329EFED094}" type="parTrans" cxnId="{75F14EEB-EE34-4AB3-AA36-62DB0E74C310}">
      <dgm:prSet/>
      <dgm:spPr/>
      <dgm:t>
        <a:bodyPr/>
        <a:lstStyle/>
        <a:p>
          <a:endParaRPr lang="ru-RU"/>
        </a:p>
      </dgm:t>
    </dgm:pt>
    <dgm:pt modelId="{CFBCDBE4-FE98-4F31-90C1-896F16800906}" type="sibTrans" cxnId="{75F14EEB-EE34-4AB3-AA36-62DB0E74C310}">
      <dgm:prSet/>
      <dgm:spPr/>
      <dgm:t>
        <a:bodyPr/>
        <a:lstStyle/>
        <a:p>
          <a:endParaRPr lang="ru-RU"/>
        </a:p>
      </dgm:t>
    </dgm:pt>
    <dgm:pt modelId="{FD4B686D-EE26-44AD-A727-8D12B1DAF568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Залучає громадян і організації до участі у справі, забезпечує виконання ними своїх процесуальних прав і обов'язків виносить Постанови.</a:t>
          </a:r>
          <a:endParaRPr lang="ru-RU" dirty="0">
            <a:solidFill>
              <a:schemeClr val="tx1"/>
            </a:solidFill>
          </a:endParaRPr>
        </a:p>
      </dgm:t>
    </dgm:pt>
    <dgm:pt modelId="{CCB3147D-46D6-488B-9FBD-A67D4A380AAB}" type="parTrans" cxnId="{94930022-1F85-4638-97C2-6E9DC567176B}">
      <dgm:prSet/>
      <dgm:spPr/>
      <dgm:t>
        <a:bodyPr/>
        <a:lstStyle/>
        <a:p>
          <a:endParaRPr lang="ru-RU"/>
        </a:p>
      </dgm:t>
    </dgm:pt>
    <dgm:pt modelId="{B8BC7A91-E6C3-4959-8F52-BBDB9C57F77E}" type="sibTrans" cxnId="{94930022-1F85-4638-97C2-6E9DC567176B}">
      <dgm:prSet/>
      <dgm:spPr/>
      <dgm:t>
        <a:bodyPr/>
        <a:lstStyle/>
        <a:p>
          <a:endParaRPr lang="ru-RU"/>
        </a:p>
      </dgm:t>
    </dgm:pt>
    <dgm:pt modelId="{C248016E-A700-49CD-B39C-FE94C0F32A6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Наділений обов'язками відносно інших учасників процесу (приймати позовні заяви, розглядати клопотання та інше). Інтереси суду не повинні суперечити інтересам інших учасників процесу.</a:t>
          </a:r>
          <a:endParaRPr lang="ru-RU" dirty="0">
            <a:solidFill>
              <a:schemeClr val="tx1"/>
            </a:solidFill>
          </a:endParaRPr>
        </a:p>
      </dgm:t>
    </dgm:pt>
    <dgm:pt modelId="{D919E64E-F8C1-4F5B-99D6-EE6A6E085704}" type="parTrans" cxnId="{6A9D8936-1559-463C-9064-C0782D43D5C3}">
      <dgm:prSet/>
      <dgm:spPr/>
      <dgm:t>
        <a:bodyPr/>
        <a:lstStyle/>
        <a:p>
          <a:endParaRPr lang="ru-RU"/>
        </a:p>
      </dgm:t>
    </dgm:pt>
    <dgm:pt modelId="{037800A3-A682-473D-8C5C-B3207827E5BC}" type="sibTrans" cxnId="{6A9D8936-1559-463C-9064-C0782D43D5C3}">
      <dgm:prSet/>
      <dgm:spPr/>
      <dgm:t>
        <a:bodyPr/>
        <a:lstStyle/>
        <a:p>
          <a:endParaRPr lang="ru-RU"/>
        </a:p>
      </dgm:t>
    </dgm:pt>
    <dgm:pt modelId="{D5C8B49D-EB5F-48C5-A3F2-75A07E4E3EE3}" type="pres">
      <dgm:prSet presAssocID="{F8101AF0-38CD-4F79-8F2F-35653938A45C}" presName="diagram" presStyleCnt="0">
        <dgm:presLayoutVars>
          <dgm:dir/>
          <dgm:resizeHandles val="exact"/>
        </dgm:presLayoutVars>
      </dgm:prSet>
      <dgm:spPr/>
    </dgm:pt>
    <dgm:pt modelId="{873AEF7A-EBF0-4D98-A0B3-C8BA3AD2FD58}" type="pres">
      <dgm:prSet presAssocID="{07670AFB-844D-4C95-A0D1-F9BC80822DC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145DA-6938-4C8D-B484-68759ED51607}" type="pres">
      <dgm:prSet presAssocID="{CFBCDBE4-FE98-4F31-90C1-896F16800906}" presName="sibTrans" presStyleCnt="0"/>
      <dgm:spPr/>
    </dgm:pt>
    <dgm:pt modelId="{A009EE9B-BCFB-4B8A-9F33-4707B95E7044}" type="pres">
      <dgm:prSet presAssocID="{FD4B686D-EE26-44AD-A727-8D12B1DAF56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4DC752-17E3-4D32-A3AC-B696789158FA}" type="pres">
      <dgm:prSet presAssocID="{B8BC7A91-E6C3-4959-8F52-BBDB9C57F77E}" presName="sibTrans" presStyleCnt="0"/>
      <dgm:spPr/>
    </dgm:pt>
    <dgm:pt modelId="{70661316-837E-4C7B-844E-724D0374025B}" type="pres">
      <dgm:prSet presAssocID="{C248016E-A700-49CD-B39C-FE94C0F32A6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26B3D5-4669-4B62-84BF-2EA8B9AE6677}" type="presOf" srcId="{F8101AF0-38CD-4F79-8F2F-35653938A45C}" destId="{D5C8B49D-EB5F-48C5-A3F2-75A07E4E3EE3}" srcOrd="0" destOrd="0" presId="urn:microsoft.com/office/officeart/2005/8/layout/default"/>
    <dgm:cxn modelId="{75F14EEB-EE34-4AB3-AA36-62DB0E74C310}" srcId="{F8101AF0-38CD-4F79-8F2F-35653938A45C}" destId="{07670AFB-844D-4C95-A0D1-F9BC80822DCD}" srcOrd="0" destOrd="0" parTransId="{921A9B85-CE05-410D-95EB-10329EFED094}" sibTransId="{CFBCDBE4-FE98-4F31-90C1-896F16800906}"/>
    <dgm:cxn modelId="{6A9D8936-1559-463C-9064-C0782D43D5C3}" srcId="{F8101AF0-38CD-4F79-8F2F-35653938A45C}" destId="{C248016E-A700-49CD-B39C-FE94C0F32A61}" srcOrd="2" destOrd="0" parTransId="{D919E64E-F8C1-4F5B-99D6-EE6A6E085704}" sibTransId="{037800A3-A682-473D-8C5C-B3207827E5BC}"/>
    <dgm:cxn modelId="{4351A6FF-A0C6-4A09-9F2C-DE57534B8EBC}" type="presOf" srcId="{FD4B686D-EE26-44AD-A727-8D12B1DAF568}" destId="{A009EE9B-BCFB-4B8A-9F33-4707B95E7044}" srcOrd="0" destOrd="0" presId="urn:microsoft.com/office/officeart/2005/8/layout/default"/>
    <dgm:cxn modelId="{95C10454-15F9-43F6-8251-3C6B13BE89AF}" type="presOf" srcId="{07670AFB-844D-4C95-A0D1-F9BC80822DCD}" destId="{873AEF7A-EBF0-4D98-A0B3-C8BA3AD2FD58}" srcOrd="0" destOrd="0" presId="urn:microsoft.com/office/officeart/2005/8/layout/default"/>
    <dgm:cxn modelId="{94930022-1F85-4638-97C2-6E9DC567176B}" srcId="{F8101AF0-38CD-4F79-8F2F-35653938A45C}" destId="{FD4B686D-EE26-44AD-A727-8D12B1DAF568}" srcOrd="1" destOrd="0" parTransId="{CCB3147D-46D6-488B-9FBD-A67D4A380AAB}" sibTransId="{B8BC7A91-E6C3-4959-8F52-BBDB9C57F77E}"/>
    <dgm:cxn modelId="{5090FEEE-4001-4BC2-855D-4F0645222BC3}" type="presOf" srcId="{C248016E-A700-49CD-B39C-FE94C0F32A61}" destId="{70661316-837E-4C7B-844E-724D0374025B}" srcOrd="0" destOrd="0" presId="urn:microsoft.com/office/officeart/2005/8/layout/default"/>
    <dgm:cxn modelId="{5F5B00C0-A6B5-416E-9E65-A36AB3158646}" type="presParOf" srcId="{D5C8B49D-EB5F-48C5-A3F2-75A07E4E3EE3}" destId="{873AEF7A-EBF0-4D98-A0B3-C8BA3AD2FD58}" srcOrd="0" destOrd="0" presId="urn:microsoft.com/office/officeart/2005/8/layout/default"/>
    <dgm:cxn modelId="{36E4F804-B1E3-4E45-8576-C09E9C4C1155}" type="presParOf" srcId="{D5C8B49D-EB5F-48C5-A3F2-75A07E4E3EE3}" destId="{B9E145DA-6938-4C8D-B484-68759ED51607}" srcOrd="1" destOrd="0" presId="urn:microsoft.com/office/officeart/2005/8/layout/default"/>
    <dgm:cxn modelId="{6DA831E4-4CC1-4F38-9D71-1044F5BD6E6D}" type="presParOf" srcId="{D5C8B49D-EB5F-48C5-A3F2-75A07E4E3EE3}" destId="{A009EE9B-BCFB-4B8A-9F33-4707B95E7044}" srcOrd="2" destOrd="0" presId="urn:microsoft.com/office/officeart/2005/8/layout/default"/>
    <dgm:cxn modelId="{38F8AAE0-1979-47E1-97DC-34747A835689}" type="presParOf" srcId="{D5C8B49D-EB5F-48C5-A3F2-75A07E4E3EE3}" destId="{214DC752-17E3-4D32-A3AC-B696789158FA}" srcOrd="3" destOrd="0" presId="urn:microsoft.com/office/officeart/2005/8/layout/default"/>
    <dgm:cxn modelId="{D3280043-CA2D-4F6E-B957-D91936C677F7}" type="presParOf" srcId="{D5C8B49D-EB5F-48C5-A3F2-75A07E4E3EE3}" destId="{70661316-837E-4C7B-844E-724D0374025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781AA7-93E0-461C-80D1-DB70A6E62D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5276E3-C213-4E4E-8948-42CFE23D4668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Виникають на підставі норм цивільного права в результаті їх реалізації;</a:t>
          </a:r>
          <a:endParaRPr lang="ru-RU" dirty="0">
            <a:solidFill>
              <a:schemeClr val="tx1"/>
            </a:solidFill>
          </a:endParaRPr>
        </a:p>
      </dgm:t>
    </dgm:pt>
    <dgm:pt modelId="{8BCAC771-0444-4DC0-8F85-33F6466545DE}" type="parTrans" cxnId="{16266C68-4712-4B92-93B0-774CDEB50719}">
      <dgm:prSet/>
      <dgm:spPr/>
      <dgm:t>
        <a:bodyPr/>
        <a:lstStyle/>
        <a:p>
          <a:endParaRPr lang="ru-RU"/>
        </a:p>
      </dgm:t>
    </dgm:pt>
    <dgm:pt modelId="{3B2BD4AB-CDE1-4827-B0BE-40D148DD7C59}" type="sibTrans" cxnId="{16266C68-4712-4B92-93B0-774CDEB50719}">
      <dgm:prSet/>
      <dgm:spPr/>
      <dgm:t>
        <a:bodyPr/>
        <a:lstStyle/>
        <a:p>
          <a:endParaRPr lang="ru-RU"/>
        </a:p>
      </dgm:t>
    </dgm:pt>
    <dgm:pt modelId="{378B1A6C-E7CC-4710-A6EE-FE09C14A1E98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Створюються між учасниками суспільних відносин – судом і кожним іншим учасником;</a:t>
          </a:r>
          <a:endParaRPr lang="ru-RU" dirty="0">
            <a:solidFill>
              <a:schemeClr val="tx1"/>
            </a:solidFill>
          </a:endParaRPr>
        </a:p>
      </dgm:t>
    </dgm:pt>
    <dgm:pt modelId="{C05AD90B-9E73-4008-853C-A69BBD8A565F}" type="parTrans" cxnId="{782D1876-8475-46EC-9E86-3DFA33B2C97D}">
      <dgm:prSet/>
      <dgm:spPr/>
      <dgm:t>
        <a:bodyPr/>
        <a:lstStyle/>
        <a:p>
          <a:endParaRPr lang="ru-RU"/>
        </a:p>
      </dgm:t>
    </dgm:pt>
    <dgm:pt modelId="{FA2CEC8C-60B8-42D4-9923-AE1BD1C13B4F}" type="sibTrans" cxnId="{782D1876-8475-46EC-9E86-3DFA33B2C97D}">
      <dgm:prSet/>
      <dgm:spPr/>
      <dgm:t>
        <a:bodyPr/>
        <a:lstStyle/>
        <a:p>
          <a:endParaRPr lang="ru-RU"/>
        </a:p>
      </dgm:t>
    </dgm:pt>
    <dgm:pt modelId="{8F58543A-5BAB-40CE-B067-EA4E6528DDA2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Юридично закріплюють взаємну поведінку зазначених суб'єктів через їх суб'єктивні права та обов'язки;</a:t>
          </a:r>
          <a:endParaRPr lang="ru-RU" dirty="0">
            <a:solidFill>
              <a:schemeClr val="tx1"/>
            </a:solidFill>
          </a:endParaRPr>
        </a:p>
      </dgm:t>
    </dgm:pt>
    <dgm:pt modelId="{6550079E-2A9E-4692-B4FD-901AC4972819}" type="parTrans" cxnId="{1D866650-167D-4299-952E-9725927F8372}">
      <dgm:prSet/>
      <dgm:spPr/>
      <dgm:t>
        <a:bodyPr/>
        <a:lstStyle/>
        <a:p>
          <a:endParaRPr lang="ru-RU"/>
        </a:p>
      </dgm:t>
    </dgm:pt>
    <dgm:pt modelId="{F216751F-0552-4B41-94D1-585C17D17F3D}" type="sibTrans" cxnId="{1D866650-167D-4299-952E-9725927F8372}">
      <dgm:prSet/>
      <dgm:spPr/>
      <dgm:t>
        <a:bodyPr/>
        <a:lstStyle/>
        <a:p>
          <a:endParaRPr lang="ru-RU"/>
        </a:p>
      </dgm:t>
    </dgm:pt>
    <dgm:pt modelId="{E0922470-0935-403E-8F13-19ADE84884FA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Реалізація суб'єктивних цивільних прав і виконання обов'язків забезпечуються засобами впливу.</a:t>
          </a:r>
          <a:endParaRPr lang="ru-RU" dirty="0">
            <a:solidFill>
              <a:schemeClr val="tx1"/>
            </a:solidFill>
          </a:endParaRPr>
        </a:p>
      </dgm:t>
    </dgm:pt>
    <dgm:pt modelId="{219865FD-78E6-4C9C-A891-B8B892FC766D}" type="parTrans" cxnId="{253184F7-3D07-4093-8932-5AB98BE68908}">
      <dgm:prSet/>
      <dgm:spPr/>
      <dgm:t>
        <a:bodyPr/>
        <a:lstStyle/>
        <a:p>
          <a:endParaRPr lang="ru-RU"/>
        </a:p>
      </dgm:t>
    </dgm:pt>
    <dgm:pt modelId="{6B08C091-11C7-43F1-8740-348B7CA3BAA1}" type="sibTrans" cxnId="{253184F7-3D07-4093-8932-5AB98BE68908}">
      <dgm:prSet/>
      <dgm:spPr/>
      <dgm:t>
        <a:bodyPr/>
        <a:lstStyle/>
        <a:p>
          <a:endParaRPr lang="ru-RU"/>
        </a:p>
      </dgm:t>
    </dgm:pt>
    <dgm:pt modelId="{4BA4A9A0-8822-461D-9D98-B80B0F7C3D2F}" type="pres">
      <dgm:prSet presAssocID="{90781AA7-93E0-461C-80D1-DB70A6E62D91}" presName="linear" presStyleCnt="0">
        <dgm:presLayoutVars>
          <dgm:animLvl val="lvl"/>
          <dgm:resizeHandles val="exact"/>
        </dgm:presLayoutVars>
      </dgm:prSet>
      <dgm:spPr/>
    </dgm:pt>
    <dgm:pt modelId="{28E48F3C-6122-4D96-8D70-0D12A75CFC1C}" type="pres">
      <dgm:prSet presAssocID="{005276E3-C213-4E4E-8948-42CFE23D466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FBC4028-5E82-40FF-96F1-DDE4DD10A19A}" type="pres">
      <dgm:prSet presAssocID="{3B2BD4AB-CDE1-4827-B0BE-40D148DD7C59}" presName="spacer" presStyleCnt="0"/>
      <dgm:spPr/>
    </dgm:pt>
    <dgm:pt modelId="{CE2B39D1-8891-468F-8587-D6CD62768F3F}" type="pres">
      <dgm:prSet presAssocID="{378B1A6C-E7CC-4710-A6EE-FE09C14A1E9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03FDE75-E9A0-4053-8634-FB026663FCB6}" type="pres">
      <dgm:prSet presAssocID="{FA2CEC8C-60B8-42D4-9923-AE1BD1C13B4F}" presName="spacer" presStyleCnt="0"/>
      <dgm:spPr/>
    </dgm:pt>
    <dgm:pt modelId="{EDA0F45D-3C33-4F24-87AC-7DAD43D53986}" type="pres">
      <dgm:prSet presAssocID="{8F58543A-5BAB-40CE-B067-EA4E6528DDA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2DA20FA-3863-40B5-BF82-BEB3559AF18E}" type="pres">
      <dgm:prSet presAssocID="{F216751F-0552-4B41-94D1-585C17D17F3D}" presName="spacer" presStyleCnt="0"/>
      <dgm:spPr/>
    </dgm:pt>
    <dgm:pt modelId="{E74A263D-A389-437B-A07F-705DB4336A81}" type="pres">
      <dgm:prSet presAssocID="{E0922470-0935-403E-8F13-19ADE84884F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072FF86-1C94-4527-A265-1C8CB515907A}" type="presOf" srcId="{90781AA7-93E0-461C-80D1-DB70A6E62D91}" destId="{4BA4A9A0-8822-461D-9D98-B80B0F7C3D2F}" srcOrd="0" destOrd="0" presId="urn:microsoft.com/office/officeart/2005/8/layout/vList2"/>
    <dgm:cxn modelId="{9CBF267C-1266-4DDC-9DD0-CC70072C63D2}" type="presOf" srcId="{005276E3-C213-4E4E-8948-42CFE23D4668}" destId="{28E48F3C-6122-4D96-8D70-0D12A75CFC1C}" srcOrd="0" destOrd="0" presId="urn:microsoft.com/office/officeart/2005/8/layout/vList2"/>
    <dgm:cxn modelId="{1D866650-167D-4299-952E-9725927F8372}" srcId="{90781AA7-93E0-461C-80D1-DB70A6E62D91}" destId="{8F58543A-5BAB-40CE-B067-EA4E6528DDA2}" srcOrd="2" destOrd="0" parTransId="{6550079E-2A9E-4692-B4FD-901AC4972819}" sibTransId="{F216751F-0552-4B41-94D1-585C17D17F3D}"/>
    <dgm:cxn modelId="{16266C68-4712-4B92-93B0-774CDEB50719}" srcId="{90781AA7-93E0-461C-80D1-DB70A6E62D91}" destId="{005276E3-C213-4E4E-8948-42CFE23D4668}" srcOrd="0" destOrd="0" parTransId="{8BCAC771-0444-4DC0-8F85-33F6466545DE}" sibTransId="{3B2BD4AB-CDE1-4827-B0BE-40D148DD7C59}"/>
    <dgm:cxn modelId="{BADF56B0-EF4A-41C5-A2BC-B502019BC602}" type="presOf" srcId="{378B1A6C-E7CC-4710-A6EE-FE09C14A1E98}" destId="{CE2B39D1-8891-468F-8587-D6CD62768F3F}" srcOrd="0" destOrd="0" presId="urn:microsoft.com/office/officeart/2005/8/layout/vList2"/>
    <dgm:cxn modelId="{253184F7-3D07-4093-8932-5AB98BE68908}" srcId="{90781AA7-93E0-461C-80D1-DB70A6E62D91}" destId="{E0922470-0935-403E-8F13-19ADE84884FA}" srcOrd="3" destOrd="0" parTransId="{219865FD-78E6-4C9C-A891-B8B892FC766D}" sibTransId="{6B08C091-11C7-43F1-8740-348B7CA3BAA1}"/>
    <dgm:cxn modelId="{1F52403F-B310-48D1-BA3A-BD3A20FB32AC}" type="presOf" srcId="{E0922470-0935-403E-8F13-19ADE84884FA}" destId="{E74A263D-A389-437B-A07F-705DB4336A81}" srcOrd="0" destOrd="0" presId="urn:microsoft.com/office/officeart/2005/8/layout/vList2"/>
    <dgm:cxn modelId="{782D1876-8475-46EC-9E86-3DFA33B2C97D}" srcId="{90781AA7-93E0-461C-80D1-DB70A6E62D91}" destId="{378B1A6C-E7CC-4710-A6EE-FE09C14A1E98}" srcOrd="1" destOrd="0" parTransId="{C05AD90B-9E73-4008-853C-A69BBD8A565F}" sibTransId="{FA2CEC8C-60B8-42D4-9923-AE1BD1C13B4F}"/>
    <dgm:cxn modelId="{AC4259EF-D63F-4457-8E83-691758800092}" type="presOf" srcId="{8F58543A-5BAB-40CE-B067-EA4E6528DDA2}" destId="{EDA0F45D-3C33-4F24-87AC-7DAD43D53986}" srcOrd="0" destOrd="0" presId="urn:microsoft.com/office/officeart/2005/8/layout/vList2"/>
    <dgm:cxn modelId="{840E0925-D0AD-4DA0-97DF-5A5625B086C9}" type="presParOf" srcId="{4BA4A9A0-8822-461D-9D98-B80B0F7C3D2F}" destId="{28E48F3C-6122-4D96-8D70-0D12A75CFC1C}" srcOrd="0" destOrd="0" presId="urn:microsoft.com/office/officeart/2005/8/layout/vList2"/>
    <dgm:cxn modelId="{B68104B3-A8C8-4345-A8CD-44A458F6DA8C}" type="presParOf" srcId="{4BA4A9A0-8822-461D-9D98-B80B0F7C3D2F}" destId="{2FBC4028-5E82-40FF-96F1-DDE4DD10A19A}" srcOrd="1" destOrd="0" presId="urn:microsoft.com/office/officeart/2005/8/layout/vList2"/>
    <dgm:cxn modelId="{5E6B15A8-70C1-4D78-82D9-6F47F278A4D9}" type="presParOf" srcId="{4BA4A9A0-8822-461D-9D98-B80B0F7C3D2F}" destId="{CE2B39D1-8891-468F-8587-D6CD62768F3F}" srcOrd="2" destOrd="0" presId="urn:microsoft.com/office/officeart/2005/8/layout/vList2"/>
    <dgm:cxn modelId="{60C20EFC-61FC-4ED7-B116-9978CF962308}" type="presParOf" srcId="{4BA4A9A0-8822-461D-9D98-B80B0F7C3D2F}" destId="{703FDE75-E9A0-4053-8634-FB026663FCB6}" srcOrd="3" destOrd="0" presId="urn:microsoft.com/office/officeart/2005/8/layout/vList2"/>
    <dgm:cxn modelId="{130666C2-7B76-4538-8C94-4530EFE4B0A1}" type="presParOf" srcId="{4BA4A9A0-8822-461D-9D98-B80B0F7C3D2F}" destId="{EDA0F45D-3C33-4F24-87AC-7DAD43D53986}" srcOrd="4" destOrd="0" presId="urn:microsoft.com/office/officeart/2005/8/layout/vList2"/>
    <dgm:cxn modelId="{21874DF3-6833-4665-A654-6053F5732102}" type="presParOf" srcId="{4BA4A9A0-8822-461D-9D98-B80B0F7C3D2F}" destId="{02DA20FA-3863-40B5-BF82-BEB3559AF18E}" srcOrd="5" destOrd="0" presId="urn:microsoft.com/office/officeart/2005/8/layout/vList2"/>
    <dgm:cxn modelId="{7E9798BF-124D-40FA-AF65-8D69BE27F84E}" type="presParOf" srcId="{4BA4A9A0-8822-461D-9D98-B80B0F7C3D2F}" destId="{E74A263D-A389-437B-A07F-705DB4336A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358F1F-AC66-43BB-9E9D-C453F08859F9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D15381-25EE-4B3F-ABE7-DB5D4B7FB35C}">
      <dgm:prSet phldrT="[Текст]"/>
      <dgm:spPr/>
      <dgm:t>
        <a:bodyPr/>
        <a:lstStyle/>
        <a:p>
          <a:r>
            <a:rPr lang="uk-UA" dirty="0" smtClean="0"/>
            <a:t>Підстави</a:t>
          </a:r>
          <a:endParaRPr lang="ru-RU" dirty="0"/>
        </a:p>
      </dgm:t>
    </dgm:pt>
    <dgm:pt modelId="{F3C68210-97DA-457A-88D7-3C7E68356BA4}" type="parTrans" cxnId="{A31CABEA-A66E-425A-9B4B-D8667EF69EB9}">
      <dgm:prSet/>
      <dgm:spPr/>
      <dgm:t>
        <a:bodyPr/>
        <a:lstStyle/>
        <a:p>
          <a:endParaRPr lang="ru-RU"/>
        </a:p>
      </dgm:t>
    </dgm:pt>
    <dgm:pt modelId="{3C32CE9D-6C35-495C-A2D8-0A5A2E879137}" type="sibTrans" cxnId="{A31CABEA-A66E-425A-9B4B-D8667EF69EB9}">
      <dgm:prSet/>
      <dgm:spPr/>
      <dgm:t>
        <a:bodyPr/>
        <a:lstStyle/>
        <a:p>
          <a:endParaRPr lang="ru-RU"/>
        </a:p>
      </dgm:t>
    </dgm:pt>
    <dgm:pt modelId="{9C6DA6A2-3046-491A-AC40-290E7DA69711}">
      <dgm:prSet phldrT="[Текст]" custT="1"/>
      <dgm:spPr/>
      <dgm:t>
        <a:bodyPr/>
        <a:lstStyle/>
        <a:p>
          <a:r>
            <a:rPr lang="uk-UA" sz="2000" dirty="0" smtClean="0"/>
            <a:t>Факти, з настанням яких виникає цивільний процес - подання заяви.</a:t>
          </a:r>
          <a:endParaRPr lang="ru-RU" sz="2000" dirty="0"/>
        </a:p>
      </dgm:t>
    </dgm:pt>
    <dgm:pt modelId="{385D6CFA-B621-4BD4-A265-8AA392C785B7}" type="parTrans" cxnId="{B42E8E45-EB2E-484B-9A09-6290F6316517}">
      <dgm:prSet/>
      <dgm:spPr/>
      <dgm:t>
        <a:bodyPr/>
        <a:lstStyle/>
        <a:p>
          <a:endParaRPr lang="ru-RU"/>
        </a:p>
      </dgm:t>
    </dgm:pt>
    <dgm:pt modelId="{A00E6069-523C-43AC-9A01-EEB463DE21B0}" type="sibTrans" cxnId="{B42E8E45-EB2E-484B-9A09-6290F6316517}">
      <dgm:prSet/>
      <dgm:spPr/>
      <dgm:t>
        <a:bodyPr/>
        <a:lstStyle/>
        <a:p>
          <a:endParaRPr lang="ru-RU"/>
        </a:p>
      </dgm:t>
    </dgm:pt>
    <dgm:pt modelId="{9504EEBC-BB63-4A13-9B22-EE4D2F8C210F}">
      <dgm:prSet phldrT="[Текст]"/>
      <dgm:spPr/>
      <dgm:t>
        <a:bodyPr/>
        <a:lstStyle/>
        <a:p>
          <a:r>
            <a:rPr lang="uk-UA" dirty="0" smtClean="0"/>
            <a:t>Привід</a:t>
          </a:r>
          <a:endParaRPr lang="ru-RU" dirty="0"/>
        </a:p>
      </dgm:t>
    </dgm:pt>
    <dgm:pt modelId="{F11FA0DC-BA73-4303-8DE0-6589357ABFC2}" type="parTrans" cxnId="{F134BFC3-A6B2-444D-BC53-664DC2B4D727}">
      <dgm:prSet/>
      <dgm:spPr/>
      <dgm:t>
        <a:bodyPr/>
        <a:lstStyle/>
        <a:p>
          <a:endParaRPr lang="ru-RU"/>
        </a:p>
      </dgm:t>
    </dgm:pt>
    <dgm:pt modelId="{0DD64175-B5A4-441F-ACF5-65E85454C0CD}" type="sibTrans" cxnId="{F134BFC3-A6B2-444D-BC53-664DC2B4D727}">
      <dgm:prSet/>
      <dgm:spPr/>
      <dgm:t>
        <a:bodyPr/>
        <a:lstStyle/>
        <a:p>
          <a:endParaRPr lang="ru-RU"/>
        </a:p>
      </dgm:t>
    </dgm:pt>
    <dgm:pt modelId="{33B3908A-C8A7-4262-A641-B2842875EC88}">
      <dgm:prSet phldrT="[Текст]" custT="1"/>
      <dgm:spPr/>
      <dgm:t>
        <a:bodyPr/>
        <a:lstStyle/>
        <a:p>
          <a:r>
            <a:rPr lang="uk-UA" sz="1800" dirty="0" smtClean="0"/>
            <a:t>Необхідність захисту порушеного або </a:t>
          </a:r>
          <a:r>
            <a:rPr lang="uk-UA" sz="1800" dirty="0" err="1" smtClean="0"/>
            <a:t>оспорюваного</a:t>
          </a:r>
          <a:r>
            <a:rPr lang="uk-UA" sz="1800" dirty="0" smtClean="0"/>
            <a:t> права чи інтересу чи встановлення юридичного факту у справах окремого провадження.</a:t>
          </a:r>
          <a:endParaRPr lang="ru-RU" sz="1800" dirty="0"/>
        </a:p>
      </dgm:t>
    </dgm:pt>
    <dgm:pt modelId="{722F610A-4D83-48F1-AAEE-07411AA46D7A}" type="parTrans" cxnId="{F24DA3F2-B0E3-49B8-81D5-A7D5911DC808}">
      <dgm:prSet/>
      <dgm:spPr/>
      <dgm:t>
        <a:bodyPr/>
        <a:lstStyle/>
        <a:p>
          <a:endParaRPr lang="ru-RU"/>
        </a:p>
      </dgm:t>
    </dgm:pt>
    <dgm:pt modelId="{B22A1713-3007-4DD0-AE21-99C6D2B304F3}" type="sibTrans" cxnId="{F24DA3F2-B0E3-49B8-81D5-A7D5911DC808}">
      <dgm:prSet/>
      <dgm:spPr/>
      <dgm:t>
        <a:bodyPr/>
        <a:lstStyle/>
        <a:p>
          <a:endParaRPr lang="ru-RU"/>
        </a:p>
      </dgm:t>
    </dgm:pt>
    <dgm:pt modelId="{8720586D-035B-49EB-811C-95CD678DCB4E}">
      <dgm:prSet phldrT="[Текст]"/>
      <dgm:spPr/>
      <dgm:t>
        <a:bodyPr/>
        <a:lstStyle/>
        <a:p>
          <a:r>
            <a:rPr lang="uk-UA" dirty="0" smtClean="0"/>
            <a:t>Передумови</a:t>
          </a:r>
          <a:endParaRPr lang="ru-RU" dirty="0"/>
        </a:p>
      </dgm:t>
    </dgm:pt>
    <dgm:pt modelId="{9451C287-8D7C-4CC4-B7B6-BD096BEA46C2}" type="parTrans" cxnId="{FE0051D9-A65C-45EF-A470-BD3D7CA5E1BB}">
      <dgm:prSet/>
      <dgm:spPr/>
      <dgm:t>
        <a:bodyPr/>
        <a:lstStyle/>
        <a:p>
          <a:endParaRPr lang="ru-RU"/>
        </a:p>
      </dgm:t>
    </dgm:pt>
    <dgm:pt modelId="{92FC8030-8B2F-487E-83BA-A79356910CD0}" type="sibTrans" cxnId="{FE0051D9-A65C-45EF-A470-BD3D7CA5E1BB}">
      <dgm:prSet/>
      <dgm:spPr/>
      <dgm:t>
        <a:bodyPr/>
        <a:lstStyle/>
        <a:p>
          <a:endParaRPr lang="ru-RU"/>
        </a:p>
      </dgm:t>
    </dgm:pt>
    <dgm:pt modelId="{7670975C-0760-4A18-B61E-47CE92A84676}">
      <dgm:prSet phldrT="[Текст]" custT="1"/>
      <dgm:spPr/>
      <dgm:t>
        <a:bodyPr/>
        <a:lstStyle/>
        <a:p>
          <a:r>
            <a:rPr lang="uk-UA" sz="1600" dirty="0" smtClean="0"/>
            <a:t>Юридичні факти, наявність (відсутність) яких необхідна для реалізації права звернення до суду за захистом порушеного або </a:t>
          </a:r>
          <a:r>
            <a:rPr lang="uk-UA" sz="1600" dirty="0" err="1" smtClean="0"/>
            <a:t>оспорюваного</a:t>
          </a:r>
          <a:r>
            <a:rPr lang="uk-UA" sz="1600" dirty="0" smtClean="0"/>
            <a:t> суб'єктивного матеріального права чи охоронюваного законом інтересу.</a:t>
          </a:r>
          <a:endParaRPr lang="ru-RU" sz="1600" dirty="0"/>
        </a:p>
      </dgm:t>
    </dgm:pt>
    <dgm:pt modelId="{AAC79309-8B0B-4CBD-8847-B6DC7A557799}" type="parTrans" cxnId="{41BB2550-6169-4F19-BFD6-6F3A69A7AC3D}">
      <dgm:prSet/>
      <dgm:spPr/>
      <dgm:t>
        <a:bodyPr/>
        <a:lstStyle/>
        <a:p>
          <a:endParaRPr lang="ru-RU"/>
        </a:p>
      </dgm:t>
    </dgm:pt>
    <dgm:pt modelId="{A0A4A918-B8DC-4B30-B4E9-2E936F4F36C5}" type="sibTrans" cxnId="{41BB2550-6169-4F19-BFD6-6F3A69A7AC3D}">
      <dgm:prSet/>
      <dgm:spPr/>
      <dgm:t>
        <a:bodyPr/>
        <a:lstStyle/>
        <a:p>
          <a:endParaRPr lang="ru-RU"/>
        </a:p>
      </dgm:t>
    </dgm:pt>
    <dgm:pt modelId="{DF0D5041-B861-4BB8-B333-5E2374BD1BD2}" type="pres">
      <dgm:prSet presAssocID="{3C358F1F-AC66-43BB-9E9D-C453F08859F9}" presName="Name0" presStyleCnt="0">
        <dgm:presLayoutVars>
          <dgm:dir/>
          <dgm:animLvl val="lvl"/>
          <dgm:resizeHandles val="exact"/>
        </dgm:presLayoutVars>
      </dgm:prSet>
      <dgm:spPr/>
    </dgm:pt>
    <dgm:pt modelId="{8BAD5CB9-D05D-4BEB-A055-855331F1EE9B}" type="pres">
      <dgm:prSet presAssocID="{8720586D-035B-49EB-811C-95CD678DCB4E}" presName="boxAndChildren" presStyleCnt="0"/>
      <dgm:spPr/>
    </dgm:pt>
    <dgm:pt modelId="{E96255B5-AC4C-4795-81C3-B51ED1A982D2}" type="pres">
      <dgm:prSet presAssocID="{8720586D-035B-49EB-811C-95CD678DCB4E}" presName="parentTextBox" presStyleLbl="node1" presStyleIdx="0" presStyleCnt="3"/>
      <dgm:spPr/>
    </dgm:pt>
    <dgm:pt modelId="{76F35B08-F8FE-4DBA-A719-C8A613EA6E16}" type="pres">
      <dgm:prSet presAssocID="{8720586D-035B-49EB-811C-95CD678DCB4E}" presName="entireBox" presStyleLbl="node1" presStyleIdx="0" presStyleCnt="3"/>
      <dgm:spPr/>
    </dgm:pt>
    <dgm:pt modelId="{331C3673-0875-4906-87FE-F1D2B04DFDE7}" type="pres">
      <dgm:prSet presAssocID="{8720586D-035B-49EB-811C-95CD678DCB4E}" presName="descendantBox" presStyleCnt="0"/>
      <dgm:spPr/>
    </dgm:pt>
    <dgm:pt modelId="{A905755E-DC74-4B6C-92A4-0A6C4FE0C4F3}" type="pres">
      <dgm:prSet presAssocID="{7670975C-0760-4A18-B61E-47CE92A84676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14B25-AD10-4DA1-BB7F-B4328EFCF26A}" type="pres">
      <dgm:prSet presAssocID="{0DD64175-B5A4-441F-ACF5-65E85454C0CD}" presName="sp" presStyleCnt="0"/>
      <dgm:spPr/>
    </dgm:pt>
    <dgm:pt modelId="{051198E8-DF59-4316-89BB-694AA64017A6}" type="pres">
      <dgm:prSet presAssocID="{9504EEBC-BB63-4A13-9B22-EE4D2F8C210F}" presName="arrowAndChildren" presStyleCnt="0"/>
      <dgm:spPr/>
    </dgm:pt>
    <dgm:pt modelId="{0260B6C4-93C4-4F37-9A50-0E1EE9E49D34}" type="pres">
      <dgm:prSet presAssocID="{9504EEBC-BB63-4A13-9B22-EE4D2F8C210F}" presName="parentTextArrow" presStyleLbl="node1" presStyleIdx="0" presStyleCnt="3"/>
      <dgm:spPr/>
    </dgm:pt>
    <dgm:pt modelId="{C0F605F6-C1FD-4923-B25E-972BB3259637}" type="pres">
      <dgm:prSet presAssocID="{9504EEBC-BB63-4A13-9B22-EE4D2F8C210F}" presName="arrow" presStyleLbl="node1" presStyleIdx="1" presStyleCnt="3"/>
      <dgm:spPr/>
    </dgm:pt>
    <dgm:pt modelId="{FD43A208-E89D-4F7D-8FF3-6FAB476E961A}" type="pres">
      <dgm:prSet presAssocID="{9504EEBC-BB63-4A13-9B22-EE4D2F8C210F}" presName="descendantArrow" presStyleCnt="0"/>
      <dgm:spPr/>
    </dgm:pt>
    <dgm:pt modelId="{12EC7172-9DBF-495A-A091-E0F6DE1900C2}" type="pres">
      <dgm:prSet presAssocID="{33B3908A-C8A7-4262-A641-B2842875EC88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59F69-C40A-479D-B0E5-2B2BC1A0F06A}" type="pres">
      <dgm:prSet presAssocID="{3C32CE9D-6C35-495C-A2D8-0A5A2E879137}" presName="sp" presStyleCnt="0"/>
      <dgm:spPr/>
    </dgm:pt>
    <dgm:pt modelId="{7EB8FE8E-F4A5-42ED-9A4D-96DBF0B6F857}" type="pres">
      <dgm:prSet presAssocID="{EBD15381-25EE-4B3F-ABE7-DB5D4B7FB35C}" presName="arrowAndChildren" presStyleCnt="0"/>
      <dgm:spPr/>
    </dgm:pt>
    <dgm:pt modelId="{DDB4AA2E-7A73-4C59-B1ED-BDBCF5C04447}" type="pres">
      <dgm:prSet presAssocID="{EBD15381-25EE-4B3F-ABE7-DB5D4B7FB35C}" presName="parentTextArrow" presStyleLbl="node1" presStyleIdx="1" presStyleCnt="3"/>
      <dgm:spPr/>
    </dgm:pt>
    <dgm:pt modelId="{F553C3E6-EF45-4F07-9739-EA3A797A313E}" type="pres">
      <dgm:prSet presAssocID="{EBD15381-25EE-4B3F-ABE7-DB5D4B7FB35C}" presName="arrow" presStyleLbl="node1" presStyleIdx="2" presStyleCnt="3"/>
      <dgm:spPr/>
    </dgm:pt>
    <dgm:pt modelId="{032A523A-90BD-4034-A9C2-41136155543C}" type="pres">
      <dgm:prSet presAssocID="{EBD15381-25EE-4B3F-ABE7-DB5D4B7FB35C}" presName="descendantArrow" presStyleCnt="0"/>
      <dgm:spPr/>
    </dgm:pt>
    <dgm:pt modelId="{69CEAC06-1902-4851-BD45-4565CF814326}" type="pres">
      <dgm:prSet presAssocID="{9C6DA6A2-3046-491A-AC40-290E7DA69711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CF6272-E71B-47D4-A95D-57D648066C05}" type="presOf" srcId="{7670975C-0760-4A18-B61E-47CE92A84676}" destId="{A905755E-DC74-4B6C-92A4-0A6C4FE0C4F3}" srcOrd="0" destOrd="0" presId="urn:microsoft.com/office/officeart/2005/8/layout/process4"/>
    <dgm:cxn modelId="{9B9DB284-4259-46FD-A09E-78983D0AA160}" type="presOf" srcId="{3C358F1F-AC66-43BB-9E9D-C453F08859F9}" destId="{DF0D5041-B861-4BB8-B333-5E2374BD1BD2}" srcOrd="0" destOrd="0" presId="urn:microsoft.com/office/officeart/2005/8/layout/process4"/>
    <dgm:cxn modelId="{FE0051D9-A65C-45EF-A470-BD3D7CA5E1BB}" srcId="{3C358F1F-AC66-43BB-9E9D-C453F08859F9}" destId="{8720586D-035B-49EB-811C-95CD678DCB4E}" srcOrd="2" destOrd="0" parTransId="{9451C287-8D7C-4CC4-B7B6-BD096BEA46C2}" sibTransId="{92FC8030-8B2F-487E-83BA-A79356910CD0}"/>
    <dgm:cxn modelId="{A2760B13-49BD-41E8-B75D-656A3C9A4657}" type="presOf" srcId="{33B3908A-C8A7-4262-A641-B2842875EC88}" destId="{12EC7172-9DBF-495A-A091-E0F6DE1900C2}" srcOrd="0" destOrd="0" presId="urn:microsoft.com/office/officeart/2005/8/layout/process4"/>
    <dgm:cxn modelId="{F134BFC3-A6B2-444D-BC53-664DC2B4D727}" srcId="{3C358F1F-AC66-43BB-9E9D-C453F08859F9}" destId="{9504EEBC-BB63-4A13-9B22-EE4D2F8C210F}" srcOrd="1" destOrd="0" parTransId="{F11FA0DC-BA73-4303-8DE0-6589357ABFC2}" sibTransId="{0DD64175-B5A4-441F-ACF5-65E85454C0CD}"/>
    <dgm:cxn modelId="{078331FA-104C-43D8-B7FB-AA5056124ECB}" type="presOf" srcId="{8720586D-035B-49EB-811C-95CD678DCB4E}" destId="{76F35B08-F8FE-4DBA-A719-C8A613EA6E16}" srcOrd="1" destOrd="0" presId="urn:microsoft.com/office/officeart/2005/8/layout/process4"/>
    <dgm:cxn modelId="{A31CABEA-A66E-425A-9B4B-D8667EF69EB9}" srcId="{3C358F1F-AC66-43BB-9E9D-C453F08859F9}" destId="{EBD15381-25EE-4B3F-ABE7-DB5D4B7FB35C}" srcOrd="0" destOrd="0" parTransId="{F3C68210-97DA-457A-88D7-3C7E68356BA4}" sibTransId="{3C32CE9D-6C35-495C-A2D8-0A5A2E879137}"/>
    <dgm:cxn modelId="{C3F312AB-B126-436C-9568-9C26E9748337}" type="presOf" srcId="{EBD15381-25EE-4B3F-ABE7-DB5D4B7FB35C}" destId="{F553C3E6-EF45-4F07-9739-EA3A797A313E}" srcOrd="1" destOrd="0" presId="urn:microsoft.com/office/officeart/2005/8/layout/process4"/>
    <dgm:cxn modelId="{83269F9D-29D0-47D3-A6A1-A8FD8254F634}" type="presOf" srcId="{9504EEBC-BB63-4A13-9B22-EE4D2F8C210F}" destId="{0260B6C4-93C4-4F37-9A50-0E1EE9E49D34}" srcOrd="0" destOrd="0" presId="urn:microsoft.com/office/officeart/2005/8/layout/process4"/>
    <dgm:cxn modelId="{41BB2550-6169-4F19-BFD6-6F3A69A7AC3D}" srcId="{8720586D-035B-49EB-811C-95CD678DCB4E}" destId="{7670975C-0760-4A18-B61E-47CE92A84676}" srcOrd="0" destOrd="0" parTransId="{AAC79309-8B0B-4CBD-8847-B6DC7A557799}" sibTransId="{A0A4A918-B8DC-4B30-B4E9-2E936F4F36C5}"/>
    <dgm:cxn modelId="{328C41E9-6A68-4AF2-8000-90BF97449D22}" type="presOf" srcId="{8720586D-035B-49EB-811C-95CD678DCB4E}" destId="{E96255B5-AC4C-4795-81C3-B51ED1A982D2}" srcOrd="0" destOrd="0" presId="urn:microsoft.com/office/officeart/2005/8/layout/process4"/>
    <dgm:cxn modelId="{34795990-59F4-484B-9890-FB351ACA60CB}" type="presOf" srcId="{EBD15381-25EE-4B3F-ABE7-DB5D4B7FB35C}" destId="{DDB4AA2E-7A73-4C59-B1ED-BDBCF5C04447}" srcOrd="0" destOrd="0" presId="urn:microsoft.com/office/officeart/2005/8/layout/process4"/>
    <dgm:cxn modelId="{B42E8E45-EB2E-484B-9A09-6290F6316517}" srcId="{EBD15381-25EE-4B3F-ABE7-DB5D4B7FB35C}" destId="{9C6DA6A2-3046-491A-AC40-290E7DA69711}" srcOrd="0" destOrd="0" parTransId="{385D6CFA-B621-4BD4-A265-8AA392C785B7}" sibTransId="{A00E6069-523C-43AC-9A01-EEB463DE21B0}"/>
    <dgm:cxn modelId="{F24DA3F2-B0E3-49B8-81D5-A7D5911DC808}" srcId="{9504EEBC-BB63-4A13-9B22-EE4D2F8C210F}" destId="{33B3908A-C8A7-4262-A641-B2842875EC88}" srcOrd="0" destOrd="0" parTransId="{722F610A-4D83-48F1-AAEE-07411AA46D7A}" sibTransId="{B22A1713-3007-4DD0-AE21-99C6D2B304F3}"/>
    <dgm:cxn modelId="{01F850FC-D3B6-4258-8A9C-C887E8AC310E}" type="presOf" srcId="{9504EEBC-BB63-4A13-9B22-EE4D2F8C210F}" destId="{C0F605F6-C1FD-4923-B25E-972BB3259637}" srcOrd="1" destOrd="0" presId="urn:microsoft.com/office/officeart/2005/8/layout/process4"/>
    <dgm:cxn modelId="{4B271283-2000-4A3B-A4E3-DA01D21A0CF7}" type="presOf" srcId="{9C6DA6A2-3046-491A-AC40-290E7DA69711}" destId="{69CEAC06-1902-4851-BD45-4565CF814326}" srcOrd="0" destOrd="0" presId="urn:microsoft.com/office/officeart/2005/8/layout/process4"/>
    <dgm:cxn modelId="{D9E4547B-42DF-461D-84AD-734F07235FB8}" type="presParOf" srcId="{DF0D5041-B861-4BB8-B333-5E2374BD1BD2}" destId="{8BAD5CB9-D05D-4BEB-A055-855331F1EE9B}" srcOrd="0" destOrd="0" presId="urn:microsoft.com/office/officeart/2005/8/layout/process4"/>
    <dgm:cxn modelId="{0208C91D-39C6-4B01-8AA8-5296FD43A532}" type="presParOf" srcId="{8BAD5CB9-D05D-4BEB-A055-855331F1EE9B}" destId="{E96255B5-AC4C-4795-81C3-B51ED1A982D2}" srcOrd="0" destOrd="0" presId="urn:microsoft.com/office/officeart/2005/8/layout/process4"/>
    <dgm:cxn modelId="{B6B21FF7-3103-42F6-98A4-4F03B9C5FF89}" type="presParOf" srcId="{8BAD5CB9-D05D-4BEB-A055-855331F1EE9B}" destId="{76F35B08-F8FE-4DBA-A719-C8A613EA6E16}" srcOrd="1" destOrd="0" presId="urn:microsoft.com/office/officeart/2005/8/layout/process4"/>
    <dgm:cxn modelId="{F84F2088-0B24-477F-8A63-2D1BC7FF9DFF}" type="presParOf" srcId="{8BAD5CB9-D05D-4BEB-A055-855331F1EE9B}" destId="{331C3673-0875-4906-87FE-F1D2B04DFDE7}" srcOrd="2" destOrd="0" presId="urn:microsoft.com/office/officeart/2005/8/layout/process4"/>
    <dgm:cxn modelId="{BC7C5F19-4345-411F-B01B-9F07DE6873F7}" type="presParOf" srcId="{331C3673-0875-4906-87FE-F1D2B04DFDE7}" destId="{A905755E-DC74-4B6C-92A4-0A6C4FE0C4F3}" srcOrd="0" destOrd="0" presId="urn:microsoft.com/office/officeart/2005/8/layout/process4"/>
    <dgm:cxn modelId="{4BB5B3A0-B4BF-4554-92A3-9BAF191204D7}" type="presParOf" srcId="{DF0D5041-B861-4BB8-B333-5E2374BD1BD2}" destId="{FDD14B25-AD10-4DA1-BB7F-B4328EFCF26A}" srcOrd="1" destOrd="0" presId="urn:microsoft.com/office/officeart/2005/8/layout/process4"/>
    <dgm:cxn modelId="{51AB4CF8-0B66-4509-A98C-96D88FE2D400}" type="presParOf" srcId="{DF0D5041-B861-4BB8-B333-5E2374BD1BD2}" destId="{051198E8-DF59-4316-89BB-694AA64017A6}" srcOrd="2" destOrd="0" presId="urn:microsoft.com/office/officeart/2005/8/layout/process4"/>
    <dgm:cxn modelId="{B6ACD6FB-44EA-4E80-9630-B4D136FD34B9}" type="presParOf" srcId="{051198E8-DF59-4316-89BB-694AA64017A6}" destId="{0260B6C4-93C4-4F37-9A50-0E1EE9E49D34}" srcOrd="0" destOrd="0" presId="urn:microsoft.com/office/officeart/2005/8/layout/process4"/>
    <dgm:cxn modelId="{03D9F4D4-148C-49F4-BC60-B5713F4F6F4D}" type="presParOf" srcId="{051198E8-DF59-4316-89BB-694AA64017A6}" destId="{C0F605F6-C1FD-4923-B25E-972BB3259637}" srcOrd="1" destOrd="0" presId="urn:microsoft.com/office/officeart/2005/8/layout/process4"/>
    <dgm:cxn modelId="{DCE2F4D6-2034-4E20-B9E9-3A3ACDB80312}" type="presParOf" srcId="{051198E8-DF59-4316-89BB-694AA64017A6}" destId="{FD43A208-E89D-4F7D-8FF3-6FAB476E961A}" srcOrd="2" destOrd="0" presId="urn:microsoft.com/office/officeart/2005/8/layout/process4"/>
    <dgm:cxn modelId="{B6161902-2D67-4512-ADDC-24840C352E07}" type="presParOf" srcId="{FD43A208-E89D-4F7D-8FF3-6FAB476E961A}" destId="{12EC7172-9DBF-495A-A091-E0F6DE1900C2}" srcOrd="0" destOrd="0" presId="urn:microsoft.com/office/officeart/2005/8/layout/process4"/>
    <dgm:cxn modelId="{E7C7A500-FCAB-4818-83C1-5120F95C46B8}" type="presParOf" srcId="{DF0D5041-B861-4BB8-B333-5E2374BD1BD2}" destId="{B1259F69-C40A-479D-B0E5-2B2BC1A0F06A}" srcOrd="3" destOrd="0" presId="urn:microsoft.com/office/officeart/2005/8/layout/process4"/>
    <dgm:cxn modelId="{23AAACCE-3B36-4010-B889-A8A80882444C}" type="presParOf" srcId="{DF0D5041-B861-4BB8-B333-5E2374BD1BD2}" destId="{7EB8FE8E-F4A5-42ED-9A4D-96DBF0B6F857}" srcOrd="4" destOrd="0" presId="urn:microsoft.com/office/officeart/2005/8/layout/process4"/>
    <dgm:cxn modelId="{FEB6659B-CC32-45A6-B92B-94E8ADDFEB49}" type="presParOf" srcId="{7EB8FE8E-F4A5-42ED-9A4D-96DBF0B6F857}" destId="{DDB4AA2E-7A73-4C59-B1ED-BDBCF5C04447}" srcOrd="0" destOrd="0" presId="urn:microsoft.com/office/officeart/2005/8/layout/process4"/>
    <dgm:cxn modelId="{FF5BB87E-B13C-42EC-8334-21C0C122392A}" type="presParOf" srcId="{7EB8FE8E-F4A5-42ED-9A4D-96DBF0B6F857}" destId="{F553C3E6-EF45-4F07-9739-EA3A797A313E}" srcOrd="1" destOrd="0" presId="urn:microsoft.com/office/officeart/2005/8/layout/process4"/>
    <dgm:cxn modelId="{5FBD12EB-BFA1-4BB7-8C0F-C80503A1DB55}" type="presParOf" srcId="{7EB8FE8E-F4A5-42ED-9A4D-96DBF0B6F857}" destId="{032A523A-90BD-4034-A9C2-41136155543C}" srcOrd="2" destOrd="0" presId="urn:microsoft.com/office/officeart/2005/8/layout/process4"/>
    <dgm:cxn modelId="{AEA5DFA3-2366-4A3F-A269-CBEB8045B7A6}" type="presParOf" srcId="{032A523A-90BD-4034-A9C2-41136155543C}" destId="{69CEAC06-1902-4851-BD45-4565CF81432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2BD270-00C4-4166-BCAF-DF90D676946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941FE-DB22-48A5-998C-D9279F532548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Норми цивільного процесуального права</a:t>
          </a:r>
          <a:endParaRPr lang="ru-RU" dirty="0">
            <a:solidFill>
              <a:schemeClr val="tx1"/>
            </a:solidFill>
          </a:endParaRPr>
        </a:p>
      </dgm:t>
    </dgm:pt>
    <dgm:pt modelId="{45E85153-7E85-43C2-B703-0F9C23D21908}" type="parTrans" cxnId="{E6BC73FA-31A3-47A4-9803-161EF84BB45D}">
      <dgm:prSet/>
      <dgm:spPr/>
      <dgm:t>
        <a:bodyPr/>
        <a:lstStyle/>
        <a:p>
          <a:endParaRPr lang="ru-RU"/>
        </a:p>
      </dgm:t>
    </dgm:pt>
    <dgm:pt modelId="{4A47430B-F416-4594-82C6-FFBB28285ACD}" type="sibTrans" cxnId="{E6BC73FA-31A3-47A4-9803-161EF84BB45D}">
      <dgm:prSet/>
      <dgm:spPr/>
      <dgm:t>
        <a:bodyPr/>
        <a:lstStyle/>
        <a:p>
          <a:endParaRPr lang="ru-RU"/>
        </a:p>
      </dgm:t>
    </dgm:pt>
    <dgm:pt modelId="{DDFC79AE-0ED0-4925-91E2-DDCC95618B5D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Цивільна процесуальна правосуб'єктність</a:t>
          </a:r>
          <a:endParaRPr lang="ru-RU" dirty="0">
            <a:solidFill>
              <a:schemeClr val="tx1"/>
            </a:solidFill>
          </a:endParaRPr>
        </a:p>
      </dgm:t>
    </dgm:pt>
    <dgm:pt modelId="{94E153DF-F606-49A6-9381-830C90DEA869}" type="parTrans" cxnId="{8AB5B497-BAAF-47E2-A37E-A81551FA9B41}">
      <dgm:prSet/>
      <dgm:spPr/>
      <dgm:t>
        <a:bodyPr/>
        <a:lstStyle/>
        <a:p>
          <a:endParaRPr lang="ru-RU"/>
        </a:p>
      </dgm:t>
    </dgm:pt>
    <dgm:pt modelId="{ADDF8BF4-3685-44B2-AD7B-D433574DC0EF}" type="sibTrans" cxnId="{8AB5B497-BAAF-47E2-A37E-A81551FA9B41}">
      <dgm:prSet/>
      <dgm:spPr/>
      <dgm:t>
        <a:bodyPr/>
        <a:lstStyle/>
        <a:p>
          <a:endParaRPr lang="ru-RU"/>
        </a:p>
      </dgm:t>
    </dgm:pt>
    <dgm:pt modelId="{76B9F2DA-307A-45FA-8360-2BBA0715611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Процесуальні юридичні факти</a:t>
          </a:r>
          <a:endParaRPr lang="ru-RU" dirty="0">
            <a:solidFill>
              <a:schemeClr val="tx1"/>
            </a:solidFill>
          </a:endParaRPr>
        </a:p>
      </dgm:t>
    </dgm:pt>
    <dgm:pt modelId="{E0029854-DE59-4223-B1D5-C4ACC1A87937}" type="parTrans" cxnId="{8D5FA363-433C-49F9-9017-3A0BA7C87C3A}">
      <dgm:prSet/>
      <dgm:spPr/>
      <dgm:t>
        <a:bodyPr/>
        <a:lstStyle/>
        <a:p>
          <a:endParaRPr lang="ru-RU"/>
        </a:p>
      </dgm:t>
    </dgm:pt>
    <dgm:pt modelId="{73251884-8F89-47A9-A699-BFD64DE3398F}" type="sibTrans" cxnId="{8D5FA363-433C-49F9-9017-3A0BA7C87C3A}">
      <dgm:prSet/>
      <dgm:spPr/>
      <dgm:t>
        <a:bodyPr/>
        <a:lstStyle/>
        <a:p>
          <a:endParaRPr lang="ru-RU"/>
        </a:p>
      </dgm:t>
    </dgm:pt>
    <dgm:pt modelId="{1A22FB8F-DDBB-431B-A4A6-1F8C1E1326B1}" type="pres">
      <dgm:prSet presAssocID="{362BD270-00C4-4166-BCAF-DF90D6769465}" presName="Name0" presStyleCnt="0">
        <dgm:presLayoutVars>
          <dgm:dir/>
          <dgm:resizeHandles val="exact"/>
        </dgm:presLayoutVars>
      </dgm:prSet>
      <dgm:spPr/>
    </dgm:pt>
    <dgm:pt modelId="{2D9024AC-8085-4234-8E5B-4DF91E8C3BE6}" type="pres">
      <dgm:prSet presAssocID="{B29941FE-DB22-48A5-998C-D9279F53254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F457E-7AB9-4160-BF1D-98FF8EE3A234}" type="pres">
      <dgm:prSet presAssocID="{4A47430B-F416-4594-82C6-FFBB28285ACD}" presName="sibTrans" presStyleLbl="sibTrans2D1" presStyleIdx="0" presStyleCnt="3"/>
      <dgm:spPr/>
    </dgm:pt>
    <dgm:pt modelId="{E41E1220-9D45-4DCE-A76A-5CA8B746CAC2}" type="pres">
      <dgm:prSet presAssocID="{4A47430B-F416-4594-82C6-FFBB28285ACD}" presName="connectorText" presStyleLbl="sibTrans2D1" presStyleIdx="0" presStyleCnt="3"/>
      <dgm:spPr/>
    </dgm:pt>
    <dgm:pt modelId="{9F01F599-6608-4494-B836-A811716B75AF}" type="pres">
      <dgm:prSet presAssocID="{DDFC79AE-0ED0-4925-91E2-DDCC95618B5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F3E984-322E-42E1-8D78-FBEBBC61B93D}" type="pres">
      <dgm:prSet presAssocID="{ADDF8BF4-3685-44B2-AD7B-D433574DC0EF}" presName="sibTrans" presStyleLbl="sibTrans2D1" presStyleIdx="1" presStyleCnt="3"/>
      <dgm:spPr/>
    </dgm:pt>
    <dgm:pt modelId="{9B48FBE9-049F-4355-9D79-E94562D70D75}" type="pres">
      <dgm:prSet presAssocID="{ADDF8BF4-3685-44B2-AD7B-D433574DC0EF}" presName="connectorText" presStyleLbl="sibTrans2D1" presStyleIdx="1" presStyleCnt="3"/>
      <dgm:spPr/>
    </dgm:pt>
    <dgm:pt modelId="{CCF8F24E-782E-4769-A13F-24B17EEA3896}" type="pres">
      <dgm:prSet presAssocID="{76B9F2DA-307A-45FA-8360-2BBA07156111}" presName="node" presStyleLbl="node1" presStyleIdx="2" presStyleCnt="3">
        <dgm:presLayoutVars>
          <dgm:bulletEnabled val="1"/>
        </dgm:presLayoutVars>
      </dgm:prSet>
      <dgm:spPr/>
    </dgm:pt>
    <dgm:pt modelId="{CA248F1D-F01B-4187-86D4-3268D2547AC9}" type="pres">
      <dgm:prSet presAssocID="{73251884-8F89-47A9-A699-BFD64DE3398F}" presName="sibTrans" presStyleLbl="sibTrans2D1" presStyleIdx="2" presStyleCnt="3"/>
      <dgm:spPr/>
    </dgm:pt>
    <dgm:pt modelId="{42F7F700-2C3C-48FB-BF7D-959E4BDD5AB4}" type="pres">
      <dgm:prSet presAssocID="{73251884-8F89-47A9-A699-BFD64DE3398F}" presName="connectorText" presStyleLbl="sibTrans2D1" presStyleIdx="2" presStyleCnt="3"/>
      <dgm:spPr/>
    </dgm:pt>
  </dgm:ptLst>
  <dgm:cxnLst>
    <dgm:cxn modelId="{0351CCA6-5B2E-4E46-9A22-F1CC1C041E79}" type="presOf" srcId="{76B9F2DA-307A-45FA-8360-2BBA07156111}" destId="{CCF8F24E-782E-4769-A13F-24B17EEA3896}" srcOrd="0" destOrd="0" presId="urn:microsoft.com/office/officeart/2005/8/layout/cycle7"/>
    <dgm:cxn modelId="{10A1E40F-A7AF-4AC9-A539-C8AEC5E67945}" type="presOf" srcId="{73251884-8F89-47A9-A699-BFD64DE3398F}" destId="{CA248F1D-F01B-4187-86D4-3268D2547AC9}" srcOrd="0" destOrd="0" presId="urn:microsoft.com/office/officeart/2005/8/layout/cycle7"/>
    <dgm:cxn modelId="{8D5FA363-433C-49F9-9017-3A0BA7C87C3A}" srcId="{362BD270-00C4-4166-BCAF-DF90D6769465}" destId="{76B9F2DA-307A-45FA-8360-2BBA07156111}" srcOrd="2" destOrd="0" parTransId="{E0029854-DE59-4223-B1D5-C4ACC1A87937}" sibTransId="{73251884-8F89-47A9-A699-BFD64DE3398F}"/>
    <dgm:cxn modelId="{E55C5187-A548-4E3F-AB51-9EEB70DE5085}" type="presOf" srcId="{362BD270-00C4-4166-BCAF-DF90D6769465}" destId="{1A22FB8F-DDBB-431B-A4A6-1F8C1E1326B1}" srcOrd="0" destOrd="0" presId="urn:microsoft.com/office/officeart/2005/8/layout/cycle7"/>
    <dgm:cxn modelId="{3ACCF54F-3562-4988-AB9B-C6B8E2564EA1}" type="presOf" srcId="{4A47430B-F416-4594-82C6-FFBB28285ACD}" destId="{135F457E-7AB9-4160-BF1D-98FF8EE3A234}" srcOrd="0" destOrd="0" presId="urn:microsoft.com/office/officeart/2005/8/layout/cycle7"/>
    <dgm:cxn modelId="{4E721550-8C4B-4B59-A6B3-54B22CE5B4AF}" type="presOf" srcId="{DDFC79AE-0ED0-4925-91E2-DDCC95618B5D}" destId="{9F01F599-6608-4494-B836-A811716B75AF}" srcOrd="0" destOrd="0" presId="urn:microsoft.com/office/officeart/2005/8/layout/cycle7"/>
    <dgm:cxn modelId="{E6BC73FA-31A3-47A4-9803-161EF84BB45D}" srcId="{362BD270-00C4-4166-BCAF-DF90D6769465}" destId="{B29941FE-DB22-48A5-998C-D9279F532548}" srcOrd="0" destOrd="0" parTransId="{45E85153-7E85-43C2-B703-0F9C23D21908}" sibTransId="{4A47430B-F416-4594-82C6-FFBB28285ACD}"/>
    <dgm:cxn modelId="{DE14794A-BBB3-49C3-890D-B7FA94204498}" type="presOf" srcId="{4A47430B-F416-4594-82C6-FFBB28285ACD}" destId="{E41E1220-9D45-4DCE-A76A-5CA8B746CAC2}" srcOrd="1" destOrd="0" presId="urn:microsoft.com/office/officeart/2005/8/layout/cycle7"/>
    <dgm:cxn modelId="{EF1A3E71-4DBB-4D18-8B38-45D84308ED0B}" type="presOf" srcId="{B29941FE-DB22-48A5-998C-D9279F532548}" destId="{2D9024AC-8085-4234-8E5B-4DF91E8C3BE6}" srcOrd="0" destOrd="0" presId="urn:microsoft.com/office/officeart/2005/8/layout/cycle7"/>
    <dgm:cxn modelId="{35AF362F-6019-49E2-A233-708215B18FE3}" type="presOf" srcId="{ADDF8BF4-3685-44B2-AD7B-D433574DC0EF}" destId="{4AF3E984-322E-42E1-8D78-FBEBBC61B93D}" srcOrd="0" destOrd="0" presId="urn:microsoft.com/office/officeart/2005/8/layout/cycle7"/>
    <dgm:cxn modelId="{A7C51DE4-8195-4C86-844E-D28BE9FCC912}" type="presOf" srcId="{73251884-8F89-47A9-A699-BFD64DE3398F}" destId="{42F7F700-2C3C-48FB-BF7D-959E4BDD5AB4}" srcOrd="1" destOrd="0" presId="urn:microsoft.com/office/officeart/2005/8/layout/cycle7"/>
    <dgm:cxn modelId="{8AB5B497-BAAF-47E2-A37E-A81551FA9B41}" srcId="{362BD270-00C4-4166-BCAF-DF90D6769465}" destId="{DDFC79AE-0ED0-4925-91E2-DDCC95618B5D}" srcOrd="1" destOrd="0" parTransId="{94E153DF-F606-49A6-9381-830C90DEA869}" sibTransId="{ADDF8BF4-3685-44B2-AD7B-D433574DC0EF}"/>
    <dgm:cxn modelId="{2A5E3B60-6414-4FC9-BF4C-23765D4FFB49}" type="presOf" srcId="{ADDF8BF4-3685-44B2-AD7B-D433574DC0EF}" destId="{9B48FBE9-049F-4355-9D79-E94562D70D75}" srcOrd="1" destOrd="0" presId="urn:microsoft.com/office/officeart/2005/8/layout/cycle7"/>
    <dgm:cxn modelId="{11A9311A-0FC4-4C5C-9CFF-D38DB6D70E43}" type="presParOf" srcId="{1A22FB8F-DDBB-431B-A4A6-1F8C1E1326B1}" destId="{2D9024AC-8085-4234-8E5B-4DF91E8C3BE6}" srcOrd="0" destOrd="0" presId="urn:microsoft.com/office/officeart/2005/8/layout/cycle7"/>
    <dgm:cxn modelId="{80364B11-B6DC-492A-9881-6F8E102C1761}" type="presParOf" srcId="{1A22FB8F-DDBB-431B-A4A6-1F8C1E1326B1}" destId="{135F457E-7AB9-4160-BF1D-98FF8EE3A234}" srcOrd="1" destOrd="0" presId="urn:microsoft.com/office/officeart/2005/8/layout/cycle7"/>
    <dgm:cxn modelId="{550883A9-3DF4-4729-BAF5-C310F746BC80}" type="presParOf" srcId="{135F457E-7AB9-4160-BF1D-98FF8EE3A234}" destId="{E41E1220-9D45-4DCE-A76A-5CA8B746CAC2}" srcOrd="0" destOrd="0" presId="urn:microsoft.com/office/officeart/2005/8/layout/cycle7"/>
    <dgm:cxn modelId="{9EFBFA43-61F6-425C-BFCD-D151C89D6D90}" type="presParOf" srcId="{1A22FB8F-DDBB-431B-A4A6-1F8C1E1326B1}" destId="{9F01F599-6608-4494-B836-A811716B75AF}" srcOrd="2" destOrd="0" presId="urn:microsoft.com/office/officeart/2005/8/layout/cycle7"/>
    <dgm:cxn modelId="{2913F0FD-2333-4255-80DE-DBAEC3064C90}" type="presParOf" srcId="{1A22FB8F-DDBB-431B-A4A6-1F8C1E1326B1}" destId="{4AF3E984-322E-42E1-8D78-FBEBBC61B93D}" srcOrd="3" destOrd="0" presId="urn:microsoft.com/office/officeart/2005/8/layout/cycle7"/>
    <dgm:cxn modelId="{E8BDF8E4-7E73-43F9-8F39-9ED2D8A3A97F}" type="presParOf" srcId="{4AF3E984-322E-42E1-8D78-FBEBBC61B93D}" destId="{9B48FBE9-049F-4355-9D79-E94562D70D75}" srcOrd="0" destOrd="0" presId="urn:microsoft.com/office/officeart/2005/8/layout/cycle7"/>
    <dgm:cxn modelId="{F7380223-488F-46CB-B02C-C5377B98DD2E}" type="presParOf" srcId="{1A22FB8F-DDBB-431B-A4A6-1F8C1E1326B1}" destId="{CCF8F24E-782E-4769-A13F-24B17EEA3896}" srcOrd="4" destOrd="0" presId="urn:microsoft.com/office/officeart/2005/8/layout/cycle7"/>
    <dgm:cxn modelId="{EF0FC486-8337-4063-A953-50520B11CAEC}" type="presParOf" srcId="{1A22FB8F-DDBB-431B-A4A6-1F8C1E1326B1}" destId="{CA248F1D-F01B-4187-86D4-3268D2547AC9}" srcOrd="5" destOrd="0" presId="urn:microsoft.com/office/officeart/2005/8/layout/cycle7"/>
    <dgm:cxn modelId="{2A711322-29EE-4544-9AA2-5896DFE2260C}" type="presParOf" srcId="{CA248F1D-F01B-4187-86D4-3268D2547AC9}" destId="{42F7F700-2C3C-48FB-BF7D-959E4BDD5AB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5D2A95-31C5-432F-9BCA-E99699E1C00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CE256F-16DB-4498-9985-5952FF652922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Правоздатність</a:t>
          </a:r>
          <a:endParaRPr lang="ru-RU" dirty="0">
            <a:solidFill>
              <a:schemeClr val="tx1"/>
            </a:solidFill>
          </a:endParaRPr>
        </a:p>
      </dgm:t>
    </dgm:pt>
    <dgm:pt modelId="{D8CBBC5D-C473-4851-81F9-037A76594D34}" type="parTrans" cxnId="{FE58D66E-0C32-4C5A-B10E-E5CA76AD5823}">
      <dgm:prSet/>
      <dgm:spPr/>
      <dgm:t>
        <a:bodyPr/>
        <a:lstStyle/>
        <a:p>
          <a:endParaRPr lang="ru-RU"/>
        </a:p>
      </dgm:t>
    </dgm:pt>
    <dgm:pt modelId="{8D48E2B9-41E5-4483-A47B-563478D02C32}" type="sibTrans" cxnId="{FE58D66E-0C32-4C5A-B10E-E5CA76AD5823}">
      <dgm:prSet/>
      <dgm:spPr/>
      <dgm:t>
        <a:bodyPr/>
        <a:lstStyle/>
        <a:p>
          <a:endParaRPr lang="ru-RU"/>
        </a:p>
      </dgm:t>
    </dgm:pt>
    <dgm:pt modelId="{CD56CAB6-EDB1-4A3E-A591-7E044B2EF043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</a:rPr>
            <a:t>Можливість</a:t>
          </a:r>
          <a:r>
            <a:rPr lang="ru-RU" b="0" i="0" dirty="0" smtClean="0">
              <a:solidFill>
                <a:schemeClr val="tx1"/>
              </a:solidFill>
            </a:rPr>
            <a:t> </a:t>
          </a:r>
          <a:r>
            <a:rPr lang="ru-RU" b="0" i="0" dirty="0" err="1" smtClean="0">
              <a:solidFill>
                <a:schemeClr val="tx1"/>
              </a:solidFill>
            </a:rPr>
            <a:t>мати</a:t>
          </a:r>
          <a:r>
            <a:rPr lang="ru-RU" b="0" i="0" dirty="0" smtClean="0">
              <a:solidFill>
                <a:schemeClr val="tx1"/>
              </a:solidFill>
            </a:rPr>
            <a:t> права </a:t>
          </a:r>
          <a:r>
            <a:rPr lang="ru-RU" b="0" i="0" dirty="0" err="1" smtClean="0">
              <a:solidFill>
                <a:schemeClr val="tx1"/>
              </a:solidFill>
            </a:rPr>
            <a:t>і</a:t>
          </a:r>
          <a:r>
            <a:rPr lang="ru-RU" b="0" i="0" dirty="0" smtClean="0">
              <a:solidFill>
                <a:schemeClr val="tx1"/>
              </a:solidFill>
            </a:rPr>
            <a:t> нести </a:t>
          </a:r>
          <a:r>
            <a:rPr lang="ru-RU" b="0" i="0" dirty="0" err="1" smtClean="0">
              <a:solidFill>
                <a:schemeClr val="tx1"/>
              </a:solidFill>
            </a:rPr>
            <a:t>обов’язки</a:t>
          </a:r>
          <a:r>
            <a:rPr lang="ru-RU" b="0" i="0" dirty="0" smtClean="0">
              <a:solidFill>
                <a:schemeClr val="tx1"/>
              </a:solidFill>
            </a:rPr>
            <a:t>.</a:t>
          </a:r>
          <a:r>
            <a:rPr lang="ru-RU" dirty="0" smtClean="0">
              <a:solidFill>
                <a:schemeClr val="tx1"/>
              </a:solidFill>
            </a:rPr>
            <a:t/>
          </a:r>
          <a:br>
            <a:rPr lang="ru-RU" dirty="0" smtClean="0">
              <a:solidFill>
                <a:schemeClr val="tx1"/>
              </a:solidFill>
            </a:rPr>
          </a:br>
          <a:endParaRPr lang="ru-RU" dirty="0">
            <a:solidFill>
              <a:schemeClr val="tx1"/>
            </a:solidFill>
          </a:endParaRPr>
        </a:p>
      </dgm:t>
    </dgm:pt>
    <dgm:pt modelId="{8D1CA1F2-E03F-4A25-8EC7-2C14AA46EEE2}" type="parTrans" cxnId="{68386B29-F68A-4FF1-A9B4-AA04D63CA9E8}">
      <dgm:prSet/>
      <dgm:spPr/>
      <dgm:t>
        <a:bodyPr/>
        <a:lstStyle/>
        <a:p>
          <a:endParaRPr lang="ru-RU"/>
        </a:p>
      </dgm:t>
    </dgm:pt>
    <dgm:pt modelId="{DB58FEDC-AAE6-4242-A138-C4A97116A9F2}" type="sibTrans" cxnId="{68386B29-F68A-4FF1-A9B4-AA04D63CA9E8}">
      <dgm:prSet/>
      <dgm:spPr/>
      <dgm:t>
        <a:bodyPr/>
        <a:lstStyle/>
        <a:p>
          <a:endParaRPr lang="ru-RU"/>
        </a:p>
      </dgm:t>
    </dgm:pt>
    <dgm:pt modelId="{9F43F94C-A67D-4BEE-A127-620467F3F75E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Дієздатність</a:t>
          </a:r>
          <a:endParaRPr lang="ru-RU" dirty="0">
            <a:solidFill>
              <a:schemeClr val="tx1"/>
            </a:solidFill>
          </a:endParaRPr>
        </a:p>
      </dgm:t>
    </dgm:pt>
    <dgm:pt modelId="{BFA7F900-A3CC-4E9B-B035-7109AB60DCF6}" type="parTrans" cxnId="{E98ED1D2-9C2F-4E4E-9645-926D7DC5F06F}">
      <dgm:prSet/>
      <dgm:spPr/>
      <dgm:t>
        <a:bodyPr/>
        <a:lstStyle/>
        <a:p>
          <a:endParaRPr lang="ru-RU"/>
        </a:p>
      </dgm:t>
    </dgm:pt>
    <dgm:pt modelId="{8CB0DE21-873A-42B7-A965-DAB55194D34C}" type="sibTrans" cxnId="{E98ED1D2-9C2F-4E4E-9645-926D7DC5F06F}">
      <dgm:prSet/>
      <dgm:spPr/>
      <dgm:t>
        <a:bodyPr/>
        <a:lstStyle/>
        <a:p>
          <a:endParaRPr lang="ru-RU"/>
        </a:p>
      </dgm:t>
    </dgm:pt>
    <dgm:pt modelId="{D550A750-A67C-4DC7-9F37-DC023A7B2E21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tx1"/>
              </a:solidFill>
            </a:rPr>
            <a:t>Можливість</a:t>
          </a:r>
          <a:r>
            <a:rPr lang="ru-RU" b="0" i="0" dirty="0" smtClean="0">
              <a:solidFill>
                <a:schemeClr val="tx1"/>
              </a:solidFill>
            </a:rPr>
            <a:t> </a:t>
          </a:r>
          <a:r>
            <a:rPr lang="ru-RU" b="0" i="0" dirty="0" err="1" smtClean="0">
              <a:solidFill>
                <a:schemeClr val="tx1"/>
              </a:solidFill>
            </a:rPr>
            <a:t>самостійного</a:t>
          </a:r>
          <a:r>
            <a:rPr lang="ru-RU" b="0" i="0" dirty="0" smtClean="0">
              <a:solidFill>
                <a:schemeClr val="tx1"/>
              </a:solidFill>
            </a:rPr>
            <a:t> </a:t>
          </a:r>
          <a:r>
            <a:rPr lang="ru-RU" b="0" i="0" dirty="0" err="1" smtClean="0">
              <a:solidFill>
                <a:schemeClr val="tx1"/>
              </a:solidFill>
            </a:rPr>
            <a:t>здійснення</a:t>
          </a:r>
          <a:r>
            <a:rPr lang="ru-RU" b="0" i="0" dirty="0" smtClean="0">
              <a:solidFill>
                <a:schemeClr val="tx1"/>
              </a:solidFill>
            </a:rPr>
            <a:t> прав </a:t>
          </a:r>
          <a:r>
            <a:rPr lang="ru-RU" b="0" i="0" dirty="0" err="1" smtClean="0">
              <a:solidFill>
                <a:schemeClr val="tx1"/>
              </a:solidFill>
            </a:rPr>
            <a:t>і</a:t>
          </a:r>
          <a:r>
            <a:rPr lang="ru-RU" b="0" i="0" dirty="0" smtClean="0">
              <a:solidFill>
                <a:schemeClr val="tx1"/>
              </a:solidFill>
            </a:rPr>
            <a:t> </a:t>
          </a:r>
          <a:r>
            <a:rPr lang="ru-RU" b="0" i="0" dirty="0" err="1" smtClean="0">
              <a:solidFill>
                <a:schemeClr val="tx1"/>
              </a:solidFill>
            </a:rPr>
            <a:t>обов’язків</a:t>
          </a:r>
          <a:r>
            <a:rPr lang="ru-RU" dirty="0" smtClean="0">
              <a:solidFill>
                <a:schemeClr val="tx1"/>
              </a:solidFill>
            </a:rPr>
            <a:t/>
          </a:r>
          <a:br>
            <a:rPr lang="ru-RU" dirty="0" smtClean="0">
              <a:solidFill>
                <a:schemeClr val="tx1"/>
              </a:solidFill>
            </a:rPr>
          </a:br>
          <a:endParaRPr lang="ru-RU" dirty="0">
            <a:solidFill>
              <a:schemeClr val="tx1"/>
            </a:solidFill>
          </a:endParaRPr>
        </a:p>
      </dgm:t>
    </dgm:pt>
    <dgm:pt modelId="{6CC05A7B-E76D-49F5-BD83-34F9A241B474}" type="parTrans" cxnId="{893B81F8-B086-4F02-9233-FA16D1016676}">
      <dgm:prSet/>
      <dgm:spPr/>
      <dgm:t>
        <a:bodyPr/>
        <a:lstStyle/>
        <a:p>
          <a:endParaRPr lang="ru-RU"/>
        </a:p>
      </dgm:t>
    </dgm:pt>
    <dgm:pt modelId="{9B922F5F-41CF-43DC-940D-62D7EB0B8D12}" type="sibTrans" cxnId="{893B81F8-B086-4F02-9233-FA16D1016676}">
      <dgm:prSet/>
      <dgm:spPr/>
      <dgm:t>
        <a:bodyPr/>
        <a:lstStyle/>
        <a:p>
          <a:endParaRPr lang="ru-RU"/>
        </a:p>
      </dgm:t>
    </dgm:pt>
    <dgm:pt modelId="{0DE7E122-F1B0-4134-8B3B-FD9660147D71}">
      <dgm:prSet phldrT="[Текст]"/>
      <dgm:spPr/>
      <dgm:t>
        <a:bodyPr/>
        <a:lstStyle/>
        <a:p>
          <a:r>
            <a:rPr lang="uk-UA" dirty="0" err="1" smtClean="0">
              <a:solidFill>
                <a:schemeClr val="tx1"/>
              </a:solidFill>
            </a:rPr>
            <a:t>Тестаментоздатність</a:t>
          </a:r>
          <a:endParaRPr lang="ru-RU" dirty="0">
            <a:solidFill>
              <a:schemeClr val="tx1"/>
            </a:solidFill>
          </a:endParaRPr>
        </a:p>
      </dgm:t>
    </dgm:pt>
    <dgm:pt modelId="{71087AFE-5C40-48DA-8AF1-D81AFD6981F1}" type="parTrans" cxnId="{B9F65080-E743-4A47-BA5C-4577654EC018}">
      <dgm:prSet/>
      <dgm:spPr/>
      <dgm:t>
        <a:bodyPr/>
        <a:lstStyle/>
        <a:p>
          <a:endParaRPr lang="ru-RU"/>
        </a:p>
      </dgm:t>
    </dgm:pt>
    <dgm:pt modelId="{3566D293-773E-4757-BAD4-5D0ED3FACC37}" type="sibTrans" cxnId="{B9F65080-E743-4A47-BA5C-4577654EC018}">
      <dgm:prSet/>
      <dgm:spPr/>
      <dgm:t>
        <a:bodyPr/>
        <a:lstStyle/>
        <a:p>
          <a:endParaRPr lang="ru-RU"/>
        </a:p>
      </dgm:t>
    </dgm:pt>
    <dgm:pt modelId="{DEC9F47F-6711-4A63-AC0B-62296838702C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Право бути спадкоємцем або спадкодавцем.</a:t>
          </a:r>
          <a:endParaRPr lang="ru-RU" dirty="0">
            <a:solidFill>
              <a:schemeClr val="tx1"/>
            </a:solidFill>
          </a:endParaRPr>
        </a:p>
      </dgm:t>
    </dgm:pt>
    <dgm:pt modelId="{73398EF9-BD34-48D5-AD84-7EF76A4FCCC6}" type="parTrans" cxnId="{BD5518CC-0D88-435D-BF03-77AFDB5B8C30}">
      <dgm:prSet/>
      <dgm:spPr/>
      <dgm:t>
        <a:bodyPr/>
        <a:lstStyle/>
        <a:p>
          <a:endParaRPr lang="ru-RU"/>
        </a:p>
      </dgm:t>
    </dgm:pt>
    <dgm:pt modelId="{78B6A1BC-EF4F-454B-B0C2-2B580C3465EF}" type="sibTrans" cxnId="{BD5518CC-0D88-435D-BF03-77AFDB5B8C30}">
      <dgm:prSet/>
      <dgm:spPr/>
      <dgm:t>
        <a:bodyPr/>
        <a:lstStyle/>
        <a:p>
          <a:endParaRPr lang="ru-RU"/>
        </a:p>
      </dgm:t>
    </dgm:pt>
    <dgm:pt modelId="{2FBACD24-F337-4E58-8121-E815CAD42D57}" type="pres">
      <dgm:prSet presAssocID="{D05D2A95-31C5-432F-9BCA-E99699E1C001}" presName="Name0" presStyleCnt="0">
        <dgm:presLayoutVars>
          <dgm:dir/>
          <dgm:animLvl val="lvl"/>
          <dgm:resizeHandles val="exact"/>
        </dgm:presLayoutVars>
      </dgm:prSet>
      <dgm:spPr/>
    </dgm:pt>
    <dgm:pt modelId="{6125BD09-65FC-4510-9EAA-DC591D39826A}" type="pres">
      <dgm:prSet presAssocID="{39CE256F-16DB-4498-9985-5952FF652922}" presName="linNode" presStyleCnt="0"/>
      <dgm:spPr/>
    </dgm:pt>
    <dgm:pt modelId="{7060796D-65CA-485C-89FF-71B4F47F6485}" type="pres">
      <dgm:prSet presAssocID="{39CE256F-16DB-4498-9985-5952FF65292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2A6DB56-8D3B-4E7F-90B1-461213EA98A3}" type="pres">
      <dgm:prSet presAssocID="{39CE256F-16DB-4498-9985-5952FF65292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2D7B4-A53E-4BA7-AD3B-00472AACAC00}" type="pres">
      <dgm:prSet presAssocID="{8D48E2B9-41E5-4483-A47B-563478D02C32}" presName="sp" presStyleCnt="0"/>
      <dgm:spPr/>
    </dgm:pt>
    <dgm:pt modelId="{9BED40C4-CCDA-4C03-B351-BF123D1040BA}" type="pres">
      <dgm:prSet presAssocID="{9F43F94C-A67D-4BEE-A127-620467F3F75E}" presName="linNode" presStyleCnt="0"/>
      <dgm:spPr/>
    </dgm:pt>
    <dgm:pt modelId="{39C434FB-2E57-4324-972E-250EF97FAFC7}" type="pres">
      <dgm:prSet presAssocID="{9F43F94C-A67D-4BEE-A127-620467F3F75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0C0CD5E-CEC2-4C37-AB81-955914D03CDF}" type="pres">
      <dgm:prSet presAssocID="{9F43F94C-A67D-4BEE-A127-620467F3F75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5B39D4-6675-4534-B6C5-242E14CE7944}" type="pres">
      <dgm:prSet presAssocID="{8CB0DE21-873A-42B7-A965-DAB55194D34C}" presName="sp" presStyleCnt="0"/>
      <dgm:spPr/>
    </dgm:pt>
    <dgm:pt modelId="{C19B6436-A837-45E2-AC8C-E29804F6F6A0}" type="pres">
      <dgm:prSet presAssocID="{0DE7E122-F1B0-4134-8B3B-FD9660147D71}" presName="linNode" presStyleCnt="0"/>
      <dgm:spPr/>
    </dgm:pt>
    <dgm:pt modelId="{D6FD75C1-0ED7-407A-9338-E00731DA76AB}" type="pres">
      <dgm:prSet presAssocID="{0DE7E122-F1B0-4134-8B3B-FD9660147D7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BDF4682-9921-41FE-8422-A7C1A39FAD22}" type="pres">
      <dgm:prSet presAssocID="{0DE7E122-F1B0-4134-8B3B-FD9660147D7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83ED86-7D9C-44E7-8943-46B2BA9F253E}" type="presOf" srcId="{DEC9F47F-6711-4A63-AC0B-62296838702C}" destId="{4BDF4682-9921-41FE-8422-A7C1A39FAD22}" srcOrd="0" destOrd="0" presId="urn:microsoft.com/office/officeart/2005/8/layout/vList5"/>
    <dgm:cxn modelId="{73BD6EAA-A9B0-413D-9B9B-50FFCDC6D237}" type="presOf" srcId="{0DE7E122-F1B0-4134-8B3B-FD9660147D71}" destId="{D6FD75C1-0ED7-407A-9338-E00731DA76AB}" srcOrd="0" destOrd="0" presId="urn:microsoft.com/office/officeart/2005/8/layout/vList5"/>
    <dgm:cxn modelId="{1B2D57FE-56AC-405F-84D5-B94DF4BC22F7}" type="presOf" srcId="{39CE256F-16DB-4498-9985-5952FF652922}" destId="{7060796D-65CA-485C-89FF-71B4F47F6485}" srcOrd="0" destOrd="0" presId="urn:microsoft.com/office/officeart/2005/8/layout/vList5"/>
    <dgm:cxn modelId="{045EB701-FE78-485C-B192-235294D3D91A}" type="presOf" srcId="{9F43F94C-A67D-4BEE-A127-620467F3F75E}" destId="{39C434FB-2E57-4324-972E-250EF97FAFC7}" srcOrd="0" destOrd="0" presId="urn:microsoft.com/office/officeart/2005/8/layout/vList5"/>
    <dgm:cxn modelId="{B9F65080-E743-4A47-BA5C-4577654EC018}" srcId="{D05D2A95-31C5-432F-9BCA-E99699E1C001}" destId="{0DE7E122-F1B0-4134-8B3B-FD9660147D71}" srcOrd="2" destOrd="0" parTransId="{71087AFE-5C40-48DA-8AF1-D81AFD6981F1}" sibTransId="{3566D293-773E-4757-BAD4-5D0ED3FACC37}"/>
    <dgm:cxn modelId="{E98ED1D2-9C2F-4E4E-9645-926D7DC5F06F}" srcId="{D05D2A95-31C5-432F-9BCA-E99699E1C001}" destId="{9F43F94C-A67D-4BEE-A127-620467F3F75E}" srcOrd="1" destOrd="0" parTransId="{BFA7F900-A3CC-4E9B-B035-7109AB60DCF6}" sibTransId="{8CB0DE21-873A-42B7-A965-DAB55194D34C}"/>
    <dgm:cxn modelId="{A77B3A95-DC4C-48AE-B3EA-04436564DE3D}" type="presOf" srcId="{D550A750-A67C-4DC7-9F37-DC023A7B2E21}" destId="{00C0CD5E-CEC2-4C37-AB81-955914D03CDF}" srcOrd="0" destOrd="0" presId="urn:microsoft.com/office/officeart/2005/8/layout/vList5"/>
    <dgm:cxn modelId="{BD5518CC-0D88-435D-BF03-77AFDB5B8C30}" srcId="{0DE7E122-F1B0-4134-8B3B-FD9660147D71}" destId="{DEC9F47F-6711-4A63-AC0B-62296838702C}" srcOrd="0" destOrd="0" parTransId="{73398EF9-BD34-48D5-AD84-7EF76A4FCCC6}" sibTransId="{78B6A1BC-EF4F-454B-B0C2-2B580C3465EF}"/>
    <dgm:cxn modelId="{54D9CF7B-25AA-4FDE-BDC8-036BA79B8574}" type="presOf" srcId="{D05D2A95-31C5-432F-9BCA-E99699E1C001}" destId="{2FBACD24-F337-4E58-8121-E815CAD42D57}" srcOrd="0" destOrd="0" presId="urn:microsoft.com/office/officeart/2005/8/layout/vList5"/>
    <dgm:cxn modelId="{893B81F8-B086-4F02-9233-FA16D1016676}" srcId="{9F43F94C-A67D-4BEE-A127-620467F3F75E}" destId="{D550A750-A67C-4DC7-9F37-DC023A7B2E21}" srcOrd="0" destOrd="0" parTransId="{6CC05A7B-E76D-49F5-BD83-34F9A241B474}" sibTransId="{9B922F5F-41CF-43DC-940D-62D7EB0B8D12}"/>
    <dgm:cxn modelId="{5F53AAC9-ED38-4F69-99AE-13928447965E}" type="presOf" srcId="{CD56CAB6-EDB1-4A3E-A591-7E044B2EF043}" destId="{52A6DB56-8D3B-4E7F-90B1-461213EA98A3}" srcOrd="0" destOrd="0" presId="urn:microsoft.com/office/officeart/2005/8/layout/vList5"/>
    <dgm:cxn modelId="{FE58D66E-0C32-4C5A-B10E-E5CA76AD5823}" srcId="{D05D2A95-31C5-432F-9BCA-E99699E1C001}" destId="{39CE256F-16DB-4498-9985-5952FF652922}" srcOrd="0" destOrd="0" parTransId="{D8CBBC5D-C473-4851-81F9-037A76594D34}" sibTransId="{8D48E2B9-41E5-4483-A47B-563478D02C32}"/>
    <dgm:cxn modelId="{68386B29-F68A-4FF1-A9B4-AA04D63CA9E8}" srcId="{39CE256F-16DB-4498-9985-5952FF652922}" destId="{CD56CAB6-EDB1-4A3E-A591-7E044B2EF043}" srcOrd="0" destOrd="0" parTransId="{8D1CA1F2-E03F-4A25-8EC7-2C14AA46EEE2}" sibTransId="{DB58FEDC-AAE6-4242-A138-C4A97116A9F2}"/>
    <dgm:cxn modelId="{59B35740-49F0-4B13-9880-ED2D544F6CA4}" type="presParOf" srcId="{2FBACD24-F337-4E58-8121-E815CAD42D57}" destId="{6125BD09-65FC-4510-9EAA-DC591D39826A}" srcOrd="0" destOrd="0" presId="urn:microsoft.com/office/officeart/2005/8/layout/vList5"/>
    <dgm:cxn modelId="{F6050598-5BB0-474D-B336-347A51F5BA33}" type="presParOf" srcId="{6125BD09-65FC-4510-9EAA-DC591D39826A}" destId="{7060796D-65CA-485C-89FF-71B4F47F6485}" srcOrd="0" destOrd="0" presId="urn:microsoft.com/office/officeart/2005/8/layout/vList5"/>
    <dgm:cxn modelId="{B69F5646-DBE4-446C-9684-F9841DE7A67E}" type="presParOf" srcId="{6125BD09-65FC-4510-9EAA-DC591D39826A}" destId="{52A6DB56-8D3B-4E7F-90B1-461213EA98A3}" srcOrd="1" destOrd="0" presId="urn:microsoft.com/office/officeart/2005/8/layout/vList5"/>
    <dgm:cxn modelId="{AFAD7F8D-0E2E-40F7-B3D4-A4C5534DA2EE}" type="presParOf" srcId="{2FBACD24-F337-4E58-8121-E815CAD42D57}" destId="{1872D7B4-A53E-4BA7-AD3B-00472AACAC00}" srcOrd="1" destOrd="0" presId="urn:microsoft.com/office/officeart/2005/8/layout/vList5"/>
    <dgm:cxn modelId="{39ABE611-D095-4FE7-B5DC-6ACAB2D6BEA4}" type="presParOf" srcId="{2FBACD24-F337-4E58-8121-E815CAD42D57}" destId="{9BED40C4-CCDA-4C03-B351-BF123D1040BA}" srcOrd="2" destOrd="0" presId="urn:microsoft.com/office/officeart/2005/8/layout/vList5"/>
    <dgm:cxn modelId="{6BF71A88-A8A9-40FB-9FDC-200B3E21FF01}" type="presParOf" srcId="{9BED40C4-CCDA-4C03-B351-BF123D1040BA}" destId="{39C434FB-2E57-4324-972E-250EF97FAFC7}" srcOrd="0" destOrd="0" presId="urn:microsoft.com/office/officeart/2005/8/layout/vList5"/>
    <dgm:cxn modelId="{C5397B69-9232-41B9-A486-600279059F84}" type="presParOf" srcId="{9BED40C4-CCDA-4C03-B351-BF123D1040BA}" destId="{00C0CD5E-CEC2-4C37-AB81-955914D03CDF}" srcOrd="1" destOrd="0" presId="urn:microsoft.com/office/officeart/2005/8/layout/vList5"/>
    <dgm:cxn modelId="{E13B1975-30F9-4CEE-BA09-E5BE3FD30936}" type="presParOf" srcId="{2FBACD24-F337-4E58-8121-E815CAD42D57}" destId="{C75B39D4-6675-4534-B6C5-242E14CE7944}" srcOrd="3" destOrd="0" presId="urn:microsoft.com/office/officeart/2005/8/layout/vList5"/>
    <dgm:cxn modelId="{C312CC02-259E-43D1-8ADA-59422B2C7B3A}" type="presParOf" srcId="{2FBACD24-F337-4E58-8121-E815CAD42D57}" destId="{C19B6436-A837-45E2-AC8C-E29804F6F6A0}" srcOrd="4" destOrd="0" presId="urn:microsoft.com/office/officeart/2005/8/layout/vList5"/>
    <dgm:cxn modelId="{1180E5B6-8DD7-4D79-A362-F789776AB323}" type="presParOf" srcId="{C19B6436-A837-45E2-AC8C-E29804F6F6A0}" destId="{D6FD75C1-0ED7-407A-9338-E00731DA76AB}" srcOrd="0" destOrd="0" presId="urn:microsoft.com/office/officeart/2005/8/layout/vList5"/>
    <dgm:cxn modelId="{7C12AFB4-D00C-482C-9591-EAA8CEE739A4}" type="presParOf" srcId="{C19B6436-A837-45E2-AC8C-E29804F6F6A0}" destId="{4BDF4682-9921-41FE-8422-A7C1A39FAD2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7D8B5C-783B-4AA7-8673-BE02302CE8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212CC9C-50B5-48CD-B4EE-A368879A26C0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Обставини процесуально правового характеру, наявність або відсутність яких необхідна для реалізації права на звернення до суду за захистом </a:t>
          </a:r>
          <a:r>
            <a:rPr lang="uk-UA" dirty="0" err="1" smtClean="0">
              <a:solidFill>
                <a:schemeClr val="tx1"/>
              </a:solidFill>
            </a:rPr>
            <a:t>порушенного</a:t>
          </a:r>
          <a:r>
            <a:rPr lang="uk-UA" dirty="0" smtClean="0">
              <a:solidFill>
                <a:schemeClr val="tx1"/>
              </a:solidFill>
            </a:rPr>
            <a:t>/</a:t>
          </a:r>
          <a:r>
            <a:rPr lang="uk-UA" dirty="0" err="1" smtClean="0">
              <a:solidFill>
                <a:schemeClr val="tx1"/>
              </a:solidFill>
            </a:rPr>
            <a:t>оспорюваного</a:t>
          </a:r>
          <a:r>
            <a:rPr lang="uk-UA" dirty="0" smtClean="0">
              <a:solidFill>
                <a:schemeClr val="tx1"/>
              </a:solidFill>
            </a:rPr>
            <a:t> суб'єктивного матеріального права чи інтересу, що охороняється законом, тобто для порушення справ у суді першої інстанції, в стадіях апеляційного і касаційного провадження та з перегляду рішень за </a:t>
          </a:r>
          <a:r>
            <a:rPr lang="uk-UA" dirty="0" err="1" smtClean="0">
              <a:solidFill>
                <a:schemeClr val="tx1"/>
              </a:solidFill>
            </a:rPr>
            <a:t>нововиявленими</a:t>
          </a:r>
          <a:r>
            <a:rPr lang="uk-UA" dirty="0" smtClean="0">
              <a:solidFill>
                <a:schemeClr val="tx1"/>
              </a:solidFill>
            </a:rPr>
            <a:t> чи винятковими обставинами.</a:t>
          </a:r>
          <a:endParaRPr lang="ru-RU" dirty="0">
            <a:solidFill>
              <a:schemeClr val="tx1"/>
            </a:solidFill>
          </a:endParaRPr>
        </a:p>
      </dgm:t>
    </dgm:pt>
    <dgm:pt modelId="{9BB18FA4-75AF-4033-A77B-ED9BAA88C2E7}" type="parTrans" cxnId="{F1D98DBA-E60D-4DED-8F34-DFD75B0BFC80}">
      <dgm:prSet/>
      <dgm:spPr/>
      <dgm:t>
        <a:bodyPr/>
        <a:lstStyle/>
        <a:p>
          <a:endParaRPr lang="ru-RU"/>
        </a:p>
      </dgm:t>
    </dgm:pt>
    <dgm:pt modelId="{9F156A56-C09F-4BC1-8C19-A49E28BE4ED2}" type="sibTrans" cxnId="{F1D98DBA-E60D-4DED-8F34-DFD75B0BFC80}">
      <dgm:prSet/>
      <dgm:spPr/>
      <dgm:t>
        <a:bodyPr/>
        <a:lstStyle/>
        <a:p>
          <a:endParaRPr lang="ru-RU"/>
        </a:p>
      </dgm:t>
    </dgm:pt>
    <dgm:pt modelId="{E77B2CE2-D9CA-4D15-A1C1-B254C43F7EE1}" type="pres">
      <dgm:prSet presAssocID="{307D8B5C-783B-4AA7-8673-BE02302CE8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EF4B6BC-0E6D-4B9E-A545-ACE37F82741B}" type="pres">
      <dgm:prSet presAssocID="{9212CC9C-50B5-48CD-B4EE-A368879A26C0}" presName="hierRoot1" presStyleCnt="0">
        <dgm:presLayoutVars>
          <dgm:hierBranch val="init"/>
        </dgm:presLayoutVars>
      </dgm:prSet>
      <dgm:spPr/>
    </dgm:pt>
    <dgm:pt modelId="{F129B753-886B-4EC5-8A5E-EC5289962772}" type="pres">
      <dgm:prSet presAssocID="{9212CC9C-50B5-48CD-B4EE-A368879A26C0}" presName="rootComposite1" presStyleCnt="0"/>
      <dgm:spPr/>
    </dgm:pt>
    <dgm:pt modelId="{B6B9AE21-05D6-46CF-B0CC-B43FDF8785BC}" type="pres">
      <dgm:prSet presAssocID="{9212CC9C-50B5-48CD-B4EE-A368879A26C0}" presName="rootText1" presStyleLbl="node0" presStyleIdx="0" presStyleCnt="1">
        <dgm:presLayoutVars>
          <dgm:chPref val="3"/>
        </dgm:presLayoutVars>
      </dgm:prSet>
      <dgm:spPr/>
    </dgm:pt>
    <dgm:pt modelId="{01CAB242-8FD6-4BB6-A603-C8905D07E6ED}" type="pres">
      <dgm:prSet presAssocID="{9212CC9C-50B5-48CD-B4EE-A368879A26C0}" presName="rootConnector1" presStyleLbl="node1" presStyleIdx="0" presStyleCnt="0"/>
      <dgm:spPr/>
    </dgm:pt>
    <dgm:pt modelId="{551C0711-51EC-447B-AD1D-24A350427A38}" type="pres">
      <dgm:prSet presAssocID="{9212CC9C-50B5-48CD-B4EE-A368879A26C0}" presName="hierChild2" presStyleCnt="0"/>
      <dgm:spPr/>
    </dgm:pt>
    <dgm:pt modelId="{DDD04120-BF4A-4369-A3DE-9972F436512E}" type="pres">
      <dgm:prSet presAssocID="{9212CC9C-50B5-48CD-B4EE-A368879A26C0}" presName="hierChild3" presStyleCnt="0"/>
      <dgm:spPr/>
    </dgm:pt>
  </dgm:ptLst>
  <dgm:cxnLst>
    <dgm:cxn modelId="{80974278-F4FF-4613-9723-ED367BBD46E7}" type="presOf" srcId="{9212CC9C-50B5-48CD-B4EE-A368879A26C0}" destId="{B6B9AE21-05D6-46CF-B0CC-B43FDF8785BC}" srcOrd="0" destOrd="0" presId="urn:microsoft.com/office/officeart/2005/8/layout/orgChart1"/>
    <dgm:cxn modelId="{70EBC6A1-1E3D-450E-8139-7E8110A2580D}" type="presOf" srcId="{307D8B5C-783B-4AA7-8673-BE02302CE8DB}" destId="{E77B2CE2-D9CA-4D15-A1C1-B254C43F7EE1}" srcOrd="0" destOrd="0" presId="urn:microsoft.com/office/officeart/2005/8/layout/orgChart1"/>
    <dgm:cxn modelId="{F1D98DBA-E60D-4DED-8F34-DFD75B0BFC80}" srcId="{307D8B5C-783B-4AA7-8673-BE02302CE8DB}" destId="{9212CC9C-50B5-48CD-B4EE-A368879A26C0}" srcOrd="0" destOrd="0" parTransId="{9BB18FA4-75AF-4033-A77B-ED9BAA88C2E7}" sibTransId="{9F156A56-C09F-4BC1-8C19-A49E28BE4ED2}"/>
    <dgm:cxn modelId="{EDC8A1B8-F7F3-45E0-B1D1-87109471EFE3}" type="presOf" srcId="{9212CC9C-50B5-48CD-B4EE-A368879A26C0}" destId="{01CAB242-8FD6-4BB6-A603-C8905D07E6ED}" srcOrd="1" destOrd="0" presId="urn:microsoft.com/office/officeart/2005/8/layout/orgChart1"/>
    <dgm:cxn modelId="{6407A82C-BF98-4D2E-AB9A-AAB5A88C509F}" type="presParOf" srcId="{E77B2CE2-D9CA-4D15-A1C1-B254C43F7EE1}" destId="{FEF4B6BC-0E6D-4B9E-A545-ACE37F82741B}" srcOrd="0" destOrd="0" presId="urn:microsoft.com/office/officeart/2005/8/layout/orgChart1"/>
    <dgm:cxn modelId="{141B71EC-CF2F-49FB-A91A-FF649CB588F5}" type="presParOf" srcId="{FEF4B6BC-0E6D-4B9E-A545-ACE37F82741B}" destId="{F129B753-886B-4EC5-8A5E-EC5289962772}" srcOrd="0" destOrd="0" presId="urn:microsoft.com/office/officeart/2005/8/layout/orgChart1"/>
    <dgm:cxn modelId="{FD03CB51-C3E6-4785-AF83-F0367D8C3CE5}" type="presParOf" srcId="{F129B753-886B-4EC5-8A5E-EC5289962772}" destId="{B6B9AE21-05D6-46CF-B0CC-B43FDF8785BC}" srcOrd="0" destOrd="0" presId="urn:microsoft.com/office/officeart/2005/8/layout/orgChart1"/>
    <dgm:cxn modelId="{D3D6E090-9996-42B2-A17F-9895C65D81A7}" type="presParOf" srcId="{F129B753-886B-4EC5-8A5E-EC5289962772}" destId="{01CAB242-8FD6-4BB6-A603-C8905D07E6ED}" srcOrd="1" destOrd="0" presId="urn:microsoft.com/office/officeart/2005/8/layout/orgChart1"/>
    <dgm:cxn modelId="{176101E6-C0A4-48B5-9813-52340D206B49}" type="presParOf" srcId="{FEF4B6BC-0E6D-4B9E-A545-ACE37F82741B}" destId="{551C0711-51EC-447B-AD1D-24A350427A38}" srcOrd="1" destOrd="0" presId="urn:microsoft.com/office/officeart/2005/8/layout/orgChart1"/>
    <dgm:cxn modelId="{AA076597-3F32-4ED2-A4BD-902195DE486F}" type="presParOf" srcId="{FEF4B6BC-0E6D-4B9E-A545-ACE37F82741B}" destId="{DDD04120-BF4A-4369-A3DE-9972F43651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2B741F-016E-44F1-A45E-3B178FA7E30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F19294-FAFF-4E3D-B9BB-02FDC148A35E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Правовідносини </a:t>
          </a:r>
          <a:endParaRPr lang="ru-RU" sz="3600" dirty="0">
            <a:solidFill>
              <a:schemeClr val="tx1"/>
            </a:solidFill>
          </a:endParaRPr>
        </a:p>
      </dgm:t>
    </dgm:pt>
    <dgm:pt modelId="{4FCB5E5C-F60C-4138-930D-C0C793675F7D}" type="parTrans" cxnId="{701B1745-838E-4B15-ABE2-133E9421C6F3}">
      <dgm:prSet/>
      <dgm:spPr/>
      <dgm:t>
        <a:bodyPr/>
        <a:lstStyle/>
        <a:p>
          <a:endParaRPr lang="ru-RU"/>
        </a:p>
      </dgm:t>
    </dgm:pt>
    <dgm:pt modelId="{3567D025-93F4-4F03-982D-421366DB281C}" type="sibTrans" cxnId="{701B1745-838E-4B15-ABE2-133E9421C6F3}">
      <dgm:prSet/>
      <dgm:spPr/>
      <dgm:t>
        <a:bodyPr/>
        <a:lstStyle/>
        <a:p>
          <a:endParaRPr lang="ru-RU"/>
        </a:p>
      </dgm:t>
    </dgm:pt>
    <dgm:pt modelId="{E15B5CD8-B830-4C6F-B480-7BAB996BD139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Суб'єкт</a:t>
          </a:r>
          <a:endParaRPr lang="ru-RU" sz="3600" dirty="0">
            <a:solidFill>
              <a:schemeClr val="tx1"/>
            </a:solidFill>
          </a:endParaRPr>
        </a:p>
      </dgm:t>
    </dgm:pt>
    <dgm:pt modelId="{5D7EC504-361A-455F-84C4-051784994985}" type="parTrans" cxnId="{A69A8E9A-F6F8-4655-B3A7-55052DAC2F19}">
      <dgm:prSet/>
      <dgm:spPr/>
      <dgm:t>
        <a:bodyPr/>
        <a:lstStyle/>
        <a:p>
          <a:endParaRPr lang="ru-RU"/>
        </a:p>
      </dgm:t>
    </dgm:pt>
    <dgm:pt modelId="{F3A13C41-71E3-477F-A40F-8757A9456A7F}" type="sibTrans" cxnId="{A69A8E9A-F6F8-4655-B3A7-55052DAC2F19}">
      <dgm:prSet/>
      <dgm:spPr/>
      <dgm:t>
        <a:bodyPr/>
        <a:lstStyle/>
        <a:p>
          <a:endParaRPr lang="ru-RU"/>
        </a:p>
      </dgm:t>
    </dgm:pt>
    <dgm:pt modelId="{84C353FE-3480-49C9-B0FB-719DC217A4E0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Об'єкт</a:t>
          </a:r>
          <a:endParaRPr lang="ru-RU" sz="3600" dirty="0">
            <a:solidFill>
              <a:schemeClr val="tx1"/>
            </a:solidFill>
          </a:endParaRPr>
        </a:p>
      </dgm:t>
    </dgm:pt>
    <dgm:pt modelId="{CC8E539C-E9F8-41F0-A10F-724332B3FE2C}" type="parTrans" cxnId="{3E078D70-34FA-49BD-AC0E-AAF17B33AC18}">
      <dgm:prSet/>
      <dgm:spPr/>
      <dgm:t>
        <a:bodyPr/>
        <a:lstStyle/>
        <a:p>
          <a:endParaRPr lang="ru-RU"/>
        </a:p>
      </dgm:t>
    </dgm:pt>
    <dgm:pt modelId="{B880EDF2-C08D-41D4-8D61-F33244A51F78}" type="sibTrans" cxnId="{3E078D70-34FA-49BD-AC0E-AAF17B33AC18}">
      <dgm:prSet/>
      <dgm:spPr/>
      <dgm:t>
        <a:bodyPr/>
        <a:lstStyle/>
        <a:p>
          <a:endParaRPr lang="ru-RU"/>
        </a:p>
      </dgm:t>
    </dgm:pt>
    <dgm:pt modelId="{8780C3CC-BD3A-4DA8-B91E-83BC5C0F5C59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Зміст</a:t>
          </a:r>
          <a:endParaRPr lang="ru-RU" sz="3600" dirty="0">
            <a:solidFill>
              <a:schemeClr val="tx1"/>
            </a:solidFill>
          </a:endParaRPr>
        </a:p>
      </dgm:t>
    </dgm:pt>
    <dgm:pt modelId="{5FFA6A6F-3CB0-4784-9DFB-6B730BD1962D}" type="parTrans" cxnId="{A3450417-32D8-4E2A-AC66-7621705B788E}">
      <dgm:prSet/>
      <dgm:spPr/>
      <dgm:t>
        <a:bodyPr/>
        <a:lstStyle/>
        <a:p>
          <a:endParaRPr lang="ru-RU"/>
        </a:p>
      </dgm:t>
    </dgm:pt>
    <dgm:pt modelId="{903DCE77-823D-4A1C-93A0-575294D7844C}" type="sibTrans" cxnId="{A3450417-32D8-4E2A-AC66-7621705B788E}">
      <dgm:prSet/>
      <dgm:spPr/>
      <dgm:t>
        <a:bodyPr/>
        <a:lstStyle/>
        <a:p>
          <a:endParaRPr lang="ru-RU"/>
        </a:p>
      </dgm:t>
    </dgm:pt>
    <dgm:pt modelId="{FC86831E-5C0F-4603-B896-9DFA2A4B2424}" type="pres">
      <dgm:prSet presAssocID="{582B741F-016E-44F1-A45E-3B178FA7E30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47B35D5-257D-4D5C-AC9F-98FEAA1F79F4}" type="pres">
      <dgm:prSet presAssocID="{18F19294-FAFF-4E3D-B9BB-02FDC148A35E}" presName="centerShape" presStyleLbl="node0" presStyleIdx="0" presStyleCnt="1"/>
      <dgm:spPr/>
    </dgm:pt>
    <dgm:pt modelId="{3140C7B9-B63A-46D2-8D6E-82A76E6240C2}" type="pres">
      <dgm:prSet presAssocID="{5D7EC504-361A-455F-84C4-051784994985}" presName="parTrans" presStyleLbl="bgSibTrans2D1" presStyleIdx="0" presStyleCnt="3"/>
      <dgm:spPr/>
    </dgm:pt>
    <dgm:pt modelId="{14543201-75B4-4EE4-AF19-CADC0D958183}" type="pres">
      <dgm:prSet presAssocID="{E15B5CD8-B830-4C6F-B480-7BAB996BD139}" presName="node" presStyleLbl="node1" presStyleIdx="0" presStyleCnt="3">
        <dgm:presLayoutVars>
          <dgm:bulletEnabled val="1"/>
        </dgm:presLayoutVars>
      </dgm:prSet>
      <dgm:spPr/>
    </dgm:pt>
    <dgm:pt modelId="{DC885B64-4DF3-45A6-9BC8-D4C62048D320}" type="pres">
      <dgm:prSet presAssocID="{CC8E539C-E9F8-41F0-A10F-724332B3FE2C}" presName="parTrans" presStyleLbl="bgSibTrans2D1" presStyleIdx="1" presStyleCnt="3"/>
      <dgm:spPr/>
    </dgm:pt>
    <dgm:pt modelId="{B2527811-1428-452C-9B75-12301DF678F7}" type="pres">
      <dgm:prSet presAssocID="{84C353FE-3480-49C9-B0FB-719DC217A4E0}" presName="node" presStyleLbl="node1" presStyleIdx="1" presStyleCnt="3">
        <dgm:presLayoutVars>
          <dgm:bulletEnabled val="1"/>
        </dgm:presLayoutVars>
      </dgm:prSet>
      <dgm:spPr/>
    </dgm:pt>
    <dgm:pt modelId="{C6C6C2D2-B450-42F6-960A-C12273E30323}" type="pres">
      <dgm:prSet presAssocID="{5FFA6A6F-3CB0-4784-9DFB-6B730BD1962D}" presName="parTrans" presStyleLbl="bgSibTrans2D1" presStyleIdx="2" presStyleCnt="3"/>
      <dgm:spPr/>
    </dgm:pt>
    <dgm:pt modelId="{54578753-300E-4957-9825-CCC2C4EA9CAC}" type="pres">
      <dgm:prSet presAssocID="{8780C3CC-BD3A-4DA8-B91E-83BC5C0F5C59}" presName="node" presStyleLbl="node1" presStyleIdx="2" presStyleCnt="3">
        <dgm:presLayoutVars>
          <dgm:bulletEnabled val="1"/>
        </dgm:presLayoutVars>
      </dgm:prSet>
      <dgm:spPr/>
    </dgm:pt>
  </dgm:ptLst>
  <dgm:cxnLst>
    <dgm:cxn modelId="{701B1745-838E-4B15-ABE2-133E9421C6F3}" srcId="{582B741F-016E-44F1-A45E-3B178FA7E30A}" destId="{18F19294-FAFF-4E3D-B9BB-02FDC148A35E}" srcOrd="0" destOrd="0" parTransId="{4FCB5E5C-F60C-4138-930D-C0C793675F7D}" sibTransId="{3567D025-93F4-4F03-982D-421366DB281C}"/>
    <dgm:cxn modelId="{A50D59FB-B198-4A93-9550-0B18CC3AB53A}" type="presOf" srcId="{8780C3CC-BD3A-4DA8-B91E-83BC5C0F5C59}" destId="{54578753-300E-4957-9825-CCC2C4EA9CAC}" srcOrd="0" destOrd="0" presId="urn:microsoft.com/office/officeart/2005/8/layout/radial4"/>
    <dgm:cxn modelId="{A69A8E9A-F6F8-4655-B3A7-55052DAC2F19}" srcId="{18F19294-FAFF-4E3D-B9BB-02FDC148A35E}" destId="{E15B5CD8-B830-4C6F-B480-7BAB996BD139}" srcOrd="0" destOrd="0" parTransId="{5D7EC504-361A-455F-84C4-051784994985}" sibTransId="{F3A13C41-71E3-477F-A40F-8757A9456A7F}"/>
    <dgm:cxn modelId="{4D376B39-6EB7-4E63-9451-D8CFBC8D6F15}" type="presOf" srcId="{582B741F-016E-44F1-A45E-3B178FA7E30A}" destId="{FC86831E-5C0F-4603-B896-9DFA2A4B2424}" srcOrd="0" destOrd="0" presId="urn:microsoft.com/office/officeart/2005/8/layout/radial4"/>
    <dgm:cxn modelId="{3D76BD5A-1915-470B-8500-B2B17997C11A}" type="presOf" srcId="{CC8E539C-E9F8-41F0-A10F-724332B3FE2C}" destId="{DC885B64-4DF3-45A6-9BC8-D4C62048D320}" srcOrd="0" destOrd="0" presId="urn:microsoft.com/office/officeart/2005/8/layout/radial4"/>
    <dgm:cxn modelId="{63ABF911-E16F-4308-8E1D-2B13AA025062}" type="presOf" srcId="{E15B5CD8-B830-4C6F-B480-7BAB996BD139}" destId="{14543201-75B4-4EE4-AF19-CADC0D958183}" srcOrd="0" destOrd="0" presId="urn:microsoft.com/office/officeart/2005/8/layout/radial4"/>
    <dgm:cxn modelId="{1EBC2CFA-8AF6-4F5D-B5D1-032E5F47C05A}" type="presOf" srcId="{84C353FE-3480-49C9-B0FB-719DC217A4E0}" destId="{B2527811-1428-452C-9B75-12301DF678F7}" srcOrd="0" destOrd="0" presId="urn:microsoft.com/office/officeart/2005/8/layout/radial4"/>
    <dgm:cxn modelId="{30FE4C89-F63C-4181-B273-9FFAA7CAF147}" type="presOf" srcId="{18F19294-FAFF-4E3D-B9BB-02FDC148A35E}" destId="{B47B35D5-257D-4D5C-AC9F-98FEAA1F79F4}" srcOrd="0" destOrd="0" presId="urn:microsoft.com/office/officeart/2005/8/layout/radial4"/>
    <dgm:cxn modelId="{D0D06291-F7F0-404E-A88B-1515D3340DDC}" type="presOf" srcId="{5D7EC504-361A-455F-84C4-051784994985}" destId="{3140C7B9-B63A-46D2-8D6E-82A76E6240C2}" srcOrd="0" destOrd="0" presId="urn:microsoft.com/office/officeart/2005/8/layout/radial4"/>
    <dgm:cxn modelId="{3E078D70-34FA-49BD-AC0E-AAF17B33AC18}" srcId="{18F19294-FAFF-4E3D-B9BB-02FDC148A35E}" destId="{84C353FE-3480-49C9-B0FB-719DC217A4E0}" srcOrd="1" destOrd="0" parTransId="{CC8E539C-E9F8-41F0-A10F-724332B3FE2C}" sibTransId="{B880EDF2-C08D-41D4-8D61-F33244A51F78}"/>
    <dgm:cxn modelId="{A3450417-32D8-4E2A-AC66-7621705B788E}" srcId="{18F19294-FAFF-4E3D-B9BB-02FDC148A35E}" destId="{8780C3CC-BD3A-4DA8-B91E-83BC5C0F5C59}" srcOrd="2" destOrd="0" parTransId="{5FFA6A6F-3CB0-4784-9DFB-6B730BD1962D}" sibTransId="{903DCE77-823D-4A1C-93A0-575294D7844C}"/>
    <dgm:cxn modelId="{9B3F20BC-DF41-43F6-A364-5AB7771772B7}" type="presOf" srcId="{5FFA6A6F-3CB0-4784-9DFB-6B730BD1962D}" destId="{C6C6C2D2-B450-42F6-960A-C12273E30323}" srcOrd="0" destOrd="0" presId="urn:microsoft.com/office/officeart/2005/8/layout/radial4"/>
    <dgm:cxn modelId="{16714710-BFAC-4E6D-B600-0069DF929E21}" type="presParOf" srcId="{FC86831E-5C0F-4603-B896-9DFA2A4B2424}" destId="{B47B35D5-257D-4D5C-AC9F-98FEAA1F79F4}" srcOrd="0" destOrd="0" presId="urn:microsoft.com/office/officeart/2005/8/layout/radial4"/>
    <dgm:cxn modelId="{216DA169-4EF2-48C4-9615-312A3EB39972}" type="presParOf" srcId="{FC86831E-5C0F-4603-B896-9DFA2A4B2424}" destId="{3140C7B9-B63A-46D2-8D6E-82A76E6240C2}" srcOrd="1" destOrd="0" presId="urn:microsoft.com/office/officeart/2005/8/layout/radial4"/>
    <dgm:cxn modelId="{26495DA7-74E6-4CD8-A58C-AF9450F05CD9}" type="presParOf" srcId="{FC86831E-5C0F-4603-B896-9DFA2A4B2424}" destId="{14543201-75B4-4EE4-AF19-CADC0D958183}" srcOrd="2" destOrd="0" presId="urn:microsoft.com/office/officeart/2005/8/layout/radial4"/>
    <dgm:cxn modelId="{2039A9EF-4A4D-4577-8949-572505D51289}" type="presParOf" srcId="{FC86831E-5C0F-4603-B896-9DFA2A4B2424}" destId="{DC885B64-4DF3-45A6-9BC8-D4C62048D320}" srcOrd="3" destOrd="0" presId="urn:microsoft.com/office/officeart/2005/8/layout/radial4"/>
    <dgm:cxn modelId="{655F4EB1-C272-4BAA-9764-47EAEC939965}" type="presParOf" srcId="{FC86831E-5C0F-4603-B896-9DFA2A4B2424}" destId="{B2527811-1428-452C-9B75-12301DF678F7}" srcOrd="4" destOrd="0" presId="urn:microsoft.com/office/officeart/2005/8/layout/radial4"/>
    <dgm:cxn modelId="{3FFD4A75-883D-4023-9DE3-7ADAF651F769}" type="presParOf" srcId="{FC86831E-5C0F-4603-B896-9DFA2A4B2424}" destId="{C6C6C2D2-B450-42F6-960A-C12273E30323}" srcOrd="5" destOrd="0" presId="urn:microsoft.com/office/officeart/2005/8/layout/radial4"/>
    <dgm:cxn modelId="{15F39CC3-969C-43DD-8301-6E4355F2FC0E}" type="presParOf" srcId="{FC86831E-5C0F-4603-B896-9DFA2A4B2424}" destId="{54578753-300E-4957-9825-CCC2C4EA9CA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5F3DB0F-66CB-4163-B3B3-2CD6E0AD602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19FC66-45AB-4013-9D17-74AC8C8ED1D3}">
      <dgm:prSet phldrT="[Текст]"/>
      <dgm:spPr/>
      <dgm:t>
        <a:bodyPr/>
        <a:lstStyle/>
        <a:p>
          <a:r>
            <a:rPr lang="uk-UA" dirty="0" smtClean="0"/>
            <a:t>Особи, які здійснюють правосуддя в цивільних справах</a:t>
          </a:r>
          <a:endParaRPr lang="ru-RU" dirty="0"/>
        </a:p>
      </dgm:t>
    </dgm:pt>
    <dgm:pt modelId="{48FF4274-710D-42C7-9D72-2E129B5F657C}" type="parTrans" cxnId="{CE1372AE-6EDE-4D1B-BD83-F354B2BDC6CB}">
      <dgm:prSet/>
      <dgm:spPr/>
      <dgm:t>
        <a:bodyPr/>
        <a:lstStyle/>
        <a:p>
          <a:endParaRPr lang="ru-RU"/>
        </a:p>
      </dgm:t>
    </dgm:pt>
    <dgm:pt modelId="{4BC187EE-0623-464E-98FD-A3C1AE839754}" type="sibTrans" cxnId="{CE1372AE-6EDE-4D1B-BD83-F354B2BDC6CB}">
      <dgm:prSet/>
      <dgm:spPr/>
      <dgm:t>
        <a:bodyPr/>
        <a:lstStyle/>
        <a:p>
          <a:endParaRPr lang="ru-RU"/>
        </a:p>
      </dgm:t>
    </dgm:pt>
    <dgm:pt modelId="{5DFC83F9-77D5-4D99-87FE-8B80A9DE9132}">
      <dgm:prSet phldrT="[Текст]"/>
      <dgm:spPr/>
      <dgm:t>
        <a:bodyPr/>
        <a:lstStyle/>
        <a:p>
          <a:r>
            <a:rPr lang="uk-UA" dirty="0" smtClean="0"/>
            <a:t>Суди, які розглядають і вирішують справи в першій інстанції</a:t>
          </a:r>
          <a:endParaRPr lang="ru-RU" dirty="0"/>
        </a:p>
      </dgm:t>
    </dgm:pt>
    <dgm:pt modelId="{7D8EB7A2-8E44-4E11-9596-08EFC42B1CF2}" type="parTrans" cxnId="{2B7B2DAF-482D-48C5-8AB5-70DF09588705}">
      <dgm:prSet/>
      <dgm:spPr/>
      <dgm:t>
        <a:bodyPr/>
        <a:lstStyle/>
        <a:p>
          <a:endParaRPr lang="ru-RU"/>
        </a:p>
      </dgm:t>
    </dgm:pt>
    <dgm:pt modelId="{044ED79A-E2D0-4ABD-831D-8F018062B63B}" type="sibTrans" cxnId="{2B7B2DAF-482D-48C5-8AB5-70DF09588705}">
      <dgm:prSet/>
      <dgm:spPr/>
      <dgm:t>
        <a:bodyPr/>
        <a:lstStyle/>
        <a:p>
          <a:endParaRPr lang="ru-RU"/>
        </a:p>
      </dgm:t>
    </dgm:pt>
    <dgm:pt modelId="{CFF0FC75-EBAA-4777-A4C6-502DDA951186}">
      <dgm:prSet phldrT="[Текст]" custT="1"/>
      <dgm:spPr/>
      <dgm:t>
        <a:bodyPr/>
        <a:lstStyle/>
        <a:p>
          <a:r>
            <a:rPr lang="uk-UA" sz="1600" dirty="0" smtClean="0"/>
            <a:t>Суди, які перевіряють законність і обґрунтованість рішень в апеляційному і касаційному порядку.</a:t>
          </a:r>
          <a:endParaRPr lang="ru-RU" sz="1600" dirty="0"/>
        </a:p>
      </dgm:t>
    </dgm:pt>
    <dgm:pt modelId="{5A201CEF-94F4-48CA-A0D5-D9AC8F6974A2}" type="parTrans" cxnId="{BD89DE24-F570-4A12-87D3-733B6544CBC8}">
      <dgm:prSet/>
      <dgm:spPr/>
      <dgm:t>
        <a:bodyPr/>
        <a:lstStyle/>
        <a:p>
          <a:endParaRPr lang="ru-RU"/>
        </a:p>
      </dgm:t>
    </dgm:pt>
    <dgm:pt modelId="{AF791219-9AE0-4395-B68E-5A5A443680FC}" type="sibTrans" cxnId="{BD89DE24-F570-4A12-87D3-733B6544CBC8}">
      <dgm:prSet/>
      <dgm:spPr/>
      <dgm:t>
        <a:bodyPr/>
        <a:lstStyle/>
        <a:p>
          <a:endParaRPr lang="ru-RU"/>
        </a:p>
      </dgm:t>
    </dgm:pt>
    <dgm:pt modelId="{B72E0012-E0AC-4E0C-ADE2-80D5617BD701}">
      <dgm:prSet phldrT="[Текст]"/>
      <dgm:spPr/>
      <dgm:t>
        <a:bodyPr/>
        <a:lstStyle/>
        <a:p>
          <a:r>
            <a:rPr lang="uk-UA" dirty="0" smtClean="0"/>
            <a:t>Особи, які беруть участь у справі</a:t>
          </a:r>
          <a:endParaRPr lang="ru-RU" dirty="0"/>
        </a:p>
      </dgm:t>
    </dgm:pt>
    <dgm:pt modelId="{3BB5F510-9386-4622-BA74-D3B4928F6AA9}" type="parTrans" cxnId="{C127F96F-0EAD-4324-B4C4-0CA55F4CFA23}">
      <dgm:prSet/>
      <dgm:spPr/>
      <dgm:t>
        <a:bodyPr/>
        <a:lstStyle/>
        <a:p>
          <a:endParaRPr lang="ru-RU"/>
        </a:p>
      </dgm:t>
    </dgm:pt>
    <dgm:pt modelId="{80A78374-D471-4AD5-8209-588F1EEB6F9C}" type="sibTrans" cxnId="{C127F96F-0EAD-4324-B4C4-0CA55F4CFA23}">
      <dgm:prSet/>
      <dgm:spPr/>
      <dgm:t>
        <a:bodyPr/>
        <a:lstStyle/>
        <a:p>
          <a:endParaRPr lang="ru-RU"/>
        </a:p>
      </dgm:t>
    </dgm:pt>
    <dgm:pt modelId="{C97395AE-F4C5-4F41-9016-3E8C3BF36FFC}">
      <dgm:prSet phldrT="[Текст]" custT="1"/>
      <dgm:spPr/>
      <dgm:t>
        <a:bodyPr/>
        <a:lstStyle/>
        <a:p>
          <a:r>
            <a:rPr lang="uk-UA" sz="1600" dirty="0" smtClean="0"/>
            <a:t>З метою захисту своїх прав і законних інтересів (сторони, треті особи, заявники та заінтересовані особи)</a:t>
          </a:r>
          <a:endParaRPr lang="ru-RU" sz="1600" dirty="0"/>
        </a:p>
      </dgm:t>
    </dgm:pt>
    <dgm:pt modelId="{260C4602-547D-4C14-9917-774444A2825A}" type="parTrans" cxnId="{E3A87C9F-28DB-48CD-AA8E-21828B760C65}">
      <dgm:prSet/>
      <dgm:spPr/>
      <dgm:t>
        <a:bodyPr/>
        <a:lstStyle/>
        <a:p>
          <a:endParaRPr lang="ru-RU"/>
        </a:p>
      </dgm:t>
    </dgm:pt>
    <dgm:pt modelId="{BEFC6AF5-C0E7-4C0C-839F-5323FFDD45C1}" type="sibTrans" cxnId="{E3A87C9F-28DB-48CD-AA8E-21828B760C65}">
      <dgm:prSet/>
      <dgm:spPr/>
      <dgm:t>
        <a:bodyPr/>
        <a:lstStyle/>
        <a:p>
          <a:endParaRPr lang="ru-RU"/>
        </a:p>
      </dgm:t>
    </dgm:pt>
    <dgm:pt modelId="{F770AA9E-6941-442C-ABC9-94F91315EB51}">
      <dgm:prSet phldrT="[Текст]" custT="1"/>
      <dgm:spPr/>
      <dgm:t>
        <a:bodyPr/>
        <a:lstStyle/>
        <a:p>
          <a:r>
            <a:rPr lang="uk-UA" sz="1600" dirty="0" smtClean="0"/>
            <a:t>З метою захисту прав та свобод, інтересів інших особі та державних суспільних інтересів (захисник, омбудсмен, прокурор)</a:t>
          </a:r>
          <a:endParaRPr lang="ru-RU" sz="1600" dirty="0"/>
        </a:p>
      </dgm:t>
    </dgm:pt>
    <dgm:pt modelId="{6A2A4D94-F2F5-4306-9DDC-1078BE53BCA6}" type="parTrans" cxnId="{74B292E6-DC5C-46E9-8273-BE8D01F9752D}">
      <dgm:prSet/>
      <dgm:spPr/>
      <dgm:t>
        <a:bodyPr/>
        <a:lstStyle/>
        <a:p>
          <a:endParaRPr lang="ru-RU"/>
        </a:p>
      </dgm:t>
    </dgm:pt>
    <dgm:pt modelId="{A0C09DD8-1C49-4D23-9644-03DAB9E74788}" type="sibTrans" cxnId="{74B292E6-DC5C-46E9-8273-BE8D01F9752D}">
      <dgm:prSet/>
      <dgm:spPr/>
      <dgm:t>
        <a:bodyPr/>
        <a:lstStyle/>
        <a:p>
          <a:endParaRPr lang="ru-RU"/>
        </a:p>
      </dgm:t>
    </dgm:pt>
    <dgm:pt modelId="{2D58AE83-AFE3-47F9-98AE-A6ABE6133402}">
      <dgm:prSet phldrT="[Текст]"/>
      <dgm:spPr/>
      <dgm:t>
        <a:bodyPr/>
        <a:lstStyle/>
        <a:p>
          <a:r>
            <a:rPr lang="uk-UA" dirty="0" smtClean="0"/>
            <a:t>Інші учасники цивільного процесу</a:t>
          </a:r>
          <a:endParaRPr lang="ru-RU" dirty="0"/>
        </a:p>
      </dgm:t>
    </dgm:pt>
    <dgm:pt modelId="{39D014DA-AC0B-41A7-8CCA-32BC4F612930}" type="parTrans" cxnId="{0A48F881-0E7C-4020-BD82-495A35DF5E80}">
      <dgm:prSet/>
      <dgm:spPr/>
      <dgm:t>
        <a:bodyPr/>
        <a:lstStyle/>
        <a:p>
          <a:endParaRPr lang="ru-RU"/>
        </a:p>
      </dgm:t>
    </dgm:pt>
    <dgm:pt modelId="{DBE98D88-C1CA-421C-957F-3063A1FC8031}" type="sibTrans" cxnId="{0A48F881-0E7C-4020-BD82-495A35DF5E80}">
      <dgm:prSet/>
      <dgm:spPr/>
      <dgm:t>
        <a:bodyPr/>
        <a:lstStyle/>
        <a:p>
          <a:endParaRPr lang="ru-RU"/>
        </a:p>
      </dgm:t>
    </dgm:pt>
    <dgm:pt modelId="{B36E9D74-0BD0-4E95-ADCE-8DB4BD42BC98}">
      <dgm:prSet phldrT="[Текст]" custT="1"/>
      <dgm:spPr/>
      <dgm:t>
        <a:bodyPr/>
        <a:lstStyle/>
        <a:p>
          <a:r>
            <a:rPr lang="uk-UA" sz="1800" dirty="0" smtClean="0"/>
            <a:t>Секретар судового засідання; судовий розпорядник; свідок; експерт; перекладач; особа, яка надає правову допомогу; помічник судді.</a:t>
          </a:r>
          <a:endParaRPr lang="ru-RU" sz="1800" dirty="0"/>
        </a:p>
      </dgm:t>
    </dgm:pt>
    <dgm:pt modelId="{0F167C0A-4EE0-4DC3-8365-67D6667DA79D}" type="parTrans" cxnId="{2AC35376-054F-44D1-9A35-DC113D99DFBA}">
      <dgm:prSet/>
      <dgm:spPr/>
      <dgm:t>
        <a:bodyPr/>
        <a:lstStyle/>
        <a:p>
          <a:endParaRPr lang="ru-RU"/>
        </a:p>
      </dgm:t>
    </dgm:pt>
    <dgm:pt modelId="{FBBAD675-0E76-4A1F-8D2C-6AB99BB2A830}" type="sibTrans" cxnId="{2AC35376-054F-44D1-9A35-DC113D99DFBA}">
      <dgm:prSet/>
      <dgm:spPr/>
      <dgm:t>
        <a:bodyPr/>
        <a:lstStyle/>
        <a:p>
          <a:endParaRPr lang="ru-RU"/>
        </a:p>
      </dgm:t>
    </dgm:pt>
    <dgm:pt modelId="{431A8877-DACE-4DDF-B2E0-E9FA93C1B20C}" type="pres">
      <dgm:prSet presAssocID="{35F3DB0F-66CB-4163-B3B3-2CD6E0AD6027}" presName="Name0" presStyleCnt="0">
        <dgm:presLayoutVars>
          <dgm:dir/>
          <dgm:animLvl val="lvl"/>
          <dgm:resizeHandles val="exact"/>
        </dgm:presLayoutVars>
      </dgm:prSet>
      <dgm:spPr/>
    </dgm:pt>
    <dgm:pt modelId="{C0F75521-2218-477A-8434-3700B9960615}" type="pres">
      <dgm:prSet presAssocID="{2D58AE83-AFE3-47F9-98AE-A6ABE6133402}" presName="boxAndChildren" presStyleCnt="0"/>
      <dgm:spPr/>
    </dgm:pt>
    <dgm:pt modelId="{00C8CCF9-5C1A-4A41-9B80-D33EEBFF22E9}" type="pres">
      <dgm:prSet presAssocID="{2D58AE83-AFE3-47F9-98AE-A6ABE6133402}" presName="parentTextBox" presStyleLbl="node1" presStyleIdx="0" presStyleCnt="3"/>
      <dgm:spPr/>
    </dgm:pt>
    <dgm:pt modelId="{B92468A7-DA47-4B05-8513-EE028D24B605}" type="pres">
      <dgm:prSet presAssocID="{2D58AE83-AFE3-47F9-98AE-A6ABE6133402}" presName="entireBox" presStyleLbl="node1" presStyleIdx="0" presStyleCnt="3"/>
      <dgm:spPr/>
    </dgm:pt>
    <dgm:pt modelId="{639EA54A-50E3-4589-A0A2-4A2D715F0EC6}" type="pres">
      <dgm:prSet presAssocID="{2D58AE83-AFE3-47F9-98AE-A6ABE6133402}" presName="descendantBox" presStyleCnt="0"/>
      <dgm:spPr/>
    </dgm:pt>
    <dgm:pt modelId="{87AECC15-D368-4BEA-80E4-44650E2235B9}" type="pres">
      <dgm:prSet presAssocID="{B36E9D74-0BD0-4E95-ADCE-8DB4BD42BC98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EF00DD-9DAF-4C85-91EA-5A2E50D8ADF8}" type="pres">
      <dgm:prSet presAssocID="{80A78374-D471-4AD5-8209-588F1EEB6F9C}" presName="sp" presStyleCnt="0"/>
      <dgm:spPr/>
    </dgm:pt>
    <dgm:pt modelId="{57F9D683-4EC9-4EEB-B7AC-B05F522D26B8}" type="pres">
      <dgm:prSet presAssocID="{B72E0012-E0AC-4E0C-ADE2-80D5617BD701}" presName="arrowAndChildren" presStyleCnt="0"/>
      <dgm:spPr/>
    </dgm:pt>
    <dgm:pt modelId="{92F01CD7-58C4-4CCF-8E05-6E889FD19E4C}" type="pres">
      <dgm:prSet presAssocID="{B72E0012-E0AC-4E0C-ADE2-80D5617BD701}" presName="parentTextArrow" presStyleLbl="node1" presStyleIdx="0" presStyleCnt="3"/>
      <dgm:spPr/>
    </dgm:pt>
    <dgm:pt modelId="{4161B321-5159-495D-982A-75D63E39544B}" type="pres">
      <dgm:prSet presAssocID="{B72E0012-E0AC-4E0C-ADE2-80D5617BD701}" presName="arrow" presStyleLbl="node1" presStyleIdx="1" presStyleCnt="3"/>
      <dgm:spPr/>
    </dgm:pt>
    <dgm:pt modelId="{E0EA09E4-82A0-4565-A2E3-1B1487DAAD1B}" type="pres">
      <dgm:prSet presAssocID="{B72E0012-E0AC-4E0C-ADE2-80D5617BD701}" presName="descendantArrow" presStyleCnt="0"/>
      <dgm:spPr/>
    </dgm:pt>
    <dgm:pt modelId="{B0EB4FDD-D79C-4DA4-8B89-93FB45CBBDD9}" type="pres">
      <dgm:prSet presAssocID="{C97395AE-F4C5-4F41-9016-3E8C3BF36FFC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272E1-991F-424B-A801-7595326A7BC6}" type="pres">
      <dgm:prSet presAssocID="{F770AA9E-6941-442C-ABC9-94F91315EB51}" presName="childTextArrow" presStyleLbl="fgAccFollowNode1" presStyleIdx="2" presStyleCnt="5">
        <dgm:presLayoutVars>
          <dgm:bulletEnabled val="1"/>
        </dgm:presLayoutVars>
      </dgm:prSet>
      <dgm:spPr/>
    </dgm:pt>
    <dgm:pt modelId="{5485B7CB-E1C2-427F-9B28-B987AF652F1E}" type="pres">
      <dgm:prSet presAssocID="{4BC187EE-0623-464E-98FD-A3C1AE839754}" presName="sp" presStyleCnt="0"/>
      <dgm:spPr/>
    </dgm:pt>
    <dgm:pt modelId="{EE06CB51-3E8F-43BE-9336-87EC501D5A61}" type="pres">
      <dgm:prSet presAssocID="{6319FC66-45AB-4013-9D17-74AC8C8ED1D3}" presName="arrowAndChildren" presStyleCnt="0"/>
      <dgm:spPr/>
    </dgm:pt>
    <dgm:pt modelId="{14ED3133-D641-4961-953A-A88B317966B8}" type="pres">
      <dgm:prSet presAssocID="{6319FC66-45AB-4013-9D17-74AC8C8ED1D3}" presName="parentTextArrow" presStyleLbl="node1" presStyleIdx="1" presStyleCnt="3"/>
      <dgm:spPr/>
    </dgm:pt>
    <dgm:pt modelId="{DBFF8811-50A7-40C5-A423-06A405D71256}" type="pres">
      <dgm:prSet presAssocID="{6319FC66-45AB-4013-9D17-74AC8C8ED1D3}" presName="arrow" presStyleLbl="node1" presStyleIdx="2" presStyleCnt="3"/>
      <dgm:spPr/>
    </dgm:pt>
    <dgm:pt modelId="{E675BE22-7845-4F03-8E7F-43FBCAEE2B94}" type="pres">
      <dgm:prSet presAssocID="{6319FC66-45AB-4013-9D17-74AC8C8ED1D3}" presName="descendantArrow" presStyleCnt="0"/>
      <dgm:spPr/>
    </dgm:pt>
    <dgm:pt modelId="{279C6645-FAC6-4172-9741-BC1003D1ADDF}" type="pres">
      <dgm:prSet presAssocID="{5DFC83F9-77D5-4D99-87FE-8B80A9DE9132}" presName="childTextArrow" presStyleLbl="fgAccFollowNode1" presStyleIdx="3" presStyleCnt="5">
        <dgm:presLayoutVars>
          <dgm:bulletEnabled val="1"/>
        </dgm:presLayoutVars>
      </dgm:prSet>
      <dgm:spPr/>
    </dgm:pt>
    <dgm:pt modelId="{8F0FFADF-F5E2-49DB-B799-439A57C749E9}" type="pres">
      <dgm:prSet presAssocID="{CFF0FC75-EBAA-4777-A4C6-502DDA951186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2B7B2DAF-482D-48C5-8AB5-70DF09588705}" srcId="{6319FC66-45AB-4013-9D17-74AC8C8ED1D3}" destId="{5DFC83F9-77D5-4D99-87FE-8B80A9DE9132}" srcOrd="0" destOrd="0" parTransId="{7D8EB7A2-8E44-4E11-9596-08EFC42B1CF2}" sibTransId="{044ED79A-E2D0-4ABD-831D-8F018062B63B}"/>
    <dgm:cxn modelId="{5C3D9903-6185-4639-927C-86CF6BCCA856}" type="presOf" srcId="{5DFC83F9-77D5-4D99-87FE-8B80A9DE9132}" destId="{279C6645-FAC6-4172-9741-BC1003D1ADDF}" srcOrd="0" destOrd="0" presId="urn:microsoft.com/office/officeart/2005/8/layout/process4"/>
    <dgm:cxn modelId="{2AC35376-054F-44D1-9A35-DC113D99DFBA}" srcId="{2D58AE83-AFE3-47F9-98AE-A6ABE6133402}" destId="{B36E9D74-0BD0-4E95-ADCE-8DB4BD42BC98}" srcOrd="0" destOrd="0" parTransId="{0F167C0A-4EE0-4DC3-8365-67D6667DA79D}" sibTransId="{FBBAD675-0E76-4A1F-8D2C-6AB99BB2A830}"/>
    <dgm:cxn modelId="{0A48F881-0E7C-4020-BD82-495A35DF5E80}" srcId="{35F3DB0F-66CB-4163-B3B3-2CD6E0AD6027}" destId="{2D58AE83-AFE3-47F9-98AE-A6ABE6133402}" srcOrd="2" destOrd="0" parTransId="{39D014DA-AC0B-41A7-8CCA-32BC4F612930}" sibTransId="{DBE98D88-C1CA-421C-957F-3063A1FC8031}"/>
    <dgm:cxn modelId="{A912E13B-9488-4D0E-8195-39A2D3FD15D4}" type="presOf" srcId="{6319FC66-45AB-4013-9D17-74AC8C8ED1D3}" destId="{DBFF8811-50A7-40C5-A423-06A405D71256}" srcOrd="1" destOrd="0" presId="urn:microsoft.com/office/officeart/2005/8/layout/process4"/>
    <dgm:cxn modelId="{A9E0710F-9621-4333-8E49-6E566957726A}" type="presOf" srcId="{35F3DB0F-66CB-4163-B3B3-2CD6E0AD6027}" destId="{431A8877-DACE-4DDF-B2E0-E9FA93C1B20C}" srcOrd="0" destOrd="0" presId="urn:microsoft.com/office/officeart/2005/8/layout/process4"/>
    <dgm:cxn modelId="{AFC4CB12-83A2-4C2F-9854-0EF8544BD596}" type="presOf" srcId="{2D58AE83-AFE3-47F9-98AE-A6ABE6133402}" destId="{B92468A7-DA47-4B05-8513-EE028D24B605}" srcOrd="1" destOrd="0" presId="urn:microsoft.com/office/officeart/2005/8/layout/process4"/>
    <dgm:cxn modelId="{FCF18F60-229F-4869-B354-6A71666EC405}" type="presOf" srcId="{C97395AE-F4C5-4F41-9016-3E8C3BF36FFC}" destId="{B0EB4FDD-D79C-4DA4-8B89-93FB45CBBDD9}" srcOrd="0" destOrd="0" presId="urn:microsoft.com/office/officeart/2005/8/layout/process4"/>
    <dgm:cxn modelId="{E3A87C9F-28DB-48CD-AA8E-21828B760C65}" srcId="{B72E0012-E0AC-4E0C-ADE2-80D5617BD701}" destId="{C97395AE-F4C5-4F41-9016-3E8C3BF36FFC}" srcOrd="0" destOrd="0" parTransId="{260C4602-547D-4C14-9917-774444A2825A}" sibTransId="{BEFC6AF5-C0E7-4C0C-839F-5323FFDD45C1}"/>
    <dgm:cxn modelId="{6A69D487-3001-4267-BDD5-199EB9669705}" type="presOf" srcId="{CFF0FC75-EBAA-4777-A4C6-502DDA951186}" destId="{8F0FFADF-F5E2-49DB-B799-439A57C749E9}" srcOrd="0" destOrd="0" presId="urn:microsoft.com/office/officeart/2005/8/layout/process4"/>
    <dgm:cxn modelId="{E82FAA74-A9C8-4677-A0D5-1784647E9321}" type="presOf" srcId="{B72E0012-E0AC-4E0C-ADE2-80D5617BD701}" destId="{4161B321-5159-495D-982A-75D63E39544B}" srcOrd="1" destOrd="0" presId="urn:microsoft.com/office/officeart/2005/8/layout/process4"/>
    <dgm:cxn modelId="{9F81C4A3-FC33-45CE-B297-49C7A3049258}" type="presOf" srcId="{B36E9D74-0BD0-4E95-ADCE-8DB4BD42BC98}" destId="{87AECC15-D368-4BEA-80E4-44650E2235B9}" srcOrd="0" destOrd="0" presId="urn:microsoft.com/office/officeart/2005/8/layout/process4"/>
    <dgm:cxn modelId="{220C3D7E-BD23-411B-9624-02125F9FEB6F}" type="presOf" srcId="{B72E0012-E0AC-4E0C-ADE2-80D5617BD701}" destId="{92F01CD7-58C4-4CCF-8E05-6E889FD19E4C}" srcOrd="0" destOrd="0" presId="urn:microsoft.com/office/officeart/2005/8/layout/process4"/>
    <dgm:cxn modelId="{51478EA8-FC64-49BA-A4CD-C3157AA63A6E}" type="presOf" srcId="{6319FC66-45AB-4013-9D17-74AC8C8ED1D3}" destId="{14ED3133-D641-4961-953A-A88B317966B8}" srcOrd="0" destOrd="0" presId="urn:microsoft.com/office/officeart/2005/8/layout/process4"/>
    <dgm:cxn modelId="{74B292E6-DC5C-46E9-8273-BE8D01F9752D}" srcId="{B72E0012-E0AC-4E0C-ADE2-80D5617BD701}" destId="{F770AA9E-6941-442C-ABC9-94F91315EB51}" srcOrd="1" destOrd="0" parTransId="{6A2A4D94-F2F5-4306-9DDC-1078BE53BCA6}" sibTransId="{A0C09DD8-1C49-4D23-9644-03DAB9E74788}"/>
    <dgm:cxn modelId="{CE1372AE-6EDE-4D1B-BD83-F354B2BDC6CB}" srcId="{35F3DB0F-66CB-4163-B3B3-2CD6E0AD6027}" destId="{6319FC66-45AB-4013-9D17-74AC8C8ED1D3}" srcOrd="0" destOrd="0" parTransId="{48FF4274-710D-42C7-9D72-2E129B5F657C}" sibTransId="{4BC187EE-0623-464E-98FD-A3C1AE839754}"/>
    <dgm:cxn modelId="{AAAAE885-F5F6-4EFE-B731-B3C951CD5F1B}" type="presOf" srcId="{2D58AE83-AFE3-47F9-98AE-A6ABE6133402}" destId="{00C8CCF9-5C1A-4A41-9B80-D33EEBFF22E9}" srcOrd="0" destOrd="0" presId="urn:microsoft.com/office/officeart/2005/8/layout/process4"/>
    <dgm:cxn modelId="{C127F96F-0EAD-4324-B4C4-0CA55F4CFA23}" srcId="{35F3DB0F-66CB-4163-B3B3-2CD6E0AD6027}" destId="{B72E0012-E0AC-4E0C-ADE2-80D5617BD701}" srcOrd="1" destOrd="0" parTransId="{3BB5F510-9386-4622-BA74-D3B4928F6AA9}" sibTransId="{80A78374-D471-4AD5-8209-588F1EEB6F9C}"/>
    <dgm:cxn modelId="{FE06A0A9-687C-4F4A-875F-1DD785294A38}" type="presOf" srcId="{F770AA9E-6941-442C-ABC9-94F91315EB51}" destId="{264272E1-991F-424B-A801-7595326A7BC6}" srcOrd="0" destOrd="0" presId="urn:microsoft.com/office/officeart/2005/8/layout/process4"/>
    <dgm:cxn modelId="{BD89DE24-F570-4A12-87D3-733B6544CBC8}" srcId="{6319FC66-45AB-4013-9D17-74AC8C8ED1D3}" destId="{CFF0FC75-EBAA-4777-A4C6-502DDA951186}" srcOrd="1" destOrd="0" parTransId="{5A201CEF-94F4-48CA-A0D5-D9AC8F6974A2}" sibTransId="{AF791219-9AE0-4395-B68E-5A5A443680FC}"/>
    <dgm:cxn modelId="{D26FA5B3-4DDD-447C-9895-8C6C7A7AC04E}" type="presParOf" srcId="{431A8877-DACE-4DDF-B2E0-E9FA93C1B20C}" destId="{C0F75521-2218-477A-8434-3700B9960615}" srcOrd="0" destOrd="0" presId="urn:microsoft.com/office/officeart/2005/8/layout/process4"/>
    <dgm:cxn modelId="{49C7C136-845C-43A5-941B-B84C53FA3FF0}" type="presParOf" srcId="{C0F75521-2218-477A-8434-3700B9960615}" destId="{00C8CCF9-5C1A-4A41-9B80-D33EEBFF22E9}" srcOrd="0" destOrd="0" presId="urn:microsoft.com/office/officeart/2005/8/layout/process4"/>
    <dgm:cxn modelId="{B4BFFF76-B6D5-4524-9532-465C4FB16CF0}" type="presParOf" srcId="{C0F75521-2218-477A-8434-3700B9960615}" destId="{B92468A7-DA47-4B05-8513-EE028D24B605}" srcOrd="1" destOrd="0" presId="urn:microsoft.com/office/officeart/2005/8/layout/process4"/>
    <dgm:cxn modelId="{DB75EF3B-105E-4004-BDC4-B1D2063A8294}" type="presParOf" srcId="{C0F75521-2218-477A-8434-3700B9960615}" destId="{639EA54A-50E3-4589-A0A2-4A2D715F0EC6}" srcOrd="2" destOrd="0" presId="urn:microsoft.com/office/officeart/2005/8/layout/process4"/>
    <dgm:cxn modelId="{F8C41549-F3F8-4CEC-BC37-9C66F869C99A}" type="presParOf" srcId="{639EA54A-50E3-4589-A0A2-4A2D715F0EC6}" destId="{87AECC15-D368-4BEA-80E4-44650E2235B9}" srcOrd="0" destOrd="0" presId="urn:microsoft.com/office/officeart/2005/8/layout/process4"/>
    <dgm:cxn modelId="{88DFA0D8-AEEF-4CB5-BB80-594087507855}" type="presParOf" srcId="{431A8877-DACE-4DDF-B2E0-E9FA93C1B20C}" destId="{78EF00DD-9DAF-4C85-91EA-5A2E50D8ADF8}" srcOrd="1" destOrd="0" presId="urn:microsoft.com/office/officeart/2005/8/layout/process4"/>
    <dgm:cxn modelId="{C87B25FF-D942-498D-A71F-98837F82BD4C}" type="presParOf" srcId="{431A8877-DACE-4DDF-B2E0-E9FA93C1B20C}" destId="{57F9D683-4EC9-4EEB-B7AC-B05F522D26B8}" srcOrd="2" destOrd="0" presId="urn:microsoft.com/office/officeart/2005/8/layout/process4"/>
    <dgm:cxn modelId="{110CA05D-AAB8-49CD-BD35-B73CB923A6BA}" type="presParOf" srcId="{57F9D683-4EC9-4EEB-B7AC-B05F522D26B8}" destId="{92F01CD7-58C4-4CCF-8E05-6E889FD19E4C}" srcOrd="0" destOrd="0" presId="urn:microsoft.com/office/officeart/2005/8/layout/process4"/>
    <dgm:cxn modelId="{A0B3975E-97FE-48F4-A79C-179371EE7305}" type="presParOf" srcId="{57F9D683-4EC9-4EEB-B7AC-B05F522D26B8}" destId="{4161B321-5159-495D-982A-75D63E39544B}" srcOrd="1" destOrd="0" presId="urn:microsoft.com/office/officeart/2005/8/layout/process4"/>
    <dgm:cxn modelId="{F2903D14-6F9C-4ACA-9798-82E103A13A5B}" type="presParOf" srcId="{57F9D683-4EC9-4EEB-B7AC-B05F522D26B8}" destId="{E0EA09E4-82A0-4565-A2E3-1B1487DAAD1B}" srcOrd="2" destOrd="0" presId="urn:microsoft.com/office/officeart/2005/8/layout/process4"/>
    <dgm:cxn modelId="{98027808-AA3B-4965-977A-4CC51930C6B6}" type="presParOf" srcId="{E0EA09E4-82A0-4565-A2E3-1B1487DAAD1B}" destId="{B0EB4FDD-D79C-4DA4-8B89-93FB45CBBDD9}" srcOrd="0" destOrd="0" presId="urn:microsoft.com/office/officeart/2005/8/layout/process4"/>
    <dgm:cxn modelId="{FC04E8F1-6194-486D-B005-BEE133EB02CE}" type="presParOf" srcId="{E0EA09E4-82A0-4565-A2E3-1B1487DAAD1B}" destId="{264272E1-991F-424B-A801-7595326A7BC6}" srcOrd="1" destOrd="0" presId="urn:microsoft.com/office/officeart/2005/8/layout/process4"/>
    <dgm:cxn modelId="{B0B10A97-946A-4713-ADB6-1B27A886BF2F}" type="presParOf" srcId="{431A8877-DACE-4DDF-B2E0-E9FA93C1B20C}" destId="{5485B7CB-E1C2-427F-9B28-B987AF652F1E}" srcOrd="3" destOrd="0" presId="urn:microsoft.com/office/officeart/2005/8/layout/process4"/>
    <dgm:cxn modelId="{3D919CA2-4E45-40B1-B1EA-356CAB01373D}" type="presParOf" srcId="{431A8877-DACE-4DDF-B2E0-E9FA93C1B20C}" destId="{EE06CB51-3E8F-43BE-9336-87EC501D5A61}" srcOrd="4" destOrd="0" presId="urn:microsoft.com/office/officeart/2005/8/layout/process4"/>
    <dgm:cxn modelId="{D48031F1-F6E0-4D8B-A974-84046388E675}" type="presParOf" srcId="{EE06CB51-3E8F-43BE-9336-87EC501D5A61}" destId="{14ED3133-D641-4961-953A-A88B317966B8}" srcOrd="0" destOrd="0" presId="urn:microsoft.com/office/officeart/2005/8/layout/process4"/>
    <dgm:cxn modelId="{1F94BAA2-E833-4A47-9EA3-CE38BCF93978}" type="presParOf" srcId="{EE06CB51-3E8F-43BE-9336-87EC501D5A61}" destId="{DBFF8811-50A7-40C5-A423-06A405D71256}" srcOrd="1" destOrd="0" presId="urn:microsoft.com/office/officeart/2005/8/layout/process4"/>
    <dgm:cxn modelId="{B629B938-95F6-4021-BC49-8EC38C650254}" type="presParOf" srcId="{EE06CB51-3E8F-43BE-9336-87EC501D5A61}" destId="{E675BE22-7845-4F03-8E7F-43FBCAEE2B94}" srcOrd="2" destOrd="0" presId="urn:microsoft.com/office/officeart/2005/8/layout/process4"/>
    <dgm:cxn modelId="{A405D601-AB52-478A-AE1D-0D1BB04DEB40}" type="presParOf" srcId="{E675BE22-7845-4F03-8E7F-43FBCAEE2B94}" destId="{279C6645-FAC6-4172-9741-BC1003D1ADDF}" srcOrd="0" destOrd="0" presId="urn:microsoft.com/office/officeart/2005/8/layout/process4"/>
    <dgm:cxn modelId="{29DB8003-4668-4BE9-A55E-8B3974EFEB1A}" type="presParOf" srcId="{E675BE22-7845-4F03-8E7F-43FBCAEE2B94}" destId="{8F0FFADF-F5E2-49DB-B799-439A57C749E9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37C4FD-EB02-4048-BB88-F80950014943}">
      <dsp:nvSpPr>
        <dsp:cNvPr id="0" name=""/>
        <dsp:cNvSpPr/>
      </dsp:nvSpPr>
      <dsp:spPr>
        <a:xfrm>
          <a:off x="0" y="297180"/>
          <a:ext cx="8229600" cy="411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>
              <a:solidFill>
                <a:schemeClr val="tx1"/>
              </a:solidFill>
            </a:rPr>
            <a:t>Це врегульовані нормами цивільного процесуального права суспільні відносини, які виникають в цивільному судочинстві на основі норм цивільного процесуального права між двома суб'єктами , а саме </a:t>
          </a:r>
          <a:r>
            <a:rPr lang="uk-UA" sz="3300" b="1" u="sng" kern="1200" dirty="0" smtClean="0">
              <a:solidFill>
                <a:schemeClr val="tx1"/>
              </a:solidFill>
            </a:rPr>
            <a:t>судом</a:t>
          </a:r>
          <a:r>
            <a:rPr lang="uk-UA" sz="3300" kern="1200" dirty="0" smtClean="0">
              <a:solidFill>
                <a:schemeClr val="tx1"/>
              </a:solidFill>
            </a:rPr>
            <a:t>, який розглядає справу і </a:t>
          </a:r>
          <a:r>
            <a:rPr lang="uk-UA" sz="3300" b="1" u="sng" kern="1200" dirty="0" smtClean="0">
              <a:solidFill>
                <a:schemeClr val="tx1"/>
              </a:solidFill>
            </a:rPr>
            <a:t>будь-яким іншим учасником процесу</a:t>
          </a:r>
          <a:r>
            <a:rPr lang="uk-UA" sz="3300" kern="1200" dirty="0" smtClean="0">
              <a:solidFill>
                <a:schemeClr val="tx1"/>
              </a:solidFill>
            </a:rPr>
            <a:t> ( суд-позивач, суд-експерт, та інші).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0" y="297180"/>
        <a:ext cx="8229600" cy="41148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CA88A0-3E54-4766-A78D-C8DCF1828AC4}">
      <dsp:nvSpPr>
        <dsp:cNvPr id="0" name=""/>
        <dsp:cNvSpPr/>
      </dsp:nvSpPr>
      <dsp:spPr>
        <a:xfrm>
          <a:off x="1760220" y="0"/>
          <a:ext cx="4709160" cy="4709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err="1" smtClean="0"/>
            <a:t>охоплює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визначені</a:t>
          </a:r>
          <a:r>
            <a:rPr lang="ru-RU" sz="2800" i="1" kern="1200" dirty="0" smtClean="0"/>
            <a:t> в ЦПК </a:t>
          </a:r>
          <a:r>
            <a:rPr lang="ru-RU" sz="2800" i="1" kern="1200" dirty="0" err="1" smtClean="0"/>
            <a:t>України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цивільні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процесуальні</a:t>
          </a:r>
          <a:r>
            <a:rPr lang="ru-RU" sz="2800" i="1" kern="1200" dirty="0" smtClean="0"/>
            <a:t> права та </a:t>
          </a:r>
          <a:r>
            <a:rPr lang="ru-RU" sz="2800" i="1" kern="1200" dirty="0" err="1" smtClean="0"/>
            <a:t>обов’язки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суб’єктів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правовідносин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і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процесуальні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дії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щодо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їх</a:t>
          </a:r>
          <a:r>
            <a:rPr lang="ru-RU" sz="2800" i="1" kern="1200" dirty="0" smtClean="0"/>
            <a:t> </a:t>
          </a:r>
          <a:r>
            <a:rPr lang="ru-RU" sz="2800" i="1" kern="1200" dirty="0" err="1" smtClean="0"/>
            <a:t>реалізації</a:t>
          </a:r>
          <a:r>
            <a:rPr lang="ru-RU" sz="2800" kern="1200" dirty="0" smtClean="0"/>
            <a:t>  </a:t>
          </a:r>
          <a:br>
            <a:rPr lang="ru-RU" sz="2800" kern="1200" dirty="0" smtClean="0"/>
          </a:br>
          <a:endParaRPr lang="ru-RU" sz="2800" kern="1200" dirty="0"/>
        </a:p>
      </dsp:txBody>
      <dsp:txXfrm>
        <a:off x="1760220" y="0"/>
        <a:ext cx="4709160" cy="470916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B7E9C4-99A7-49D1-8641-122BCC4BE2FD}">
      <dsp:nvSpPr>
        <dsp:cNvPr id="0" name=""/>
        <dsp:cNvSpPr/>
      </dsp:nvSpPr>
      <dsp:spPr>
        <a:xfrm>
          <a:off x="12248" y="437860"/>
          <a:ext cx="2352629" cy="4524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внаслідок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вичерпання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всіх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процесуальних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способів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захисту</a:t>
          </a:r>
          <a:r>
            <a:rPr lang="ru-RU" sz="2000" kern="1200" dirty="0" smtClean="0">
              <a:solidFill>
                <a:schemeClr val="tx1"/>
              </a:solidFill>
            </a:rPr>
            <a:t> прав особи, </a:t>
          </a:r>
          <a:r>
            <a:rPr lang="ru-RU" sz="2000" kern="1200" dirty="0" err="1" smtClean="0">
              <a:solidFill>
                <a:schemeClr val="tx1"/>
              </a:solidFill>
            </a:rPr>
            <a:t>включаючи</a:t>
          </a:r>
          <a:r>
            <a:rPr lang="ru-RU" sz="2000" kern="1200" dirty="0" smtClean="0">
              <a:solidFill>
                <a:schemeClr val="tx1"/>
              </a:solidFill>
            </a:rPr>
            <a:t> перегляд </a:t>
          </a:r>
          <a:r>
            <a:rPr lang="ru-RU" sz="2000" kern="1200" dirty="0" err="1" smtClean="0">
              <a:solidFill>
                <a:schemeClr val="tx1"/>
              </a:solidFill>
            </a:rPr>
            <a:t>рішень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судів</a:t>
          </a:r>
          <a:r>
            <a:rPr lang="ru-RU" sz="2000" kern="1200" dirty="0" smtClean="0">
              <a:solidFill>
                <a:schemeClr val="tx1"/>
              </a:solidFill>
            </a:rPr>
            <a:t> у </a:t>
          </a:r>
          <a:r>
            <a:rPr lang="ru-RU" sz="2000" kern="1200" dirty="0" err="1" smtClean="0">
              <a:solidFill>
                <a:schemeClr val="tx1"/>
              </a:solidFill>
            </a:rPr>
            <a:t>провадженні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у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зв’язку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нововиявленими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обставинами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і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Європейським</a:t>
          </a:r>
          <a:r>
            <a:rPr lang="ru-RU" sz="2000" kern="1200" dirty="0" smtClean="0">
              <a:solidFill>
                <a:schemeClr val="tx1"/>
              </a:solidFill>
            </a:rPr>
            <a:t> судом </a:t>
          </a:r>
          <a:r>
            <a:rPr lang="ru-RU" sz="2000" kern="1200" dirty="0" err="1" smtClean="0">
              <a:solidFill>
                <a:schemeClr val="tx1"/>
              </a:solidFill>
            </a:rPr>
            <a:t>з</a:t>
          </a:r>
          <a:r>
            <a:rPr lang="ru-RU" sz="2000" kern="1200" dirty="0" smtClean="0">
              <a:solidFill>
                <a:schemeClr val="tx1"/>
              </a:solidFill>
            </a:rPr>
            <a:t> прав </a:t>
          </a:r>
          <a:r>
            <a:rPr lang="ru-RU" sz="2000" kern="1200" dirty="0" err="1" smtClean="0">
              <a:solidFill>
                <a:schemeClr val="tx1"/>
              </a:solidFill>
            </a:rPr>
            <a:t>людини</a:t>
          </a:r>
          <a:r>
            <a:rPr lang="ru-RU" sz="2000" kern="1200" dirty="0" smtClean="0">
              <a:solidFill>
                <a:schemeClr val="tx1"/>
              </a:solidFill>
            </a:rPr>
            <a:t>;</a:t>
          </a:r>
          <a:br>
            <a:rPr lang="ru-RU" sz="2000" kern="1200" dirty="0" smtClean="0">
              <a:solidFill>
                <a:schemeClr val="tx1"/>
              </a:solidFill>
            </a:rPr>
          </a:br>
          <a:endParaRPr lang="ru-RU" sz="2000" kern="1200" dirty="0">
            <a:solidFill>
              <a:schemeClr val="tx1"/>
            </a:solidFill>
          </a:endParaRPr>
        </a:p>
      </dsp:txBody>
      <dsp:txXfrm>
        <a:off x="12248" y="437860"/>
        <a:ext cx="2352629" cy="4524878"/>
      </dsp:txXfrm>
    </dsp:sp>
    <dsp:sp modelId="{1AA4A0E2-0D68-4DB4-A967-2743A0142609}">
      <dsp:nvSpPr>
        <dsp:cNvPr id="0" name=""/>
        <dsp:cNvSpPr/>
      </dsp:nvSpPr>
      <dsp:spPr>
        <a:xfrm>
          <a:off x="2600140" y="2408573"/>
          <a:ext cx="498757" cy="5834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2600140" y="2408573"/>
        <a:ext cx="498757" cy="583452"/>
      </dsp:txXfrm>
    </dsp:sp>
    <dsp:sp modelId="{2B768511-FC4D-4C6D-88C7-0AC34B0FB68C}">
      <dsp:nvSpPr>
        <dsp:cNvPr id="0" name=""/>
        <dsp:cNvSpPr/>
      </dsp:nvSpPr>
      <dsp:spPr>
        <a:xfrm>
          <a:off x="3305929" y="437860"/>
          <a:ext cx="2352629" cy="4524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коли </a:t>
          </a:r>
          <a:r>
            <a:rPr lang="ru-RU" sz="2000" kern="1200" dirty="0" err="1" smtClean="0">
              <a:solidFill>
                <a:schemeClr val="tx1"/>
              </a:solidFill>
            </a:rPr>
            <a:t>позивач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відмовляється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позову формально та/</a:t>
          </a:r>
          <a:r>
            <a:rPr lang="ru-RU" sz="2000" kern="1200" dirty="0" err="1" smtClean="0">
              <a:solidFill>
                <a:schemeClr val="tx1"/>
              </a:solidFill>
            </a:rPr>
            <a:t>або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фактично</a:t>
          </a:r>
          <a:r>
            <a:rPr lang="ru-RU" sz="2000" kern="1200" dirty="0" smtClean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305929" y="437860"/>
        <a:ext cx="2352629" cy="4524878"/>
      </dsp:txXfrm>
    </dsp:sp>
    <dsp:sp modelId="{8F1E17A8-309F-4D04-954E-E754D88561D2}">
      <dsp:nvSpPr>
        <dsp:cNvPr id="0" name=""/>
        <dsp:cNvSpPr/>
      </dsp:nvSpPr>
      <dsp:spPr>
        <a:xfrm>
          <a:off x="5893821" y="2408573"/>
          <a:ext cx="498757" cy="5834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893821" y="2408573"/>
        <a:ext cx="498757" cy="583452"/>
      </dsp:txXfrm>
    </dsp:sp>
    <dsp:sp modelId="{12D0DBD4-A6C5-4841-9238-6CBCBE41FE05}">
      <dsp:nvSpPr>
        <dsp:cNvPr id="0" name=""/>
        <dsp:cNvSpPr/>
      </dsp:nvSpPr>
      <dsp:spPr>
        <a:xfrm>
          <a:off x="6599610" y="437860"/>
          <a:ext cx="2352629" cy="4524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у </a:t>
          </a:r>
          <a:r>
            <a:rPr lang="ru-RU" sz="2000" kern="1200" dirty="0" err="1" smtClean="0">
              <a:solidFill>
                <a:schemeClr val="tx1"/>
              </a:solidFill>
            </a:rPr>
            <a:t>разі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вибуття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процесу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сторони</a:t>
          </a:r>
          <a:r>
            <a:rPr lang="ru-RU" sz="2000" kern="1200" dirty="0" smtClean="0">
              <a:solidFill>
                <a:schemeClr val="tx1"/>
              </a:solidFill>
            </a:rPr>
            <a:t>, коли </a:t>
          </a:r>
          <a:r>
            <a:rPr lang="ru-RU" sz="2000" kern="1200" dirty="0" err="1" smtClean="0">
              <a:solidFill>
                <a:schemeClr val="tx1"/>
              </a:solidFill>
            </a:rPr>
            <a:t>правовідносини</a:t>
          </a:r>
          <a:r>
            <a:rPr lang="ru-RU" sz="2000" kern="1200" dirty="0" smtClean="0">
              <a:solidFill>
                <a:schemeClr val="tx1"/>
              </a:solidFill>
            </a:rPr>
            <a:t> не </a:t>
          </a:r>
          <a:r>
            <a:rPr lang="ru-RU" sz="2000" kern="1200" dirty="0" err="1" smtClean="0">
              <a:solidFill>
                <a:schemeClr val="tx1"/>
              </a:solidFill>
            </a:rPr>
            <a:t>допускають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правонаступництво</a:t>
          </a:r>
          <a:r>
            <a:rPr lang="ru-RU" sz="2000" kern="1200" dirty="0" smtClean="0">
              <a:solidFill>
                <a:schemeClr val="tx1"/>
              </a:solidFill>
            </a:rPr>
            <a:t>. 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6599610" y="437860"/>
        <a:ext cx="2352629" cy="45248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3AEF7A-EBF0-4D98-A0B3-C8BA3AD2FD58}">
      <dsp:nvSpPr>
        <dsp:cNvPr id="0" name=""/>
        <dsp:cNvSpPr/>
      </dsp:nvSpPr>
      <dsp:spPr>
        <a:xfrm>
          <a:off x="313231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solidFill>
                <a:schemeClr val="tx1"/>
              </a:solidFill>
            </a:rPr>
            <a:t>Саме суду належить керівна роль в цивільному процесі, а його повноваження відносно інших учасників носять владний характер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313231" y="910"/>
        <a:ext cx="3620541" cy="2172325"/>
      </dsp:txXfrm>
    </dsp:sp>
    <dsp:sp modelId="{A009EE9B-BCFB-4B8A-9F33-4707B95E7044}">
      <dsp:nvSpPr>
        <dsp:cNvPr id="0" name=""/>
        <dsp:cNvSpPr/>
      </dsp:nvSpPr>
      <dsp:spPr>
        <a:xfrm>
          <a:off x="4295827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solidFill>
                <a:schemeClr val="tx1"/>
              </a:solidFill>
            </a:rPr>
            <a:t>Залучає громадян і організації до участі у справі, забезпечує виконання ними своїх процесуальних прав і обов'язків виносить Постанови.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4295827" y="910"/>
        <a:ext cx="3620541" cy="2172325"/>
      </dsp:txXfrm>
    </dsp:sp>
    <dsp:sp modelId="{70661316-837E-4C7B-844E-724D0374025B}">
      <dsp:nvSpPr>
        <dsp:cNvPr id="0" name=""/>
        <dsp:cNvSpPr/>
      </dsp:nvSpPr>
      <dsp:spPr>
        <a:xfrm>
          <a:off x="2304529" y="2535289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solidFill>
                <a:schemeClr val="tx1"/>
              </a:solidFill>
            </a:rPr>
            <a:t>Наділений обов'язками відносно інших учасників процесу (приймати позовні заяви, розглядати клопотання та інше). Інтереси суду не повинні суперечити інтересам інших учасників процесу.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304529" y="2535289"/>
        <a:ext cx="3620541" cy="21723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E48F3C-6122-4D96-8D70-0D12A75CFC1C}">
      <dsp:nvSpPr>
        <dsp:cNvPr id="0" name=""/>
        <dsp:cNvSpPr/>
      </dsp:nvSpPr>
      <dsp:spPr>
        <a:xfrm>
          <a:off x="0" y="234539"/>
          <a:ext cx="8229600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solidFill>
                <a:schemeClr val="tx1"/>
              </a:solidFill>
            </a:rPr>
            <a:t>Виникають на підставі норм цивільного права в результаті їх реалізації;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0" y="234539"/>
        <a:ext cx="8229600" cy="1003860"/>
      </dsp:txXfrm>
    </dsp:sp>
    <dsp:sp modelId="{CE2B39D1-8891-468F-8587-D6CD62768F3F}">
      <dsp:nvSpPr>
        <dsp:cNvPr id="0" name=""/>
        <dsp:cNvSpPr/>
      </dsp:nvSpPr>
      <dsp:spPr>
        <a:xfrm>
          <a:off x="0" y="1313280"/>
          <a:ext cx="8229600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solidFill>
                <a:schemeClr val="tx1"/>
              </a:solidFill>
            </a:rPr>
            <a:t>Створюються між учасниками суспільних відносин – судом і кожним іншим учасником;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0" y="1313280"/>
        <a:ext cx="8229600" cy="1003860"/>
      </dsp:txXfrm>
    </dsp:sp>
    <dsp:sp modelId="{EDA0F45D-3C33-4F24-87AC-7DAD43D53986}">
      <dsp:nvSpPr>
        <dsp:cNvPr id="0" name=""/>
        <dsp:cNvSpPr/>
      </dsp:nvSpPr>
      <dsp:spPr>
        <a:xfrm>
          <a:off x="0" y="2392019"/>
          <a:ext cx="8229600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solidFill>
                <a:schemeClr val="tx1"/>
              </a:solidFill>
            </a:rPr>
            <a:t>Юридично закріплюють взаємну поведінку зазначених суб'єктів через їх суб'єктивні права та обов'язки;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0" y="2392019"/>
        <a:ext cx="8229600" cy="1003860"/>
      </dsp:txXfrm>
    </dsp:sp>
    <dsp:sp modelId="{E74A263D-A389-437B-A07F-705DB4336A81}">
      <dsp:nvSpPr>
        <dsp:cNvPr id="0" name=""/>
        <dsp:cNvSpPr/>
      </dsp:nvSpPr>
      <dsp:spPr>
        <a:xfrm>
          <a:off x="0" y="3470760"/>
          <a:ext cx="8229600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solidFill>
                <a:schemeClr val="tx1"/>
              </a:solidFill>
            </a:rPr>
            <a:t>Реалізація суб'єктивних цивільних прав і виконання обов'язків забезпечуються засобами впливу.</a:t>
          </a:r>
          <a:endParaRPr lang="ru-RU" sz="2600" kern="1200" dirty="0">
            <a:solidFill>
              <a:schemeClr val="tx1"/>
            </a:solidFill>
          </a:endParaRPr>
        </a:p>
      </dsp:txBody>
      <dsp:txXfrm>
        <a:off x="0" y="3470760"/>
        <a:ext cx="8229600" cy="10038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F35B08-F8FE-4DBA-A719-C8A613EA6E16}">
      <dsp:nvSpPr>
        <dsp:cNvPr id="0" name=""/>
        <dsp:cNvSpPr/>
      </dsp:nvSpPr>
      <dsp:spPr>
        <a:xfrm>
          <a:off x="0" y="4369929"/>
          <a:ext cx="8229600" cy="1434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Передумови</a:t>
          </a:r>
          <a:endParaRPr lang="ru-RU" sz="2800" kern="1200" dirty="0"/>
        </a:p>
      </dsp:txBody>
      <dsp:txXfrm>
        <a:off x="0" y="4369929"/>
        <a:ext cx="8229600" cy="774526"/>
      </dsp:txXfrm>
    </dsp:sp>
    <dsp:sp modelId="{A905755E-DC74-4B6C-92A4-0A6C4FE0C4F3}">
      <dsp:nvSpPr>
        <dsp:cNvPr id="0" name=""/>
        <dsp:cNvSpPr/>
      </dsp:nvSpPr>
      <dsp:spPr>
        <a:xfrm>
          <a:off x="0" y="5115769"/>
          <a:ext cx="8229600" cy="6597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Юридичні факти, наявність (відсутність) яких необхідна для реалізації права звернення до суду за захистом порушеного або </a:t>
          </a:r>
          <a:r>
            <a:rPr lang="uk-UA" sz="1600" kern="1200" dirty="0" err="1" smtClean="0"/>
            <a:t>оспорюваного</a:t>
          </a:r>
          <a:r>
            <a:rPr lang="uk-UA" sz="1600" kern="1200" dirty="0" smtClean="0"/>
            <a:t> суб'єктивного матеріального права чи охоронюваного законом інтересу.</a:t>
          </a:r>
          <a:endParaRPr lang="ru-RU" sz="1600" kern="1200" dirty="0"/>
        </a:p>
      </dsp:txBody>
      <dsp:txXfrm>
        <a:off x="0" y="5115769"/>
        <a:ext cx="8229600" cy="659781"/>
      </dsp:txXfrm>
    </dsp:sp>
    <dsp:sp modelId="{C0F605F6-C1FD-4923-B25E-972BB3259637}">
      <dsp:nvSpPr>
        <dsp:cNvPr id="0" name=""/>
        <dsp:cNvSpPr/>
      </dsp:nvSpPr>
      <dsp:spPr>
        <a:xfrm rot="10800000">
          <a:off x="0" y="2185477"/>
          <a:ext cx="8229600" cy="220596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Привід</a:t>
          </a:r>
          <a:endParaRPr lang="ru-RU" sz="2800" kern="1200" dirty="0"/>
        </a:p>
      </dsp:txBody>
      <dsp:txXfrm>
        <a:off x="0" y="2185477"/>
        <a:ext cx="8229600" cy="774294"/>
      </dsp:txXfrm>
    </dsp:sp>
    <dsp:sp modelId="{12EC7172-9DBF-495A-A091-E0F6DE1900C2}">
      <dsp:nvSpPr>
        <dsp:cNvPr id="0" name=""/>
        <dsp:cNvSpPr/>
      </dsp:nvSpPr>
      <dsp:spPr>
        <a:xfrm>
          <a:off x="0" y="2959771"/>
          <a:ext cx="8229600" cy="6595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Необхідність захисту порушеного або </a:t>
          </a:r>
          <a:r>
            <a:rPr lang="uk-UA" sz="1800" kern="1200" dirty="0" err="1" smtClean="0"/>
            <a:t>оспорюваного</a:t>
          </a:r>
          <a:r>
            <a:rPr lang="uk-UA" sz="1800" kern="1200" dirty="0" smtClean="0"/>
            <a:t> права чи інтересу чи встановлення юридичного факту у справах окремого провадження.</a:t>
          </a:r>
          <a:endParaRPr lang="ru-RU" sz="1800" kern="1200" dirty="0"/>
        </a:p>
      </dsp:txBody>
      <dsp:txXfrm>
        <a:off x="0" y="2959771"/>
        <a:ext cx="8229600" cy="659583"/>
      </dsp:txXfrm>
    </dsp:sp>
    <dsp:sp modelId="{F553C3E6-EF45-4F07-9739-EA3A797A313E}">
      <dsp:nvSpPr>
        <dsp:cNvPr id="0" name=""/>
        <dsp:cNvSpPr/>
      </dsp:nvSpPr>
      <dsp:spPr>
        <a:xfrm rot="10800000">
          <a:off x="0" y="1026"/>
          <a:ext cx="8229600" cy="220596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Підстави</a:t>
          </a:r>
          <a:endParaRPr lang="ru-RU" sz="2800" kern="1200" dirty="0"/>
        </a:p>
      </dsp:txBody>
      <dsp:txXfrm>
        <a:off x="0" y="1026"/>
        <a:ext cx="8229600" cy="774294"/>
      </dsp:txXfrm>
    </dsp:sp>
    <dsp:sp modelId="{69CEAC06-1902-4851-BD45-4565CF814326}">
      <dsp:nvSpPr>
        <dsp:cNvPr id="0" name=""/>
        <dsp:cNvSpPr/>
      </dsp:nvSpPr>
      <dsp:spPr>
        <a:xfrm>
          <a:off x="0" y="775320"/>
          <a:ext cx="8229600" cy="6595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Факти, з настанням яких виникає цивільний процес - подання заяви.</a:t>
          </a:r>
          <a:endParaRPr lang="ru-RU" sz="2000" kern="1200" dirty="0"/>
        </a:p>
      </dsp:txBody>
      <dsp:txXfrm>
        <a:off x="0" y="775320"/>
        <a:ext cx="8229600" cy="65958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9024AC-8085-4234-8E5B-4DF91E8C3BE6}">
      <dsp:nvSpPr>
        <dsp:cNvPr id="0" name=""/>
        <dsp:cNvSpPr/>
      </dsp:nvSpPr>
      <dsp:spPr>
        <a:xfrm>
          <a:off x="2833928" y="1840"/>
          <a:ext cx="2623407" cy="131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</a:rPr>
            <a:t>Норми цивільного процесуального права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2833928" y="1840"/>
        <a:ext cx="2623407" cy="1311703"/>
      </dsp:txXfrm>
    </dsp:sp>
    <dsp:sp modelId="{135F457E-7AB9-4160-BF1D-98FF8EE3A234}">
      <dsp:nvSpPr>
        <dsp:cNvPr id="0" name=""/>
        <dsp:cNvSpPr/>
      </dsp:nvSpPr>
      <dsp:spPr>
        <a:xfrm rot="3600000">
          <a:off x="4544822" y="2305031"/>
          <a:ext cx="1368862" cy="45909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3600000">
        <a:off x="4544822" y="2305031"/>
        <a:ext cx="1368862" cy="459096"/>
      </dsp:txXfrm>
    </dsp:sp>
    <dsp:sp modelId="{9F01F599-6608-4494-B836-A811716B75AF}">
      <dsp:nvSpPr>
        <dsp:cNvPr id="0" name=""/>
        <dsp:cNvSpPr/>
      </dsp:nvSpPr>
      <dsp:spPr>
        <a:xfrm>
          <a:off x="5001170" y="3755615"/>
          <a:ext cx="2623407" cy="131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</a:rPr>
            <a:t>Цивільна процесуальна правосуб'єктність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5001170" y="3755615"/>
        <a:ext cx="2623407" cy="1311703"/>
      </dsp:txXfrm>
    </dsp:sp>
    <dsp:sp modelId="{4AF3E984-322E-42E1-8D78-FBEBBC61B93D}">
      <dsp:nvSpPr>
        <dsp:cNvPr id="0" name=""/>
        <dsp:cNvSpPr/>
      </dsp:nvSpPr>
      <dsp:spPr>
        <a:xfrm rot="10800000">
          <a:off x="3461200" y="4181919"/>
          <a:ext cx="1368862" cy="45909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461200" y="4181919"/>
        <a:ext cx="1368862" cy="459096"/>
      </dsp:txXfrm>
    </dsp:sp>
    <dsp:sp modelId="{CCF8F24E-782E-4769-A13F-24B17EEA3896}">
      <dsp:nvSpPr>
        <dsp:cNvPr id="0" name=""/>
        <dsp:cNvSpPr/>
      </dsp:nvSpPr>
      <dsp:spPr>
        <a:xfrm>
          <a:off x="666685" y="3755615"/>
          <a:ext cx="2623407" cy="131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</a:rPr>
            <a:t>Процесуальні юридичні факти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666685" y="3755615"/>
        <a:ext cx="2623407" cy="1311703"/>
      </dsp:txXfrm>
    </dsp:sp>
    <dsp:sp modelId="{CA248F1D-F01B-4187-86D4-3268D2547AC9}">
      <dsp:nvSpPr>
        <dsp:cNvPr id="0" name=""/>
        <dsp:cNvSpPr/>
      </dsp:nvSpPr>
      <dsp:spPr>
        <a:xfrm rot="18000000">
          <a:off x="2377579" y="2305031"/>
          <a:ext cx="1368862" cy="45909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8000000">
        <a:off x="2377579" y="2305031"/>
        <a:ext cx="1368862" cy="45909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A6DB56-8D3B-4E7F-90B1-461213EA98A3}">
      <dsp:nvSpPr>
        <dsp:cNvPr id="0" name=""/>
        <dsp:cNvSpPr/>
      </dsp:nvSpPr>
      <dsp:spPr>
        <a:xfrm rot="5400000">
          <a:off x="4989169" y="-1872475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 err="1" smtClean="0">
              <a:solidFill>
                <a:schemeClr val="tx1"/>
              </a:solidFill>
            </a:rPr>
            <a:t>Можливість</a:t>
          </a:r>
          <a:r>
            <a:rPr lang="ru-RU" sz="2500" b="0" i="0" kern="1200" dirty="0" smtClean="0">
              <a:solidFill>
                <a:schemeClr val="tx1"/>
              </a:solidFill>
            </a:rPr>
            <a:t> </a:t>
          </a:r>
          <a:r>
            <a:rPr lang="ru-RU" sz="2500" b="0" i="0" kern="1200" dirty="0" err="1" smtClean="0">
              <a:solidFill>
                <a:schemeClr val="tx1"/>
              </a:solidFill>
            </a:rPr>
            <a:t>мати</a:t>
          </a:r>
          <a:r>
            <a:rPr lang="ru-RU" sz="2500" b="0" i="0" kern="1200" dirty="0" smtClean="0">
              <a:solidFill>
                <a:schemeClr val="tx1"/>
              </a:solidFill>
            </a:rPr>
            <a:t> права </a:t>
          </a:r>
          <a:r>
            <a:rPr lang="ru-RU" sz="2500" b="0" i="0" kern="1200" dirty="0" err="1" smtClean="0">
              <a:solidFill>
                <a:schemeClr val="tx1"/>
              </a:solidFill>
            </a:rPr>
            <a:t>і</a:t>
          </a:r>
          <a:r>
            <a:rPr lang="ru-RU" sz="2500" b="0" i="0" kern="1200" dirty="0" smtClean="0">
              <a:solidFill>
                <a:schemeClr val="tx1"/>
              </a:solidFill>
            </a:rPr>
            <a:t> нести </a:t>
          </a:r>
          <a:r>
            <a:rPr lang="ru-RU" sz="2500" b="0" i="0" kern="1200" dirty="0" err="1" smtClean="0">
              <a:solidFill>
                <a:schemeClr val="tx1"/>
              </a:solidFill>
            </a:rPr>
            <a:t>обов’язки</a:t>
          </a:r>
          <a:r>
            <a:rPr lang="ru-RU" sz="2500" b="0" i="0" kern="1200" dirty="0" smtClean="0">
              <a:solidFill>
                <a:schemeClr val="tx1"/>
              </a:solidFill>
            </a:rPr>
            <a:t>.</a:t>
          </a:r>
          <a:r>
            <a:rPr lang="ru-RU" sz="2500" kern="1200" dirty="0" smtClean="0">
              <a:solidFill>
                <a:schemeClr val="tx1"/>
              </a:solidFill>
            </a:rPr>
            <a:t/>
          </a:r>
          <a:br>
            <a:rPr lang="ru-RU" sz="2500" kern="1200" dirty="0" smtClean="0">
              <a:solidFill>
                <a:schemeClr val="tx1"/>
              </a:solidFill>
            </a:rPr>
          </a:br>
          <a:endParaRPr lang="ru-RU" sz="2500" kern="1200" dirty="0">
            <a:solidFill>
              <a:schemeClr val="tx1"/>
            </a:solidFill>
          </a:endParaRPr>
        </a:p>
      </dsp:txBody>
      <dsp:txXfrm rot="5400000">
        <a:off x="4989169" y="-1872475"/>
        <a:ext cx="1213916" cy="5266944"/>
      </dsp:txXfrm>
    </dsp:sp>
    <dsp:sp modelId="{7060796D-65CA-485C-89FF-71B4F47F6485}">
      <dsp:nvSpPr>
        <dsp:cNvPr id="0" name=""/>
        <dsp:cNvSpPr/>
      </dsp:nvSpPr>
      <dsp:spPr>
        <a:xfrm>
          <a:off x="0" y="2299"/>
          <a:ext cx="2962656" cy="1517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tx1"/>
              </a:solidFill>
            </a:rPr>
            <a:t>Правоздатність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2299"/>
        <a:ext cx="2962656" cy="1517395"/>
      </dsp:txXfrm>
    </dsp:sp>
    <dsp:sp modelId="{00C0CD5E-CEC2-4C37-AB81-955914D03CDF}">
      <dsp:nvSpPr>
        <dsp:cNvPr id="0" name=""/>
        <dsp:cNvSpPr/>
      </dsp:nvSpPr>
      <dsp:spPr>
        <a:xfrm rot="5400000">
          <a:off x="4989169" y="-279209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 err="1" smtClean="0">
              <a:solidFill>
                <a:schemeClr val="tx1"/>
              </a:solidFill>
            </a:rPr>
            <a:t>Можливість</a:t>
          </a:r>
          <a:r>
            <a:rPr lang="ru-RU" sz="2500" b="0" i="0" kern="1200" dirty="0" smtClean="0">
              <a:solidFill>
                <a:schemeClr val="tx1"/>
              </a:solidFill>
            </a:rPr>
            <a:t> </a:t>
          </a:r>
          <a:r>
            <a:rPr lang="ru-RU" sz="2500" b="0" i="0" kern="1200" dirty="0" err="1" smtClean="0">
              <a:solidFill>
                <a:schemeClr val="tx1"/>
              </a:solidFill>
            </a:rPr>
            <a:t>самостійного</a:t>
          </a:r>
          <a:r>
            <a:rPr lang="ru-RU" sz="2500" b="0" i="0" kern="1200" dirty="0" smtClean="0">
              <a:solidFill>
                <a:schemeClr val="tx1"/>
              </a:solidFill>
            </a:rPr>
            <a:t> </a:t>
          </a:r>
          <a:r>
            <a:rPr lang="ru-RU" sz="2500" b="0" i="0" kern="1200" dirty="0" err="1" smtClean="0">
              <a:solidFill>
                <a:schemeClr val="tx1"/>
              </a:solidFill>
            </a:rPr>
            <a:t>здійснення</a:t>
          </a:r>
          <a:r>
            <a:rPr lang="ru-RU" sz="2500" b="0" i="0" kern="1200" dirty="0" smtClean="0">
              <a:solidFill>
                <a:schemeClr val="tx1"/>
              </a:solidFill>
            </a:rPr>
            <a:t> прав </a:t>
          </a:r>
          <a:r>
            <a:rPr lang="ru-RU" sz="2500" b="0" i="0" kern="1200" dirty="0" err="1" smtClean="0">
              <a:solidFill>
                <a:schemeClr val="tx1"/>
              </a:solidFill>
            </a:rPr>
            <a:t>і</a:t>
          </a:r>
          <a:r>
            <a:rPr lang="ru-RU" sz="2500" b="0" i="0" kern="1200" dirty="0" smtClean="0">
              <a:solidFill>
                <a:schemeClr val="tx1"/>
              </a:solidFill>
            </a:rPr>
            <a:t> </a:t>
          </a:r>
          <a:r>
            <a:rPr lang="ru-RU" sz="2500" b="0" i="0" kern="1200" dirty="0" err="1" smtClean="0">
              <a:solidFill>
                <a:schemeClr val="tx1"/>
              </a:solidFill>
            </a:rPr>
            <a:t>обов’язків</a:t>
          </a:r>
          <a:r>
            <a:rPr lang="ru-RU" sz="2500" kern="1200" dirty="0" smtClean="0">
              <a:solidFill>
                <a:schemeClr val="tx1"/>
              </a:solidFill>
            </a:rPr>
            <a:t/>
          </a:r>
          <a:br>
            <a:rPr lang="ru-RU" sz="2500" kern="1200" dirty="0" smtClean="0">
              <a:solidFill>
                <a:schemeClr val="tx1"/>
              </a:solidFill>
            </a:rPr>
          </a:br>
          <a:endParaRPr lang="ru-RU" sz="2500" kern="1200" dirty="0">
            <a:solidFill>
              <a:schemeClr val="tx1"/>
            </a:solidFill>
          </a:endParaRPr>
        </a:p>
      </dsp:txBody>
      <dsp:txXfrm rot="5400000">
        <a:off x="4989169" y="-279209"/>
        <a:ext cx="1213916" cy="5266944"/>
      </dsp:txXfrm>
    </dsp:sp>
    <dsp:sp modelId="{39C434FB-2E57-4324-972E-250EF97FAFC7}">
      <dsp:nvSpPr>
        <dsp:cNvPr id="0" name=""/>
        <dsp:cNvSpPr/>
      </dsp:nvSpPr>
      <dsp:spPr>
        <a:xfrm>
          <a:off x="0" y="1595564"/>
          <a:ext cx="2962656" cy="1517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tx1"/>
              </a:solidFill>
            </a:rPr>
            <a:t>Дієздатність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1595564"/>
        <a:ext cx="2962656" cy="1517395"/>
      </dsp:txXfrm>
    </dsp:sp>
    <dsp:sp modelId="{4BDF4682-9921-41FE-8422-A7C1A39FAD22}">
      <dsp:nvSpPr>
        <dsp:cNvPr id="0" name=""/>
        <dsp:cNvSpPr/>
      </dsp:nvSpPr>
      <dsp:spPr>
        <a:xfrm rot="5400000">
          <a:off x="4989169" y="1314056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>
              <a:solidFill>
                <a:schemeClr val="tx1"/>
              </a:solidFill>
            </a:rPr>
            <a:t>Право бути спадкоємцем або спадкодавцем.</a:t>
          </a:r>
          <a:endParaRPr lang="ru-RU" sz="2500" kern="1200" dirty="0">
            <a:solidFill>
              <a:schemeClr val="tx1"/>
            </a:solidFill>
          </a:endParaRPr>
        </a:p>
      </dsp:txBody>
      <dsp:txXfrm rot="5400000">
        <a:off x="4989169" y="1314056"/>
        <a:ext cx="1213916" cy="5266944"/>
      </dsp:txXfrm>
    </dsp:sp>
    <dsp:sp modelId="{D6FD75C1-0ED7-407A-9338-E00731DA76AB}">
      <dsp:nvSpPr>
        <dsp:cNvPr id="0" name=""/>
        <dsp:cNvSpPr/>
      </dsp:nvSpPr>
      <dsp:spPr>
        <a:xfrm>
          <a:off x="0" y="3188830"/>
          <a:ext cx="2962656" cy="1517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err="1" smtClean="0">
              <a:solidFill>
                <a:schemeClr val="tx1"/>
              </a:solidFill>
            </a:rPr>
            <a:t>Тестаментоздатність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3188830"/>
        <a:ext cx="2962656" cy="151739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B9AE21-05D6-46CF-B0CC-B43FDF8785BC}">
      <dsp:nvSpPr>
        <dsp:cNvPr id="0" name=""/>
        <dsp:cNvSpPr/>
      </dsp:nvSpPr>
      <dsp:spPr>
        <a:xfrm>
          <a:off x="1004" y="297682"/>
          <a:ext cx="8227590" cy="41137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tx1"/>
              </a:solidFill>
            </a:rPr>
            <a:t>Обставини процесуально правового характеру, наявність або відсутність яких необхідна для реалізації права на звернення до суду за захистом </a:t>
          </a:r>
          <a:r>
            <a:rPr lang="uk-UA" sz="3100" kern="1200" dirty="0" err="1" smtClean="0">
              <a:solidFill>
                <a:schemeClr val="tx1"/>
              </a:solidFill>
            </a:rPr>
            <a:t>порушенного</a:t>
          </a:r>
          <a:r>
            <a:rPr lang="uk-UA" sz="3100" kern="1200" dirty="0" smtClean="0">
              <a:solidFill>
                <a:schemeClr val="tx1"/>
              </a:solidFill>
            </a:rPr>
            <a:t>/</a:t>
          </a:r>
          <a:r>
            <a:rPr lang="uk-UA" sz="3100" kern="1200" dirty="0" err="1" smtClean="0">
              <a:solidFill>
                <a:schemeClr val="tx1"/>
              </a:solidFill>
            </a:rPr>
            <a:t>оспорюваного</a:t>
          </a:r>
          <a:r>
            <a:rPr lang="uk-UA" sz="3100" kern="1200" dirty="0" smtClean="0">
              <a:solidFill>
                <a:schemeClr val="tx1"/>
              </a:solidFill>
            </a:rPr>
            <a:t> суб'єктивного матеріального права чи інтересу, що охороняється законом, тобто для порушення справ у суді першої інстанції, в стадіях апеляційного і касаційного провадження та з перегляду рішень за </a:t>
          </a:r>
          <a:r>
            <a:rPr lang="uk-UA" sz="3100" kern="1200" dirty="0" err="1" smtClean="0">
              <a:solidFill>
                <a:schemeClr val="tx1"/>
              </a:solidFill>
            </a:rPr>
            <a:t>нововиявленими</a:t>
          </a:r>
          <a:r>
            <a:rPr lang="uk-UA" sz="3100" kern="1200" dirty="0" smtClean="0">
              <a:solidFill>
                <a:schemeClr val="tx1"/>
              </a:solidFill>
            </a:rPr>
            <a:t> чи винятковими обставинами.</a:t>
          </a:r>
          <a:endParaRPr lang="ru-RU" sz="3100" kern="1200" dirty="0">
            <a:solidFill>
              <a:schemeClr val="tx1"/>
            </a:solidFill>
          </a:endParaRPr>
        </a:p>
      </dsp:txBody>
      <dsp:txXfrm>
        <a:off x="1004" y="297682"/>
        <a:ext cx="8227590" cy="411379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7B35D5-257D-4D5C-AC9F-98FEAA1F79F4}">
      <dsp:nvSpPr>
        <dsp:cNvPr id="0" name=""/>
        <dsp:cNvSpPr/>
      </dsp:nvSpPr>
      <dsp:spPr>
        <a:xfrm>
          <a:off x="3040692" y="2559902"/>
          <a:ext cx="2148214" cy="2148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</a:rPr>
            <a:t>Правовідносини 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3040692" y="2559902"/>
        <a:ext cx="2148214" cy="2148214"/>
      </dsp:txXfrm>
    </dsp:sp>
    <dsp:sp modelId="{3140C7B9-B63A-46D2-8D6E-82A76E6240C2}">
      <dsp:nvSpPr>
        <dsp:cNvPr id="0" name=""/>
        <dsp:cNvSpPr/>
      </dsp:nvSpPr>
      <dsp:spPr>
        <a:xfrm rot="12900000">
          <a:off x="1658063" y="2184389"/>
          <a:ext cx="1647299" cy="6122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43201-75B4-4EE4-AF19-CADC0D958183}">
      <dsp:nvSpPr>
        <dsp:cNvPr id="0" name=""/>
        <dsp:cNvSpPr/>
      </dsp:nvSpPr>
      <dsp:spPr>
        <a:xfrm>
          <a:off x="786616" y="1201762"/>
          <a:ext cx="2040804" cy="1632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</a:rPr>
            <a:t>Суб'єкт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786616" y="1201762"/>
        <a:ext cx="2040804" cy="1632643"/>
      </dsp:txXfrm>
    </dsp:sp>
    <dsp:sp modelId="{DC885B64-4DF3-45A6-9BC8-D4C62048D320}">
      <dsp:nvSpPr>
        <dsp:cNvPr id="0" name=""/>
        <dsp:cNvSpPr/>
      </dsp:nvSpPr>
      <dsp:spPr>
        <a:xfrm rot="16200000">
          <a:off x="3291150" y="1334257"/>
          <a:ext cx="1647299" cy="6122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27811-1428-452C-9B75-12301DF678F7}">
      <dsp:nvSpPr>
        <dsp:cNvPr id="0" name=""/>
        <dsp:cNvSpPr/>
      </dsp:nvSpPr>
      <dsp:spPr>
        <a:xfrm>
          <a:off x="3094397" y="407"/>
          <a:ext cx="2040804" cy="1632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</a:rPr>
            <a:t>Об'єкт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3094397" y="407"/>
        <a:ext cx="2040804" cy="1632643"/>
      </dsp:txXfrm>
    </dsp:sp>
    <dsp:sp modelId="{C6C6C2D2-B450-42F6-960A-C12273E30323}">
      <dsp:nvSpPr>
        <dsp:cNvPr id="0" name=""/>
        <dsp:cNvSpPr/>
      </dsp:nvSpPr>
      <dsp:spPr>
        <a:xfrm rot="19500000">
          <a:off x="4924237" y="2184389"/>
          <a:ext cx="1647299" cy="6122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78753-300E-4957-9825-CCC2C4EA9CAC}">
      <dsp:nvSpPr>
        <dsp:cNvPr id="0" name=""/>
        <dsp:cNvSpPr/>
      </dsp:nvSpPr>
      <dsp:spPr>
        <a:xfrm>
          <a:off x="5402179" y="1201762"/>
          <a:ext cx="2040804" cy="1632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</a:rPr>
            <a:t>Зміст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5402179" y="1201762"/>
        <a:ext cx="2040804" cy="163264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2468A7-DA47-4B05-8513-EE028D24B605}">
      <dsp:nvSpPr>
        <dsp:cNvPr id="0" name=""/>
        <dsp:cNvSpPr/>
      </dsp:nvSpPr>
      <dsp:spPr>
        <a:xfrm>
          <a:off x="0" y="4010665"/>
          <a:ext cx="8712968" cy="1316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Інші учасники цивільного процесу</a:t>
          </a:r>
          <a:endParaRPr lang="ru-RU" sz="2500" kern="1200" dirty="0"/>
        </a:p>
      </dsp:txBody>
      <dsp:txXfrm>
        <a:off x="0" y="4010665"/>
        <a:ext cx="8712968" cy="710850"/>
      </dsp:txXfrm>
    </dsp:sp>
    <dsp:sp modelId="{87AECC15-D368-4BEA-80E4-44650E2235B9}">
      <dsp:nvSpPr>
        <dsp:cNvPr id="0" name=""/>
        <dsp:cNvSpPr/>
      </dsp:nvSpPr>
      <dsp:spPr>
        <a:xfrm>
          <a:off x="0" y="4695188"/>
          <a:ext cx="8712968" cy="605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Секретар судового засідання; судовий розпорядник; свідок; експерт; перекладач; особа, яка надає правову допомогу; помічник судді.</a:t>
          </a:r>
          <a:endParaRPr lang="ru-RU" sz="1800" kern="1200" dirty="0"/>
        </a:p>
      </dsp:txBody>
      <dsp:txXfrm>
        <a:off x="0" y="4695188"/>
        <a:ext cx="8712968" cy="605539"/>
      </dsp:txXfrm>
    </dsp:sp>
    <dsp:sp modelId="{4161B321-5159-495D-982A-75D63E39544B}">
      <dsp:nvSpPr>
        <dsp:cNvPr id="0" name=""/>
        <dsp:cNvSpPr/>
      </dsp:nvSpPr>
      <dsp:spPr>
        <a:xfrm rot="10800000">
          <a:off x="0" y="2005803"/>
          <a:ext cx="8712968" cy="202460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Особи, які беруть участь у справі</a:t>
          </a:r>
          <a:endParaRPr lang="ru-RU" sz="2500" kern="1200" dirty="0"/>
        </a:p>
      </dsp:txBody>
      <dsp:txXfrm>
        <a:off x="0" y="2005803"/>
        <a:ext cx="8712968" cy="710637"/>
      </dsp:txXfrm>
    </dsp:sp>
    <dsp:sp modelId="{B0EB4FDD-D79C-4DA4-8B89-93FB45CBBDD9}">
      <dsp:nvSpPr>
        <dsp:cNvPr id="0" name=""/>
        <dsp:cNvSpPr/>
      </dsp:nvSpPr>
      <dsp:spPr>
        <a:xfrm>
          <a:off x="0" y="2716440"/>
          <a:ext cx="4356483" cy="6053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 метою захисту своїх прав і законних інтересів (сторони, треті особи, заявники та заінтересовані особи)</a:t>
          </a:r>
          <a:endParaRPr lang="ru-RU" sz="1600" kern="1200" dirty="0"/>
        </a:p>
      </dsp:txBody>
      <dsp:txXfrm>
        <a:off x="0" y="2716440"/>
        <a:ext cx="4356483" cy="605357"/>
      </dsp:txXfrm>
    </dsp:sp>
    <dsp:sp modelId="{264272E1-991F-424B-A801-7595326A7BC6}">
      <dsp:nvSpPr>
        <dsp:cNvPr id="0" name=""/>
        <dsp:cNvSpPr/>
      </dsp:nvSpPr>
      <dsp:spPr>
        <a:xfrm>
          <a:off x="4356484" y="2716440"/>
          <a:ext cx="4356483" cy="6053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 метою захисту прав та свобод, інтересів інших особі та державних суспільних інтересів (захисник, омбудсмен, прокурор)</a:t>
          </a:r>
          <a:endParaRPr lang="ru-RU" sz="1600" kern="1200" dirty="0"/>
        </a:p>
      </dsp:txBody>
      <dsp:txXfrm>
        <a:off x="4356484" y="2716440"/>
        <a:ext cx="4356483" cy="605357"/>
      </dsp:txXfrm>
    </dsp:sp>
    <dsp:sp modelId="{DBFF8811-50A7-40C5-A423-06A405D71256}">
      <dsp:nvSpPr>
        <dsp:cNvPr id="0" name=""/>
        <dsp:cNvSpPr/>
      </dsp:nvSpPr>
      <dsp:spPr>
        <a:xfrm rot="10800000">
          <a:off x="0" y="941"/>
          <a:ext cx="8712968" cy="202460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Особи, які здійснюють правосуддя в цивільних справах</a:t>
          </a:r>
          <a:endParaRPr lang="ru-RU" sz="2500" kern="1200" dirty="0"/>
        </a:p>
      </dsp:txBody>
      <dsp:txXfrm>
        <a:off x="0" y="941"/>
        <a:ext cx="8712968" cy="710637"/>
      </dsp:txXfrm>
    </dsp:sp>
    <dsp:sp modelId="{279C6645-FAC6-4172-9741-BC1003D1ADDF}">
      <dsp:nvSpPr>
        <dsp:cNvPr id="0" name=""/>
        <dsp:cNvSpPr/>
      </dsp:nvSpPr>
      <dsp:spPr>
        <a:xfrm>
          <a:off x="0" y="711579"/>
          <a:ext cx="4356483" cy="6053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Суди, які розглядають і вирішують справи в першій інстанції</a:t>
          </a:r>
          <a:endParaRPr lang="ru-RU" sz="2100" kern="1200" dirty="0"/>
        </a:p>
      </dsp:txBody>
      <dsp:txXfrm>
        <a:off x="0" y="711579"/>
        <a:ext cx="4356483" cy="605357"/>
      </dsp:txXfrm>
    </dsp:sp>
    <dsp:sp modelId="{8F0FFADF-F5E2-49DB-B799-439A57C749E9}">
      <dsp:nvSpPr>
        <dsp:cNvPr id="0" name=""/>
        <dsp:cNvSpPr/>
      </dsp:nvSpPr>
      <dsp:spPr>
        <a:xfrm>
          <a:off x="4356484" y="711579"/>
          <a:ext cx="4356483" cy="6053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Суди, які перевіряють законність і обґрунтованість рішень в апеляційному і касаційному порядку.</a:t>
          </a:r>
          <a:endParaRPr lang="ru-RU" sz="1600" kern="1200" dirty="0"/>
        </a:p>
      </dsp:txBody>
      <dsp:txXfrm>
        <a:off x="4356484" y="711579"/>
        <a:ext cx="4356483" cy="605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209528"/>
          </a:xfrm>
          <a:noFill/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Тема:</a:t>
            </a:r>
            <a:br>
              <a:rPr lang="uk-UA" dirty="0" smtClean="0">
                <a:solidFill>
                  <a:schemeClr val="tx1"/>
                </a:solidFill>
                <a:latin typeface="+mn-lt"/>
              </a:rPr>
            </a:br>
            <a:r>
              <a:rPr lang="uk-UA" sz="5300" dirty="0" smtClean="0">
                <a:solidFill>
                  <a:schemeClr val="tx1"/>
                </a:solidFill>
                <a:latin typeface="+mn-lt"/>
              </a:rPr>
              <a:t>“</a:t>
            </a:r>
            <a:r>
              <a:rPr lang="ru-RU" sz="5300" dirty="0" err="1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Цивільні</a:t>
            </a:r>
            <a:r>
              <a:rPr lang="ru-RU" sz="53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 </a:t>
            </a:r>
            <a:r>
              <a:rPr lang="ru-RU" sz="5300" dirty="0" err="1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процесуальні</a:t>
            </a:r>
            <a:r>
              <a:rPr lang="ru-RU" sz="53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 </a:t>
            </a:r>
            <a:r>
              <a:rPr lang="ru-RU" sz="5300" dirty="0" err="1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правовідносини</a:t>
            </a:r>
            <a:r>
              <a:rPr lang="ru-RU" sz="53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+mn-lt"/>
              </a:rPr>
              <a:t>»</a:t>
            </a:r>
            <a:endParaRPr lang="ru-RU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Передумови цивільних процесуальних правовідносин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+mn-lt"/>
              </a:rPr>
              <a:t>Норми цивільного процесуального права як передумови виникнення цивільних процесуальних правовідносин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Встановлюються лише державою</a:t>
            </a:r>
            <a:r>
              <a:rPr lang="ru-RU" dirty="0" smtClean="0"/>
              <a:t>;</a:t>
            </a:r>
          </a:p>
          <a:p>
            <a:r>
              <a:rPr lang="uk-UA" dirty="0" smtClean="0"/>
              <a:t>Є загальнообов'язковими;</a:t>
            </a:r>
          </a:p>
          <a:p>
            <a:r>
              <a:rPr lang="uk-UA" dirty="0" smtClean="0"/>
              <a:t>Мають загальний характер;</a:t>
            </a:r>
          </a:p>
          <a:p>
            <a:r>
              <a:rPr lang="uk-UA" dirty="0" smtClean="0"/>
              <a:t>Регулюють суспільні відносини лише в сфері здійснення правосуддя в цивільних справах;</a:t>
            </a:r>
          </a:p>
          <a:p>
            <a:r>
              <a:rPr lang="uk-UA" dirty="0" smtClean="0"/>
              <a:t>Забезпечуються можливістю застосування державного примусу чи процесуальних заходів;</a:t>
            </a:r>
          </a:p>
          <a:p>
            <a:r>
              <a:rPr lang="uk-UA" dirty="0" smtClean="0"/>
              <a:t>Ставлять за мету правильний і своєчасний розгляд і вирішення цивільних справ;</a:t>
            </a:r>
          </a:p>
          <a:p>
            <a:r>
              <a:rPr lang="uk-UA" dirty="0" smtClean="0"/>
              <a:t>Норми не існують ізольовано одна від одної, а становлять цілісну систему, яка регулює цивільні процесуальні правовідносини.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3600" dirty="0" smtClean="0">
                <a:solidFill>
                  <a:schemeClr val="tx1"/>
                </a:solidFill>
                <a:latin typeface="+mn-lt"/>
              </a:rPr>
              <a:t>Цивільна процесуальна правосуб'єктність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Юридичні процесуальні факти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Елементи цивільних процесуальних правовідносин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+mn-lt"/>
              </a:rPr>
              <a:t>Суб'єкт </a:t>
            </a:r>
            <a:br>
              <a:rPr lang="uk-UA" sz="2400" dirty="0" smtClean="0">
                <a:solidFill>
                  <a:schemeClr val="tx1"/>
                </a:solidFill>
                <a:latin typeface="+mn-lt"/>
              </a:rPr>
            </a:br>
            <a:r>
              <a:rPr lang="uk-UA" sz="2400" dirty="0" smtClean="0">
                <a:solidFill>
                  <a:schemeClr val="tx1"/>
                </a:solidFill>
                <a:latin typeface="+mn-lt"/>
              </a:rPr>
              <a:t>(носії цивільних процесуальних прав та обов'язків)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980728"/>
          <a:ext cx="8712968" cy="5327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Під об'єктом цивільних процесуальних відносин розуміють: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Дії суб'єктів правовідносин;</a:t>
            </a:r>
          </a:p>
          <a:p>
            <a:r>
              <a:rPr lang="uk-UA" dirty="0" smtClean="0"/>
              <a:t>Діяльність суду;</a:t>
            </a:r>
          </a:p>
          <a:p>
            <a:r>
              <a:rPr lang="uk-UA" dirty="0" smtClean="0"/>
              <a:t>Матеріально-правові відносини, які захищає суд;</a:t>
            </a:r>
          </a:p>
          <a:p>
            <a:r>
              <a:rPr lang="uk-UA" b="1" dirty="0" smtClean="0"/>
              <a:t>Спір про право між учасниками матеріально-правових відносин, переданий на розгляд суду;</a:t>
            </a:r>
          </a:p>
          <a:p>
            <a:r>
              <a:rPr lang="uk-UA" dirty="0" smtClean="0"/>
              <a:t>Передбачені законом наслідки процесуальних дій, які є метою цивільного судочинства, захистом матеріальних прав і законних інтересів сторін і третіх осіб, конкретною справою.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+mn-lt"/>
              </a:rPr>
              <a:t>Зміст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+mn-lt"/>
              </a:rPr>
              <a:t>цивільних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+mn-lt"/>
              </a:rPr>
              <a:t>процесуальних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+mn-lt"/>
              </a:rPr>
              <a:t>правовідносин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Сторони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право: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33256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err="1" smtClean="0"/>
              <a:t>ознайомлюватися</a:t>
            </a:r>
            <a:r>
              <a:rPr lang="ru-RU" sz="3400" dirty="0" smtClean="0"/>
              <a:t> </a:t>
            </a:r>
            <a:r>
              <a:rPr lang="ru-RU" sz="3400" dirty="0" err="1" smtClean="0"/>
              <a:t>з</a:t>
            </a:r>
            <a:r>
              <a:rPr lang="ru-RU" sz="3400" dirty="0" smtClean="0"/>
              <a:t> </a:t>
            </a:r>
            <a:r>
              <a:rPr lang="ru-RU" sz="3400" dirty="0" err="1" smtClean="0"/>
              <a:t>матеріалами</a:t>
            </a:r>
            <a:r>
              <a:rPr lang="ru-RU" sz="3400" dirty="0" smtClean="0"/>
              <a:t> </a:t>
            </a:r>
            <a:r>
              <a:rPr lang="ru-RU" sz="3400" dirty="0" err="1" smtClean="0"/>
              <a:t>справи</a:t>
            </a:r>
            <a:r>
              <a:rPr lang="ru-RU" sz="3400" dirty="0" smtClean="0"/>
              <a:t>, </a:t>
            </a:r>
            <a:r>
              <a:rPr lang="ru-RU" sz="3400" dirty="0" err="1" smtClean="0"/>
              <a:t>робити</a:t>
            </a:r>
            <a:r>
              <a:rPr lang="ru-RU" sz="3400" dirty="0" smtClean="0"/>
              <a:t> </a:t>
            </a:r>
            <a:r>
              <a:rPr lang="ru-RU" sz="3400" dirty="0" err="1" smtClean="0"/>
              <a:t>з</a:t>
            </a:r>
            <a:r>
              <a:rPr lang="ru-RU" sz="3400" dirty="0" smtClean="0"/>
              <a:t> них </a:t>
            </a:r>
            <a:r>
              <a:rPr lang="ru-RU" sz="3400" dirty="0" err="1" smtClean="0"/>
              <a:t>витяги</a:t>
            </a:r>
            <a:r>
              <a:rPr lang="ru-RU" sz="3400" dirty="0" smtClean="0"/>
              <a:t>, </a:t>
            </a:r>
            <a:r>
              <a:rPr lang="ru-RU" sz="3400" dirty="0" err="1" smtClean="0"/>
              <a:t>копії</a:t>
            </a:r>
            <a:r>
              <a:rPr lang="ru-RU" sz="3400" dirty="0" smtClean="0"/>
              <a:t>, </a:t>
            </a:r>
            <a:r>
              <a:rPr lang="ru-RU" sz="3400" dirty="0" err="1" smtClean="0"/>
              <a:t>одержувати</a:t>
            </a:r>
            <a:r>
              <a:rPr lang="ru-RU" sz="3400" dirty="0" smtClean="0"/>
              <a:t> </a:t>
            </a:r>
            <a:r>
              <a:rPr lang="ru-RU" sz="3400" dirty="0" err="1" smtClean="0"/>
              <a:t>копії</a:t>
            </a:r>
            <a:r>
              <a:rPr lang="ru-RU" sz="3400" dirty="0" smtClean="0"/>
              <a:t> </a:t>
            </a:r>
            <a:r>
              <a:rPr lang="ru-RU" sz="3400" dirty="0" err="1" smtClean="0"/>
              <a:t>судових</a:t>
            </a:r>
            <a:r>
              <a:rPr lang="ru-RU" sz="3400" dirty="0" smtClean="0"/>
              <a:t> </a:t>
            </a:r>
            <a:r>
              <a:rPr lang="ru-RU" sz="3400" dirty="0" err="1" smtClean="0"/>
              <a:t>рішень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подавати</a:t>
            </a:r>
            <a:r>
              <a:rPr lang="ru-RU" sz="3400" dirty="0" smtClean="0"/>
              <a:t> </a:t>
            </a:r>
            <a:r>
              <a:rPr lang="ru-RU" sz="3400" dirty="0" err="1" smtClean="0"/>
              <a:t>докази</a:t>
            </a:r>
            <a:r>
              <a:rPr lang="ru-RU" sz="3400" dirty="0" smtClean="0"/>
              <a:t>; </a:t>
            </a:r>
            <a:r>
              <a:rPr lang="ru-RU" sz="3400" dirty="0" err="1" smtClean="0"/>
              <a:t>брати</a:t>
            </a:r>
            <a:r>
              <a:rPr lang="ru-RU" sz="3400" dirty="0" smtClean="0"/>
              <a:t> участь у </a:t>
            </a:r>
            <a:r>
              <a:rPr lang="ru-RU" sz="3400" dirty="0" err="1" smtClean="0"/>
              <a:t>судових</a:t>
            </a:r>
            <a:r>
              <a:rPr lang="ru-RU" sz="3400" dirty="0" smtClean="0"/>
              <a:t> </a:t>
            </a:r>
            <a:r>
              <a:rPr lang="ru-RU" sz="3400" dirty="0" err="1" smtClean="0"/>
              <a:t>засіданнях</a:t>
            </a:r>
            <a:r>
              <a:rPr lang="ru-RU" sz="3400" dirty="0" smtClean="0"/>
              <a:t>, </a:t>
            </a:r>
            <a:r>
              <a:rPr lang="ru-RU" sz="3400" dirty="0" err="1" smtClean="0"/>
              <a:t>якщо</a:t>
            </a:r>
            <a:r>
              <a:rPr lang="ru-RU" sz="3400" dirty="0" smtClean="0"/>
              <a:t> </a:t>
            </a:r>
            <a:r>
              <a:rPr lang="ru-RU" sz="3400" dirty="0" err="1" smtClean="0"/>
              <a:t>інше</a:t>
            </a:r>
            <a:r>
              <a:rPr lang="ru-RU" sz="3400" dirty="0" smtClean="0"/>
              <a:t> не </a:t>
            </a:r>
            <a:r>
              <a:rPr lang="ru-RU" sz="3400" dirty="0" err="1" smtClean="0"/>
              <a:t>визначено</a:t>
            </a:r>
            <a:r>
              <a:rPr lang="ru-RU" sz="3400" dirty="0" smtClean="0"/>
              <a:t> законом; </a:t>
            </a:r>
            <a:r>
              <a:rPr lang="ru-RU" sz="3400" dirty="0" err="1" smtClean="0"/>
              <a:t>брати</a:t>
            </a:r>
            <a:r>
              <a:rPr lang="ru-RU" sz="3400" dirty="0" smtClean="0"/>
              <a:t> участь у </a:t>
            </a:r>
            <a:r>
              <a:rPr lang="ru-RU" sz="3400" dirty="0" err="1" smtClean="0"/>
              <a:t>дослідженні</a:t>
            </a:r>
            <a:r>
              <a:rPr lang="ru-RU" sz="3400" dirty="0" smtClean="0"/>
              <a:t> </a:t>
            </a:r>
            <a:r>
              <a:rPr lang="ru-RU" sz="3400" dirty="0" err="1" smtClean="0"/>
              <a:t>доказів</a:t>
            </a:r>
            <a:r>
              <a:rPr lang="ru-RU" sz="3400" dirty="0" smtClean="0"/>
              <a:t>; </a:t>
            </a:r>
            <a:r>
              <a:rPr lang="ru-RU" sz="3400" dirty="0" err="1" smtClean="0"/>
              <a:t>ставити</a:t>
            </a:r>
            <a:r>
              <a:rPr lang="ru-RU" sz="3400" dirty="0" smtClean="0"/>
              <a:t> </a:t>
            </a:r>
            <a:r>
              <a:rPr lang="ru-RU" sz="3400" dirty="0" err="1" smtClean="0"/>
              <a:t>питання</a:t>
            </a:r>
            <a:r>
              <a:rPr lang="ru-RU" sz="3400" dirty="0" smtClean="0"/>
              <a:t> </a:t>
            </a:r>
            <a:r>
              <a:rPr lang="ru-RU" sz="3400" dirty="0" err="1" smtClean="0"/>
              <a:t>іншим</a:t>
            </a:r>
            <a:r>
              <a:rPr lang="ru-RU" sz="3400" dirty="0" smtClean="0"/>
              <a:t> </a:t>
            </a:r>
            <a:r>
              <a:rPr lang="ru-RU" sz="3400" dirty="0" err="1" smtClean="0"/>
              <a:t>учасникам</a:t>
            </a:r>
            <a:r>
              <a:rPr lang="ru-RU" sz="3400" dirty="0" smtClean="0"/>
              <a:t> </a:t>
            </a:r>
            <a:r>
              <a:rPr lang="ru-RU" sz="3400" dirty="0" err="1" smtClean="0"/>
              <a:t>справи</a:t>
            </a:r>
            <a:r>
              <a:rPr lang="ru-RU" sz="3400" dirty="0" smtClean="0"/>
              <a:t>, а </a:t>
            </a:r>
            <a:r>
              <a:rPr lang="ru-RU" sz="3400" dirty="0" err="1" smtClean="0"/>
              <a:t>також</a:t>
            </a:r>
            <a:r>
              <a:rPr lang="ru-RU" sz="3400" dirty="0" smtClean="0"/>
              <a:t> </a:t>
            </a:r>
            <a:r>
              <a:rPr lang="ru-RU" sz="3400" dirty="0" err="1" smtClean="0"/>
              <a:t>свідкам</a:t>
            </a:r>
            <a:r>
              <a:rPr lang="ru-RU" sz="3400" dirty="0" smtClean="0"/>
              <a:t>, </a:t>
            </a:r>
            <a:r>
              <a:rPr lang="ru-RU" sz="3400" dirty="0" err="1" smtClean="0"/>
              <a:t>експертам</a:t>
            </a:r>
            <a:r>
              <a:rPr lang="ru-RU" sz="3400" dirty="0" smtClean="0"/>
              <a:t>, </a:t>
            </a:r>
            <a:r>
              <a:rPr lang="ru-RU" sz="3400" dirty="0" err="1" smtClean="0"/>
              <a:t>спеціалістам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подавати</a:t>
            </a:r>
            <a:r>
              <a:rPr lang="ru-RU" sz="3400" dirty="0" smtClean="0"/>
              <a:t> заяви та </a:t>
            </a:r>
            <a:r>
              <a:rPr lang="ru-RU" sz="3400" dirty="0" err="1" smtClean="0"/>
              <a:t>клопотання</a:t>
            </a:r>
            <a:r>
              <a:rPr lang="ru-RU" sz="3400" dirty="0" smtClean="0"/>
              <a:t>, </a:t>
            </a:r>
            <a:r>
              <a:rPr lang="ru-RU" sz="3400" dirty="0" err="1" smtClean="0"/>
              <a:t>надавати</a:t>
            </a:r>
            <a:r>
              <a:rPr lang="ru-RU" sz="3400" dirty="0" smtClean="0"/>
              <a:t> </a:t>
            </a:r>
            <a:r>
              <a:rPr lang="ru-RU" sz="3400" dirty="0" err="1" smtClean="0"/>
              <a:t>пояснення</a:t>
            </a:r>
            <a:r>
              <a:rPr lang="ru-RU" sz="3400" dirty="0" smtClean="0"/>
              <a:t> суду, </a:t>
            </a:r>
            <a:r>
              <a:rPr lang="ru-RU" sz="3400" dirty="0" err="1" smtClean="0"/>
              <a:t>наводити</a:t>
            </a:r>
            <a:r>
              <a:rPr lang="ru-RU" sz="3400" dirty="0" smtClean="0"/>
              <a:t> </a:t>
            </a:r>
            <a:r>
              <a:rPr lang="ru-RU" sz="3400" dirty="0" err="1" smtClean="0"/>
              <a:t>свої</a:t>
            </a:r>
            <a:r>
              <a:rPr lang="ru-RU" sz="3400" dirty="0" smtClean="0"/>
              <a:t> доводи, </a:t>
            </a:r>
            <a:r>
              <a:rPr lang="ru-RU" sz="3400" dirty="0" err="1" smtClean="0"/>
              <a:t>міркування</a:t>
            </a:r>
            <a:r>
              <a:rPr lang="ru-RU" sz="3400" dirty="0" smtClean="0"/>
              <a:t> </a:t>
            </a:r>
            <a:r>
              <a:rPr lang="ru-RU" sz="3400" dirty="0" err="1" smtClean="0"/>
              <a:t>щодо</a:t>
            </a:r>
            <a:r>
              <a:rPr lang="ru-RU" sz="3400" dirty="0" smtClean="0"/>
              <a:t> </a:t>
            </a:r>
            <a:r>
              <a:rPr lang="ru-RU" sz="3400" dirty="0" err="1" smtClean="0"/>
              <a:t>питань</a:t>
            </a:r>
            <a:r>
              <a:rPr lang="ru-RU" sz="3400" dirty="0" smtClean="0"/>
              <a:t>, </a:t>
            </a:r>
            <a:r>
              <a:rPr lang="ru-RU" sz="3400" dirty="0" err="1" smtClean="0"/>
              <a:t>які</a:t>
            </a:r>
            <a:r>
              <a:rPr lang="ru-RU" sz="3400" dirty="0" smtClean="0"/>
              <a:t> </a:t>
            </a:r>
            <a:r>
              <a:rPr lang="ru-RU" sz="3400" dirty="0" err="1" smtClean="0"/>
              <a:t>виникають</a:t>
            </a:r>
            <a:r>
              <a:rPr lang="ru-RU" sz="3400" dirty="0" smtClean="0"/>
              <a:t> </a:t>
            </a:r>
            <a:r>
              <a:rPr lang="ru-RU" sz="3400" dirty="0" err="1" smtClean="0"/>
              <a:t>під</a:t>
            </a:r>
            <a:r>
              <a:rPr lang="ru-RU" sz="3400" dirty="0" smtClean="0"/>
              <a:t> час судового </a:t>
            </a:r>
            <a:r>
              <a:rPr lang="ru-RU" sz="3400" dirty="0" err="1" smtClean="0"/>
              <a:t>розгляду</a:t>
            </a:r>
            <a:r>
              <a:rPr lang="ru-RU" sz="3400" dirty="0" smtClean="0"/>
              <a:t>, </a:t>
            </a:r>
            <a:r>
              <a:rPr lang="ru-RU" sz="3400" dirty="0" err="1" smtClean="0"/>
              <a:t>і</a:t>
            </a:r>
            <a:r>
              <a:rPr lang="ru-RU" sz="3400" dirty="0" smtClean="0"/>
              <a:t> </a:t>
            </a:r>
            <a:r>
              <a:rPr lang="ru-RU" sz="3400" dirty="0" err="1" smtClean="0"/>
              <a:t>заперечення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проти</a:t>
            </a:r>
            <a:r>
              <a:rPr lang="ru-RU" sz="3400" dirty="0" smtClean="0"/>
              <a:t> </a:t>
            </a:r>
            <a:r>
              <a:rPr lang="ru-RU" sz="3400" dirty="0" err="1" smtClean="0"/>
              <a:t>заяв</a:t>
            </a:r>
            <a:r>
              <a:rPr lang="ru-RU" sz="3400" dirty="0" smtClean="0"/>
              <a:t>, </a:t>
            </a:r>
            <a:r>
              <a:rPr lang="ru-RU" sz="3400" dirty="0" err="1" smtClean="0"/>
              <a:t>клопотань</a:t>
            </a:r>
            <a:r>
              <a:rPr lang="ru-RU" sz="3400" dirty="0" smtClean="0"/>
              <a:t>, </a:t>
            </a:r>
            <a:r>
              <a:rPr lang="ru-RU" sz="3400" dirty="0" err="1" smtClean="0"/>
              <a:t>доводів</a:t>
            </a:r>
            <a:r>
              <a:rPr lang="ru-RU" sz="3400" dirty="0" smtClean="0"/>
              <a:t> </a:t>
            </a:r>
            <a:r>
              <a:rPr lang="ru-RU" sz="3400" dirty="0" err="1" smtClean="0"/>
              <a:t>і</a:t>
            </a:r>
            <a:r>
              <a:rPr lang="ru-RU" sz="3400" dirty="0" smtClean="0"/>
              <a:t> </a:t>
            </a:r>
            <a:r>
              <a:rPr lang="ru-RU" sz="3400" dirty="0" err="1" smtClean="0"/>
              <a:t>міркувань</a:t>
            </a:r>
            <a:r>
              <a:rPr lang="ru-RU" sz="3400" dirty="0" smtClean="0"/>
              <a:t> </a:t>
            </a:r>
            <a:r>
              <a:rPr lang="ru-RU" sz="3400" dirty="0" err="1" smtClean="0"/>
              <a:t>інших</a:t>
            </a:r>
            <a:r>
              <a:rPr lang="ru-RU" sz="3400" dirty="0" smtClean="0"/>
              <a:t> </a:t>
            </a:r>
            <a:r>
              <a:rPr lang="ru-RU" sz="3400" dirty="0" err="1" smtClean="0"/>
              <a:t>осіб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ознайомлюватися</a:t>
            </a:r>
            <a:r>
              <a:rPr lang="ru-RU" sz="3400" dirty="0" smtClean="0"/>
              <a:t> </a:t>
            </a:r>
            <a:r>
              <a:rPr lang="ru-RU" sz="3400" dirty="0" err="1" smtClean="0"/>
              <a:t>з</a:t>
            </a:r>
            <a:r>
              <a:rPr lang="ru-RU" sz="3400" dirty="0" smtClean="0"/>
              <a:t> протоколом судового </a:t>
            </a:r>
            <a:r>
              <a:rPr lang="ru-RU" sz="3400" dirty="0" err="1" smtClean="0"/>
              <a:t>засідання</a:t>
            </a:r>
            <a:r>
              <a:rPr lang="ru-RU" sz="3400" dirty="0" smtClean="0"/>
              <a:t>, </a:t>
            </a:r>
            <a:r>
              <a:rPr lang="ru-RU" sz="3400" dirty="0" err="1" smtClean="0"/>
              <a:t>записом</a:t>
            </a:r>
            <a:r>
              <a:rPr lang="ru-RU" sz="3400" dirty="0" smtClean="0"/>
              <a:t> </a:t>
            </a:r>
            <a:r>
              <a:rPr lang="ru-RU" sz="3400" dirty="0" err="1" smtClean="0"/>
              <a:t>фіксування</a:t>
            </a:r>
            <a:r>
              <a:rPr lang="ru-RU" sz="3400" dirty="0" smtClean="0"/>
              <a:t> </a:t>
            </a:r>
            <a:r>
              <a:rPr lang="ru-RU" sz="3400" dirty="0" err="1" smtClean="0"/>
              <a:t>судового</a:t>
            </a:r>
            <a:r>
              <a:rPr lang="ru-RU" sz="3400" dirty="0" smtClean="0"/>
              <a:t> </a:t>
            </a:r>
            <a:r>
              <a:rPr lang="ru-RU" sz="3400" dirty="0" err="1" smtClean="0"/>
              <a:t>засідання</a:t>
            </a:r>
            <a:r>
              <a:rPr lang="ru-RU" sz="3400" dirty="0" smtClean="0"/>
              <a:t> </a:t>
            </a:r>
            <a:r>
              <a:rPr lang="ru-RU" sz="3400" dirty="0" err="1" smtClean="0"/>
              <a:t>технічними</a:t>
            </a:r>
            <a:r>
              <a:rPr lang="ru-RU" sz="3400" dirty="0" smtClean="0"/>
              <a:t> </a:t>
            </a:r>
            <a:r>
              <a:rPr lang="ru-RU" sz="3400" dirty="0" err="1" smtClean="0"/>
              <a:t>засобами</a:t>
            </a:r>
            <a:r>
              <a:rPr lang="ru-RU" sz="3400" dirty="0" smtClean="0"/>
              <a:t>, </a:t>
            </a:r>
            <a:r>
              <a:rPr lang="ru-RU" sz="3400" dirty="0" err="1" smtClean="0"/>
              <a:t>робити</a:t>
            </a:r>
            <a:r>
              <a:rPr lang="ru-RU" sz="3400" dirty="0" smtClean="0"/>
              <a:t> </a:t>
            </a:r>
            <a:r>
              <a:rPr lang="ru-RU" sz="3400" dirty="0" err="1" smtClean="0"/>
              <a:t>з</a:t>
            </a:r>
            <a:r>
              <a:rPr lang="ru-RU" sz="3400" dirty="0" smtClean="0"/>
              <a:t> них </a:t>
            </a:r>
            <a:r>
              <a:rPr lang="ru-RU" sz="3400" dirty="0" err="1" smtClean="0"/>
              <a:t>копії</a:t>
            </a:r>
            <a:r>
              <a:rPr lang="ru-RU" sz="3400" dirty="0" smtClean="0"/>
              <a:t>, </a:t>
            </a:r>
            <a:r>
              <a:rPr lang="ru-RU" sz="3400" dirty="0" err="1" smtClean="0"/>
              <a:t>подавати</a:t>
            </a:r>
            <a:r>
              <a:rPr lang="ru-RU" sz="3400" dirty="0" smtClean="0"/>
              <a:t> </a:t>
            </a:r>
            <a:r>
              <a:rPr lang="ru-RU" sz="3400" dirty="0" err="1" smtClean="0"/>
              <a:t>письмові</a:t>
            </a:r>
            <a:r>
              <a:rPr lang="ru-RU" sz="3400" dirty="0" smtClean="0"/>
              <a:t> </a:t>
            </a:r>
            <a:r>
              <a:rPr lang="ru-RU" sz="3400" dirty="0" err="1" smtClean="0"/>
              <a:t>зауваження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з</a:t>
            </a:r>
            <a:r>
              <a:rPr lang="ru-RU" sz="3400" dirty="0" smtClean="0"/>
              <a:t> приводу </a:t>
            </a:r>
            <a:r>
              <a:rPr lang="ru-RU" sz="3400" dirty="0" err="1" smtClean="0"/>
              <a:t>їх</a:t>
            </a:r>
            <a:r>
              <a:rPr lang="ru-RU" sz="3400" dirty="0" smtClean="0"/>
              <a:t> </a:t>
            </a:r>
            <a:r>
              <a:rPr lang="ru-RU" sz="3400" dirty="0" err="1" smtClean="0"/>
              <a:t>неправильності</a:t>
            </a:r>
            <a:r>
              <a:rPr lang="ru-RU" sz="3400" dirty="0" smtClean="0"/>
              <a:t> </a:t>
            </a:r>
            <a:r>
              <a:rPr lang="ru-RU" sz="3400" dirty="0" err="1" smtClean="0"/>
              <a:t>чи</a:t>
            </a:r>
            <a:r>
              <a:rPr lang="ru-RU" sz="3400" dirty="0" smtClean="0"/>
              <a:t> </a:t>
            </a:r>
            <a:r>
              <a:rPr lang="ru-RU" sz="3400" dirty="0" err="1" smtClean="0"/>
              <a:t>неповноти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оскаржувати</a:t>
            </a:r>
            <a:r>
              <a:rPr lang="ru-RU" sz="3400" dirty="0" smtClean="0"/>
              <a:t> </a:t>
            </a:r>
            <a:r>
              <a:rPr lang="ru-RU" sz="3400" dirty="0" err="1" smtClean="0"/>
              <a:t>судові</a:t>
            </a:r>
            <a:r>
              <a:rPr lang="ru-RU" sz="3400" dirty="0" smtClean="0"/>
              <a:t> </a:t>
            </a:r>
            <a:r>
              <a:rPr lang="ru-RU" sz="3400" dirty="0" err="1" smtClean="0"/>
              <a:t>рішення</a:t>
            </a:r>
            <a:r>
              <a:rPr lang="ru-RU" sz="3400" dirty="0" smtClean="0"/>
              <a:t> у </a:t>
            </a:r>
            <a:r>
              <a:rPr lang="ru-RU" sz="3400" dirty="0" err="1" smtClean="0"/>
              <a:t>визначених</a:t>
            </a:r>
            <a:r>
              <a:rPr lang="ru-RU" sz="3400" dirty="0" smtClean="0"/>
              <a:t> законом </a:t>
            </a:r>
            <a:r>
              <a:rPr lang="ru-RU" sz="3400" dirty="0" err="1" smtClean="0"/>
              <a:t>випадках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користуватися</a:t>
            </a:r>
            <a:r>
              <a:rPr lang="ru-RU" sz="3400" dirty="0" smtClean="0"/>
              <a:t> </a:t>
            </a:r>
            <a:r>
              <a:rPr lang="ru-RU" sz="3400" dirty="0" err="1" smtClean="0"/>
              <a:t>іншими</a:t>
            </a:r>
            <a:r>
              <a:rPr lang="ru-RU" sz="3400" dirty="0" smtClean="0"/>
              <a:t> </a:t>
            </a:r>
            <a:r>
              <a:rPr lang="ru-RU" sz="3400" dirty="0" err="1" smtClean="0"/>
              <a:t>визначеними</a:t>
            </a:r>
            <a:r>
              <a:rPr lang="ru-RU" sz="3400" dirty="0" smtClean="0"/>
              <a:t> законом </a:t>
            </a:r>
            <a:r>
              <a:rPr lang="ru-RU" sz="3400" dirty="0" err="1" smtClean="0"/>
              <a:t>процесуальними</a:t>
            </a:r>
            <a:r>
              <a:rPr lang="ru-RU" sz="3400" dirty="0" smtClean="0"/>
              <a:t> правами.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Сторони зобов'язані: 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повагу</a:t>
            </a:r>
            <a:r>
              <a:rPr lang="ru-RU" dirty="0" smtClean="0"/>
              <a:t> до суду та до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судового </a:t>
            </a:r>
            <a:r>
              <a:rPr lang="ru-RU" dirty="0" err="1" smtClean="0"/>
              <a:t>процесу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своєчасному</a:t>
            </a:r>
            <a:r>
              <a:rPr lang="ru-RU" dirty="0" smtClean="0"/>
              <a:t>, </a:t>
            </a:r>
            <a:r>
              <a:rPr lang="ru-RU" dirty="0" err="1" smtClean="0"/>
              <a:t>всебічному</a:t>
            </a:r>
            <a:r>
              <a:rPr lang="ru-RU" dirty="0" smtClean="0"/>
              <a:t>, </a:t>
            </a:r>
            <a:r>
              <a:rPr lang="ru-RU" dirty="0" err="1" smtClean="0"/>
              <a:t>повному</a:t>
            </a:r>
            <a:r>
              <a:rPr lang="ru-RU" dirty="0" smtClean="0"/>
              <a:t> та </a:t>
            </a:r>
            <a:r>
              <a:rPr lang="ru-RU" dirty="0" err="1" smtClean="0"/>
              <a:t>об’єктивному</a:t>
            </a:r>
            <a:r>
              <a:rPr lang="ru-RU" dirty="0" smtClean="0"/>
              <a:t> </a:t>
            </a:r>
            <a:r>
              <a:rPr lang="ru-RU" dirty="0" err="1" smtClean="0"/>
              <a:t>встановленню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з’являтися</a:t>
            </a:r>
            <a:r>
              <a:rPr lang="ru-RU" dirty="0" smtClean="0"/>
              <a:t> в </a:t>
            </a:r>
            <a:r>
              <a:rPr lang="ru-RU" dirty="0" err="1" smtClean="0"/>
              <a:t>судове</a:t>
            </a:r>
            <a:r>
              <a:rPr lang="ru-RU" dirty="0" smtClean="0"/>
              <a:t> </a:t>
            </a:r>
            <a:r>
              <a:rPr lang="ru-RU" dirty="0" err="1" smtClean="0"/>
              <a:t>засідання</a:t>
            </a:r>
            <a:r>
              <a:rPr lang="ru-RU" dirty="0" smtClean="0"/>
              <a:t> за </a:t>
            </a:r>
            <a:r>
              <a:rPr lang="ru-RU" dirty="0" err="1" smtClean="0"/>
              <a:t>викликом</a:t>
            </a:r>
            <a:r>
              <a:rPr lang="ru-RU" dirty="0" smtClean="0"/>
              <a:t> суду,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явка </a:t>
            </a:r>
            <a:r>
              <a:rPr lang="ru-RU" dirty="0" err="1" smtClean="0"/>
              <a:t>визнана</a:t>
            </a:r>
            <a:r>
              <a:rPr lang="ru-RU" dirty="0" smtClean="0"/>
              <a:t> судом </a:t>
            </a:r>
            <a:r>
              <a:rPr lang="ru-RU" dirty="0" err="1" smtClean="0"/>
              <a:t>обов’язковою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подавати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наявні</a:t>
            </a:r>
            <a:r>
              <a:rPr lang="ru-RU" dirty="0" smtClean="0"/>
              <a:t> у них </a:t>
            </a:r>
            <a:r>
              <a:rPr lang="ru-RU" dirty="0" err="1" smtClean="0"/>
              <a:t>докази</a:t>
            </a:r>
            <a:r>
              <a:rPr lang="ru-RU" dirty="0" smtClean="0"/>
              <a:t> в порядку та строки, </a:t>
            </a:r>
            <a:r>
              <a:rPr lang="ru-RU" dirty="0" err="1" smtClean="0"/>
              <a:t>встановлені</a:t>
            </a:r>
            <a:r>
              <a:rPr lang="ru-RU" dirty="0" smtClean="0"/>
              <a:t> законом </a:t>
            </a:r>
            <a:r>
              <a:rPr lang="ru-RU" dirty="0" err="1" smtClean="0"/>
              <a:t>або</a:t>
            </a:r>
            <a:r>
              <a:rPr lang="ru-RU" dirty="0" smtClean="0"/>
              <a:t> судом, не </a:t>
            </a:r>
            <a:r>
              <a:rPr lang="ru-RU" dirty="0" err="1" smtClean="0"/>
              <a:t>приховувати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надавати</a:t>
            </a:r>
            <a:r>
              <a:rPr lang="ru-RU" dirty="0" smtClean="0"/>
              <a:t> суду </a:t>
            </a:r>
            <a:r>
              <a:rPr lang="ru-RU" dirty="0" err="1" smtClean="0"/>
              <a:t>повні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достовірні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ставляться</a:t>
            </a:r>
            <a:r>
              <a:rPr lang="ru-RU" dirty="0" smtClean="0"/>
              <a:t> судом,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в судовому </a:t>
            </a:r>
            <a:r>
              <a:rPr lang="ru-RU" dirty="0" err="1" smtClean="0"/>
              <a:t>засіданні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процесуальні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у </a:t>
            </a:r>
            <a:r>
              <a:rPr lang="ru-RU" dirty="0" err="1" smtClean="0"/>
              <a:t>встановлені</a:t>
            </a:r>
            <a:r>
              <a:rPr lang="ru-RU" dirty="0" smtClean="0"/>
              <a:t> законом </a:t>
            </a:r>
            <a:r>
              <a:rPr lang="ru-RU" dirty="0" err="1" smtClean="0"/>
              <a:t>або</a:t>
            </a:r>
            <a:r>
              <a:rPr lang="ru-RU" dirty="0" smtClean="0"/>
              <a:t> судом строки;</a:t>
            </a:r>
          </a:p>
          <a:p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процесуальні</a:t>
            </a:r>
            <a:r>
              <a:rPr lang="ru-RU" dirty="0" smtClean="0"/>
              <a:t> </a:t>
            </a:r>
            <a:r>
              <a:rPr lang="ru-RU" dirty="0" err="1" smtClean="0"/>
              <a:t>обов’язки</a:t>
            </a:r>
            <a:r>
              <a:rPr lang="ru-RU" dirty="0" smtClean="0"/>
              <a:t>, </a:t>
            </a:r>
            <a:r>
              <a:rPr lang="ru-RU" dirty="0" err="1" smtClean="0"/>
              <a:t>визначені</a:t>
            </a:r>
            <a:r>
              <a:rPr lang="ru-RU" dirty="0" smtClean="0"/>
              <a:t> законом </a:t>
            </a:r>
            <a:r>
              <a:rPr lang="ru-RU" dirty="0" err="1" smtClean="0"/>
              <a:t>або</a:t>
            </a:r>
            <a:r>
              <a:rPr lang="ru-RU" dirty="0" smtClean="0"/>
              <a:t> судом.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План</a:t>
            </a:r>
            <a:endParaRPr lang="ru-RU" dirty="0">
              <a:ln w="63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435280" cy="5040560"/>
          </a:xfrm>
        </p:spPr>
        <p:txBody>
          <a:bodyPr>
            <a:no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. </a:t>
            </a:r>
            <a:endParaRPr lang="ru-RU" dirty="0" smtClean="0"/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Передумови</a:t>
            </a:r>
            <a:r>
              <a:rPr lang="ru-RU" dirty="0" smtClean="0"/>
              <a:t> (</a:t>
            </a:r>
            <a:r>
              <a:rPr lang="ru-RU" dirty="0" err="1" smtClean="0"/>
              <a:t>підстави</a:t>
            </a:r>
            <a:r>
              <a:rPr lang="ru-RU" dirty="0" smtClean="0"/>
              <a:t>)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r>
              <a:rPr lang="ru-RU" dirty="0" smtClean="0"/>
              <a:t>. </a:t>
            </a:r>
            <a:endParaRPr lang="ru-RU" dirty="0" smtClean="0"/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Суб'єкти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: –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правосуддя</a:t>
            </a:r>
            <a:r>
              <a:rPr lang="ru-RU" dirty="0" smtClean="0"/>
              <a:t> в </a:t>
            </a:r>
            <a:r>
              <a:rPr lang="ru-RU" dirty="0" err="1" smtClean="0"/>
              <a:t>цивільних</a:t>
            </a:r>
            <a:r>
              <a:rPr lang="ru-RU" dirty="0" smtClean="0"/>
              <a:t> справах; –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у </a:t>
            </a:r>
            <a:r>
              <a:rPr lang="ru-RU" dirty="0" err="1" smtClean="0"/>
              <a:t>справі</a:t>
            </a:r>
            <a:r>
              <a:rPr lang="ru-RU" dirty="0" smtClean="0"/>
              <a:t>; –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судовому </a:t>
            </a:r>
            <a:r>
              <a:rPr lang="ru-RU" dirty="0" err="1" smtClean="0"/>
              <a:t>розгляду</a:t>
            </a:r>
            <a:r>
              <a:rPr lang="ru-RU" dirty="0" smtClean="0"/>
              <a:t> та </a:t>
            </a:r>
            <a:r>
              <a:rPr lang="ru-RU" dirty="0" err="1" smtClean="0"/>
              <a:t>вирішенню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(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r>
              <a:rPr lang="ru-RU" dirty="0" err="1" smtClean="0"/>
              <a:t>цивільного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).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 </a:t>
            </a:r>
            <a:endParaRPr lang="ru-RU" dirty="0" smtClean="0"/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Цивільні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процесуальні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відносини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є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остаточно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припиненими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тоді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, коли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процесуальна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діяльність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судів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у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справі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припиняється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і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відновленню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 не </a:t>
            </a:r>
            <a:r>
              <a:rPr lang="ru-RU" sz="2700" dirty="0" err="1" smtClean="0">
                <a:solidFill>
                  <a:schemeClr val="tx1"/>
                </a:solidFill>
                <a:effectLst/>
                <a:latin typeface="+mn-lt"/>
              </a:rPr>
              <a:t>підлягає</a:t>
            </a:r>
            <a:r>
              <a:rPr lang="ru-RU" sz="2700" dirty="0" smtClean="0">
                <a:solidFill>
                  <a:schemeClr val="tx1"/>
                </a:solidFill>
                <a:effectLst/>
                <a:latin typeface="+mn-lt"/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268760"/>
          <a:ext cx="896448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Основні поняття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 smtClean="0"/>
              <a:t>цивільна</a:t>
            </a:r>
            <a:r>
              <a:rPr lang="ru-RU" dirty="0" smtClean="0"/>
              <a:t> </a:t>
            </a:r>
            <a:r>
              <a:rPr lang="ru-RU" dirty="0" err="1" smtClean="0"/>
              <a:t>процесуальна</a:t>
            </a:r>
            <a:r>
              <a:rPr lang="ru-RU" dirty="0" smtClean="0"/>
              <a:t> </a:t>
            </a:r>
            <a:r>
              <a:rPr lang="ru-RU" dirty="0" err="1" smtClean="0"/>
              <a:t>правоздатність</a:t>
            </a:r>
            <a:r>
              <a:rPr lang="ru-RU" dirty="0" smtClean="0"/>
              <a:t> та </a:t>
            </a:r>
            <a:r>
              <a:rPr lang="ru-RU" dirty="0" err="1" smtClean="0"/>
              <a:t>дієздатність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права</a:t>
            </a:r>
            <a:r>
              <a:rPr lang="ru-RU" dirty="0" smtClean="0"/>
              <a:t>, </a:t>
            </a:r>
            <a:r>
              <a:rPr lang="ru-RU" dirty="0" err="1" smtClean="0"/>
              <a:t>обов’язки</a:t>
            </a:r>
            <a:r>
              <a:rPr lang="ru-RU" dirty="0" smtClean="0"/>
              <a:t> та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юридичний</a:t>
            </a:r>
            <a:r>
              <a:rPr lang="ru-RU" dirty="0" smtClean="0"/>
              <a:t> факт.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Цивільні процесуальні правовідносини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56"/>
          </a:xfrm>
        </p:spPr>
        <p:txBody>
          <a:bodyPr numCol="2">
            <a:noAutofit/>
          </a:bodyPr>
          <a:lstStyle/>
          <a:p>
            <a:r>
              <a:rPr lang="uk-UA" sz="3600" dirty="0" smtClean="0"/>
              <a:t>Цивільні процесуальні відносини не можуть складатися між учасниками процесу поза судом.</a:t>
            </a:r>
          </a:p>
          <a:p>
            <a:endParaRPr lang="uk-UA" sz="3600" dirty="0" smtClean="0"/>
          </a:p>
          <a:p>
            <a:r>
              <a:rPr lang="uk-UA" sz="3600" dirty="0" smtClean="0"/>
              <a:t>Сторони, треті особи, прокурор, державні органи між собою в процесуальних відносинах НЕ ЗНАХОДЯТЬСЯ.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Суд 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686800" cy="5760680"/>
          </a:xfrm>
        </p:spPr>
        <p:txBody>
          <a:bodyPr numCol="2"/>
          <a:lstStyle/>
          <a:p>
            <a:r>
              <a:rPr lang="uk-UA" dirty="0" smtClean="0"/>
              <a:t>На відміну від цивільних, сімейних, житлових, земельних, трудових та інших матеріальних відносин, які характеризуються рівністю їх учасників, цивільні процесуальні правовідносини є відносинами влади і підпорядкування</a:t>
            </a:r>
            <a:r>
              <a:rPr lang="ru-RU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Владний характер повноважень суду не означає, що він є носієм права, а всі інші лише носіями обов'язків.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Ознаки цивільних процесуальних правовідносин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+mn-lt"/>
              </a:rPr>
              <a:t>Для виникнення цивільних процесуальних правовідносин у наявності повинні бути: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104</TotalTime>
  <Words>1082</Words>
  <Application>Microsoft Office PowerPoint</Application>
  <PresentationFormat>Экран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Тема: “Цивільні процесуальні правовідносини»</vt:lpstr>
      <vt:lpstr>План</vt:lpstr>
      <vt:lpstr>Основні поняття</vt:lpstr>
      <vt:lpstr>Цивільні процесуальні правовідносини</vt:lpstr>
      <vt:lpstr>Слайд 5</vt:lpstr>
      <vt:lpstr>Суд :</vt:lpstr>
      <vt:lpstr>Слайд 7</vt:lpstr>
      <vt:lpstr>Ознаки цивільних процесуальних правовідносин</vt:lpstr>
      <vt:lpstr>Для виникнення цивільних процесуальних правовідносин у наявності повинні бути:</vt:lpstr>
      <vt:lpstr>Передумови цивільних процесуальних правовідносин</vt:lpstr>
      <vt:lpstr>Норми цивільного процесуального права як передумови виникнення цивільних процесуальних правовідносин</vt:lpstr>
      <vt:lpstr>Цивільна процесуальна правосуб'єктність </vt:lpstr>
      <vt:lpstr>Юридичні процесуальні факти</vt:lpstr>
      <vt:lpstr>Елементи цивільних процесуальних правовідносин</vt:lpstr>
      <vt:lpstr>Суб'єкт  (носії цивільних процесуальних прав та обов'язків)</vt:lpstr>
      <vt:lpstr>Під об'єктом цивільних процесуальних відносин розуміють:</vt:lpstr>
      <vt:lpstr>Зміст цивільних процесуальних правовідносин  </vt:lpstr>
      <vt:lpstr>Сторони мають право:</vt:lpstr>
      <vt:lpstr>Сторони зобов'язані: </vt:lpstr>
      <vt:lpstr>Цивільні процесуальні відносини є остаточно припиненими тоді, коли процесуальна діяльність судів у справі припиняється і відновленню не підлягає: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“Цивільні процесуальні правовідносини»</dc:title>
  <dc:creator>Alina</dc:creator>
  <cp:lastModifiedBy>Alina</cp:lastModifiedBy>
  <cp:revision>12</cp:revision>
  <dcterms:created xsi:type="dcterms:W3CDTF">2020-04-04T13:28:50Z</dcterms:created>
  <dcterms:modified xsi:type="dcterms:W3CDTF">2020-04-04T15:24:56Z</dcterms:modified>
</cp:coreProperties>
</file>