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8B90F9-807A-41D0-846E-DB10C0F369E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A6728443-CA54-458B-86E3-17ABF94C79A4}">
      <dgm:prSet/>
      <dgm:spPr/>
      <dgm:t>
        <a:bodyPr/>
        <a:lstStyle/>
        <a:p>
          <a:pPr rtl="0"/>
          <a:r>
            <a:rPr lang="ru-RU" dirty="0" err="1" smtClean="0">
              <a:solidFill>
                <a:schemeClr val="tx1"/>
              </a:solidFill>
            </a:rPr>
            <a:t>необхідний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учасник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цивільних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процесуальних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правовідносин</a:t>
          </a:r>
          <a:r>
            <a:rPr lang="ru-RU" dirty="0" smtClean="0">
              <a:solidFill>
                <a:schemeClr val="tx1"/>
              </a:solidFill>
            </a:rPr>
            <a:t>, без </a:t>
          </a:r>
          <a:r>
            <a:rPr lang="ru-RU" dirty="0" err="1" smtClean="0">
              <a:solidFill>
                <a:schemeClr val="tx1"/>
              </a:solidFill>
            </a:rPr>
            <a:t>якого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неможливий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розгляд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справи</a:t>
          </a:r>
          <a:r>
            <a:rPr lang="ru-RU" dirty="0" smtClean="0">
              <a:solidFill>
                <a:schemeClr val="tx1"/>
              </a:solidFill>
            </a:rPr>
            <a:t>;</a:t>
          </a:r>
          <a:endParaRPr lang="ru-RU" dirty="0">
            <a:solidFill>
              <a:schemeClr val="tx1"/>
            </a:solidFill>
          </a:endParaRPr>
        </a:p>
      </dgm:t>
    </dgm:pt>
    <dgm:pt modelId="{4DB7D88E-8A76-49C1-A5E1-750E40A02DCA}" type="parTrans" cxnId="{CDF6BC74-1DE1-4369-AC4A-27C01BF98EC6}">
      <dgm:prSet/>
      <dgm:spPr/>
      <dgm:t>
        <a:bodyPr/>
        <a:lstStyle/>
        <a:p>
          <a:endParaRPr lang="ru-RU"/>
        </a:p>
      </dgm:t>
    </dgm:pt>
    <dgm:pt modelId="{8DF187B2-81FA-4B91-985A-083BF4C29BFE}" type="sibTrans" cxnId="{CDF6BC74-1DE1-4369-AC4A-27C01BF98EC6}">
      <dgm:prSet/>
      <dgm:spPr/>
      <dgm:t>
        <a:bodyPr/>
        <a:lstStyle/>
        <a:p>
          <a:endParaRPr lang="ru-RU"/>
        </a:p>
      </dgm:t>
    </dgm:pt>
    <dgm:pt modelId="{8AAFAA79-1E5B-438D-B949-390FDFE2C2B2}">
      <dgm:prSet/>
      <dgm:spPr/>
      <dgm:t>
        <a:bodyPr/>
        <a:lstStyle/>
        <a:p>
          <a:pPr rtl="0"/>
          <a:r>
            <a:rPr lang="ru-RU" dirty="0" err="1" smtClean="0">
              <a:solidFill>
                <a:schemeClr val="tx1"/>
              </a:solidFill>
            </a:rPr>
            <a:t>взаємозв'язок</a:t>
          </a:r>
          <a:r>
            <a:rPr lang="ru-RU" dirty="0" smtClean="0">
              <a:solidFill>
                <a:schemeClr val="tx1"/>
              </a:solidFill>
            </a:rPr>
            <a:t> прав </a:t>
          </a:r>
          <a:r>
            <a:rPr lang="ru-RU" dirty="0" err="1" smtClean="0">
              <a:solidFill>
                <a:schemeClr val="tx1"/>
              </a:solidFill>
            </a:rPr>
            <a:t>і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обов'язків</a:t>
          </a:r>
          <a:r>
            <a:rPr lang="ru-RU" dirty="0" smtClean="0">
              <a:solidFill>
                <a:schemeClr val="tx1"/>
              </a:solidFill>
            </a:rPr>
            <a:t> суду;</a:t>
          </a:r>
          <a:endParaRPr lang="ru-RU" dirty="0">
            <a:solidFill>
              <a:schemeClr val="tx1"/>
            </a:solidFill>
          </a:endParaRPr>
        </a:p>
      </dgm:t>
    </dgm:pt>
    <dgm:pt modelId="{837576C7-A657-4DE9-9214-F21633DD63AC}" type="parTrans" cxnId="{FA2906E0-0B98-49EE-877C-D611340DE2C9}">
      <dgm:prSet/>
      <dgm:spPr/>
      <dgm:t>
        <a:bodyPr/>
        <a:lstStyle/>
        <a:p>
          <a:endParaRPr lang="ru-RU"/>
        </a:p>
      </dgm:t>
    </dgm:pt>
    <dgm:pt modelId="{9330F2AE-59DD-4539-B9EB-D5ABDD42CA11}" type="sibTrans" cxnId="{FA2906E0-0B98-49EE-877C-D611340DE2C9}">
      <dgm:prSet/>
      <dgm:spPr/>
      <dgm:t>
        <a:bodyPr/>
        <a:lstStyle/>
        <a:p>
          <a:endParaRPr lang="ru-RU"/>
        </a:p>
      </dgm:t>
    </dgm:pt>
    <dgm:pt modelId="{120EAE82-F30B-4BDB-AB1D-0F8D708D2783}">
      <dgm:prSet/>
      <dgm:spPr/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</a:rPr>
            <a:t>суд не </a:t>
          </a:r>
          <a:r>
            <a:rPr lang="ru-RU" dirty="0" err="1" smtClean="0">
              <a:solidFill>
                <a:schemeClr val="tx1"/>
              </a:solidFill>
            </a:rPr>
            <a:t>має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матеріально-правової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зацікавленості</a:t>
          </a:r>
          <a:r>
            <a:rPr lang="ru-RU" dirty="0" smtClean="0">
              <a:solidFill>
                <a:schemeClr val="tx1"/>
              </a:solidFill>
            </a:rPr>
            <a:t>, тому </a:t>
          </a:r>
          <a:r>
            <a:rPr lang="ru-RU" dirty="0" err="1" smtClean="0">
              <a:solidFill>
                <a:schemeClr val="tx1"/>
              </a:solidFill>
            </a:rPr>
            <a:t>що</a:t>
          </a:r>
          <a:r>
            <a:rPr lang="ru-RU" dirty="0" smtClean="0">
              <a:solidFill>
                <a:schemeClr val="tx1"/>
              </a:solidFill>
            </a:rPr>
            <a:t> не </a:t>
          </a:r>
          <a:r>
            <a:rPr lang="ru-RU" dirty="0" err="1" smtClean="0">
              <a:solidFill>
                <a:schemeClr val="tx1"/>
              </a:solidFill>
            </a:rPr>
            <a:t>є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суб'єктом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спірних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правовідносин</a:t>
          </a:r>
          <a:r>
            <a:rPr lang="ru-RU" dirty="0" smtClean="0">
              <a:solidFill>
                <a:schemeClr val="tx1"/>
              </a:solidFill>
            </a:rPr>
            <a:t>;</a:t>
          </a:r>
          <a:endParaRPr lang="ru-RU" dirty="0">
            <a:solidFill>
              <a:schemeClr val="tx1"/>
            </a:solidFill>
          </a:endParaRPr>
        </a:p>
      </dgm:t>
    </dgm:pt>
    <dgm:pt modelId="{1AC00EF0-26BC-4C95-B4EB-A04C0EDD3AE4}" type="parTrans" cxnId="{DD77209D-27A0-4AFB-BE51-86B02B8802AE}">
      <dgm:prSet/>
      <dgm:spPr/>
      <dgm:t>
        <a:bodyPr/>
        <a:lstStyle/>
        <a:p>
          <a:endParaRPr lang="ru-RU"/>
        </a:p>
      </dgm:t>
    </dgm:pt>
    <dgm:pt modelId="{8458B9A3-AAF3-4804-9F56-14ED67238D7B}" type="sibTrans" cxnId="{DD77209D-27A0-4AFB-BE51-86B02B8802AE}">
      <dgm:prSet/>
      <dgm:spPr/>
      <dgm:t>
        <a:bodyPr/>
        <a:lstStyle/>
        <a:p>
          <a:endParaRPr lang="ru-RU"/>
        </a:p>
      </dgm:t>
    </dgm:pt>
    <dgm:pt modelId="{F59957AF-BC3F-48A1-B373-726AACC3BC56}">
      <dgm:prSet/>
      <dgm:spPr/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</a:rPr>
            <a:t>суд </a:t>
          </a:r>
          <a:r>
            <a:rPr lang="ru-RU" dirty="0" err="1" smtClean="0">
              <a:solidFill>
                <a:schemeClr val="tx1"/>
              </a:solidFill>
            </a:rPr>
            <a:t>має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процесуальну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зацікавленість</a:t>
          </a:r>
          <a:r>
            <a:rPr lang="ru-RU" dirty="0" smtClean="0">
              <a:solidFill>
                <a:schemeClr val="tx1"/>
              </a:solidFill>
            </a:rPr>
            <a:t> у результатах </a:t>
          </a:r>
          <a:r>
            <a:rPr lang="ru-RU" dirty="0" err="1" smtClean="0">
              <a:solidFill>
                <a:schemeClr val="tx1"/>
              </a:solidFill>
            </a:rPr>
            <a:t>справи</a:t>
          </a:r>
          <a:r>
            <a:rPr lang="ru-RU" dirty="0" smtClean="0">
              <a:solidFill>
                <a:schemeClr val="tx1"/>
              </a:solidFill>
            </a:rPr>
            <a:t>, </a:t>
          </a:r>
          <a:r>
            <a:rPr lang="ru-RU" dirty="0" err="1" smtClean="0">
              <a:solidFill>
                <a:schemeClr val="tx1"/>
              </a:solidFill>
            </a:rPr>
            <a:t>тобто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процесуальний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інтерес</a:t>
          </a:r>
          <a:r>
            <a:rPr lang="ru-RU" dirty="0" smtClean="0">
              <a:solidFill>
                <a:schemeClr val="tx1"/>
              </a:solidFill>
            </a:rPr>
            <a:t> суду не </a:t>
          </a:r>
          <a:r>
            <a:rPr lang="ru-RU" dirty="0" err="1" smtClean="0">
              <a:solidFill>
                <a:schemeClr val="tx1"/>
              </a:solidFill>
            </a:rPr>
            <a:t>лежить</a:t>
          </a:r>
          <a:r>
            <a:rPr lang="ru-RU" dirty="0" smtClean="0">
              <a:solidFill>
                <a:schemeClr val="tx1"/>
              </a:solidFill>
            </a:rPr>
            <a:t> на </a:t>
          </a:r>
          <a:r>
            <a:rPr lang="ru-RU" dirty="0" err="1" smtClean="0">
              <a:solidFill>
                <a:schemeClr val="tx1"/>
              </a:solidFill>
            </a:rPr>
            <a:t>чиємусь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боці</a:t>
          </a:r>
          <a:r>
            <a:rPr lang="ru-RU" dirty="0" smtClean="0">
              <a:solidFill>
                <a:schemeClr val="tx1"/>
              </a:solidFill>
            </a:rPr>
            <a:t>.</a:t>
          </a:r>
          <a:endParaRPr lang="ru-RU" dirty="0">
            <a:solidFill>
              <a:schemeClr val="tx1"/>
            </a:solidFill>
          </a:endParaRPr>
        </a:p>
      </dgm:t>
    </dgm:pt>
    <dgm:pt modelId="{FD08817F-DE29-449A-ACC4-31E978E89F50}" type="parTrans" cxnId="{A691CB75-519F-4F34-824E-8E8A30E32CC1}">
      <dgm:prSet/>
      <dgm:spPr/>
      <dgm:t>
        <a:bodyPr/>
        <a:lstStyle/>
        <a:p>
          <a:endParaRPr lang="ru-RU"/>
        </a:p>
      </dgm:t>
    </dgm:pt>
    <dgm:pt modelId="{4B8DE4D3-8EC3-4D64-B2F3-53272007E709}" type="sibTrans" cxnId="{A691CB75-519F-4F34-824E-8E8A30E32CC1}">
      <dgm:prSet/>
      <dgm:spPr/>
      <dgm:t>
        <a:bodyPr/>
        <a:lstStyle/>
        <a:p>
          <a:endParaRPr lang="ru-RU"/>
        </a:p>
      </dgm:t>
    </dgm:pt>
    <dgm:pt modelId="{A83C1306-92AA-49D1-BCCC-6C54A75BCFFC}" type="pres">
      <dgm:prSet presAssocID="{EB8B90F9-807A-41D0-846E-DB10C0F369EE}" presName="linear" presStyleCnt="0">
        <dgm:presLayoutVars>
          <dgm:animLvl val="lvl"/>
          <dgm:resizeHandles val="exact"/>
        </dgm:presLayoutVars>
      </dgm:prSet>
      <dgm:spPr/>
    </dgm:pt>
    <dgm:pt modelId="{38304CEC-52A5-4CAB-9026-1A22DBAB46F2}" type="pres">
      <dgm:prSet presAssocID="{A6728443-CA54-458B-86E3-17ABF94C79A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C805119-8622-4A33-A7CB-B1FA9FA5ACD8}" type="pres">
      <dgm:prSet presAssocID="{8DF187B2-81FA-4B91-985A-083BF4C29BFE}" presName="spacer" presStyleCnt="0"/>
      <dgm:spPr/>
    </dgm:pt>
    <dgm:pt modelId="{5785729C-A9E2-442E-B139-D3451CE3379B}" type="pres">
      <dgm:prSet presAssocID="{8AAFAA79-1E5B-438D-B949-390FDFE2C2B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B87608A-EFE3-4980-8089-E9382E3F625C}" type="pres">
      <dgm:prSet presAssocID="{9330F2AE-59DD-4539-B9EB-D5ABDD42CA11}" presName="spacer" presStyleCnt="0"/>
      <dgm:spPr/>
    </dgm:pt>
    <dgm:pt modelId="{6D0453B3-25EC-44F0-914D-F59E900035E5}" type="pres">
      <dgm:prSet presAssocID="{120EAE82-F30B-4BDB-AB1D-0F8D708D278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E183BEE-CFA3-4DB8-875D-A9EF821A1F28}" type="pres">
      <dgm:prSet presAssocID="{8458B9A3-AAF3-4804-9F56-14ED67238D7B}" presName="spacer" presStyleCnt="0"/>
      <dgm:spPr/>
    </dgm:pt>
    <dgm:pt modelId="{C3B3F00C-7D64-401E-A1B9-099A13356BE9}" type="pres">
      <dgm:prSet presAssocID="{F59957AF-BC3F-48A1-B373-726AACC3BC5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D77209D-27A0-4AFB-BE51-86B02B8802AE}" srcId="{EB8B90F9-807A-41D0-846E-DB10C0F369EE}" destId="{120EAE82-F30B-4BDB-AB1D-0F8D708D2783}" srcOrd="2" destOrd="0" parTransId="{1AC00EF0-26BC-4C95-B4EB-A04C0EDD3AE4}" sibTransId="{8458B9A3-AAF3-4804-9F56-14ED67238D7B}"/>
    <dgm:cxn modelId="{FA2906E0-0B98-49EE-877C-D611340DE2C9}" srcId="{EB8B90F9-807A-41D0-846E-DB10C0F369EE}" destId="{8AAFAA79-1E5B-438D-B949-390FDFE2C2B2}" srcOrd="1" destOrd="0" parTransId="{837576C7-A657-4DE9-9214-F21633DD63AC}" sibTransId="{9330F2AE-59DD-4539-B9EB-D5ABDD42CA11}"/>
    <dgm:cxn modelId="{6A715B96-9C63-4E22-A047-EB898CD9D27E}" type="presOf" srcId="{A6728443-CA54-458B-86E3-17ABF94C79A4}" destId="{38304CEC-52A5-4CAB-9026-1A22DBAB46F2}" srcOrd="0" destOrd="0" presId="urn:microsoft.com/office/officeart/2005/8/layout/vList2"/>
    <dgm:cxn modelId="{F42B8FEA-C389-4F75-9FC5-3846F3AAC653}" type="presOf" srcId="{F59957AF-BC3F-48A1-B373-726AACC3BC56}" destId="{C3B3F00C-7D64-401E-A1B9-099A13356BE9}" srcOrd="0" destOrd="0" presId="urn:microsoft.com/office/officeart/2005/8/layout/vList2"/>
    <dgm:cxn modelId="{A691CB75-519F-4F34-824E-8E8A30E32CC1}" srcId="{EB8B90F9-807A-41D0-846E-DB10C0F369EE}" destId="{F59957AF-BC3F-48A1-B373-726AACC3BC56}" srcOrd="3" destOrd="0" parTransId="{FD08817F-DE29-449A-ACC4-31E978E89F50}" sibTransId="{4B8DE4D3-8EC3-4D64-B2F3-53272007E709}"/>
    <dgm:cxn modelId="{D35009A3-105D-4CFF-A243-486A4956674D}" type="presOf" srcId="{120EAE82-F30B-4BDB-AB1D-0F8D708D2783}" destId="{6D0453B3-25EC-44F0-914D-F59E900035E5}" srcOrd="0" destOrd="0" presId="urn:microsoft.com/office/officeart/2005/8/layout/vList2"/>
    <dgm:cxn modelId="{9253DDC6-1A99-468C-909E-DA8368675AA8}" type="presOf" srcId="{8AAFAA79-1E5B-438D-B949-390FDFE2C2B2}" destId="{5785729C-A9E2-442E-B139-D3451CE3379B}" srcOrd="0" destOrd="0" presId="urn:microsoft.com/office/officeart/2005/8/layout/vList2"/>
    <dgm:cxn modelId="{CDF6BC74-1DE1-4369-AC4A-27C01BF98EC6}" srcId="{EB8B90F9-807A-41D0-846E-DB10C0F369EE}" destId="{A6728443-CA54-458B-86E3-17ABF94C79A4}" srcOrd="0" destOrd="0" parTransId="{4DB7D88E-8A76-49C1-A5E1-750E40A02DCA}" sibTransId="{8DF187B2-81FA-4B91-985A-083BF4C29BFE}"/>
    <dgm:cxn modelId="{DBDC9985-CF06-4D82-AF18-464608171FC9}" type="presOf" srcId="{EB8B90F9-807A-41D0-846E-DB10C0F369EE}" destId="{A83C1306-92AA-49D1-BCCC-6C54A75BCFFC}" srcOrd="0" destOrd="0" presId="urn:microsoft.com/office/officeart/2005/8/layout/vList2"/>
    <dgm:cxn modelId="{6A6BE26E-273F-4E24-86BE-6E502DA33BD1}" type="presParOf" srcId="{A83C1306-92AA-49D1-BCCC-6C54A75BCFFC}" destId="{38304CEC-52A5-4CAB-9026-1A22DBAB46F2}" srcOrd="0" destOrd="0" presId="urn:microsoft.com/office/officeart/2005/8/layout/vList2"/>
    <dgm:cxn modelId="{85800E18-E438-469B-9F7E-BA93A43D800E}" type="presParOf" srcId="{A83C1306-92AA-49D1-BCCC-6C54A75BCFFC}" destId="{8C805119-8622-4A33-A7CB-B1FA9FA5ACD8}" srcOrd="1" destOrd="0" presId="urn:microsoft.com/office/officeart/2005/8/layout/vList2"/>
    <dgm:cxn modelId="{9A0D14E7-D481-4A4C-B619-DD7186BEE196}" type="presParOf" srcId="{A83C1306-92AA-49D1-BCCC-6C54A75BCFFC}" destId="{5785729C-A9E2-442E-B139-D3451CE3379B}" srcOrd="2" destOrd="0" presId="urn:microsoft.com/office/officeart/2005/8/layout/vList2"/>
    <dgm:cxn modelId="{B627E679-3A89-43A2-82CE-9D0A9D53B50D}" type="presParOf" srcId="{A83C1306-92AA-49D1-BCCC-6C54A75BCFFC}" destId="{3B87608A-EFE3-4980-8089-E9382E3F625C}" srcOrd="3" destOrd="0" presId="urn:microsoft.com/office/officeart/2005/8/layout/vList2"/>
    <dgm:cxn modelId="{3D3D7A3E-9ECD-4457-B251-181489178C5E}" type="presParOf" srcId="{A83C1306-92AA-49D1-BCCC-6C54A75BCFFC}" destId="{6D0453B3-25EC-44F0-914D-F59E900035E5}" srcOrd="4" destOrd="0" presId="urn:microsoft.com/office/officeart/2005/8/layout/vList2"/>
    <dgm:cxn modelId="{D5B86173-D357-48F8-BDD7-F08ACF984CDB}" type="presParOf" srcId="{A83C1306-92AA-49D1-BCCC-6C54A75BCFFC}" destId="{FE183BEE-CFA3-4DB8-875D-A9EF821A1F28}" srcOrd="5" destOrd="0" presId="urn:microsoft.com/office/officeart/2005/8/layout/vList2"/>
    <dgm:cxn modelId="{604E99D1-49AD-4886-9DE9-B3CE912B6EA2}" type="presParOf" srcId="{A83C1306-92AA-49D1-BCCC-6C54A75BCFFC}" destId="{C3B3F00C-7D64-401E-A1B9-099A13356BE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063A8DC-C32C-46D8-9B3E-F4DB367DFF2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3EDEDCFA-7D46-4B70-939A-92CE5B2F7888}">
      <dgm:prSet/>
      <dgm:spPr/>
      <dgm:t>
        <a:bodyPr/>
        <a:lstStyle/>
        <a:p>
          <a:pPr algn="ctr" rtl="0"/>
          <a:r>
            <a:rPr lang="ru-RU" i="0" dirty="0" err="1" smtClean="0">
              <a:solidFill>
                <a:schemeClr val="tx1"/>
              </a:solidFill>
            </a:rPr>
            <a:t>це</a:t>
          </a:r>
          <a:r>
            <a:rPr lang="ru-RU" i="0" dirty="0" smtClean="0">
              <a:solidFill>
                <a:schemeClr val="tx1"/>
              </a:solidFill>
            </a:rPr>
            <a:t> </a:t>
          </a:r>
          <a:r>
            <a:rPr lang="ru-RU" i="0" dirty="0" err="1" smtClean="0">
              <a:solidFill>
                <a:schemeClr val="tx1"/>
              </a:solidFill>
            </a:rPr>
            <a:t>усунення</a:t>
          </a:r>
          <a:r>
            <a:rPr lang="ru-RU" i="0" dirty="0" smtClean="0">
              <a:solidFill>
                <a:schemeClr val="tx1"/>
              </a:solidFill>
            </a:rPr>
            <a:t> </a:t>
          </a:r>
          <a:r>
            <a:rPr lang="ru-RU" i="0" dirty="0" err="1" smtClean="0">
              <a:solidFill>
                <a:schemeClr val="tx1"/>
              </a:solidFill>
            </a:rPr>
            <a:t>від</a:t>
          </a:r>
          <a:r>
            <a:rPr lang="ru-RU" i="0" dirty="0" smtClean="0">
              <a:solidFill>
                <a:schemeClr val="tx1"/>
              </a:solidFill>
            </a:rPr>
            <a:t> </a:t>
          </a:r>
          <a:r>
            <a:rPr lang="ru-RU" i="0" dirty="0" err="1" smtClean="0">
              <a:solidFill>
                <a:schemeClr val="tx1"/>
              </a:solidFill>
            </a:rPr>
            <a:t>участі</a:t>
          </a:r>
          <a:r>
            <a:rPr lang="ru-RU" i="0" dirty="0" smtClean="0">
              <a:solidFill>
                <a:schemeClr val="tx1"/>
              </a:solidFill>
            </a:rPr>
            <a:t/>
          </a:r>
          <a:br>
            <a:rPr lang="ru-RU" i="0" dirty="0" smtClean="0">
              <a:solidFill>
                <a:schemeClr val="tx1"/>
              </a:solidFill>
            </a:rPr>
          </a:br>
          <a:r>
            <a:rPr lang="ru-RU" i="0" dirty="0" smtClean="0">
              <a:solidFill>
                <a:schemeClr val="tx1"/>
              </a:solidFill>
            </a:rPr>
            <a:t>в </a:t>
          </a:r>
          <a:r>
            <a:rPr lang="ru-RU" i="0" dirty="0" err="1" smtClean="0">
              <a:solidFill>
                <a:schemeClr val="tx1"/>
              </a:solidFill>
            </a:rPr>
            <a:t>цивільному</a:t>
          </a:r>
          <a:r>
            <a:rPr lang="ru-RU" i="0" dirty="0" smtClean="0">
              <a:solidFill>
                <a:schemeClr val="tx1"/>
              </a:solidFill>
            </a:rPr>
            <a:t> </a:t>
          </a:r>
          <a:r>
            <a:rPr lang="ru-RU" i="0" dirty="0" err="1" smtClean="0">
              <a:solidFill>
                <a:schemeClr val="tx1"/>
              </a:solidFill>
            </a:rPr>
            <a:t>процесі</a:t>
          </a:r>
          <a:r>
            <a:rPr lang="ru-RU" i="0" dirty="0" smtClean="0">
              <a:solidFill>
                <a:schemeClr val="tx1"/>
              </a:solidFill>
            </a:rPr>
            <a:t> </a:t>
          </a:r>
          <a:r>
            <a:rPr lang="ru-RU" i="0" dirty="0" err="1" smtClean="0">
              <a:solidFill>
                <a:schemeClr val="tx1"/>
              </a:solidFill>
            </a:rPr>
            <a:t>окремих</a:t>
          </a:r>
          <a:r>
            <a:rPr lang="ru-RU" i="0" dirty="0" smtClean="0">
              <a:solidFill>
                <a:schemeClr val="tx1"/>
              </a:solidFill>
            </a:rPr>
            <a:t> </a:t>
          </a:r>
          <a:r>
            <a:rPr lang="ru-RU" i="0" dirty="0" err="1" smtClean="0">
              <a:solidFill>
                <a:schemeClr val="tx1"/>
              </a:solidFill>
            </a:rPr>
            <a:t>його</a:t>
          </a:r>
          <a:r>
            <a:rPr lang="ru-RU" i="0" dirty="0" smtClean="0">
              <a:solidFill>
                <a:schemeClr val="tx1"/>
              </a:solidFill>
            </a:rPr>
            <a:t> </a:t>
          </a:r>
          <a:r>
            <a:rPr lang="ru-RU" i="0" dirty="0" err="1" smtClean="0">
              <a:solidFill>
                <a:schemeClr val="tx1"/>
              </a:solidFill>
            </a:rPr>
            <a:t>учасників</a:t>
          </a:r>
          <a:r>
            <a:rPr lang="ru-RU" i="0" dirty="0" smtClean="0">
              <a:solidFill>
                <a:schemeClr val="tx1"/>
              </a:solidFill>
            </a:rPr>
            <a:t> </a:t>
          </a:r>
          <a:r>
            <a:rPr lang="ru-RU" i="0" dirty="0" err="1" smtClean="0">
              <a:solidFill>
                <a:schemeClr val="tx1"/>
              </a:solidFill>
            </a:rPr>
            <a:t>із</a:t>
          </a:r>
          <a:r>
            <a:rPr lang="ru-RU" i="0" dirty="0" smtClean="0">
              <a:solidFill>
                <a:schemeClr val="tx1"/>
              </a:solidFill>
            </a:rPr>
            <a:t> </a:t>
          </a:r>
          <a:r>
            <a:rPr lang="ru-RU" i="0" dirty="0" err="1" smtClean="0">
              <a:solidFill>
                <a:schemeClr val="tx1"/>
              </a:solidFill>
            </a:rPr>
            <a:t>підстав</a:t>
          </a:r>
          <a:r>
            <a:rPr lang="ru-RU" i="0" dirty="0" smtClean="0">
              <a:solidFill>
                <a:schemeClr val="tx1"/>
              </a:solidFill>
            </a:rPr>
            <a:t>, </a:t>
          </a:r>
          <a:r>
            <a:rPr lang="ru-RU" i="0" dirty="0" err="1" smtClean="0">
              <a:solidFill>
                <a:schemeClr val="tx1"/>
              </a:solidFill>
            </a:rPr>
            <a:t>визначених</a:t>
          </a:r>
          <a:r>
            <a:rPr lang="ru-RU" i="0" dirty="0" smtClean="0">
              <a:solidFill>
                <a:schemeClr val="tx1"/>
              </a:solidFill>
            </a:rPr>
            <a:t> у </a:t>
          </a:r>
          <a:r>
            <a:rPr lang="ru-RU" i="0" dirty="0" err="1" smtClean="0">
              <a:solidFill>
                <a:schemeClr val="tx1"/>
              </a:solidFill>
            </a:rPr>
            <a:t>цивільному</a:t>
          </a:r>
          <a:r>
            <a:rPr lang="ru-RU" i="0" dirty="0" smtClean="0">
              <a:solidFill>
                <a:schemeClr val="tx1"/>
              </a:solidFill>
            </a:rPr>
            <a:t> </a:t>
          </a:r>
          <a:r>
            <a:rPr lang="ru-RU" i="0" dirty="0" err="1" smtClean="0">
              <a:solidFill>
                <a:schemeClr val="tx1"/>
              </a:solidFill>
            </a:rPr>
            <a:t>процесуальному</a:t>
          </a:r>
          <a:r>
            <a:rPr lang="ru-RU" i="0" dirty="0" smtClean="0">
              <a:solidFill>
                <a:schemeClr val="tx1"/>
              </a:solidFill>
            </a:rPr>
            <a:t> </a:t>
          </a:r>
          <a:r>
            <a:rPr lang="ru-RU" i="0" dirty="0" err="1" smtClean="0">
              <a:solidFill>
                <a:schemeClr val="tx1"/>
              </a:solidFill>
            </a:rPr>
            <a:t>законодавстві</a:t>
          </a:r>
          <a:r>
            <a:rPr lang="ru-RU" i="0" dirty="0" smtClean="0">
              <a:solidFill>
                <a:schemeClr val="tx1"/>
              </a:solidFill>
            </a:rPr>
            <a:t> 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F8A16720-BEE3-48F7-ADDA-5671828753AF}" type="parTrans" cxnId="{5185EB17-5EA9-4D20-BDBF-A62DB32FFC06}">
      <dgm:prSet/>
      <dgm:spPr/>
      <dgm:t>
        <a:bodyPr/>
        <a:lstStyle/>
        <a:p>
          <a:endParaRPr lang="ru-RU"/>
        </a:p>
      </dgm:t>
    </dgm:pt>
    <dgm:pt modelId="{387643DE-7FC2-42C3-8A42-A70FCDE4F739}" type="sibTrans" cxnId="{5185EB17-5EA9-4D20-BDBF-A62DB32FFC06}">
      <dgm:prSet/>
      <dgm:spPr/>
      <dgm:t>
        <a:bodyPr/>
        <a:lstStyle/>
        <a:p>
          <a:endParaRPr lang="ru-RU"/>
        </a:p>
      </dgm:t>
    </dgm:pt>
    <dgm:pt modelId="{C22561E0-762C-4262-BA5D-785ED0B007EC}" type="pres">
      <dgm:prSet presAssocID="{4063A8DC-C32C-46D8-9B3E-F4DB367DFF20}" presName="linear" presStyleCnt="0">
        <dgm:presLayoutVars>
          <dgm:animLvl val="lvl"/>
          <dgm:resizeHandles val="exact"/>
        </dgm:presLayoutVars>
      </dgm:prSet>
      <dgm:spPr/>
    </dgm:pt>
    <dgm:pt modelId="{65A3EC3F-2AD8-48E0-A691-1D717818EE9A}" type="pres">
      <dgm:prSet presAssocID="{3EDEDCFA-7D46-4B70-939A-92CE5B2F7888}" presName="parentText" presStyleLbl="node1" presStyleIdx="0" presStyleCnt="1" custScaleY="29467">
        <dgm:presLayoutVars>
          <dgm:chMax val="0"/>
          <dgm:bulletEnabled val="1"/>
        </dgm:presLayoutVars>
      </dgm:prSet>
      <dgm:spPr/>
    </dgm:pt>
  </dgm:ptLst>
  <dgm:cxnLst>
    <dgm:cxn modelId="{541AD013-2D55-4073-B6DB-92F0F78465D8}" type="presOf" srcId="{3EDEDCFA-7D46-4B70-939A-92CE5B2F7888}" destId="{65A3EC3F-2AD8-48E0-A691-1D717818EE9A}" srcOrd="0" destOrd="0" presId="urn:microsoft.com/office/officeart/2005/8/layout/vList2"/>
    <dgm:cxn modelId="{5185EB17-5EA9-4D20-BDBF-A62DB32FFC06}" srcId="{4063A8DC-C32C-46D8-9B3E-F4DB367DFF20}" destId="{3EDEDCFA-7D46-4B70-939A-92CE5B2F7888}" srcOrd="0" destOrd="0" parTransId="{F8A16720-BEE3-48F7-ADDA-5671828753AF}" sibTransId="{387643DE-7FC2-42C3-8A42-A70FCDE4F739}"/>
    <dgm:cxn modelId="{AB7B92DF-EF7B-4A6F-A780-65B5E725F47C}" type="presOf" srcId="{4063A8DC-C32C-46D8-9B3E-F4DB367DFF20}" destId="{C22561E0-762C-4262-BA5D-785ED0B007EC}" srcOrd="0" destOrd="0" presId="urn:microsoft.com/office/officeart/2005/8/layout/vList2"/>
    <dgm:cxn modelId="{FF62897B-0566-4CE7-9210-377F7B3AEC83}" type="presParOf" srcId="{C22561E0-762C-4262-BA5D-785ED0B007EC}" destId="{65A3EC3F-2AD8-48E0-A691-1D717818EE9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7C069BC-C732-477A-8C64-1264595A6C0F}" type="doc">
      <dgm:prSet loTypeId="urn:microsoft.com/office/officeart/2005/8/layout/hList9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D2BC7EF5-57A3-44FD-BC20-1E652E617DC5}">
      <dgm:prSet phldrT="[Текст]" custT="1"/>
      <dgm:spPr/>
      <dgm:t>
        <a:bodyPr/>
        <a:lstStyle/>
        <a:p>
          <a:r>
            <a:rPr lang="uk-UA" sz="3200" dirty="0" smtClean="0"/>
            <a:t>Відвід</a:t>
          </a:r>
          <a:endParaRPr lang="ru-RU" sz="3200" dirty="0"/>
        </a:p>
      </dgm:t>
    </dgm:pt>
    <dgm:pt modelId="{B4F0E935-F80E-4A65-8DA0-9CE9913B06D7}" type="parTrans" cxnId="{452AB876-3E5B-4E3B-B9FC-846A75864300}">
      <dgm:prSet/>
      <dgm:spPr/>
      <dgm:t>
        <a:bodyPr/>
        <a:lstStyle/>
        <a:p>
          <a:endParaRPr lang="ru-RU"/>
        </a:p>
      </dgm:t>
    </dgm:pt>
    <dgm:pt modelId="{FB7DC100-1683-441D-8244-E5DA7E1594E2}" type="sibTrans" cxnId="{452AB876-3E5B-4E3B-B9FC-846A75864300}">
      <dgm:prSet/>
      <dgm:spPr/>
      <dgm:t>
        <a:bodyPr/>
        <a:lstStyle/>
        <a:p>
          <a:endParaRPr lang="ru-RU"/>
        </a:p>
      </dgm:t>
    </dgm:pt>
    <dgm:pt modelId="{D01FC882-6FCF-44BF-8B67-B6D0331ABFF5}">
      <dgm:prSet phldrT="[Текст]" custT="1"/>
      <dgm:spPr/>
      <dgm:t>
        <a:bodyPr/>
        <a:lstStyle/>
        <a:p>
          <a:r>
            <a:rPr lang="ru-RU" sz="1800" b="0" i="0" dirty="0" smtClean="0"/>
            <a:t>коли </a:t>
          </a:r>
          <a:r>
            <a:rPr lang="ru-RU" sz="1800" b="0" i="0" dirty="0" err="1" smtClean="0"/>
            <a:t>суддя</a:t>
          </a:r>
          <a:r>
            <a:rPr lang="ru-RU" sz="1800" b="0" i="0" dirty="0" smtClean="0"/>
            <a:t>, </a:t>
          </a:r>
          <a:r>
            <a:rPr lang="ru-RU" sz="1800" b="0" i="0" dirty="0" err="1" smtClean="0"/>
            <a:t>секретар</a:t>
          </a:r>
          <a:r>
            <a:rPr lang="ru-RU" sz="1800" b="0" i="0" dirty="0" smtClean="0"/>
            <a:t> судового </a:t>
          </a:r>
          <a:r>
            <a:rPr lang="ru-RU" sz="1800" b="0" i="0" dirty="0" err="1" smtClean="0"/>
            <a:t>засідання</a:t>
          </a:r>
          <a:r>
            <a:rPr lang="ru-RU" sz="1800" b="0" i="0" dirty="0" smtClean="0"/>
            <a:t>,</a:t>
          </a:r>
          <a:br>
            <a:rPr lang="ru-RU" sz="1800" b="0" i="0" dirty="0" smtClean="0"/>
          </a:br>
          <a:r>
            <a:rPr lang="ru-RU" sz="1800" b="0" i="0" dirty="0" err="1" smtClean="0"/>
            <a:t>експерт</a:t>
          </a:r>
          <a:r>
            <a:rPr lang="ru-RU" sz="1800" b="0" i="0" dirty="0" smtClean="0"/>
            <a:t>, </a:t>
          </a:r>
          <a:r>
            <a:rPr lang="ru-RU" sz="1800" b="0" i="0" dirty="0" err="1" smtClean="0"/>
            <a:t>спеціаліст</a:t>
          </a:r>
          <a:r>
            <a:rPr lang="ru-RU" sz="1800" b="0" i="0" dirty="0" smtClean="0"/>
            <a:t>, </a:t>
          </a:r>
          <a:r>
            <a:rPr lang="ru-RU" sz="1800" b="0" i="0" dirty="0" err="1" smtClean="0"/>
            <a:t>перекладач</a:t>
          </a:r>
          <a:r>
            <a:rPr lang="ru-RU" sz="1800" b="0" i="0" dirty="0" smtClean="0"/>
            <a:t> у </a:t>
          </a:r>
          <a:r>
            <a:rPr lang="ru-RU" sz="1800" b="0" i="0" dirty="0" err="1" smtClean="0"/>
            <a:t>випадках</a:t>
          </a:r>
          <a:r>
            <a:rPr lang="ru-RU" sz="1800" b="0" i="0" dirty="0" smtClean="0"/>
            <a:t>, </a:t>
          </a:r>
          <a:r>
            <a:rPr lang="ru-RU" sz="1800" b="0" i="0" dirty="0" err="1" smtClean="0"/>
            <a:t>установлених</a:t>
          </a:r>
          <a:r>
            <a:rPr lang="ru-RU" sz="1800" b="0" i="0" dirty="0" smtClean="0"/>
            <a:t> законом, </a:t>
          </a:r>
          <a:r>
            <a:rPr lang="ru-RU" sz="1800" b="0" i="0" dirty="0" err="1" smtClean="0"/>
            <a:t>зобов’язаний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заявити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самовідвід</a:t>
          </a:r>
          <a:r>
            <a:rPr lang="ru-RU" sz="1800" b="0" i="0" dirty="0" smtClean="0"/>
            <a:t>;</a:t>
          </a:r>
          <a:r>
            <a:rPr lang="ru-RU" sz="1800" dirty="0" smtClean="0"/>
            <a:t/>
          </a:r>
          <a:br>
            <a:rPr lang="ru-RU" sz="1800" dirty="0" smtClean="0"/>
          </a:br>
          <a:endParaRPr lang="ru-RU" sz="1800" dirty="0"/>
        </a:p>
      </dgm:t>
    </dgm:pt>
    <dgm:pt modelId="{D17B900B-4310-457D-9752-54629361D176}" type="parTrans" cxnId="{7D17699B-3916-4780-8C34-CDF32F6BB945}">
      <dgm:prSet/>
      <dgm:spPr/>
      <dgm:t>
        <a:bodyPr/>
        <a:lstStyle/>
        <a:p>
          <a:endParaRPr lang="ru-RU"/>
        </a:p>
      </dgm:t>
    </dgm:pt>
    <dgm:pt modelId="{217DD605-DD2E-4AB7-9DA5-3E01E804EFB7}" type="sibTrans" cxnId="{7D17699B-3916-4780-8C34-CDF32F6BB945}">
      <dgm:prSet/>
      <dgm:spPr/>
      <dgm:t>
        <a:bodyPr/>
        <a:lstStyle/>
        <a:p>
          <a:endParaRPr lang="ru-RU"/>
        </a:p>
      </dgm:t>
    </dgm:pt>
    <dgm:pt modelId="{184A1161-1F6E-4844-A2BC-4069685E016C}">
      <dgm:prSet phldrT="[Текст]" custT="1"/>
      <dgm:spPr/>
      <dgm:t>
        <a:bodyPr/>
        <a:lstStyle/>
        <a:p>
          <a:r>
            <a:rPr lang="uk-UA" sz="3600" dirty="0" smtClean="0"/>
            <a:t>Самовідвід</a:t>
          </a:r>
          <a:endParaRPr lang="ru-RU" sz="3600" dirty="0"/>
        </a:p>
      </dgm:t>
    </dgm:pt>
    <dgm:pt modelId="{A9605262-9129-4369-8284-5BC4E4891CD0}" type="parTrans" cxnId="{0BDEA24D-A777-401F-9C98-73EC3BFA42A1}">
      <dgm:prSet/>
      <dgm:spPr/>
      <dgm:t>
        <a:bodyPr/>
        <a:lstStyle/>
        <a:p>
          <a:endParaRPr lang="ru-RU"/>
        </a:p>
      </dgm:t>
    </dgm:pt>
    <dgm:pt modelId="{FDF7DDF2-C319-4546-BCC0-8DA4F2209A6D}" type="sibTrans" cxnId="{0BDEA24D-A777-401F-9C98-73EC3BFA42A1}">
      <dgm:prSet/>
      <dgm:spPr/>
      <dgm:t>
        <a:bodyPr/>
        <a:lstStyle/>
        <a:p>
          <a:endParaRPr lang="ru-RU"/>
        </a:p>
      </dgm:t>
    </dgm:pt>
    <dgm:pt modelId="{7A30E28C-111F-4599-8D66-71A142BCD508}">
      <dgm:prSet phldrT="[Текст]" custT="1"/>
      <dgm:spPr/>
      <dgm:t>
        <a:bodyPr/>
        <a:lstStyle/>
        <a:p>
          <a:r>
            <a:rPr lang="ru-RU" sz="1600" b="0" i="0" dirty="0" smtClean="0"/>
            <a:t>судом за </a:t>
          </a:r>
          <a:r>
            <a:rPr lang="ru-RU" sz="1600" b="0" i="0" dirty="0" err="1" smtClean="0"/>
            <a:t>наявністю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підстав</a:t>
          </a:r>
          <a:r>
            <a:rPr lang="ru-RU" sz="1600" b="0" i="0" dirty="0" smtClean="0"/>
            <a:t>, </a:t>
          </a:r>
          <a:r>
            <a:rPr lang="ru-RU" sz="1600" b="0" i="0" dirty="0" err="1" smtClean="0"/>
            <a:t>визначених</a:t>
          </a:r>
          <a:r>
            <a:rPr lang="ru-RU" sz="1600" b="0" i="0" dirty="0" smtClean="0"/>
            <a:t> законом,</a:t>
          </a:r>
          <a:br>
            <a:rPr lang="ru-RU" sz="1600" b="0" i="0" dirty="0" smtClean="0"/>
          </a:br>
          <a:r>
            <a:rPr lang="ru-RU" sz="1600" b="0" i="0" dirty="0" err="1" smtClean="0"/>
            <a:t>відповідно</a:t>
          </a:r>
          <a:r>
            <a:rPr lang="ru-RU" sz="1600" b="0" i="0" dirty="0" smtClean="0"/>
            <a:t> до </a:t>
          </a:r>
          <a:r>
            <a:rPr lang="ru-RU" sz="1600" b="0" i="0" dirty="0" err="1" smtClean="0"/>
            <a:t>поданої</a:t>
          </a:r>
          <a:r>
            <a:rPr lang="ru-RU" sz="1600" b="0" i="0" dirty="0" smtClean="0"/>
            <a:t> заяви, особам, </a:t>
          </a:r>
          <a:r>
            <a:rPr lang="ru-RU" sz="1600" b="0" i="0" dirty="0" err="1" smtClean="0"/>
            <a:t>які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беруть</a:t>
          </a:r>
          <a:r>
            <a:rPr lang="ru-RU" sz="1600" b="0" i="0" dirty="0" smtClean="0"/>
            <a:t> участь у </a:t>
          </a:r>
          <a:r>
            <a:rPr lang="ru-RU" sz="1600" b="0" i="0" dirty="0" err="1" smtClean="0"/>
            <a:t>справі</a:t>
          </a:r>
          <a:r>
            <a:rPr lang="ru-RU" sz="1600" b="0" i="0" dirty="0" smtClean="0"/>
            <a:t>.</a:t>
          </a:r>
          <a:r>
            <a:rPr lang="ru-RU" sz="1500" dirty="0" smtClean="0"/>
            <a:t/>
          </a:r>
          <a:br>
            <a:rPr lang="ru-RU" sz="1500" dirty="0" smtClean="0"/>
          </a:br>
          <a:endParaRPr lang="ru-RU" sz="1500" dirty="0"/>
        </a:p>
      </dgm:t>
    </dgm:pt>
    <dgm:pt modelId="{87975B2E-963E-43E6-AF79-DB6A31C19706}" type="parTrans" cxnId="{E34DBA5F-6F70-4A03-B6DD-27E51C412BC2}">
      <dgm:prSet/>
      <dgm:spPr/>
      <dgm:t>
        <a:bodyPr/>
        <a:lstStyle/>
        <a:p>
          <a:endParaRPr lang="ru-RU"/>
        </a:p>
      </dgm:t>
    </dgm:pt>
    <dgm:pt modelId="{BAD17B30-8AB3-49BC-861C-8D9CF29E0004}" type="sibTrans" cxnId="{E34DBA5F-6F70-4A03-B6DD-27E51C412BC2}">
      <dgm:prSet/>
      <dgm:spPr/>
      <dgm:t>
        <a:bodyPr/>
        <a:lstStyle/>
        <a:p>
          <a:endParaRPr lang="ru-RU"/>
        </a:p>
      </dgm:t>
    </dgm:pt>
    <dgm:pt modelId="{5CC52590-D9A2-4DED-A229-E34557B3C790}" type="pres">
      <dgm:prSet presAssocID="{07C069BC-C732-477A-8C64-1264595A6C0F}" presName="list" presStyleCnt="0">
        <dgm:presLayoutVars>
          <dgm:dir/>
          <dgm:animLvl val="lvl"/>
        </dgm:presLayoutVars>
      </dgm:prSet>
      <dgm:spPr/>
    </dgm:pt>
    <dgm:pt modelId="{BBBCE389-D2EC-4C96-856E-0753855FBFDD}" type="pres">
      <dgm:prSet presAssocID="{D2BC7EF5-57A3-44FD-BC20-1E652E617DC5}" presName="posSpace" presStyleCnt="0"/>
      <dgm:spPr/>
    </dgm:pt>
    <dgm:pt modelId="{B1B97FE1-0E4E-4A4F-872F-DFE8B156C90D}" type="pres">
      <dgm:prSet presAssocID="{D2BC7EF5-57A3-44FD-BC20-1E652E617DC5}" presName="vertFlow" presStyleCnt="0"/>
      <dgm:spPr/>
    </dgm:pt>
    <dgm:pt modelId="{2CE15BDF-C325-4216-A14D-1ED98BD39DED}" type="pres">
      <dgm:prSet presAssocID="{D2BC7EF5-57A3-44FD-BC20-1E652E617DC5}" presName="topSpace" presStyleCnt="0"/>
      <dgm:spPr/>
    </dgm:pt>
    <dgm:pt modelId="{A71F6620-2876-4BD3-8A08-15CE0DFF5C9E}" type="pres">
      <dgm:prSet presAssocID="{D2BC7EF5-57A3-44FD-BC20-1E652E617DC5}" presName="firstComp" presStyleCnt="0"/>
      <dgm:spPr/>
    </dgm:pt>
    <dgm:pt modelId="{F8966E28-6F44-4F93-8FEF-EEF5C4F365F8}" type="pres">
      <dgm:prSet presAssocID="{D2BC7EF5-57A3-44FD-BC20-1E652E617DC5}" presName="firstChild" presStyleLbl="bgAccFollowNode1" presStyleIdx="0" presStyleCnt="2" custScaleY="170673"/>
      <dgm:spPr/>
      <dgm:t>
        <a:bodyPr/>
        <a:lstStyle/>
        <a:p>
          <a:endParaRPr lang="ru-RU"/>
        </a:p>
      </dgm:t>
    </dgm:pt>
    <dgm:pt modelId="{64D0E6AF-FD72-42FB-97A7-FEBB9A883788}" type="pres">
      <dgm:prSet presAssocID="{D2BC7EF5-57A3-44FD-BC20-1E652E617DC5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D278C5-C28B-4757-B071-EB77F2AFD34C}" type="pres">
      <dgm:prSet presAssocID="{D2BC7EF5-57A3-44FD-BC20-1E652E617DC5}" presName="negSpace" presStyleCnt="0"/>
      <dgm:spPr/>
    </dgm:pt>
    <dgm:pt modelId="{8DE2AC0C-885C-4F15-9E0A-71A94B91976C}" type="pres">
      <dgm:prSet presAssocID="{D2BC7EF5-57A3-44FD-BC20-1E652E617DC5}" presName="circle" presStyleLbl="node1" presStyleIdx="0" presStyleCnt="2"/>
      <dgm:spPr/>
    </dgm:pt>
    <dgm:pt modelId="{39735163-C78F-463C-8895-343C38C03D50}" type="pres">
      <dgm:prSet presAssocID="{FB7DC100-1683-441D-8244-E5DA7E1594E2}" presName="transSpace" presStyleCnt="0"/>
      <dgm:spPr/>
    </dgm:pt>
    <dgm:pt modelId="{331A9A35-F022-4023-B8EE-27C6376AE63E}" type="pres">
      <dgm:prSet presAssocID="{184A1161-1F6E-4844-A2BC-4069685E016C}" presName="posSpace" presStyleCnt="0"/>
      <dgm:spPr/>
    </dgm:pt>
    <dgm:pt modelId="{32813F28-46A0-475A-8297-163B9765ADC0}" type="pres">
      <dgm:prSet presAssocID="{184A1161-1F6E-4844-A2BC-4069685E016C}" presName="vertFlow" presStyleCnt="0"/>
      <dgm:spPr/>
    </dgm:pt>
    <dgm:pt modelId="{BE61FB9D-62E5-42CD-99CA-24E25591FC16}" type="pres">
      <dgm:prSet presAssocID="{184A1161-1F6E-4844-A2BC-4069685E016C}" presName="topSpace" presStyleCnt="0"/>
      <dgm:spPr/>
    </dgm:pt>
    <dgm:pt modelId="{48424918-35CB-4DA5-88EF-05B33287D6C0}" type="pres">
      <dgm:prSet presAssocID="{184A1161-1F6E-4844-A2BC-4069685E016C}" presName="firstComp" presStyleCnt="0"/>
      <dgm:spPr/>
    </dgm:pt>
    <dgm:pt modelId="{461A1ED5-355B-4D2F-B0D6-BDBC008EB7C6}" type="pres">
      <dgm:prSet presAssocID="{184A1161-1F6E-4844-A2BC-4069685E016C}" presName="firstChild" presStyleLbl="bgAccFollowNode1" presStyleIdx="1" presStyleCnt="2" custScaleY="168501"/>
      <dgm:spPr/>
      <dgm:t>
        <a:bodyPr/>
        <a:lstStyle/>
        <a:p>
          <a:endParaRPr lang="ru-RU"/>
        </a:p>
      </dgm:t>
    </dgm:pt>
    <dgm:pt modelId="{C4484968-310E-4AB3-8A55-92E88DA303A5}" type="pres">
      <dgm:prSet presAssocID="{184A1161-1F6E-4844-A2BC-4069685E016C}" presName="first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27D73B-2F23-4119-BA0F-D3D7FC3AEC31}" type="pres">
      <dgm:prSet presAssocID="{184A1161-1F6E-4844-A2BC-4069685E016C}" presName="negSpace" presStyleCnt="0"/>
      <dgm:spPr/>
    </dgm:pt>
    <dgm:pt modelId="{28F1F3F1-6C84-421F-921C-B62F10A69659}" type="pres">
      <dgm:prSet presAssocID="{184A1161-1F6E-4844-A2BC-4069685E016C}" presName="circle" presStyleLbl="node1" presStyleIdx="1" presStyleCnt="2"/>
      <dgm:spPr/>
    </dgm:pt>
  </dgm:ptLst>
  <dgm:cxnLst>
    <dgm:cxn modelId="{452E62E2-73BB-4E48-834B-655FFD264B5C}" type="presOf" srcId="{D01FC882-6FCF-44BF-8B67-B6D0331ABFF5}" destId="{64D0E6AF-FD72-42FB-97A7-FEBB9A883788}" srcOrd="1" destOrd="0" presId="urn:microsoft.com/office/officeart/2005/8/layout/hList9"/>
    <dgm:cxn modelId="{7D17699B-3916-4780-8C34-CDF32F6BB945}" srcId="{D2BC7EF5-57A3-44FD-BC20-1E652E617DC5}" destId="{D01FC882-6FCF-44BF-8B67-B6D0331ABFF5}" srcOrd="0" destOrd="0" parTransId="{D17B900B-4310-457D-9752-54629361D176}" sibTransId="{217DD605-DD2E-4AB7-9DA5-3E01E804EFB7}"/>
    <dgm:cxn modelId="{7C766E1C-998C-409A-A7A6-37BC50F34337}" type="presOf" srcId="{D2BC7EF5-57A3-44FD-BC20-1E652E617DC5}" destId="{8DE2AC0C-885C-4F15-9E0A-71A94B91976C}" srcOrd="0" destOrd="0" presId="urn:microsoft.com/office/officeart/2005/8/layout/hList9"/>
    <dgm:cxn modelId="{452AB876-3E5B-4E3B-B9FC-846A75864300}" srcId="{07C069BC-C732-477A-8C64-1264595A6C0F}" destId="{D2BC7EF5-57A3-44FD-BC20-1E652E617DC5}" srcOrd="0" destOrd="0" parTransId="{B4F0E935-F80E-4A65-8DA0-9CE9913B06D7}" sibTransId="{FB7DC100-1683-441D-8244-E5DA7E1594E2}"/>
    <dgm:cxn modelId="{EFAC4454-A222-48A8-9B51-7F155037527A}" type="presOf" srcId="{D01FC882-6FCF-44BF-8B67-B6D0331ABFF5}" destId="{F8966E28-6F44-4F93-8FEF-EEF5C4F365F8}" srcOrd="0" destOrd="0" presId="urn:microsoft.com/office/officeart/2005/8/layout/hList9"/>
    <dgm:cxn modelId="{52684C72-F0C8-4045-843E-55A6DBA0FF1C}" type="presOf" srcId="{7A30E28C-111F-4599-8D66-71A142BCD508}" destId="{C4484968-310E-4AB3-8A55-92E88DA303A5}" srcOrd="1" destOrd="0" presId="urn:microsoft.com/office/officeart/2005/8/layout/hList9"/>
    <dgm:cxn modelId="{E34DBA5F-6F70-4A03-B6DD-27E51C412BC2}" srcId="{184A1161-1F6E-4844-A2BC-4069685E016C}" destId="{7A30E28C-111F-4599-8D66-71A142BCD508}" srcOrd="0" destOrd="0" parTransId="{87975B2E-963E-43E6-AF79-DB6A31C19706}" sibTransId="{BAD17B30-8AB3-49BC-861C-8D9CF29E0004}"/>
    <dgm:cxn modelId="{BDA3C48A-988D-4F4B-8CB4-51DB63211FA1}" type="presOf" srcId="{07C069BC-C732-477A-8C64-1264595A6C0F}" destId="{5CC52590-D9A2-4DED-A229-E34557B3C790}" srcOrd="0" destOrd="0" presId="urn:microsoft.com/office/officeart/2005/8/layout/hList9"/>
    <dgm:cxn modelId="{CA1D993D-11C3-4AB2-B98D-1A0F3C886395}" type="presOf" srcId="{7A30E28C-111F-4599-8D66-71A142BCD508}" destId="{461A1ED5-355B-4D2F-B0D6-BDBC008EB7C6}" srcOrd="0" destOrd="0" presId="urn:microsoft.com/office/officeart/2005/8/layout/hList9"/>
    <dgm:cxn modelId="{0BDEA24D-A777-401F-9C98-73EC3BFA42A1}" srcId="{07C069BC-C732-477A-8C64-1264595A6C0F}" destId="{184A1161-1F6E-4844-A2BC-4069685E016C}" srcOrd="1" destOrd="0" parTransId="{A9605262-9129-4369-8284-5BC4E4891CD0}" sibTransId="{FDF7DDF2-C319-4546-BCC0-8DA4F2209A6D}"/>
    <dgm:cxn modelId="{97420071-0954-41D3-814F-3C6ABE1CF81F}" type="presOf" srcId="{184A1161-1F6E-4844-A2BC-4069685E016C}" destId="{28F1F3F1-6C84-421F-921C-B62F10A69659}" srcOrd="0" destOrd="0" presId="urn:microsoft.com/office/officeart/2005/8/layout/hList9"/>
    <dgm:cxn modelId="{CE5C9B91-28D2-4FEC-BAB4-82914BD966B1}" type="presParOf" srcId="{5CC52590-D9A2-4DED-A229-E34557B3C790}" destId="{BBBCE389-D2EC-4C96-856E-0753855FBFDD}" srcOrd="0" destOrd="0" presId="urn:microsoft.com/office/officeart/2005/8/layout/hList9"/>
    <dgm:cxn modelId="{44733BE3-3D81-4EF9-8F29-43BF91FB8BF5}" type="presParOf" srcId="{5CC52590-D9A2-4DED-A229-E34557B3C790}" destId="{B1B97FE1-0E4E-4A4F-872F-DFE8B156C90D}" srcOrd="1" destOrd="0" presId="urn:microsoft.com/office/officeart/2005/8/layout/hList9"/>
    <dgm:cxn modelId="{8FEA7A15-0170-428F-951C-F4ABCB5ACAF2}" type="presParOf" srcId="{B1B97FE1-0E4E-4A4F-872F-DFE8B156C90D}" destId="{2CE15BDF-C325-4216-A14D-1ED98BD39DED}" srcOrd="0" destOrd="0" presId="urn:microsoft.com/office/officeart/2005/8/layout/hList9"/>
    <dgm:cxn modelId="{A11D9B18-46D3-4F4B-895A-A45444DE0C1C}" type="presParOf" srcId="{B1B97FE1-0E4E-4A4F-872F-DFE8B156C90D}" destId="{A71F6620-2876-4BD3-8A08-15CE0DFF5C9E}" srcOrd="1" destOrd="0" presId="urn:microsoft.com/office/officeart/2005/8/layout/hList9"/>
    <dgm:cxn modelId="{88A4A019-C38C-48DA-A59F-6D2944F88EDF}" type="presParOf" srcId="{A71F6620-2876-4BD3-8A08-15CE0DFF5C9E}" destId="{F8966E28-6F44-4F93-8FEF-EEF5C4F365F8}" srcOrd="0" destOrd="0" presId="urn:microsoft.com/office/officeart/2005/8/layout/hList9"/>
    <dgm:cxn modelId="{6038B067-8EF1-4202-AAC7-DBBE798DD4B6}" type="presParOf" srcId="{A71F6620-2876-4BD3-8A08-15CE0DFF5C9E}" destId="{64D0E6AF-FD72-42FB-97A7-FEBB9A883788}" srcOrd="1" destOrd="0" presId="urn:microsoft.com/office/officeart/2005/8/layout/hList9"/>
    <dgm:cxn modelId="{32661020-8AE6-4221-A1C7-6B13E3CAD82E}" type="presParOf" srcId="{5CC52590-D9A2-4DED-A229-E34557B3C790}" destId="{A2D278C5-C28B-4757-B071-EB77F2AFD34C}" srcOrd="2" destOrd="0" presId="urn:microsoft.com/office/officeart/2005/8/layout/hList9"/>
    <dgm:cxn modelId="{83D4D5AA-9B95-4D04-923D-B660934627D5}" type="presParOf" srcId="{5CC52590-D9A2-4DED-A229-E34557B3C790}" destId="{8DE2AC0C-885C-4F15-9E0A-71A94B91976C}" srcOrd="3" destOrd="0" presId="urn:microsoft.com/office/officeart/2005/8/layout/hList9"/>
    <dgm:cxn modelId="{A7E3670C-DBF6-43CA-9346-618CC554C2A2}" type="presParOf" srcId="{5CC52590-D9A2-4DED-A229-E34557B3C790}" destId="{39735163-C78F-463C-8895-343C38C03D50}" srcOrd="4" destOrd="0" presId="urn:microsoft.com/office/officeart/2005/8/layout/hList9"/>
    <dgm:cxn modelId="{A5FB6D6C-07D9-4D44-9A22-2BF8E323E461}" type="presParOf" srcId="{5CC52590-D9A2-4DED-A229-E34557B3C790}" destId="{331A9A35-F022-4023-B8EE-27C6376AE63E}" srcOrd="5" destOrd="0" presId="urn:microsoft.com/office/officeart/2005/8/layout/hList9"/>
    <dgm:cxn modelId="{9271241A-50BB-4CF3-82D7-8E5BC67B182B}" type="presParOf" srcId="{5CC52590-D9A2-4DED-A229-E34557B3C790}" destId="{32813F28-46A0-475A-8297-163B9765ADC0}" srcOrd="6" destOrd="0" presId="urn:microsoft.com/office/officeart/2005/8/layout/hList9"/>
    <dgm:cxn modelId="{E04B711B-D763-4DEE-978F-22173A37E95C}" type="presParOf" srcId="{32813F28-46A0-475A-8297-163B9765ADC0}" destId="{BE61FB9D-62E5-42CD-99CA-24E25591FC16}" srcOrd="0" destOrd="0" presId="urn:microsoft.com/office/officeart/2005/8/layout/hList9"/>
    <dgm:cxn modelId="{E1558A7B-E84E-4CBF-B8BE-FFD2D39F484B}" type="presParOf" srcId="{32813F28-46A0-475A-8297-163B9765ADC0}" destId="{48424918-35CB-4DA5-88EF-05B33287D6C0}" srcOrd="1" destOrd="0" presId="urn:microsoft.com/office/officeart/2005/8/layout/hList9"/>
    <dgm:cxn modelId="{B48EAD90-3B60-4ADD-9238-F71AA5597866}" type="presParOf" srcId="{48424918-35CB-4DA5-88EF-05B33287D6C0}" destId="{461A1ED5-355B-4D2F-B0D6-BDBC008EB7C6}" srcOrd="0" destOrd="0" presId="urn:microsoft.com/office/officeart/2005/8/layout/hList9"/>
    <dgm:cxn modelId="{4D6BD5F1-E7C4-40A7-ACAA-CA27FD4F23C4}" type="presParOf" srcId="{48424918-35CB-4DA5-88EF-05B33287D6C0}" destId="{C4484968-310E-4AB3-8A55-92E88DA303A5}" srcOrd="1" destOrd="0" presId="urn:microsoft.com/office/officeart/2005/8/layout/hList9"/>
    <dgm:cxn modelId="{A1799569-9764-4E38-B265-906FB889122D}" type="presParOf" srcId="{5CC52590-D9A2-4DED-A229-E34557B3C790}" destId="{2D27D73B-2F23-4119-BA0F-D3D7FC3AEC31}" srcOrd="7" destOrd="0" presId="urn:microsoft.com/office/officeart/2005/8/layout/hList9"/>
    <dgm:cxn modelId="{8BC1D52F-0FBC-4BA2-B544-892A3343FEA0}" type="presParOf" srcId="{5CC52590-D9A2-4DED-A229-E34557B3C790}" destId="{28F1F3F1-6C84-421F-921C-B62F10A69659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4B257FA-5D3D-4CDB-BBA0-F16B0651503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0C3B3742-2E8B-4FF3-8318-87ACAD66539A}">
      <dgm:prSet custT="1"/>
      <dgm:spPr/>
      <dgm:t>
        <a:bodyPr/>
        <a:lstStyle/>
        <a:p>
          <a:pPr rtl="0"/>
          <a:r>
            <a:rPr lang="ru-RU" sz="2400" dirty="0" smtClean="0"/>
            <a:t>У </a:t>
          </a:r>
          <a:r>
            <a:rPr lang="ru-RU" sz="2400" dirty="0" err="1" smtClean="0"/>
            <a:t>разі</a:t>
          </a:r>
          <a:r>
            <a:rPr lang="ru-RU" sz="2400" dirty="0" smtClean="0"/>
            <a:t> </a:t>
          </a:r>
          <a:r>
            <a:rPr lang="ru-RU" sz="2400" dirty="0" err="1" smtClean="0"/>
            <a:t>задоволення</a:t>
          </a:r>
          <a:r>
            <a:rPr lang="ru-RU" sz="2400" dirty="0" smtClean="0"/>
            <a:t> заяви про </a:t>
          </a:r>
          <a:r>
            <a:rPr lang="ru-RU" sz="2400" dirty="0" err="1" smtClean="0"/>
            <a:t>відвід</a:t>
          </a:r>
          <a:r>
            <a:rPr lang="ru-RU" sz="2400" dirty="0" smtClean="0"/>
            <a:t> </a:t>
          </a:r>
          <a:r>
            <a:rPr lang="ru-RU" sz="2400" dirty="0" err="1" smtClean="0"/>
            <a:t>судді</a:t>
          </a:r>
          <a:r>
            <a:rPr lang="ru-RU" sz="2400" dirty="0" smtClean="0"/>
            <a:t>, </a:t>
          </a:r>
          <a:r>
            <a:rPr lang="ru-RU" sz="2400" dirty="0" err="1" smtClean="0"/>
            <a:t>який</a:t>
          </a:r>
          <a:r>
            <a:rPr lang="ru-RU" sz="2400" dirty="0" smtClean="0"/>
            <a:t> </a:t>
          </a:r>
          <a:r>
            <a:rPr lang="ru-RU" sz="2400" dirty="0" err="1" smtClean="0"/>
            <a:t>розглядає</a:t>
          </a:r>
          <a:r>
            <a:rPr lang="ru-RU" sz="2400" dirty="0" smtClean="0"/>
            <a:t> справу </a:t>
          </a:r>
          <a:r>
            <a:rPr lang="ru-RU" sz="2400" dirty="0" err="1" smtClean="0"/>
            <a:t>одноособово</a:t>
          </a:r>
          <a:r>
            <a:rPr lang="ru-RU" sz="2400" dirty="0" smtClean="0"/>
            <a:t>, справа </a:t>
          </a:r>
          <a:r>
            <a:rPr lang="ru-RU" sz="2400" dirty="0" err="1" smtClean="0"/>
            <a:t>розглядається</a:t>
          </a:r>
          <a:r>
            <a:rPr lang="ru-RU" sz="2400" dirty="0" smtClean="0"/>
            <a:t> в тому самому </a:t>
          </a:r>
          <a:r>
            <a:rPr lang="ru-RU" sz="2400" dirty="0" err="1" smtClean="0"/>
            <a:t>суді</a:t>
          </a:r>
          <a:r>
            <a:rPr lang="ru-RU" sz="2400" dirty="0" smtClean="0"/>
            <a:t> </a:t>
          </a:r>
          <a:r>
            <a:rPr lang="ru-RU" sz="2400" dirty="0" err="1" smtClean="0"/>
            <a:t>іншим</a:t>
          </a:r>
          <a:r>
            <a:rPr lang="ru-RU" sz="2400" dirty="0" smtClean="0"/>
            <a:t> </a:t>
          </a:r>
          <a:r>
            <a:rPr lang="ru-RU" sz="2400" dirty="0" err="1" smtClean="0"/>
            <a:t>суддею</a:t>
          </a:r>
          <a:endParaRPr lang="ru-RU" sz="2400" dirty="0"/>
        </a:p>
      </dgm:t>
    </dgm:pt>
    <dgm:pt modelId="{7A525BC3-AFA3-4F6D-8643-E56C3BDF9F25}" type="parTrans" cxnId="{04F6AC42-26C5-4AB9-9272-65E02EA33F13}">
      <dgm:prSet/>
      <dgm:spPr/>
      <dgm:t>
        <a:bodyPr/>
        <a:lstStyle/>
        <a:p>
          <a:endParaRPr lang="ru-RU"/>
        </a:p>
      </dgm:t>
    </dgm:pt>
    <dgm:pt modelId="{61D3E247-C754-46E9-8319-81C96DF8F8AA}" type="sibTrans" cxnId="{04F6AC42-26C5-4AB9-9272-65E02EA33F13}">
      <dgm:prSet/>
      <dgm:spPr/>
      <dgm:t>
        <a:bodyPr/>
        <a:lstStyle/>
        <a:p>
          <a:endParaRPr lang="ru-RU"/>
        </a:p>
      </dgm:t>
    </dgm:pt>
    <dgm:pt modelId="{8AD612CC-EB83-4E57-82A5-0F122E27E41E}">
      <dgm:prSet custT="1"/>
      <dgm:spPr/>
      <dgm:t>
        <a:bodyPr/>
        <a:lstStyle/>
        <a:p>
          <a:pPr rtl="0"/>
          <a:r>
            <a:rPr lang="ru-RU" sz="2400" dirty="0" smtClean="0"/>
            <a:t>У </a:t>
          </a:r>
          <a:r>
            <a:rPr lang="ru-RU" sz="2400" dirty="0" err="1" smtClean="0"/>
            <a:t>разі</a:t>
          </a:r>
          <a:r>
            <a:rPr lang="ru-RU" sz="2400" dirty="0" smtClean="0"/>
            <a:t> </a:t>
          </a:r>
          <a:r>
            <a:rPr lang="ru-RU" sz="2400" dirty="0" err="1" smtClean="0"/>
            <a:t>задоволення</a:t>
          </a:r>
          <a:r>
            <a:rPr lang="ru-RU" sz="2400" dirty="0" smtClean="0"/>
            <a:t> заяви про </a:t>
          </a:r>
          <a:r>
            <a:rPr lang="ru-RU" sz="2400" dirty="0" err="1" smtClean="0"/>
            <a:t>відвід</a:t>
          </a:r>
          <a:r>
            <a:rPr lang="ru-RU" sz="2400" dirty="0" smtClean="0"/>
            <a:t> одному </a:t>
          </a:r>
          <a:r>
            <a:rPr lang="ru-RU" sz="2400" dirty="0" err="1" smtClean="0"/>
            <a:t>із</a:t>
          </a:r>
          <a:r>
            <a:rPr lang="ru-RU" sz="2400" dirty="0" smtClean="0"/>
            <a:t> </a:t>
          </a:r>
          <a:r>
            <a:rPr lang="ru-RU" sz="2400" dirty="0" err="1" smtClean="0"/>
            <a:t>суддів</a:t>
          </a:r>
          <a:r>
            <a:rPr lang="ru-RU" sz="2400" dirty="0" smtClean="0"/>
            <a:t> </a:t>
          </a:r>
          <a:r>
            <a:rPr lang="ru-RU" sz="2400" dirty="0" err="1" smtClean="0"/>
            <a:t>або</a:t>
          </a:r>
          <a:r>
            <a:rPr lang="ru-RU" sz="2400" dirty="0" smtClean="0"/>
            <a:t> </a:t>
          </a:r>
          <a:r>
            <a:rPr lang="ru-RU" sz="2400" dirty="0" err="1" smtClean="0"/>
            <a:t>всьому</a:t>
          </a:r>
          <a:r>
            <a:rPr lang="ru-RU" sz="2400" dirty="0" smtClean="0"/>
            <a:t> складу суду, </a:t>
          </a:r>
          <a:r>
            <a:rPr lang="ru-RU" sz="2400" dirty="0" err="1" smtClean="0"/>
            <a:t>якщо</a:t>
          </a:r>
          <a:r>
            <a:rPr lang="ru-RU" sz="2400" dirty="0" smtClean="0"/>
            <a:t> справа </a:t>
          </a:r>
          <a:r>
            <a:rPr lang="ru-RU" sz="2400" dirty="0" err="1" smtClean="0"/>
            <a:t>розглядається</a:t>
          </a:r>
          <a:r>
            <a:rPr lang="ru-RU" sz="2400" dirty="0" smtClean="0"/>
            <a:t> </a:t>
          </a:r>
          <a:r>
            <a:rPr lang="ru-RU" sz="2400" dirty="0" err="1" smtClean="0"/>
            <a:t>колегією</a:t>
          </a:r>
          <a:r>
            <a:rPr lang="ru-RU" sz="2400" dirty="0" smtClean="0"/>
            <a:t> </a:t>
          </a:r>
          <a:r>
            <a:rPr lang="ru-RU" sz="2400" dirty="0" err="1" smtClean="0"/>
            <a:t>суддів</a:t>
          </a:r>
          <a:r>
            <a:rPr lang="ru-RU" sz="2400" dirty="0" smtClean="0"/>
            <a:t>, </a:t>
          </a:r>
          <a:r>
            <a:rPr lang="ru-RU" sz="2400" dirty="0" err="1" smtClean="0"/>
            <a:t>справа</a:t>
          </a:r>
          <a:r>
            <a:rPr lang="ru-RU" sz="2400" dirty="0" smtClean="0"/>
            <a:t> </a:t>
          </a:r>
          <a:r>
            <a:rPr lang="ru-RU" sz="2400" dirty="0" err="1" smtClean="0"/>
            <a:t>розглядається</a:t>
          </a:r>
          <a:r>
            <a:rPr lang="ru-RU" sz="2400" dirty="0" smtClean="0"/>
            <a:t> в тому самому </a:t>
          </a:r>
          <a:r>
            <a:rPr lang="ru-RU" sz="2400" dirty="0" err="1" smtClean="0"/>
            <a:t>суді</a:t>
          </a:r>
          <a:r>
            <a:rPr lang="ru-RU" sz="2400" dirty="0" smtClean="0"/>
            <a:t> </a:t>
          </a:r>
          <a:r>
            <a:rPr lang="ru-RU" sz="2400" dirty="0" err="1" smtClean="0"/>
            <a:t>тим</a:t>
          </a:r>
          <a:r>
            <a:rPr lang="ru-RU" sz="2400" dirty="0" smtClean="0"/>
            <a:t> самим </a:t>
          </a:r>
          <a:r>
            <a:rPr lang="ru-RU" sz="2400" dirty="0" err="1" smtClean="0"/>
            <a:t>кількісним</a:t>
          </a:r>
          <a:r>
            <a:rPr lang="ru-RU" sz="2400" dirty="0" smtClean="0"/>
            <a:t> складом </a:t>
          </a:r>
          <a:r>
            <a:rPr lang="ru-RU" sz="2400" dirty="0" err="1" smtClean="0"/>
            <a:t>колегії</a:t>
          </a:r>
          <a:r>
            <a:rPr lang="ru-RU" sz="2400" dirty="0" smtClean="0"/>
            <a:t> </a:t>
          </a:r>
          <a:r>
            <a:rPr lang="ru-RU" sz="2400" dirty="0" err="1" smtClean="0"/>
            <a:t>суддів</a:t>
          </a:r>
          <a:r>
            <a:rPr lang="ru-RU" sz="2400" dirty="0" smtClean="0"/>
            <a:t> без </a:t>
          </a:r>
          <a:r>
            <a:rPr lang="ru-RU" sz="2400" dirty="0" err="1" smtClean="0"/>
            <a:t>участі</a:t>
          </a:r>
          <a:r>
            <a:rPr lang="ru-RU" sz="2400" dirty="0" smtClean="0"/>
            <a:t> </a:t>
          </a:r>
          <a:r>
            <a:rPr lang="ru-RU" sz="2400" dirty="0" err="1" smtClean="0"/>
            <a:t>відведеного</a:t>
          </a:r>
          <a:r>
            <a:rPr lang="ru-RU" sz="2400" dirty="0" smtClean="0"/>
            <a:t> </a:t>
          </a:r>
          <a:r>
            <a:rPr lang="ru-RU" sz="2400" dirty="0" err="1" smtClean="0"/>
            <a:t>судді</a:t>
          </a:r>
          <a:r>
            <a:rPr lang="ru-RU" sz="2400" dirty="0" smtClean="0"/>
            <a:t> </a:t>
          </a:r>
          <a:r>
            <a:rPr lang="ru-RU" sz="2400" dirty="0" err="1" smtClean="0"/>
            <a:t>або</a:t>
          </a:r>
          <a:r>
            <a:rPr lang="ru-RU" sz="2400" dirty="0" smtClean="0"/>
            <a:t> </a:t>
          </a:r>
          <a:r>
            <a:rPr lang="ru-RU" sz="2400" dirty="0" err="1" smtClean="0"/>
            <a:t>іншим</a:t>
          </a:r>
          <a:r>
            <a:rPr lang="ru-RU" sz="2400" dirty="0" smtClean="0"/>
            <a:t> складом </a:t>
          </a:r>
          <a:r>
            <a:rPr lang="ru-RU" sz="2400" dirty="0" err="1" smtClean="0"/>
            <a:t>суддів</a:t>
          </a:r>
          <a:r>
            <a:rPr lang="ru-RU" sz="2400" dirty="0" smtClean="0"/>
            <a:t>.</a:t>
          </a:r>
          <a:endParaRPr lang="ru-RU" sz="2400" dirty="0"/>
        </a:p>
      </dgm:t>
    </dgm:pt>
    <dgm:pt modelId="{628302C4-3360-4D7B-A577-7B59E7AFB25F}" type="parTrans" cxnId="{1EC4CCD3-0217-44F6-B5BD-96DEFB8CCAFE}">
      <dgm:prSet/>
      <dgm:spPr/>
      <dgm:t>
        <a:bodyPr/>
        <a:lstStyle/>
        <a:p>
          <a:endParaRPr lang="ru-RU"/>
        </a:p>
      </dgm:t>
    </dgm:pt>
    <dgm:pt modelId="{C9C1D3F9-C946-416B-BC71-E3C161BDA945}" type="sibTrans" cxnId="{1EC4CCD3-0217-44F6-B5BD-96DEFB8CCAFE}">
      <dgm:prSet/>
      <dgm:spPr/>
      <dgm:t>
        <a:bodyPr/>
        <a:lstStyle/>
        <a:p>
          <a:endParaRPr lang="ru-RU"/>
        </a:p>
      </dgm:t>
    </dgm:pt>
    <dgm:pt modelId="{31F0EF53-F9F3-4DA0-9E3B-7FD8DEC46EEE}">
      <dgm:prSet custT="1"/>
      <dgm:spPr/>
      <dgm:t>
        <a:bodyPr/>
        <a:lstStyle/>
        <a:p>
          <a:pPr rtl="0"/>
          <a:r>
            <a:rPr lang="ru-RU" sz="2400" dirty="0" err="1" smtClean="0"/>
            <a:t>Якщо</a:t>
          </a:r>
          <a:r>
            <a:rPr lang="ru-RU" sz="2400" dirty="0" smtClean="0"/>
            <a:t> </a:t>
          </a:r>
          <a:r>
            <a:rPr lang="ru-RU" sz="2400" dirty="0" err="1" smtClean="0"/>
            <a:t>після</a:t>
          </a:r>
          <a:r>
            <a:rPr lang="ru-RU" sz="2400" dirty="0" smtClean="0"/>
            <a:t> </a:t>
          </a:r>
          <a:r>
            <a:rPr lang="ru-RU" sz="2400" dirty="0" err="1" smtClean="0"/>
            <a:t>задоволення</a:t>
          </a:r>
          <a:r>
            <a:rPr lang="ru-RU" sz="2400" dirty="0" smtClean="0"/>
            <a:t> </a:t>
          </a:r>
          <a:r>
            <a:rPr lang="ru-RU" sz="2400" dirty="0" err="1" smtClean="0"/>
            <a:t>відводів</a:t>
          </a:r>
          <a:r>
            <a:rPr lang="ru-RU" sz="2400" dirty="0" smtClean="0"/>
            <a:t> (</a:t>
          </a:r>
          <a:r>
            <a:rPr lang="ru-RU" sz="2400" dirty="0" err="1" smtClean="0"/>
            <a:t>самовідводів</a:t>
          </a:r>
          <a:r>
            <a:rPr lang="ru-RU" sz="2400" dirty="0" smtClean="0"/>
            <a:t>) </a:t>
          </a:r>
          <a:r>
            <a:rPr lang="ru-RU" sz="2400" dirty="0" err="1" smtClean="0"/>
            <a:t>або</a:t>
          </a:r>
          <a:r>
            <a:rPr lang="ru-RU" sz="2400" dirty="0" smtClean="0"/>
            <a:t> за </a:t>
          </a:r>
          <a:r>
            <a:rPr lang="ru-RU" sz="2400" dirty="0" err="1" smtClean="0"/>
            <a:t>наявності</a:t>
          </a:r>
          <a:r>
            <a:rPr lang="ru-RU" sz="2400" dirty="0" smtClean="0"/>
            <a:t> </a:t>
          </a:r>
          <a:r>
            <a:rPr lang="ru-RU" sz="2400" dirty="0" err="1" smtClean="0"/>
            <a:t>підстав</a:t>
          </a:r>
          <a:r>
            <a:rPr lang="ru-RU" sz="2400" dirty="0" smtClean="0"/>
            <a:t> </a:t>
          </a:r>
          <a:r>
            <a:rPr lang="ru-RU" sz="2400" dirty="0" err="1" smtClean="0"/>
            <a:t>неможливо</a:t>
          </a:r>
          <a:r>
            <a:rPr lang="ru-RU" sz="2400" dirty="0" smtClean="0"/>
            <a:t> </a:t>
          </a:r>
          <a:r>
            <a:rPr lang="ru-RU" sz="2400" dirty="0" err="1" smtClean="0"/>
            <a:t>утворити</a:t>
          </a:r>
          <a:r>
            <a:rPr lang="ru-RU" sz="2400" dirty="0" smtClean="0"/>
            <a:t> </a:t>
          </a:r>
          <a:r>
            <a:rPr lang="ru-RU" sz="2400" dirty="0" err="1" smtClean="0"/>
            <a:t>новий</a:t>
          </a:r>
          <a:r>
            <a:rPr lang="ru-RU" sz="2400" dirty="0" smtClean="0"/>
            <a:t> склад суду для </a:t>
          </a:r>
          <a:r>
            <a:rPr lang="ru-RU" sz="2400" dirty="0" err="1" smtClean="0"/>
            <a:t>розгляду</a:t>
          </a:r>
          <a:r>
            <a:rPr lang="ru-RU" sz="2400" dirty="0" smtClean="0"/>
            <a:t> </a:t>
          </a:r>
          <a:r>
            <a:rPr lang="ru-RU" sz="2400" dirty="0" err="1" smtClean="0"/>
            <a:t>справи</a:t>
          </a:r>
          <a:r>
            <a:rPr lang="ru-RU" sz="2400" dirty="0" smtClean="0"/>
            <a:t>, справа за </a:t>
          </a:r>
          <a:r>
            <a:rPr lang="ru-RU" sz="2400" dirty="0" err="1" smtClean="0"/>
            <a:t>розпорядженням</a:t>
          </a:r>
          <a:r>
            <a:rPr lang="ru-RU" sz="2400" dirty="0" smtClean="0"/>
            <a:t> </a:t>
          </a:r>
          <a:r>
            <a:rPr lang="ru-RU" sz="2400" dirty="0" err="1" smtClean="0"/>
            <a:t>голови</a:t>
          </a:r>
          <a:r>
            <a:rPr lang="ru-RU" sz="2400" dirty="0" smtClean="0"/>
            <a:t> суду </a:t>
          </a:r>
          <a:r>
            <a:rPr lang="ru-RU" sz="2400" dirty="0" err="1" smtClean="0"/>
            <a:t>передається</a:t>
          </a:r>
          <a:r>
            <a:rPr lang="ru-RU" sz="2400" dirty="0" smtClean="0"/>
            <a:t> до </a:t>
          </a:r>
          <a:r>
            <a:rPr lang="ru-RU" sz="2400" dirty="0" err="1" smtClean="0"/>
            <a:t>іншого</a:t>
          </a:r>
          <a:r>
            <a:rPr lang="ru-RU" sz="2400" dirty="0" smtClean="0"/>
            <a:t> суду.</a:t>
          </a:r>
          <a:endParaRPr lang="ru-RU" sz="2400" dirty="0"/>
        </a:p>
      </dgm:t>
    </dgm:pt>
    <dgm:pt modelId="{DEA448A4-8A98-47D6-8BE8-BA48C7C37B51}" type="parTrans" cxnId="{4840F2BD-B04C-4DEF-A5F1-C61FB09B5D50}">
      <dgm:prSet/>
      <dgm:spPr/>
      <dgm:t>
        <a:bodyPr/>
        <a:lstStyle/>
        <a:p>
          <a:endParaRPr lang="ru-RU"/>
        </a:p>
      </dgm:t>
    </dgm:pt>
    <dgm:pt modelId="{B396ED52-8F98-4244-842D-C7D8B1F597BA}" type="sibTrans" cxnId="{4840F2BD-B04C-4DEF-A5F1-C61FB09B5D50}">
      <dgm:prSet/>
      <dgm:spPr/>
      <dgm:t>
        <a:bodyPr/>
        <a:lstStyle/>
        <a:p>
          <a:endParaRPr lang="ru-RU"/>
        </a:p>
      </dgm:t>
    </dgm:pt>
    <dgm:pt modelId="{400FBEAB-E53F-4E00-BC93-B3D8B32342DA}" type="pres">
      <dgm:prSet presAssocID="{A4B257FA-5D3D-4CDB-BBA0-F16B06515038}" presName="linear" presStyleCnt="0">
        <dgm:presLayoutVars>
          <dgm:animLvl val="lvl"/>
          <dgm:resizeHandles val="exact"/>
        </dgm:presLayoutVars>
      </dgm:prSet>
      <dgm:spPr/>
    </dgm:pt>
    <dgm:pt modelId="{72FD0722-3A3C-459A-B537-00A6F8715CAC}" type="pres">
      <dgm:prSet presAssocID="{0C3B3742-2E8B-4FF3-8318-87ACAD66539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7D49EBF-052C-44AB-AA1B-55B1F68CA3C5}" type="pres">
      <dgm:prSet presAssocID="{61D3E247-C754-46E9-8319-81C96DF8F8AA}" presName="spacer" presStyleCnt="0"/>
      <dgm:spPr/>
    </dgm:pt>
    <dgm:pt modelId="{A91088FE-8C87-4830-8867-8DFF234BD519}" type="pres">
      <dgm:prSet presAssocID="{8AD612CC-EB83-4E57-82A5-0F122E27E41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6194A0F-5063-4A9B-9676-2F3E819FDA8A}" type="pres">
      <dgm:prSet presAssocID="{C9C1D3F9-C946-416B-BC71-E3C161BDA945}" presName="spacer" presStyleCnt="0"/>
      <dgm:spPr/>
    </dgm:pt>
    <dgm:pt modelId="{09C63D98-B2B4-4174-84ED-B75714D81A77}" type="pres">
      <dgm:prSet presAssocID="{31F0EF53-F9F3-4DA0-9E3B-7FD8DEC46EE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FF256A0-8AD6-421C-B6E2-0A447646784F}" type="presOf" srcId="{A4B257FA-5D3D-4CDB-BBA0-F16B06515038}" destId="{400FBEAB-E53F-4E00-BC93-B3D8B32342DA}" srcOrd="0" destOrd="0" presId="urn:microsoft.com/office/officeart/2005/8/layout/vList2"/>
    <dgm:cxn modelId="{9C49C91D-A285-48F4-8F81-7F70FAEB1A65}" type="presOf" srcId="{8AD612CC-EB83-4E57-82A5-0F122E27E41E}" destId="{A91088FE-8C87-4830-8867-8DFF234BD519}" srcOrd="0" destOrd="0" presId="urn:microsoft.com/office/officeart/2005/8/layout/vList2"/>
    <dgm:cxn modelId="{04F6AC42-26C5-4AB9-9272-65E02EA33F13}" srcId="{A4B257FA-5D3D-4CDB-BBA0-F16B06515038}" destId="{0C3B3742-2E8B-4FF3-8318-87ACAD66539A}" srcOrd="0" destOrd="0" parTransId="{7A525BC3-AFA3-4F6D-8643-E56C3BDF9F25}" sibTransId="{61D3E247-C754-46E9-8319-81C96DF8F8AA}"/>
    <dgm:cxn modelId="{4840F2BD-B04C-4DEF-A5F1-C61FB09B5D50}" srcId="{A4B257FA-5D3D-4CDB-BBA0-F16B06515038}" destId="{31F0EF53-F9F3-4DA0-9E3B-7FD8DEC46EEE}" srcOrd="2" destOrd="0" parTransId="{DEA448A4-8A98-47D6-8BE8-BA48C7C37B51}" sibTransId="{B396ED52-8F98-4244-842D-C7D8B1F597BA}"/>
    <dgm:cxn modelId="{CCA397D8-83BE-45B7-9E85-795FD3AC3317}" type="presOf" srcId="{31F0EF53-F9F3-4DA0-9E3B-7FD8DEC46EEE}" destId="{09C63D98-B2B4-4174-84ED-B75714D81A77}" srcOrd="0" destOrd="0" presId="urn:microsoft.com/office/officeart/2005/8/layout/vList2"/>
    <dgm:cxn modelId="{1EC4CCD3-0217-44F6-B5BD-96DEFB8CCAFE}" srcId="{A4B257FA-5D3D-4CDB-BBA0-F16B06515038}" destId="{8AD612CC-EB83-4E57-82A5-0F122E27E41E}" srcOrd="1" destOrd="0" parTransId="{628302C4-3360-4D7B-A577-7B59E7AFB25F}" sibTransId="{C9C1D3F9-C946-416B-BC71-E3C161BDA945}"/>
    <dgm:cxn modelId="{EA07A69C-0204-40D4-8152-B7A07380FBA8}" type="presOf" srcId="{0C3B3742-2E8B-4FF3-8318-87ACAD66539A}" destId="{72FD0722-3A3C-459A-B537-00A6F8715CAC}" srcOrd="0" destOrd="0" presId="urn:microsoft.com/office/officeart/2005/8/layout/vList2"/>
    <dgm:cxn modelId="{D1C71427-7A21-4FBD-8851-841BC0F27928}" type="presParOf" srcId="{400FBEAB-E53F-4E00-BC93-B3D8B32342DA}" destId="{72FD0722-3A3C-459A-B537-00A6F8715CAC}" srcOrd="0" destOrd="0" presId="urn:microsoft.com/office/officeart/2005/8/layout/vList2"/>
    <dgm:cxn modelId="{F5855133-1003-4DCE-A013-04CDD958F9EA}" type="presParOf" srcId="{400FBEAB-E53F-4E00-BC93-B3D8B32342DA}" destId="{97D49EBF-052C-44AB-AA1B-55B1F68CA3C5}" srcOrd="1" destOrd="0" presId="urn:microsoft.com/office/officeart/2005/8/layout/vList2"/>
    <dgm:cxn modelId="{82790550-4DE9-44F2-BF93-A9210D5F3177}" type="presParOf" srcId="{400FBEAB-E53F-4E00-BC93-B3D8B32342DA}" destId="{A91088FE-8C87-4830-8867-8DFF234BD519}" srcOrd="2" destOrd="0" presId="urn:microsoft.com/office/officeart/2005/8/layout/vList2"/>
    <dgm:cxn modelId="{7D62A890-6F90-47C3-8278-FC983E44BB98}" type="presParOf" srcId="{400FBEAB-E53F-4E00-BC93-B3D8B32342DA}" destId="{66194A0F-5063-4A9B-9676-2F3E819FDA8A}" srcOrd="3" destOrd="0" presId="urn:microsoft.com/office/officeart/2005/8/layout/vList2"/>
    <dgm:cxn modelId="{CB7BF4EF-CDB1-42EF-B013-8DB1C3DF12C7}" type="presParOf" srcId="{400FBEAB-E53F-4E00-BC93-B3D8B32342DA}" destId="{09C63D98-B2B4-4174-84ED-B75714D81A7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55D881-94A8-42D8-97A3-A6266E9A2EE6}" type="doc">
      <dgm:prSet loTypeId="urn:microsoft.com/office/officeart/2005/8/layout/pyramid2" loCatId="pyramid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032AA5FB-ECF4-4694-9779-691DB5DB50DB}">
      <dgm:prSet/>
      <dgm:spPr/>
      <dgm:t>
        <a:bodyPr/>
        <a:lstStyle/>
        <a:p>
          <a:pPr rtl="0"/>
          <a:r>
            <a:rPr lang="ru-RU" dirty="0" err="1" smtClean="0"/>
            <a:t>Верховний</a:t>
          </a:r>
          <a:r>
            <a:rPr lang="ru-RU" dirty="0" smtClean="0"/>
            <a:t> Суд.</a:t>
          </a:r>
          <a:endParaRPr lang="ru-RU" dirty="0"/>
        </a:p>
      </dgm:t>
    </dgm:pt>
    <dgm:pt modelId="{4BCA6506-9A53-4DE2-85BA-7DB54516580A}" type="parTrans" cxnId="{60EEE170-34C3-47A6-B7E3-5746BFB242A9}">
      <dgm:prSet/>
      <dgm:spPr/>
      <dgm:t>
        <a:bodyPr/>
        <a:lstStyle/>
        <a:p>
          <a:endParaRPr lang="ru-RU"/>
        </a:p>
      </dgm:t>
    </dgm:pt>
    <dgm:pt modelId="{9CC4C9AD-98E5-48B1-BB82-3F4E21375D1B}" type="sibTrans" cxnId="{60EEE170-34C3-47A6-B7E3-5746BFB242A9}">
      <dgm:prSet/>
      <dgm:spPr/>
      <dgm:t>
        <a:bodyPr/>
        <a:lstStyle/>
        <a:p>
          <a:endParaRPr lang="ru-RU"/>
        </a:p>
      </dgm:t>
    </dgm:pt>
    <dgm:pt modelId="{946EFAE3-E6D7-4AE4-AFF9-90F0A678C170}">
      <dgm:prSet/>
      <dgm:spPr/>
      <dgm:t>
        <a:bodyPr/>
        <a:lstStyle/>
        <a:p>
          <a:pPr rtl="0"/>
          <a:r>
            <a:rPr lang="ru-RU" dirty="0" err="1" smtClean="0"/>
            <a:t>апеляційні</a:t>
          </a:r>
          <a:r>
            <a:rPr lang="ru-RU" dirty="0" smtClean="0"/>
            <a:t> суди;</a:t>
          </a:r>
          <a:endParaRPr lang="ru-RU" dirty="0"/>
        </a:p>
      </dgm:t>
    </dgm:pt>
    <dgm:pt modelId="{CA610AAA-E5C5-4DD5-BEE7-0FC8475E9F1A}" type="parTrans" cxnId="{D987965C-2968-4904-B3AF-1752CC653680}">
      <dgm:prSet/>
      <dgm:spPr/>
      <dgm:t>
        <a:bodyPr/>
        <a:lstStyle/>
        <a:p>
          <a:endParaRPr lang="ru-RU"/>
        </a:p>
      </dgm:t>
    </dgm:pt>
    <dgm:pt modelId="{F6B99346-C75A-4506-9A6E-E80C732097BE}" type="sibTrans" cxnId="{D987965C-2968-4904-B3AF-1752CC653680}">
      <dgm:prSet/>
      <dgm:spPr/>
      <dgm:t>
        <a:bodyPr/>
        <a:lstStyle/>
        <a:p>
          <a:endParaRPr lang="ru-RU"/>
        </a:p>
      </dgm:t>
    </dgm:pt>
    <dgm:pt modelId="{4FCBBFD2-819E-4E7D-96C0-603CF3EF57F4}">
      <dgm:prSet/>
      <dgm:spPr/>
      <dgm:t>
        <a:bodyPr/>
        <a:lstStyle/>
        <a:p>
          <a:pPr rtl="0"/>
          <a:r>
            <a:rPr lang="ru-RU" dirty="0" err="1" smtClean="0"/>
            <a:t>місцеві</a:t>
          </a:r>
          <a:r>
            <a:rPr lang="ru-RU" dirty="0" smtClean="0"/>
            <a:t> суди;</a:t>
          </a:r>
          <a:endParaRPr lang="ru-RU" dirty="0"/>
        </a:p>
      </dgm:t>
    </dgm:pt>
    <dgm:pt modelId="{1F3477D1-9FE8-4346-B955-B5DBA860FDBE}" type="parTrans" cxnId="{1F77EA15-BB11-4371-AB62-C606CE6E6D8F}">
      <dgm:prSet/>
      <dgm:spPr/>
      <dgm:t>
        <a:bodyPr/>
        <a:lstStyle/>
        <a:p>
          <a:endParaRPr lang="ru-RU"/>
        </a:p>
      </dgm:t>
    </dgm:pt>
    <dgm:pt modelId="{2195FE01-2885-4BB8-8BBB-15AA31F0F440}" type="sibTrans" cxnId="{1F77EA15-BB11-4371-AB62-C606CE6E6D8F}">
      <dgm:prSet/>
      <dgm:spPr/>
      <dgm:t>
        <a:bodyPr/>
        <a:lstStyle/>
        <a:p>
          <a:endParaRPr lang="ru-RU"/>
        </a:p>
      </dgm:t>
    </dgm:pt>
    <dgm:pt modelId="{FAD22942-C47D-432C-9A3D-B37B6D9BB501}" type="pres">
      <dgm:prSet presAssocID="{4455D881-94A8-42D8-97A3-A6266E9A2EE6}" presName="compositeShape" presStyleCnt="0">
        <dgm:presLayoutVars>
          <dgm:dir/>
          <dgm:resizeHandles/>
        </dgm:presLayoutVars>
      </dgm:prSet>
      <dgm:spPr/>
    </dgm:pt>
    <dgm:pt modelId="{85C5062E-47BF-4442-B772-F411BD2B8708}" type="pres">
      <dgm:prSet presAssocID="{4455D881-94A8-42D8-97A3-A6266E9A2EE6}" presName="pyramid" presStyleLbl="node1" presStyleIdx="0" presStyleCnt="1"/>
      <dgm:spPr/>
    </dgm:pt>
    <dgm:pt modelId="{3FE7425E-7522-430C-BD36-A4CCFDD6A215}" type="pres">
      <dgm:prSet presAssocID="{4455D881-94A8-42D8-97A3-A6266E9A2EE6}" presName="theList" presStyleCnt="0"/>
      <dgm:spPr/>
    </dgm:pt>
    <dgm:pt modelId="{3152FD51-B5C1-40AA-B07D-59196B7D402A}" type="pres">
      <dgm:prSet presAssocID="{032AA5FB-ECF4-4694-9779-691DB5DB50DB}" presName="aNode" presStyleLbl="fgAcc1" presStyleIdx="0" presStyleCnt="3">
        <dgm:presLayoutVars>
          <dgm:bulletEnabled val="1"/>
        </dgm:presLayoutVars>
      </dgm:prSet>
      <dgm:spPr/>
    </dgm:pt>
    <dgm:pt modelId="{6409F84C-E8CC-4DFA-8541-21CD2571E507}" type="pres">
      <dgm:prSet presAssocID="{032AA5FB-ECF4-4694-9779-691DB5DB50DB}" presName="aSpace" presStyleCnt="0"/>
      <dgm:spPr/>
    </dgm:pt>
    <dgm:pt modelId="{DBB24D69-E68E-413C-B4BE-7C181D639143}" type="pres">
      <dgm:prSet presAssocID="{946EFAE3-E6D7-4AE4-AFF9-90F0A678C170}" presName="aNode" presStyleLbl="fgAcc1" presStyleIdx="1" presStyleCnt="3">
        <dgm:presLayoutVars>
          <dgm:bulletEnabled val="1"/>
        </dgm:presLayoutVars>
      </dgm:prSet>
      <dgm:spPr/>
    </dgm:pt>
    <dgm:pt modelId="{9CE0265D-E702-42F6-B553-BD05D6040B87}" type="pres">
      <dgm:prSet presAssocID="{946EFAE3-E6D7-4AE4-AFF9-90F0A678C170}" presName="aSpace" presStyleCnt="0"/>
      <dgm:spPr/>
    </dgm:pt>
    <dgm:pt modelId="{E743CB88-DCE7-48D8-9288-33199E6F29A1}" type="pres">
      <dgm:prSet presAssocID="{4FCBBFD2-819E-4E7D-96C0-603CF3EF57F4}" presName="aNode" presStyleLbl="fgAcc1" presStyleIdx="2" presStyleCnt="3">
        <dgm:presLayoutVars>
          <dgm:bulletEnabled val="1"/>
        </dgm:presLayoutVars>
      </dgm:prSet>
      <dgm:spPr/>
    </dgm:pt>
    <dgm:pt modelId="{AA43BDA8-18EE-40EC-AC45-316AE02BDB47}" type="pres">
      <dgm:prSet presAssocID="{4FCBBFD2-819E-4E7D-96C0-603CF3EF57F4}" presName="aSpace" presStyleCnt="0"/>
      <dgm:spPr/>
    </dgm:pt>
  </dgm:ptLst>
  <dgm:cxnLst>
    <dgm:cxn modelId="{0EBCA664-7A87-471B-AD6C-91B212644501}" type="presOf" srcId="{4FCBBFD2-819E-4E7D-96C0-603CF3EF57F4}" destId="{E743CB88-DCE7-48D8-9288-33199E6F29A1}" srcOrd="0" destOrd="0" presId="urn:microsoft.com/office/officeart/2005/8/layout/pyramid2"/>
    <dgm:cxn modelId="{60EEE170-34C3-47A6-B7E3-5746BFB242A9}" srcId="{4455D881-94A8-42D8-97A3-A6266E9A2EE6}" destId="{032AA5FB-ECF4-4694-9779-691DB5DB50DB}" srcOrd="0" destOrd="0" parTransId="{4BCA6506-9A53-4DE2-85BA-7DB54516580A}" sibTransId="{9CC4C9AD-98E5-48B1-BB82-3F4E21375D1B}"/>
    <dgm:cxn modelId="{F9F29AA0-1DC1-4E0F-8D31-234B5C99239F}" type="presOf" srcId="{946EFAE3-E6D7-4AE4-AFF9-90F0A678C170}" destId="{DBB24D69-E68E-413C-B4BE-7C181D639143}" srcOrd="0" destOrd="0" presId="urn:microsoft.com/office/officeart/2005/8/layout/pyramid2"/>
    <dgm:cxn modelId="{D987965C-2968-4904-B3AF-1752CC653680}" srcId="{4455D881-94A8-42D8-97A3-A6266E9A2EE6}" destId="{946EFAE3-E6D7-4AE4-AFF9-90F0A678C170}" srcOrd="1" destOrd="0" parTransId="{CA610AAA-E5C5-4DD5-BEE7-0FC8475E9F1A}" sibTransId="{F6B99346-C75A-4506-9A6E-E80C732097BE}"/>
    <dgm:cxn modelId="{0B2F3673-1450-4FA8-B138-39AB51143807}" type="presOf" srcId="{4455D881-94A8-42D8-97A3-A6266E9A2EE6}" destId="{FAD22942-C47D-432C-9A3D-B37B6D9BB501}" srcOrd="0" destOrd="0" presId="urn:microsoft.com/office/officeart/2005/8/layout/pyramid2"/>
    <dgm:cxn modelId="{1F77EA15-BB11-4371-AB62-C606CE6E6D8F}" srcId="{4455D881-94A8-42D8-97A3-A6266E9A2EE6}" destId="{4FCBBFD2-819E-4E7D-96C0-603CF3EF57F4}" srcOrd="2" destOrd="0" parTransId="{1F3477D1-9FE8-4346-B955-B5DBA860FDBE}" sibTransId="{2195FE01-2885-4BB8-8BBB-15AA31F0F440}"/>
    <dgm:cxn modelId="{FEDE8AB3-A6CF-47E1-9B0B-23BCCB3D786A}" type="presOf" srcId="{032AA5FB-ECF4-4694-9779-691DB5DB50DB}" destId="{3152FD51-B5C1-40AA-B07D-59196B7D402A}" srcOrd="0" destOrd="0" presId="urn:microsoft.com/office/officeart/2005/8/layout/pyramid2"/>
    <dgm:cxn modelId="{E814A45B-9E54-485D-AB02-70E302E56288}" type="presParOf" srcId="{FAD22942-C47D-432C-9A3D-B37B6D9BB501}" destId="{85C5062E-47BF-4442-B772-F411BD2B8708}" srcOrd="0" destOrd="0" presId="urn:microsoft.com/office/officeart/2005/8/layout/pyramid2"/>
    <dgm:cxn modelId="{95ADE8F3-56D4-4423-9558-00F26ABB6E73}" type="presParOf" srcId="{FAD22942-C47D-432C-9A3D-B37B6D9BB501}" destId="{3FE7425E-7522-430C-BD36-A4CCFDD6A215}" srcOrd="1" destOrd="0" presId="urn:microsoft.com/office/officeart/2005/8/layout/pyramid2"/>
    <dgm:cxn modelId="{285E7776-6C1C-449F-AF59-96690A95EE29}" type="presParOf" srcId="{3FE7425E-7522-430C-BD36-A4CCFDD6A215}" destId="{3152FD51-B5C1-40AA-B07D-59196B7D402A}" srcOrd="0" destOrd="0" presId="urn:microsoft.com/office/officeart/2005/8/layout/pyramid2"/>
    <dgm:cxn modelId="{54CD5594-D84A-42C6-9571-25B27C0C5C42}" type="presParOf" srcId="{3FE7425E-7522-430C-BD36-A4CCFDD6A215}" destId="{6409F84C-E8CC-4DFA-8541-21CD2571E507}" srcOrd="1" destOrd="0" presId="urn:microsoft.com/office/officeart/2005/8/layout/pyramid2"/>
    <dgm:cxn modelId="{D2A13356-4563-4086-AEE8-403CC9644281}" type="presParOf" srcId="{3FE7425E-7522-430C-BD36-A4CCFDD6A215}" destId="{DBB24D69-E68E-413C-B4BE-7C181D639143}" srcOrd="2" destOrd="0" presId="urn:microsoft.com/office/officeart/2005/8/layout/pyramid2"/>
    <dgm:cxn modelId="{2CA02398-129B-4FE3-9819-7B385D7389C7}" type="presParOf" srcId="{3FE7425E-7522-430C-BD36-A4CCFDD6A215}" destId="{9CE0265D-E702-42F6-B553-BD05D6040B87}" srcOrd="3" destOrd="0" presId="urn:microsoft.com/office/officeart/2005/8/layout/pyramid2"/>
    <dgm:cxn modelId="{ED8714D2-EA71-4087-BB8D-160F3CB5E306}" type="presParOf" srcId="{3FE7425E-7522-430C-BD36-A4CCFDD6A215}" destId="{E743CB88-DCE7-48D8-9288-33199E6F29A1}" srcOrd="4" destOrd="0" presId="urn:microsoft.com/office/officeart/2005/8/layout/pyramid2"/>
    <dgm:cxn modelId="{024D5C4A-1A77-402E-A5E7-02D1DB615830}" type="presParOf" srcId="{3FE7425E-7522-430C-BD36-A4CCFDD6A215}" destId="{AA43BDA8-18EE-40EC-AC45-316AE02BDB47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3FF650-728A-4D0C-B91E-96F53CEA1387}" type="doc">
      <dgm:prSet loTypeId="urn:microsoft.com/office/officeart/2005/8/layout/process1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687D88EB-49F0-4E6D-ABC9-89649039E212}">
      <dgm:prSet/>
      <dgm:spPr/>
      <dgm:t>
        <a:bodyPr/>
        <a:lstStyle/>
        <a:p>
          <a:pPr rtl="0"/>
          <a:r>
            <a:rPr lang="ru-RU" dirty="0" err="1" smtClean="0">
              <a:solidFill>
                <a:schemeClr val="tx1"/>
              </a:solidFill>
            </a:rPr>
            <a:t>Вищий</a:t>
          </a:r>
          <a:r>
            <a:rPr lang="ru-RU" dirty="0" smtClean="0">
              <a:solidFill>
                <a:schemeClr val="tx1"/>
              </a:solidFill>
            </a:rPr>
            <a:t> суд </a:t>
          </a:r>
          <a:r>
            <a:rPr lang="ru-RU" dirty="0" err="1" smtClean="0">
              <a:solidFill>
                <a:schemeClr val="tx1"/>
              </a:solidFill>
            </a:rPr>
            <a:t>з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питань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інтелектуальної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власності</a:t>
          </a:r>
          <a:r>
            <a:rPr lang="ru-RU" dirty="0" smtClean="0">
              <a:solidFill>
                <a:schemeClr val="tx1"/>
              </a:solidFill>
            </a:rPr>
            <a:t>;</a:t>
          </a:r>
          <a:endParaRPr lang="ru-RU" dirty="0">
            <a:solidFill>
              <a:schemeClr val="tx1"/>
            </a:solidFill>
          </a:endParaRPr>
        </a:p>
      </dgm:t>
    </dgm:pt>
    <dgm:pt modelId="{28F9479F-5BC4-47DF-B17A-9B7BE1C767FE}" type="parTrans" cxnId="{8703CA58-7F3C-4507-BB13-DCA5DCB089F8}">
      <dgm:prSet/>
      <dgm:spPr/>
      <dgm:t>
        <a:bodyPr/>
        <a:lstStyle/>
        <a:p>
          <a:endParaRPr lang="ru-RU"/>
        </a:p>
      </dgm:t>
    </dgm:pt>
    <dgm:pt modelId="{710846F6-F0F1-4DF8-B4C8-1B90862A8395}" type="sibTrans" cxnId="{8703CA58-7F3C-4507-BB13-DCA5DCB089F8}">
      <dgm:prSet/>
      <dgm:spPr/>
      <dgm:t>
        <a:bodyPr/>
        <a:lstStyle/>
        <a:p>
          <a:endParaRPr lang="ru-RU"/>
        </a:p>
      </dgm:t>
    </dgm:pt>
    <dgm:pt modelId="{05017682-D2F9-42CC-8849-8A38C6F43135}">
      <dgm:prSet/>
      <dgm:spPr/>
      <dgm:t>
        <a:bodyPr/>
        <a:lstStyle/>
        <a:p>
          <a:pPr rtl="0"/>
          <a:r>
            <a:rPr lang="ru-RU" dirty="0" err="1" smtClean="0">
              <a:solidFill>
                <a:schemeClr val="tx1"/>
              </a:solidFill>
            </a:rPr>
            <a:t>Вищий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антикорупційний</a:t>
          </a:r>
          <a:r>
            <a:rPr lang="ru-RU" dirty="0" smtClean="0">
              <a:solidFill>
                <a:schemeClr val="tx1"/>
              </a:solidFill>
            </a:rPr>
            <a:t> суд.</a:t>
          </a:r>
          <a:endParaRPr lang="ru-RU" dirty="0">
            <a:solidFill>
              <a:schemeClr val="tx1"/>
            </a:solidFill>
          </a:endParaRPr>
        </a:p>
      </dgm:t>
    </dgm:pt>
    <dgm:pt modelId="{A5838850-15DB-4977-A3D0-716F924E5991}" type="parTrans" cxnId="{55D75997-DE53-47D4-BACC-7C5A86BDCF99}">
      <dgm:prSet/>
      <dgm:spPr/>
      <dgm:t>
        <a:bodyPr/>
        <a:lstStyle/>
        <a:p>
          <a:endParaRPr lang="ru-RU"/>
        </a:p>
      </dgm:t>
    </dgm:pt>
    <dgm:pt modelId="{292226F6-42CE-46DB-BFA1-4ACD14B090EE}" type="sibTrans" cxnId="{55D75997-DE53-47D4-BACC-7C5A86BDCF99}">
      <dgm:prSet/>
      <dgm:spPr/>
      <dgm:t>
        <a:bodyPr/>
        <a:lstStyle/>
        <a:p>
          <a:endParaRPr lang="ru-RU"/>
        </a:p>
      </dgm:t>
    </dgm:pt>
    <dgm:pt modelId="{4A0F2C6F-C21E-4179-B2F9-CB37110071FB}" type="pres">
      <dgm:prSet presAssocID="{203FF650-728A-4D0C-B91E-96F53CEA1387}" presName="Name0" presStyleCnt="0">
        <dgm:presLayoutVars>
          <dgm:dir/>
          <dgm:resizeHandles val="exact"/>
        </dgm:presLayoutVars>
      </dgm:prSet>
      <dgm:spPr/>
    </dgm:pt>
    <dgm:pt modelId="{58101653-0D12-4F62-8163-83948C7D9719}" type="pres">
      <dgm:prSet presAssocID="{687D88EB-49F0-4E6D-ABC9-89649039E212}" presName="node" presStyleLbl="node1" presStyleIdx="0" presStyleCnt="2">
        <dgm:presLayoutVars>
          <dgm:bulletEnabled val="1"/>
        </dgm:presLayoutVars>
      </dgm:prSet>
      <dgm:spPr/>
    </dgm:pt>
    <dgm:pt modelId="{D05DFDBE-4C34-4716-8539-F08608DE95D0}" type="pres">
      <dgm:prSet presAssocID="{710846F6-F0F1-4DF8-B4C8-1B90862A8395}" presName="sibTrans" presStyleLbl="sibTrans2D1" presStyleIdx="0" presStyleCnt="1"/>
      <dgm:spPr/>
    </dgm:pt>
    <dgm:pt modelId="{3BAE0FA7-04BD-40EF-A65E-88312922A09F}" type="pres">
      <dgm:prSet presAssocID="{710846F6-F0F1-4DF8-B4C8-1B90862A8395}" presName="connectorText" presStyleLbl="sibTrans2D1" presStyleIdx="0" presStyleCnt="1"/>
      <dgm:spPr/>
    </dgm:pt>
    <dgm:pt modelId="{8D170AF1-A94A-4DA3-AFF6-5E691A8FAB17}" type="pres">
      <dgm:prSet presAssocID="{05017682-D2F9-42CC-8849-8A38C6F43135}" presName="node" presStyleLbl="node1" presStyleIdx="1" presStyleCnt="2">
        <dgm:presLayoutVars>
          <dgm:bulletEnabled val="1"/>
        </dgm:presLayoutVars>
      </dgm:prSet>
      <dgm:spPr/>
    </dgm:pt>
  </dgm:ptLst>
  <dgm:cxnLst>
    <dgm:cxn modelId="{55D75997-DE53-47D4-BACC-7C5A86BDCF99}" srcId="{203FF650-728A-4D0C-B91E-96F53CEA1387}" destId="{05017682-D2F9-42CC-8849-8A38C6F43135}" srcOrd="1" destOrd="0" parTransId="{A5838850-15DB-4977-A3D0-716F924E5991}" sibTransId="{292226F6-42CE-46DB-BFA1-4ACD14B090EE}"/>
    <dgm:cxn modelId="{06359D9E-2F2F-4B2C-8B58-310DE5D46B25}" type="presOf" srcId="{710846F6-F0F1-4DF8-B4C8-1B90862A8395}" destId="{3BAE0FA7-04BD-40EF-A65E-88312922A09F}" srcOrd="1" destOrd="0" presId="urn:microsoft.com/office/officeart/2005/8/layout/process1"/>
    <dgm:cxn modelId="{3E572AA3-AB80-466F-AE24-2DAA64EC12FD}" type="presOf" srcId="{687D88EB-49F0-4E6D-ABC9-89649039E212}" destId="{58101653-0D12-4F62-8163-83948C7D9719}" srcOrd="0" destOrd="0" presId="urn:microsoft.com/office/officeart/2005/8/layout/process1"/>
    <dgm:cxn modelId="{01B7DC1B-3593-4E33-A078-01D85AE53766}" type="presOf" srcId="{710846F6-F0F1-4DF8-B4C8-1B90862A8395}" destId="{D05DFDBE-4C34-4716-8539-F08608DE95D0}" srcOrd="0" destOrd="0" presId="urn:microsoft.com/office/officeart/2005/8/layout/process1"/>
    <dgm:cxn modelId="{8703CA58-7F3C-4507-BB13-DCA5DCB089F8}" srcId="{203FF650-728A-4D0C-B91E-96F53CEA1387}" destId="{687D88EB-49F0-4E6D-ABC9-89649039E212}" srcOrd="0" destOrd="0" parTransId="{28F9479F-5BC4-47DF-B17A-9B7BE1C767FE}" sibTransId="{710846F6-F0F1-4DF8-B4C8-1B90862A8395}"/>
    <dgm:cxn modelId="{7367A24E-43C4-4038-A1A4-64E94E087E86}" type="presOf" srcId="{05017682-D2F9-42CC-8849-8A38C6F43135}" destId="{8D170AF1-A94A-4DA3-AFF6-5E691A8FAB17}" srcOrd="0" destOrd="0" presId="urn:microsoft.com/office/officeart/2005/8/layout/process1"/>
    <dgm:cxn modelId="{E1B6E201-188D-429A-A0F3-665D6C76371D}" type="presOf" srcId="{203FF650-728A-4D0C-B91E-96F53CEA1387}" destId="{4A0F2C6F-C21E-4179-B2F9-CB37110071FB}" srcOrd="0" destOrd="0" presId="urn:microsoft.com/office/officeart/2005/8/layout/process1"/>
    <dgm:cxn modelId="{0891BB4A-DF82-4A53-860C-9B1C3EB0D2BE}" type="presParOf" srcId="{4A0F2C6F-C21E-4179-B2F9-CB37110071FB}" destId="{58101653-0D12-4F62-8163-83948C7D9719}" srcOrd="0" destOrd="0" presId="urn:microsoft.com/office/officeart/2005/8/layout/process1"/>
    <dgm:cxn modelId="{FFE60E09-805B-4CDB-BA2C-14A90751DFFE}" type="presParOf" srcId="{4A0F2C6F-C21E-4179-B2F9-CB37110071FB}" destId="{D05DFDBE-4C34-4716-8539-F08608DE95D0}" srcOrd="1" destOrd="0" presId="urn:microsoft.com/office/officeart/2005/8/layout/process1"/>
    <dgm:cxn modelId="{E924F60E-8303-4275-B17F-B12326AAFBC7}" type="presParOf" srcId="{D05DFDBE-4C34-4716-8539-F08608DE95D0}" destId="{3BAE0FA7-04BD-40EF-A65E-88312922A09F}" srcOrd="0" destOrd="0" presId="urn:microsoft.com/office/officeart/2005/8/layout/process1"/>
    <dgm:cxn modelId="{CF11A0B1-140E-43BC-BA43-D3278FCD789C}" type="presParOf" srcId="{4A0F2C6F-C21E-4179-B2F9-CB37110071FB}" destId="{8D170AF1-A94A-4DA3-AFF6-5E691A8FAB17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E49DE7F-0E99-498E-BD1C-A5270832A79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8455A22-E404-4E1D-B820-E20AF9014401}">
      <dgm:prSet custT="1"/>
      <dgm:spPr/>
      <dgm:t>
        <a:bodyPr/>
        <a:lstStyle/>
        <a:p>
          <a:pPr rtl="0"/>
          <a:r>
            <a:rPr lang="uk-UA" sz="2400" dirty="0" smtClean="0">
              <a:solidFill>
                <a:schemeClr val="tx1"/>
              </a:solidFill>
            </a:rPr>
            <a:t>Здійснюється місцевим судом;</a:t>
          </a:r>
          <a:endParaRPr lang="ru-RU" sz="2400" dirty="0">
            <a:solidFill>
              <a:schemeClr val="tx1"/>
            </a:solidFill>
          </a:endParaRPr>
        </a:p>
      </dgm:t>
    </dgm:pt>
    <dgm:pt modelId="{98DFFF2E-7B45-4089-B1D0-7756BCEF40D4}" type="parTrans" cxnId="{D4F4D986-E6BD-4BF0-A093-3BA75C7F585D}">
      <dgm:prSet/>
      <dgm:spPr/>
      <dgm:t>
        <a:bodyPr/>
        <a:lstStyle/>
        <a:p>
          <a:endParaRPr lang="ru-RU"/>
        </a:p>
      </dgm:t>
    </dgm:pt>
    <dgm:pt modelId="{3855A0AD-EC35-4F83-8988-806A17A1528C}" type="sibTrans" cxnId="{D4F4D986-E6BD-4BF0-A093-3BA75C7F585D}">
      <dgm:prSet/>
      <dgm:spPr/>
      <dgm:t>
        <a:bodyPr/>
        <a:lstStyle/>
        <a:p>
          <a:endParaRPr lang="ru-RU"/>
        </a:p>
      </dgm:t>
    </dgm:pt>
    <dgm:pt modelId="{0F0ADA50-AFD6-4C2F-A4F0-A6D5065F7279}">
      <dgm:prSet custT="1"/>
      <dgm:spPr/>
      <dgm:t>
        <a:bodyPr/>
        <a:lstStyle/>
        <a:p>
          <a:pPr rtl="0"/>
          <a:r>
            <a:rPr lang="ru-RU" sz="2400" dirty="0" err="1" smtClean="0">
              <a:solidFill>
                <a:schemeClr val="tx1"/>
              </a:solidFill>
            </a:rPr>
            <a:t>Розглядаються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одноособово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суддею</a:t>
          </a:r>
          <a:r>
            <a:rPr lang="ru-RU" sz="2400" dirty="0" smtClean="0">
              <a:solidFill>
                <a:schemeClr val="tx1"/>
              </a:solidFill>
            </a:rPr>
            <a:t>, </a:t>
          </a:r>
          <a:r>
            <a:rPr lang="ru-RU" sz="2400" dirty="0" err="1" smtClean="0">
              <a:solidFill>
                <a:schemeClr val="tx1"/>
              </a:solidFill>
            </a:rPr>
            <a:t>який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є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головуючим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і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діє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від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імені</a:t>
          </a:r>
          <a:r>
            <a:rPr lang="ru-RU" sz="2400" dirty="0" smtClean="0">
              <a:solidFill>
                <a:schemeClr val="tx1"/>
              </a:solidFill>
            </a:rPr>
            <a:t> суду, </a:t>
          </a:r>
          <a:r>
            <a:rPr lang="ru-RU" sz="2400" dirty="0" err="1" smtClean="0">
              <a:solidFill>
                <a:schemeClr val="tx1"/>
              </a:solidFill>
            </a:rPr>
            <a:t>якщо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інше</a:t>
          </a:r>
          <a:r>
            <a:rPr lang="ru-RU" sz="2400" dirty="0" smtClean="0">
              <a:solidFill>
                <a:schemeClr val="tx1"/>
              </a:solidFill>
            </a:rPr>
            <a:t> не </a:t>
          </a:r>
          <a:r>
            <a:rPr lang="ru-RU" sz="2400" dirty="0" err="1" smtClean="0">
              <a:solidFill>
                <a:schemeClr val="tx1"/>
              </a:solidFill>
            </a:rPr>
            <a:t>передбачено</a:t>
          </a:r>
          <a:r>
            <a:rPr lang="ru-RU" sz="2400" dirty="0" smtClean="0">
              <a:solidFill>
                <a:schemeClr val="tx1"/>
              </a:solidFill>
            </a:rPr>
            <a:t> ЦПК;</a:t>
          </a:r>
          <a:endParaRPr lang="ru-RU" sz="2400" dirty="0">
            <a:solidFill>
              <a:schemeClr val="tx1"/>
            </a:solidFill>
          </a:endParaRPr>
        </a:p>
      </dgm:t>
    </dgm:pt>
    <dgm:pt modelId="{919E4A36-9796-4847-9146-FD75285EB4CA}" type="parTrans" cxnId="{8D22A047-9CDB-4530-B3B7-4BEE7E657DA7}">
      <dgm:prSet/>
      <dgm:spPr/>
      <dgm:t>
        <a:bodyPr/>
        <a:lstStyle/>
        <a:p>
          <a:endParaRPr lang="ru-RU"/>
        </a:p>
      </dgm:t>
    </dgm:pt>
    <dgm:pt modelId="{C471D6FA-1C30-45ED-9699-E27D9EB2125F}" type="sibTrans" cxnId="{8D22A047-9CDB-4530-B3B7-4BEE7E657DA7}">
      <dgm:prSet/>
      <dgm:spPr/>
      <dgm:t>
        <a:bodyPr/>
        <a:lstStyle/>
        <a:p>
          <a:endParaRPr lang="ru-RU"/>
        </a:p>
      </dgm:t>
    </dgm:pt>
    <dgm:pt modelId="{AE6EC8FE-2116-4380-9E9F-CC621069FF5B}">
      <dgm:prSet custT="1"/>
      <dgm:spPr/>
      <dgm:t>
        <a:bodyPr/>
        <a:lstStyle/>
        <a:p>
          <a:pPr rtl="0"/>
          <a:r>
            <a:rPr lang="ru-RU" sz="2400" dirty="0" err="1" smtClean="0">
              <a:solidFill>
                <a:schemeClr val="tx1"/>
              </a:solidFill>
            </a:rPr>
            <a:t>Справи</a:t>
          </a:r>
          <a:r>
            <a:rPr lang="ru-RU" sz="2400" dirty="0" smtClean="0">
              <a:solidFill>
                <a:schemeClr val="tx1"/>
              </a:solidFill>
            </a:rPr>
            <a:t> про </a:t>
          </a:r>
          <a:r>
            <a:rPr lang="ru-RU" sz="2400" dirty="0" err="1" smtClean="0">
              <a:solidFill>
                <a:schemeClr val="tx1"/>
              </a:solidFill>
            </a:rPr>
            <a:t>визнання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необґрунтованими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активів</a:t>
          </a:r>
          <a:r>
            <a:rPr lang="ru-RU" sz="2400" dirty="0" smtClean="0">
              <a:solidFill>
                <a:schemeClr val="tx1"/>
              </a:solidFill>
            </a:rPr>
            <a:t> та </a:t>
          </a:r>
          <a:r>
            <a:rPr lang="ru-RU" sz="2400" dirty="0" err="1" smtClean="0">
              <a:solidFill>
                <a:schemeClr val="tx1"/>
              </a:solidFill>
            </a:rPr>
            <a:t>їх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стягнення</a:t>
          </a:r>
          <a:r>
            <a:rPr lang="ru-RU" sz="2400" dirty="0" smtClean="0">
              <a:solidFill>
                <a:schemeClr val="tx1"/>
              </a:solidFill>
            </a:rPr>
            <a:t> в </a:t>
          </a:r>
          <a:r>
            <a:rPr lang="ru-RU" sz="2400" dirty="0" err="1" smtClean="0">
              <a:solidFill>
                <a:schemeClr val="tx1"/>
              </a:solidFill>
            </a:rPr>
            <a:t>дохід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держави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розглядаються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колегіально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Вищим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антикорупційним</a:t>
          </a:r>
          <a:r>
            <a:rPr lang="ru-RU" sz="2400" dirty="0" smtClean="0">
              <a:solidFill>
                <a:schemeClr val="tx1"/>
              </a:solidFill>
            </a:rPr>
            <a:t> судом у </a:t>
          </a:r>
          <a:r>
            <a:rPr lang="ru-RU" sz="2400" dirty="0" err="1" smtClean="0">
              <a:solidFill>
                <a:schemeClr val="tx1"/>
              </a:solidFill>
            </a:rPr>
            <a:t>складі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трьох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суддів</a:t>
          </a:r>
          <a:r>
            <a:rPr lang="ru-RU" sz="2400" dirty="0" smtClean="0">
              <a:solidFill>
                <a:schemeClr val="tx1"/>
              </a:solidFill>
            </a:rPr>
            <a:t>.</a:t>
          </a:r>
          <a:endParaRPr lang="ru-RU" sz="2400" dirty="0">
            <a:solidFill>
              <a:schemeClr val="tx1"/>
            </a:solidFill>
          </a:endParaRPr>
        </a:p>
      </dgm:t>
    </dgm:pt>
    <dgm:pt modelId="{4C23CD10-A5F3-4C74-A811-FE22392C5075}" type="parTrans" cxnId="{F06D5E50-1124-4DF7-9339-ABFBD9B1EC86}">
      <dgm:prSet/>
      <dgm:spPr/>
      <dgm:t>
        <a:bodyPr/>
        <a:lstStyle/>
        <a:p>
          <a:endParaRPr lang="ru-RU"/>
        </a:p>
      </dgm:t>
    </dgm:pt>
    <dgm:pt modelId="{103A3786-7665-40EF-88BF-B7794E3A602E}" type="sibTrans" cxnId="{F06D5E50-1124-4DF7-9339-ABFBD9B1EC86}">
      <dgm:prSet/>
      <dgm:spPr/>
      <dgm:t>
        <a:bodyPr/>
        <a:lstStyle/>
        <a:p>
          <a:endParaRPr lang="ru-RU"/>
        </a:p>
      </dgm:t>
    </dgm:pt>
    <dgm:pt modelId="{AB9243C0-C4E9-4F46-89A6-D93B08777F3A}">
      <dgm:prSet custT="1"/>
      <dgm:spPr/>
      <dgm:t>
        <a:bodyPr/>
        <a:lstStyle/>
        <a:p>
          <a:pPr rtl="0"/>
          <a:r>
            <a:rPr lang="ru-RU" sz="2400" dirty="0" smtClean="0">
              <a:solidFill>
                <a:schemeClr val="tx1"/>
              </a:solidFill>
            </a:rPr>
            <a:t>У </a:t>
          </a:r>
          <a:r>
            <a:rPr lang="ru-RU" sz="2400" dirty="0" err="1" smtClean="0">
              <a:solidFill>
                <a:schemeClr val="tx1"/>
              </a:solidFill>
            </a:rPr>
            <a:t>випадках</a:t>
          </a:r>
          <a:r>
            <a:rPr lang="ru-RU" sz="2400" dirty="0" smtClean="0">
              <a:solidFill>
                <a:schemeClr val="tx1"/>
              </a:solidFill>
            </a:rPr>
            <a:t>, </a:t>
          </a:r>
          <a:r>
            <a:rPr lang="ru-RU" sz="2400" dirty="0" err="1" smtClean="0">
              <a:solidFill>
                <a:schemeClr val="tx1"/>
              </a:solidFill>
            </a:rPr>
            <a:t>встановлених</a:t>
          </a:r>
          <a:r>
            <a:rPr lang="ru-RU" sz="2400" dirty="0" smtClean="0">
              <a:solidFill>
                <a:schemeClr val="tx1"/>
              </a:solidFill>
            </a:rPr>
            <a:t> ЦПК, </a:t>
          </a:r>
          <a:r>
            <a:rPr lang="ru-RU" sz="2400" dirty="0" err="1" smtClean="0">
              <a:solidFill>
                <a:schemeClr val="tx1"/>
              </a:solidFill>
            </a:rPr>
            <a:t>цивільні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справи</a:t>
          </a:r>
          <a:r>
            <a:rPr lang="ru-RU" sz="2400" dirty="0" smtClean="0">
              <a:solidFill>
                <a:schemeClr val="tx1"/>
              </a:solidFill>
            </a:rPr>
            <a:t> у судах </a:t>
          </a:r>
          <a:r>
            <a:rPr lang="ru-RU" sz="2400" dirty="0" err="1" smtClean="0">
              <a:solidFill>
                <a:schemeClr val="tx1"/>
              </a:solidFill>
            </a:rPr>
            <a:t>першої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інстанції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розглядаються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колегією</a:t>
          </a:r>
          <a:r>
            <a:rPr lang="ru-RU" sz="2400" dirty="0" smtClean="0">
              <a:solidFill>
                <a:schemeClr val="tx1"/>
              </a:solidFill>
            </a:rPr>
            <a:t> у </a:t>
          </a:r>
          <a:r>
            <a:rPr lang="ru-RU" sz="2400" dirty="0" err="1" smtClean="0">
              <a:solidFill>
                <a:schemeClr val="tx1"/>
              </a:solidFill>
            </a:rPr>
            <a:t>складі</a:t>
          </a:r>
          <a:r>
            <a:rPr lang="ru-RU" sz="2400" dirty="0" smtClean="0">
              <a:solidFill>
                <a:schemeClr val="tx1"/>
              </a:solidFill>
            </a:rPr>
            <a:t> одного </a:t>
          </a:r>
          <a:r>
            <a:rPr lang="ru-RU" sz="2400" dirty="0" err="1" smtClean="0">
              <a:solidFill>
                <a:schemeClr val="tx1"/>
              </a:solidFill>
            </a:rPr>
            <a:t>судді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і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двох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присяжних</a:t>
          </a:r>
          <a:r>
            <a:rPr lang="ru-RU" sz="2400" dirty="0" smtClean="0">
              <a:solidFill>
                <a:schemeClr val="tx1"/>
              </a:solidFill>
            </a:rPr>
            <a:t>, </a:t>
          </a:r>
          <a:r>
            <a:rPr lang="ru-RU" sz="2400" dirty="0" err="1" smtClean="0">
              <a:solidFill>
                <a:schemeClr val="tx1"/>
              </a:solidFill>
            </a:rPr>
            <a:t>які</a:t>
          </a:r>
          <a:r>
            <a:rPr lang="ru-RU" sz="2400" dirty="0" smtClean="0">
              <a:solidFill>
                <a:schemeClr val="tx1"/>
              </a:solidFill>
            </a:rPr>
            <a:t> при </a:t>
          </a:r>
          <a:r>
            <a:rPr lang="ru-RU" sz="2400" dirty="0" err="1" smtClean="0">
              <a:solidFill>
                <a:schemeClr val="tx1"/>
              </a:solidFill>
            </a:rPr>
            <a:t>здійсненні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правосуддя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користуються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всіма</a:t>
          </a:r>
          <a:r>
            <a:rPr lang="ru-RU" sz="2400" dirty="0" smtClean="0">
              <a:solidFill>
                <a:schemeClr val="tx1"/>
              </a:solidFill>
            </a:rPr>
            <a:t> правами </a:t>
          </a:r>
          <a:r>
            <a:rPr lang="ru-RU" sz="2400" dirty="0" err="1" smtClean="0">
              <a:solidFill>
                <a:schemeClr val="tx1"/>
              </a:solidFill>
            </a:rPr>
            <a:t>судді</a:t>
          </a:r>
          <a:r>
            <a:rPr lang="ru-RU" sz="2400" dirty="0" smtClean="0">
              <a:solidFill>
                <a:schemeClr val="tx1"/>
              </a:solidFill>
            </a:rPr>
            <a:t>.</a:t>
          </a:r>
          <a:endParaRPr lang="ru-RU" sz="2400" dirty="0">
            <a:solidFill>
              <a:schemeClr val="tx1"/>
            </a:solidFill>
          </a:endParaRPr>
        </a:p>
      </dgm:t>
    </dgm:pt>
    <dgm:pt modelId="{F41EFD36-CCB3-4351-AB85-425A117E7894}" type="parTrans" cxnId="{24146076-7937-493B-8DB4-3F97454CEF9F}">
      <dgm:prSet/>
      <dgm:spPr/>
      <dgm:t>
        <a:bodyPr/>
        <a:lstStyle/>
        <a:p>
          <a:endParaRPr lang="ru-RU"/>
        </a:p>
      </dgm:t>
    </dgm:pt>
    <dgm:pt modelId="{858B2014-DA21-4719-89E9-46C0D10B20D6}" type="sibTrans" cxnId="{24146076-7937-493B-8DB4-3F97454CEF9F}">
      <dgm:prSet/>
      <dgm:spPr/>
      <dgm:t>
        <a:bodyPr/>
        <a:lstStyle/>
        <a:p>
          <a:endParaRPr lang="ru-RU"/>
        </a:p>
      </dgm:t>
    </dgm:pt>
    <dgm:pt modelId="{1E7EF737-B7E3-4967-B168-B2472D614935}" type="pres">
      <dgm:prSet presAssocID="{CE49DE7F-0E99-498E-BD1C-A5270832A79D}" presName="linear" presStyleCnt="0">
        <dgm:presLayoutVars>
          <dgm:animLvl val="lvl"/>
          <dgm:resizeHandles val="exact"/>
        </dgm:presLayoutVars>
      </dgm:prSet>
      <dgm:spPr/>
    </dgm:pt>
    <dgm:pt modelId="{E425B30F-AEBA-42BA-A164-DF2137B6CE3C}" type="pres">
      <dgm:prSet presAssocID="{58455A22-E404-4E1D-B820-E20AF901440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32E1821-53CE-43D7-8CC1-980C8F0159DC}" type="pres">
      <dgm:prSet presAssocID="{3855A0AD-EC35-4F83-8988-806A17A1528C}" presName="spacer" presStyleCnt="0"/>
      <dgm:spPr/>
    </dgm:pt>
    <dgm:pt modelId="{FD931BBF-0906-4AFE-B66B-415C35BBA9B4}" type="pres">
      <dgm:prSet presAssocID="{0F0ADA50-AFD6-4C2F-A4F0-A6D5065F727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9C05016-9EBD-4FA0-ADF8-12A52BD50181}" type="pres">
      <dgm:prSet presAssocID="{C471D6FA-1C30-45ED-9699-E27D9EB2125F}" presName="spacer" presStyleCnt="0"/>
      <dgm:spPr/>
    </dgm:pt>
    <dgm:pt modelId="{F5ACAA2A-1503-496F-B6BB-C26EF02D92AE}" type="pres">
      <dgm:prSet presAssocID="{AE6EC8FE-2116-4380-9E9F-CC621069FF5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5EB54A9-778C-4A00-8999-F8CF564BCC58}" type="pres">
      <dgm:prSet presAssocID="{103A3786-7665-40EF-88BF-B7794E3A602E}" presName="spacer" presStyleCnt="0"/>
      <dgm:spPr/>
    </dgm:pt>
    <dgm:pt modelId="{B652E304-11B1-4161-A3EF-746E34D9EBFC}" type="pres">
      <dgm:prSet presAssocID="{AB9243C0-C4E9-4F46-89A6-D93B08777F3A}" presName="parentText" presStyleLbl="node1" presStyleIdx="3" presStyleCnt="4" custScaleY="121234">
        <dgm:presLayoutVars>
          <dgm:chMax val="0"/>
          <dgm:bulletEnabled val="1"/>
        </dgm:presLayoutVars>
      </dgm:prSet>
      <dgm:spPr/>
    </dgm:pt>
  </dgm:ptLst>
  <dgm:cxnLst>
    <dgm:cxn modelId="{F06D5E50-1124-4DF7-9339-ABFBD9B1EC86}" srcId="{CE49DE7F-0E99-498E-BD1C-A5270832A79D}" destId="{AE6EC8FE-2116-4380-9E9F-CC621069FF5B}" srcOrd="2" destOrd="0" parTransId="{4C23CD10-A5F3-4C74-A811-FE22392C5075}" sibTransId="{103A3786-7665-40EF-88BF-B7794E3A602E}"/>
    <dgm:cxn modelId="{DB33F393-4FDA-470F-A471-BAFFF541032B}" type="presOf" srcId="{CE49DE7F-0E99-498E-BD1C-A5270832A79D}" destId="{1E7EF737-B7E3-4967-B168-B2472D614935}" srcOrd="0" destOrd="0" presId="urn:microsoft.com/office/officeart/2005/8/layout/vList2"/>
    <dgm:cxn modelId="{0339BF66-E642-495D-88FE-A5C948EFA107}" type="presOf" srcId="{AB9243C0-C4E9-4F46-89A6-D93B08777F3A}" destId="{B652E304-11B1-4161-A3EF-746E34D9EBFC}" srcOrd="0" destOrd="0" presId="urn:microsoft.com/office/officeart/2005/8/layout/vList2"/>
    <dgm:cxn modelId="{D4F4D986-E6BD-4BF0-A093-3BA75C7F585D}" srcId="{CE49DE7F-0E99-498E-BD1C-A5270832A79D}" destId="{58455A22-E404-4E1D-B820-E20AF9014401}" srcOrd="0" destOrd="0" parTransId="{98DFFF2E-7B45-4089-B1D0-7756BCEF40D4}" sibTransId="{3855A0AD-EC35-4F83-8988-806A17A1528C}"/>
    <dgm:cxn modelId="{B2EA30B2-DA6A-4EEB-9114-2E1F946D56CF}" type="presOf" srcId="{58455A22-E404-4E1D-B820-E20AF9014401}" destId="{E425B30F-AEBA-42BA-A164-DF2137B6CE3C}" srcOrd="0" destOrd="0" presId="urn:microsoft.com/office/officeart/2005/8/layout/vList2"/>
    <dgm:cxn modelId="{24146076-7937-493B-8DB4-3F97454CEF9F}" srcId="{CE49DE7F-0E99-498E-BD1C-A5270832A79D}" destId="{AB9243C0-C4E9-4F46-89A6-D93B08777F3A}" srcOrd="3" destOrd="0" parTransId="{F41EFD36-CCB3-4351-AB85-425A117E7894}" sibTransId="{858B2014-DA21-4719-89E9-46C0D10B20D6}"/>
    <dgm:cxn modelId="{8D22A047-9CDB-4530-B3B7-4BEE7E657DA7}" srcId="{CE49DE7F-0E99-498E-BD1C-A5270832A79D}" destId="{0F0ADA50-AFD6-4C2F-A4F0-A6D5065F7279}" srcOrd="1" destOrd="0" parTransId="{919E4A36-9796-4847-9146-FD75285EB4CA}" sibTransId="{C471D6FA-1C30-45ED-9699-E27D9EB2125F}"/>
    <dgm:cxn modelId="{ABEAA79D-82B1-48DD-B4B8-E68268633B87}" type="presOf" srcId="{AE6EC8FE-2116-4380-9E9F-CC621069FF5B}" destId="{F5ACAA2A-1503-496F-B6BB-C26EF02D92AE}" srcOrd="0" destOrd="0" presId="urn:microsoft.com/office/officeart/2005/8/layout/vList2"/>
    <dgm:cxn modelId="{3C8DC948-25E5-42D5-8985-9E56E2A61A37}" type="presOf" srcId="{0F0ADA50-AFD6-4C2F-A4F0-A6D5065F7279}" destId="{FD931BBF-0906-4AFE-B66B-415C35BBA9B4}" srcOrd="0" destOrd="0" presId="urn:microsoft.com/office/officeart/2005/8/layout/vList2"/>
    <dgm:cxn modelId="{6FC6557F-B0C2-4376-BBAA-17CDD02966C0}" type="presParOf" srcId="{1E7EF737-B7E3-4967-B168-B2472D614935}" destId="{E425B30F-AEBA-42BA-A164-DF2137B6CE3C}" srcOrd="0" destOrd="0" presId="urn:microsoft.com/office/officeart/2005/8/layout/vList2"/>
    <dgm:cxn modelId="{0AA86813-E53D-4929-A8C7-046E8A4B5B00}" type="presParOf" srcId="{1E7EF737-B7E3-4967-B168-B2472D614935}" destId="{A32E1821-53CE-43D7-8CC1-980C8F0159DC}" srcOrd="1" destOrd="0" presId="urn:microsoft.com/office/officeart/2005/8/layout/vList2"/>
    <dgm:cxn modelId="{F4ABE638-3253-4C8D-BEE6-ACF90F454CD0}" type="presParOf" srcId="{1E7EF737-B7E3-4967-B168-B2472D614935}" destId="{FD931BBF-0906-4AFE-B66B-415C35BBA9B4}" srcOrd="2" destOrd="0" presId="urn:microsoft.com/office/officeart/2005/8/layout/vList2"/>
    <dgm:cxn modelId="{8D9F9BA2-2988-4B7F-BE8E-8384429B2459}" type="presParOf" srcId="{1E7EF737-B7E3-4967-B168-B2472D614935}" destId="{49C05016-9EBD-4FA0-ADF8-12A52BD50181}" srcOrd="3" destOrd="0" presId="urn:microsoft.com/office/officeart/2005/8/layout/vList2"/>
    <dgm:cxn modelId="{936EED7E-E2AA-4EFF-8FC8-E28991913A13}" type="presParOf" srcId="{1E7EF737-B7E3-4967-B168-B2472D614935}" destId="{F5ACAA2A-1503-496F-B6BB-C26EF02D92AE}" srcOrd="4" destOrd="0" presId="urn:microsoft.com/office/officeart/2005/8/layout/vList2"/>
    <dgm:cxn modelId="{D3D21B5C-2106-47E5-9634-488F9AE1D6DA}" type="presParOf" srcId="{1E7EF737-B7E3-4967-B168-B2472D614935}" destId="{55EB54A9-778C-4A00-8999-F8CF564BCC58}" srcOrd="5" destOrd="0" presId="urn:microsoft.com/office/officeart/2005/8/layout/vList2"/>
    <dgm:cxn modelId="{0C2391A8-81A8-487F-B471-0DF2472768A2}" type="presParOf" srcId="{1E7EF737-B7E3-4967-B168-B2472D614935}" destId="{B652E304-11B1-4161-A3EF-746E34D9EBF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F7BA807-D92E-430F-A072-EB029CBEAAF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DA021142-CCA0-4DA1-BFA8-057A31175DC8}">
      <dgm:prSet/>
      <dgm:spPr/>
      <dgm:t>
        <a:bodyPr/>
        <a:lstStyle/>
        <a:p>
          <a:pPr rtl="0"/>
          <a:r>
            <a:rPr lang="uk-UA" dirty="0" smtClean="0">
              <a:solidFill>
                <a:schemeClr val="tx1"/>
              </a:solidFill>
            </a:rPr>
            <a:t>Здійснюється апеляційними судами;</a:t>
          </a:r>
          <a:endParaRPr lang="ru-RU" dirty="0">
            <a:solidFill>
              <a:schemeClr val="tx1"/>
            </a:solidFill>
          </a:endParaRPr>
        </a:p>
      </dgm:t>
    </dgm:pt>
    <dgm:pt modelId="{241F45E4-F894-46C6-A671-76756D25D5A2}" type="parTrans" cxnId="{123FFE48-E12E-402C-8C3A-52592FE48045}">
      <dgm:prSet/>
      <dgm:spPr/>
      <dgm:t>
        <a:bodyPr/>
        <a:lstStyle/>
        <a:p>
          <a:endParaRPr lang="ru-RU"/>
        </a:p>
      </dgm:t>
    </dgm:pt>
    <dgm:pt modelId="{7B02D5EF-6C04-4C37-9E49-719873241D0E}" type="sibTrans" cxnId="{123FFE48-E12E-402C-8C3A-52592FE48045}">
      <dgm:prSet/>
      <dgm:spPr/>
      <dgm:t>
        <a:bodyPr/>
        <a:lstStyle/>
        <a:p>
          <a:endParaRPr lang="ru-RU"/>
        </a:p>
      </dgm:t>
    </dgm:pt>
    <dgm:pt modelId="{24F78580-1DBE-4915-94DB-9B1156AC88DA}">
      <dgm:prSet/>
      <dgm:spPr/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</a:rPr>
            <a:t>Перегляд </a:t>
          </a:r>
          <a:r>
            <a:rPr lang="ru-RU" dirty="0" err="1" smtClean="0">
              <a:solidFill>
                <a:schemeClr val="tx1"/>
              </a:solidFill>
            </a:rPr>
            <a:t>рішень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судів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першої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інстанції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здійснюється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колегією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суддів</a:t>
          </a:r>
          <a:r>
            <a:rPr lang="ru-RU" dirty="0" smtClean="0">
              <a:solidFill>
                <a:schemeClr val="tx1"/>
              </a:solidFill>
            </a:rPr>
            <a:t> суду </a:t>
          </a:r>
          <a:r>
            <a:rPr lang="ru-RU" dirty="0" err="1" smtClean="0">
              <a:solidFill>
                <a:schemeClr val="tx1"/>
              </a:solidFill>
            </a:rPr>
            <a:t>апеляційної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інстанції</a:t>
          </a:r>
          <a:r>
            <a:rPr lang="ru-RU" dirty="0" smtClean="0">
              <a:solidFill>
                <a:schemeClr val="tx1"/>
              </a:solidFill>
            </a:rPr>
            <a:t> у </a:t>
          </a:r>
          <a:r>
            <a:rPr lang="ru-RU" dirty="0" err="1" smtClean="0">
              <a:solidFill>
                <a:schemeClr val="tx1"/>
              </a:solidFill>
            </a:rPr>
            <a:t>складі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трьох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суддів</a:t>
          </a:r>
          <a:r>
            <a:rPr lang="ru-RU" dirty="0" smtClean="0">
              <a:solidFill>
                <a:schemeClr val="tx1"/>
              </a:solidFill>
            </a:rPr>
            <a:t>.</a:t>
          </a:r>
          <a:endParaRPr lang="ru-RU" dirty="0">
            <a:solidFill>
              <a:schemeClr val="tx1"/>
            </a:solidFill>
          </a:endParaRPr>
        </a:p>
      </dgm:t>
    </dgm:pt>
    <dgm:pt modelId="{C6F17E92-4EC2-46BE-B8FE-C5836FBD187F}" type="parTrans" cxnId="{86BECF8B-5508-48A8-A40F-6FB1C59676A1}">
      <dgm:prSet/>
      <dgm:spPr/>
      <dgm:t>
        <a:bodyPr/>
        <a:lstStyle/>
        <a:p>
          <a:endParaRPr lang="ru-RU"/>
        </a:p>
      </dgm:t>
    </dgm:pt>
    <dgm:pt modelId="{D83EA6F1-001D-4392-93C1-2E1A1598FEB4}" type="sibTrans" cxnId="{86BECF8B-5508-48A8-A40F-6FB1C59676A1}">
      <dgm:prSet/>
      <dgm:spPr/>
      <dgm:t>
        <a:bodyPr/>
        <a:lstStyle/>
        <a:p>
          <a:endParaRPr lang="ru-RU"/>
        </a:p>
      </dgm:t>
    </dgm:pt>
    <dgm:pt modelId="{BB75F178-FDAF-4935-92B7-E82DF4E49E03}" type="pres">
      <dgm:prSet presAssocID="{EF7BA807-D92E-430F-A072-EB029CBEAAF9}" presName="linear" presStyleCnt="0">
        <dgm:presLayoutVars>
          <dgm:animLvl val="lvl"/>
          <dgm:resizeHandles val="exact"/>
        </dgm:presLayoutVars>
      </dgm:prSet>
      <dgm:spPr/>
    </dgm:pt>
    <dgm:pt modelId="{8D48E743-53DB-4A2B-B48E-96DC27A6BC7D}" type="pres">
      <dgm:prSet presAssocID="{DA021142-CCA0-4DA1-BFA8-057A31175DC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6D79E7E-2628-4572-8FFD-207EB35CD4D1}" type="pres">
      <dgm:prSet presAssocID="{7B02D5EF-6C04-4C37-9E49-719873241D0E}" presName="spacer" presStyleCnt="0"/>
      <dgm:spPr/>
    </dgm:pt>
    <dgm:pt modelId="{1FD9D075-3CD2-4BA1-A404-E330BFBEA57D}" type="pres">
      <dgm:prSet presAssocID="{24F78580-1DBE-4915-94DB-9B1156AC88D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123FFE48-E12E-402C-8C3A-52592FE48045}" srcId="{EF7BA807-D92E-430F-A072-EB029CBEAAF9}" destId="{DA021142-CCA0-4DA1-BFA8-057A31175DC8}" srcOrd="0" destOrd="0" parTransId="{241F45E4-F894-46C6-A671-76756D25D5A2}" sibTransId="{7B02D5EF-6C04-4C37-9E49-719873241D0E}"/>
    <dgm:cxn modelId="{583A354C-37CE-4341-8C2A-F9F7DC57B014}" type="presOf" srcId="{DA021142-CCA0-4DA1-BFA8-057A31175DC8}" destId="{8D48E743-53DB-4A2B-B48E-96DC27A6BC7D}" srcOrd="0" destOrd="0" presId="urn:microsoft.com/office/officeart/2005/8/layout/vList2"/>
    <dgm:cxn modelId="{86BECF8B-5508-48A8-A40F-6FB1C59676A1}" srcId="{EF7BA807-D92E-430F-A072-EB029CBEAAF9}" destId="{24F78580-1DBE-4915-94DB-9B1156AC88DA}" srcOrd="1" destOrd="0" parTransId="{C6F17E92-4EC2-46BE-B8FE-C5836FBD187F}" sibTransId="{D83EA6F1-001D-4392-93C1-2E1A1598FEB4}"/>
    <dgm:cxn modelId="{0D16D9A4-7B84-43F1-A994-27DF6A240EF1}" type="presOf" srcId="{EF7BA807-D92E-430F-A072-EB029CBEAAF9}" destId="{BB75F178-FDAF-4935-92B7-E82DF4E49E03}" srcOrd="0" destOrd="0" presId="urn:microsoft.com/office/officeart/2005/8/layout/vList2"/>
    <dgm:cxn modelId="{7877DDF0-1B0F-4E05-AF71-EDA02359FE2E}" type="presOf" srcId="{24F78580-1DBE-4915-94DB-9B1156AC88DA}" destId="{1FD9D075-3CD2-4BA1-A404-E330BFBEA57D}" srcOrd="0" destOrd="0" presId="urn:microsoft.com/office/officeart/2005/8/layout/vList2"/>
    <dgm:cxn modelId="{12846B0B-1AA2-4BA8-BA87-9CB49D1430F5}" type="presParOf" srcId="{BB75F178-FDAF-4935-92B7-E82DF4E49E03}" destId="{8D48E743-53DB-4A2B-B48E-96DC27A6BC7D}" srcOrd="0" destOrd="0" presId="urn:microsoft.com/office/officeart/2005/8/layout/vList2"/>
    <dgm:cxn modelId="{958E1E11-B309-4C6E-A3E0-DE3096611192}" type="presParOf" srcId="{BB75F178-FDAF-4935-92B7-E82DF4E49E03}" destId="{16D79E7E-2628-4572-8FFD-207EB35CD4D1}" srcOrd="1" destOrd="0" presId="urn:microsoft.com/office/officeart/2005/8/layout/vList2"/>
    <dgm:cxn modelId="{B3BEFAAF-2747-4FE5-BFD7-57FF4FBC90B7}" type="presParOf" srcId="{BB75F178-FDAF-4935-92B7-E82DF4E49E03}" destId="{1FD9D075-3CD2-4BA1-A404-E330BFBEA57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C59BFBA-7928-43FC-A840-40357BF3CC26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ru-RU"/>
        </a:p>
      </dgm:t>
    </dgm:pt>
    <dgm:pt modelId="{909752D4-1B99-4AB5-85F6-F31208ADF558}">
      <dgm:prSet/>
      <dgm:spPr/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</a:rPr>
            <a:t>Перегляд </a:t>
          </a:r>
          <a:r>
            <a:rPr lang="ru-RU" dirty="0" err="1" smtClean="0">
              <a:solidFill>
                <a:schemeClr val="tx1"/>
              </a:solidFill>
            </a:rPr>
            <a:t>судових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рішень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судів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першої</a:t>
          </a:r>
          <a:r>
            <a:rPr lang="ru-RU" dirty="0" smtClean="0">
              <a:solidFill>
                <a:schemeClr val="tx1"/>
              </a:solidFill>
            </a:rPr>
            <a:t> та </a:t>
          </a:r>
          <a:r>
            <a:rPr lang="ru-RU" dirty="0" err="1" smtClean="0">
              <a:solidFill>
                <a:schemeClr val="tx1"/>
              </a:solidFill>
            </a:rPr>
            <a:t>апеляційної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інстанції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здійснюється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колегією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суддів</a:t>
          </a:r>
          <a:r>
            <a:rPr lang="ru-RU" dirty="0" smtClean="0">
              <a:solidFill>
                <a:schemeClr val="tx1"/>
              </a:solidFill>
            </a:rPr>
            <a:t> суду </a:t>
          </a:r>
          <a:r>
            <a:rPr lang="ru-RU" dirty="0" err="1" smtClean="0">
              <a:solidFill>
                <a:schemeClr val="tx1"/>
              </a:solidFill>
            </a:rPr>
            <a:t>касаційної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інстанції</a:t>
          </a:r>
          <a:r>
            <a:rPr lang="ru-RU" dirty="0" smtClean="0">
              <a:solidFill>
                <a:schemeClr val="tx1"/>
              </a:solidFill>
            </a:rPr>
            <a:t> у </a:t>
          </a:r>
          <a:r>
            <a:rPr lang="ru-RU" dirty="0" err="1" smtClean="0">
              <a:solidFill>
                <a:schemeClr val="tx1"/>
              </a:solidFill>
            </a:rPr>
            <a:t>складі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трьох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або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більшої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непарної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кількості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суддів</a:t>
          </a:r>
          <a:r>
            <a:rPr lang="ru-RU" dirty="0" smtClean="0">
              <a:solidFill>
                <a:schemeClr val="tx1"/>
              </a:solidFill>
            </a:rPr>
            <a:t>.</a:t>
          </a:r>
          <a:endParaRPr lang="ru-RU" dirty="0">
            <a:solidFill>
              <a:schemeClr val="tx1"/>
            </a:solidFill>
          </a:endParaRPr>
        </a:p>
      </dgm:t>
    </dgm:pt>
    <dgm:pt modelId="{D78FACBA-3CC5-4D2C-8BF0-F25E996DE3E6}" type="parTrans" cxnId="{DC0F3722-2262-4448-9AD7-9E10AD29EEC1}">
      <dgm:prSet/>
      <dgm:spPr/>
      <dgm:t>
        <a:bodyPr/>
        <a:lstStyle/>
        <a:p>
          <a:endParaRPr lang="ru-RU"/>
        </a:p>
      </dgm:t>
    </dgm:pt>
    <dgm:pt modelId="{5937858D-A71F-4189-82DE-2E0CC7978DEA}" type="sibTrans" cxnId="{DC0F3722-2262-4448-9AD7-9E10AD29EEC1}">
      <dgm:prSet/>
      <dgm:spPr/>
      <dgm:t>
        <a:bodyPr/>
        <a:lstStyle/>
        <a:p>
          <a:endParaRPr lang="ru-RU"/>
        </a:p>
      </dgm:t>
    </dgm:pt>
    <dgm:pt modelId="{FD48D67D-02B7-4698-8CB6-12895DB4E9E8}" type="pres">
      <dgm:prSet presAssocID="{7C59BFBA-7928-43FC-A840-40357BF3CC26}" presName="linear" presStyleCnt="0">
        <dgm:presLayoutVars>
          <dgm:animLvl val="lvl"/>
          <dgm:resizeHandles val="exact"/>
        </dgm:presLayoutVars>
      </dgm:prSet>
      <dgm:spPr/>
    </dgm:pt>
    <dgm:pt modelId="{BB4C6278-8F52-4E3E-A025-FE3C5939DCE3}" type="pres">
      <dgm:prSet presAssocID="{909752D4-1B99-4AB5-85F6-F31208ADF558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DC0F3722-2262-4448-9AD7-9E10AD29EEC1}" srcId="{7C59BFBA-7928-43FC-A840-40357BF3CC26}" destId="{909752D4-1B99-4AB5-85F6-F31208ADF558}" srcOrd="0" destOrd="0" parTransId="{D78FACBA-3CC5-4D2C-8BF0-F25E996DE3E6}" sibTransId="{5937858D-A71F-4189-82DE-2E0CC7978DEA}"/>
    <dgm:cxn modelId="{B8498706-919C-4F58-8264-C2873EC4BCCA}" type="presOf" srcId="{7C59BFBA-7928-43FC-A840-40357BF3CC26}" destId="{FD48D67D-02B7-4698-8CB6-12895DB4E9E8}" srcOrd="0" destOrd="0" presId="urn:microsoft.com/office/officeart/2005/8/layout/vList2"/>
    <dgm:cxn modelId="{0722DE86-3927-4902-9AEC-887C20AAE38E}" type="presOf" srcId="{909752D4-1B99-4AB5-85F6-F31208ADF558}" destId="{BB4C6278-8F52-4E3E-A025-FE3C5939DCE3}" srcOrd="0" destOrd="0" presId="urn:microsoft.com/office/officeart/2005/8/layout/vList2"/>
    <dgm:cxn modelId="{A3399F0D-8F78-4036-B155-3B2283022E49}" type="presParOf" srcId="{FD48D67D-02B7-4698-8CB6-12895DB4E9E8}" destId="{BB4C6278-8F52-4E3E-A025-FE3C5939DCE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4A07FF2-5601-4EA5-B375-5D6CFEE12016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6651A7A-2DBF-4AE4-8FAD-FB426E40139D}">
      <dgm:prSet/>
      <dgm:spPr/>
      <dgm:t>
        <a:bodyPr/>
        <a:lstStyle/>
        <a:p>
          <a:pPr rtl="0"/>
          <a:r>
            <a:rPr lang="ru-RU" dirty="0" smtClean="0"/>
            <a:t>Перегляд </a:t>
          </a:r>
          <a:r>
            <a:rPr lang="ru-RU" dirty="0" err="1" smtClean="0"/>
            <a:t>судових</a:t>
          </a:r>
          <a:r>
            <a:rPr lang="ru-RU" dirty="0" smtClean="0"/>
            <a:t> </a:t>
          </a:r>
          <a:r>
            <a:rPr lang="ru-RU" dirty="0" err="1" smtClean="0"/>
            <a:t>рішень</a:t>
          </a:r>
          <a:r>
            <a:rPr lang="ru-RU" dirty="0" smtClean="0"/>
            <a:t> за </a:t>
          </a:r>
          <a:r>
            <a:rPr lang="ru-RU" dirty="0" err="1" smtClean="0"/>
            <a:t>нововиявленими</a:t>
          </a:r>
          <a:r>
            <a:rPr lang="ru-RU" dirty="0" smtClean="0"/>
            <a:t> </a:t>
          </a:r>
          <a:r>
            <a:rPr lang="ru-RU" dirty="0" err="1" smtClean="0"/>
            <a:t>обставинами</a:t>
          </a:r>
          <a:r>
            <a:rPr lang="ru-RU" dirty="0" smtClean="0"/>
            <a:t> </a:t>
          </a:r>
          <a:r>
            <a:rPr lang="ru-RU" dirty="0" err="1" smtClean="0"/>
            <a:t>здійснюється</a:t>
          </a:r>
          <a:r>
            <a:rPr lang="ru-RU" dirty="0" smtClean="0"/>
            <a:t> судом у такому самому </a:t>
          </a:r>
          <a:r>
            <a:rPr lang="ru-RU" dirty="0" err="1" smtClean="0"/>
            <a:t>кількісному</a:t>
          </a:r>
          <a:r>
            <a:rPr lang="ru-RU" dirty="0" smtClean="0"/>
            <a:t> </a:t>
          </a:r>
          <a:r>
            <a:rPr lang="ru-RU" dirty="0" err="1" smtClean="0"/>
            <a:t>складі</a:t>
          </a:r>
          <a:r>
            <a:rPr lang="ru-RU" dirty="0" smtClean="0"/>
            <a:t>, в </a:t>
          </a:r>
          <a:r>
            <a:rPr lang="ru-RU" dirty="0" err="1" smtClean="0"/>
            <a:t>якому</a:t>
          </a:r>
          <a:r>
            <a:rPr lang="ru-RU" dirty="0" smtClean="0"/>
            <a:t> </a:t>
          </a:r>
          <a:r>
            <a:rPr lang="ru-RU" dirty="0" err="1" smtClean="0"/>
            <a:t>ці</a:t>
          </a:r>
          <a:r>
            <a:rPr lang="ru-RU" dirty="0" smtClean="0"/>
            <a:t> </a:t>
          </a:r>
          <a:r>
            <a:rPr lang="ru-RU" dirty="0" err="1" smtClean="0"/>
            <a:t>рішення</a:t>
          </a:r>
          <a:r>
            <a:rPr lang="ru-RU" dirty="0" smtClean="0"/>
            <a:t> </a:t>
          </a:r>
          <a:r>
            <a:rPr lang="ru-RU" dirty="0" err="1" smtClean="0"/>
            <a:t>були</a:t>
          </a:r>
          <a:r>
            <a:rPr lang="ru-RU" dirty="0" smtClean="0"/>
            <a:t> </a:t>
          </a:r>
          <a:r>
            <a:rPr lang="ru-RU" dirty="0" err="1" smtClean="0"/>
            <a:t>ухвалені</a:t>
          </a:r>
          <a:r>
            <a:rPr lang="ru-RU" dirty="0" smtClean="0"/>
            <a:t> (</a:t>
          </a:r>
          <a:r>
            <a:rPr lang="ru-RU" dirty="0" err="1" smtClean="0"/>
            <a:t>одноособово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колегіально</a:t>
          </a:r>
          <a:r>
            <a:rPr lang="ru-RU" dirty="0" smtClean="0"/>
            <a:t>).</a:t>
          </a:r>
          <a:endParaRPr lang="ru-RU" dirty="0"/>
        </a:p>
      </dgm:t>
    </dgm:pt>
    <dgm:pt modelId="{FC63E215-626E-454C-9CC0-E5A21833E0A8}" type="parTrans" cxnId="{1F208DC8-8964-4274-939A-4D50B95C616C}">
      <dgm:prSet/>
      <dgm:spPr/>
      <dgm:t>
        <a:bodyPr/>
        <a:lstStyle/>
        <a:p>
          <a:endParaRPr lang="ru-RU"/>
        </a:p>
      </dgm:t>
    </dgm:pt>
    <dgm:pt modelId="{170A7314-6B94-4F1D-AFDF-59272CB21F23}" type="sibTrans" cxnId="{1F208DC8-8964-4274-939A-4D50B95C616C}">
      <dgm:prSet/>
      <dgm:spPr/>
      <dgm:t>
        <a:bodyPr/>
        <a:lstStyle/>
        <a:p>
          <a:endParaRPr lang="ru-RU"/>
        </a:p>
      </dgm:t>
    </dgm:pt>
    <dgm:pt modelId="{0FE554FC-BFA5-4C16-B89C-C443BB968939}" type="pres">
      <dgm:prSet presAssocID="{94A07FF2-5601-4EA5-B375-5D6CFEE12016}" presName="linear" presStyleCnt="0">
        <dgm:presLayoutVars>
          <dgm:animLvl val="lvl"/>
          <dgm:resizeHandles val="exact"/>
        </dgm:presLayoutVars>
      </dgm:prSet>
      <dgm:spPr/>
    </dgm:pt>
    <dgm:pt modelId="{4CA35F5B-47C0-48FC-AB5F-426D42BCEBC8}" type="pres">
      <dgm:prSet presAssocID="{56651A7A-2DBF-4AE4-8FAD-FB426E40139D}" presName="parentText" presStyleLbl="node1" presStyleIdx="0" presStyleCnt="1" custScaleY="46434">
        <dgm:presLayoutVars>
          <dgm:chMax val="0"/>
          <dgm:bulletEnabled val="1"/>
        </dgm:presLayoutVars>
      </dgm:prSet>
      <dgm:spPr/>
    </dgm:pt>
  </dgm:ptLst>
  <dgm:cxnLst>
    <dgm:cxn modelId="{D462E7B7-3E57-4D6F-AF01-86254853F9F2}" type="presOf" srcId="{56651A7A-2DBF-4AE4-8FAD-FB426E40139D}" destId="{4CA35F5B-47C0-48FC-AB5F-426D42BCEBC8}" srcOrd="0" destOrd="0" presId="urn:microsoft.com/office/officeart/2005/8/layout/vList2"/>
    <dgm:cxn modelId="{1F208DC8-8964-4274-939A-4D50B95C616C}" srcId="{94A07FF2-5601-4EA5-B375-5D6CFEE12016}" destId="{56651A7A-2DBF-4AE4-8FAD-FB426E40139D}" srcOrd="0" destOrd="0" parTransId="{FC63E215-626E-454C-9CC0-E5A21833E0A8}" sibTransId="{170A7314-6B94-4F1D-AFDF-59272CB21F23}"/>
    <dgm:cxn modelId="{965A1C20-E09D-4A5C-A269-4B1DB86D0CB8}" type="presOf" srcId="{94A07FF2-5601-4EA5-B375-5D6CFEE12016}" destId="{0FE554FC-BFA5-4C16-B89C-C443BB968939}" srcOrd="0" destOrd="0" presId="urn:microsoft.com/office/officeart/2005/8/layout/vList2"/>
    <dgm:cxn modelId="{F1CD2AEE-BC68-4920-8799-27493AEE1E51}" type="presParOf" srcId="{0FE554FC-BFA5-4C16-B89C-C443BB968939}" destId="{4CA35F5B-47C0-48FC-AB5F-426D42BCEBC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AACD684-38D6-47BA-80D2-A886F922BABD}" type="doc">
      <dgm:prSet loTypeId="urn:microsoft.com/office/officeart/2005/8/layout/venn1" loCatId="relationship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0B7B0D14-208A-44FA-95CE-6AF6433C8383}">
      <dgm:prSet/>
      <dgm:spPr/>
      <dgm:t>
        <a:bodyPr/>
        <a:lstStyle/>
        <a:p>
          <a:pPr rtl="0"/>
          <a:r>
            <a:rPr lang="ru-RU" dirty="0" smtClean="0"/>
            <a:t>особа, яка у </a:t>
          </a:r>
          <a:r>
            <a:rPr lang="ru-RU" dirty="0" err="1" smtClean="0"/>
            <a:t>випадках</a:t>
          </a:r>
          <a:r>
            <a:rPr lang="ru-RU" dirty="0" smtClean="0"/>
            <a:t>, </a:t>
          </a:r>
          <a:r>
            <a:rPr lang="ru-RU" dirty="0" err="1" smtClean="0"/>
            <a:t>визначених</a:t>
          </a:r>
          <a:r>
            <a:rPr lang="ru-RU" dirty="0" smtClean="0"/>
            <a:t> </a:t>
          </a:r>
          <a:r>
            <a:rPr lang="ru-RU" dirty="0" err="1" smtClean="0"/>
            <a:t>процесуальним</a:t>
          </a:r>
          <a:r>
            <a:rPr lang="ru-RU" dirty="0" smtClean="0"/>
            <a:t> законом, та за </a:t>
          </a:r>
          <a:r>
            <a:rPr lang="ru-RU" dirty="0" err="1" smtClean="0"/>
            <a:t>її</a:t>
          </a:r>
          <a:r>
            <a:rPr lang="ru-RU" dirty="0" smtClean="0"/>
            <a:t> </a:t>
          </a:r>
          <a:r>
            <a:rPr lang="ru-RU" dirty="0" err="1" smtClean="0"/>
            <a:t>згодою</a:t>
          </a:r>
          <a:r>
            <a:rPr lang="ru-RU" dirty="0" smtClean="0"/>
            <a:t> </a:t>
          </a:r>
          <a:r>
            <a:rPr lang="ru-RU" dirty="0" err="1" smtClean="0"/>
            <a:t>вирішує</a:t>
          </a:r>
          <a:r>
            <a:rPr lang="ru-RU" dirty="0" smtClean="0"/>
            <a:t> </a:t>
          </a:r>
          <a:r>
            <a:rPr lang="ru-RU" dirty="0" err="1" smtClean="0"/>
            <a:t>справи</a:t>
          </a:r>
          <a:r>
            <a:rPr lang="ru-RU" dirty="0" smtClean="0"/>
            <a:t> у </a:t>
          </a:r>
          <a:r>
            <a:rPr lang="ru-RU" dirty="0" err="1" smtClean="0"/>
            <a:t>складі</a:t>
          </a:r>
          <a:r>
            <a:rPr lang="ru-RU" dirty="0" smtClean="0"/>
            <a:t> суду разом </a:t>
          </a:r>
          <a:r>
            <a:rPr lang="ru-RU" dirty="0" err="1" smtClean="0"/>
            <a:t>із</a:t>
          </a:r>
          <a:r>
            <a:rPr lang="ru-RU" dirty="0" smtClean="0"/>
            <a:t> </a:t>
          </a:r>
          <a:r>
            <a:rPr lang="ru-RU" dirty="0" err="1" smtClean="0"/>
            <a:t>суддею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залучається</a:t>
          </a:r>
          <a:r>
            <a:rPr lang="ru-RU" dirty="0" smtClean="0"/>
            <a:t> до </a:t>
          </a:r>
          <a:r>
            <a:rPr lang="ru-RU" dirty="0" err="1" smtClean="0"/>
            <a:t>здійснення</a:t>
          </a:r>
          <a:r>
            <a:rPr lang="ru-RU" dirty="0" smtClean="0"/>
            <a:t> </a:t>
          </a:r>
          <a:r>
            <a:rPr lang="ru-RU" dirty="0" err="1" smtClean="0"/>
            <a:t>правосуддя</a:t>
          </a:r>
          <a:r>
            <a:rPr lang="ru-RU" dirty="0" smtClean="0"/>
            <a:t>.</a:t>
          </a:r>
          <a:endParaRPr lang="ru-RU" dirty="0"/>
        </a:p>
      </dgm:t>
    </dgm:pt>
    <dgm:pt modelId="{D5FC9C4A-09A1-479B-A09A-45DBB0C7208D}" type="parTrans" cxnId="{264D3A6D-DA9C-4A14-A2E8-F1FE262EAB7E}">
      <dgm:prSet/>
      <dgm:spPr/>
      <dgm:t>
        <a:bodyPr/>
        <a:lstStyle/>
        <a:p>
          <a:endParaRPr lang="ru-RU"/>
        </a:p>
      </dgm:t>
    </dgm:pt>
    <dgm:pt modelId="{C51A8448-AD53-4065-B936-1E4D250D02B7}" type="sibTrans" cxnId="{264D3A6D-DA9C-4A14-A2E8-F1FE262EAB7E}">
      <dgm:prSet/>
      <dgm:spPr/>
      <dgm:t>
        <a:bodyPr/>
        <a:lstStyle/>
        <a:p>
          <a:endParaRPr lang="ru-RU"/>
        </a:p>
      </dgm:t>
    </dgm:pt>
    <dgm:pt modelId="{99C9A5C8-2E56-4411-BF6E-72118330B42B}" type="pres">
      <dgm:prSet presAssocID="{FAACD684-38D6-47BA-80D2-A886F922BABD}" presName="compositeShape" presStyleCnt="0">
        <dgm:presLayoutVars>
          <dgm:chMax val="7"/>
          <dgm:dir/>
          <dgm:resizeHandles val="exact"/>
        </dgm:presLayoutVars>
      </dgm:prSet>
      <dgm:spPr/>
    </dgm:pt>
    <dgm:pt modelId="{D5F015FB-7F0D-4863-9CEB-E777FE7727C6}" type="pres">
      <dgm:prSet presAssocID="{0B7B0D14-208A-44FA-95CE-6AF6433C8383}" presName="circ1TxSh" presStyleLbl="vennNode1" presStyleIdx="0" presStyleCnt="1"/>
      <dgm:spPr/>
    </dgm:pt>
  </dgm:ptLst>
  <dgm:cxnLst>
    <dgm:cxn modelId="{F5996130-7EB4-48E0-BFFD-CB5C3C31D891}" type="presOf" srcId="{FAACD684-38D6-47BA-80D2-A886F922BABD}" destId="{99C9A5C8-2E56-4411-BF6E-72118330B42B}" srcOrd="0" destOrd="0" presId="urn:microsoft.com/office/officeart/2005/8/layout/venn1"/>
    <dgm:cxn modelId="{264D3A6D-DA9C-4A14-A2E8-F1FE262EAB7E}" srcId="{FAACD684-38D6-47BA-80D2-A886F922BABD}" destId="{0B7B0D14-208A-44FA-95CE-6AF6433C8383}" srcOrd="0" destOrd="0" parTransId="{D5FC9C4A-09A1-479B-A09A-45DBB0C7208D}" sibTransId="{C51A8448-AD53-4065-B936-1E4D250D02B7}"/>
    <dgm:cxn modelId="{E53C8D40-20C0-4543-80D7-3218EFBBF0B6}" type="presOf" srcId="{0B7B0D14-208A-44FA-95CE-6AF6433C8383}" destId="{D5F015FB-7F0D-4863-9CEB-E777FE7727C6}" srcOrd="0" destOrd="0" presId="urn:microsoft.com/office/officeart/2005/8/layout/venn1"/>
    <dgm:cxn modelId="{2FC252A2-FDA8-4FEC-9BA6-8166821CF858}" type="presParOf" srcId="{99C9A5C8-2E56-4411-BF6E-72118330B42B}" destId="{D5F015FB-7F0D-4863-9CEB-E777FE7727C6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30EA3E9-A629-4490-B29E-074C6F45CF59}" type="doc">
      <dgm:prSet loTypeId="urn:microsoft.com/office/officeart/2005/8/layout/venn1" loCatId="relationship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A883AB4D-73B8-4FB8-9740-45B4088DBF58}">
      <dgm:prSet custT="1"/>
      <dgm:spPr/>
      <dgm:t>
        <a:bodyPr/>
        <a:lstStyle/>
        <a:p>
          <a:pPr rtl="0"/>
          <a:r>
            <a:rPr lang="ru-RU" sz="2000" dirty="0" err="1" smtClean="0"/>
            <a:t>громадянин</a:t>
          </a:r>
          <a:r>
            <a:rPr lang="ru-RU" sz="2000" dirty="0" smtClean="0"/>
            <a:t> </a:t>
          </a:r>
          <a:r>
            <a:rPr lang="ru-RU" sz="2000" dirty="0" err="1" smtClean="0"/>
            <a:t>України</a:t>
          </a:r>
          <a:r>
            <a:rPr lang="ru-RU" sz="2000" dirty="0" smtClean="0"/>
            <a:t>;</a:t>
          </a:r>
          <a:endParaRPr lang="ru-RU" sz="2000" dirty="0"/>
        </a:p>
      </dgm:t>
    </dgm:pt>
    <dgm:pt modelId="{156689B9-CCCE-47EB-B9D1-0D7928508423}" type="parTrans" cxnId="{2560F2EE-0FB6-44FB-B172-644510E27CCD}">
      <dgm:prSet/>
      <dgm:spPr/>
      <dgm:t>
        <a:bodyPr/>
        <a:lstStyle/>
        <a:p>
          <a:endParaRPr lang="ru-RU"/>
        </a:p>
      </dgm:t>
    </dgm:pt>
    <dgm:pt modelId="{CD3FF52D-C8B2-4980-90CE-99F53084F0CA}" type="sibTrans" cxnId="{2560F2EE-0FB6-44FB-B172-644510E27CCD}">
      <dgm:prSet/>
      <dgm:spPr/>
      <dgm:t>
        <a:bodyPr/>
        <a:lstStyle/>
        <a:p>
          <a:endParaRPr lang="ru-RU"/>
        </a:p>
      </dgm:t>
    </dgm:pt>
    <dgm:pt modelId="{FAC10DD3-F6ED-4FF4-B93E-C16A061DBF02}">
      <dgm:prSet custT="1"/>
      <dgm:spPr/>
      <dgm:t>
        <a:bodyPr/>
        <a:lstStyle/>
        <a:p>
          <a:pPr rtl="0"/>
          <a:r>
            <a:rPr lang="ru-RU" sz="2000" dirty="0" err="1" smtClean="0"/>
            <a:t>який</a:t>
          </a:r>
          <a:r>
            <a:rPr lang="ru-RU" sz="2000" dirty="0" smtClean="0"/>
            <a:t> </a:t>
          </a:r>
          <a:r>
            <a:rPr lang="ru-RU" sz="2000" dirty="0" err="1" smtClean="0"/>
            <a:t>досяг</a:t>
          </a:r>
          <a:r>
            <a:rPr lang="ru-RU" sz="2000" dirty="0" smtClean="0"/>
            <a:t> </a:t>
          </a:r>
          <a:r>
            <a:rPr lang="ru-RU" sz="2000" dirty="0" err="1" smtClean="0"/>
            <a:t>тридцятирічного</a:t>
          </a:r>
          <a:r>
            <a:rPr lang="ru-RU" sz="2000" dirty="0" smtClean="0"/>
            <a:t> </a:t>
          </a:r>
          <a:r>
            <a:rPr lang="ru-RU" sz="2000" dirty="0" err="1" smtClean="0"/>
            <a:t>віку</a:t>
          </a:r>
          <a:r>
            <a:rPr lang="ru-RU" sz="2000" dirty="0" smtClean="0"/>
            <a:t>;</a:t>
          </a:r>
          <a:endParaRPr lang="ru-RU" sz="2000" dirty="0"/>
        </a:p>
      </dgm:t>
    </dgm:pt>
    <dgm:pt modelId="{537C4D8D-3719-480D-B144-452A9B5790B4}" type="parTrans" cxnId="{E1CAC733-3C72-45FB-8756-B9525206FF03}">
      <dgm:prSet/>
      <dgm:spPr/>
      <dgm:t>
        <a:bodyPr/>
        <a:lstStyle/>
        <a:p>
          <a:endParaRPr lang="ru-RU"/>
        </a:p>
      </dgm:t>
    </dgm:pt>
    <dgm:pt modelId="{BE95FE99-3C1D-4B0F-9185-9A1202D691D0}" type="sibTrans" cxnId="{E1CAC733-3C72-45FB-8756-B9525206FF03}">
      <dgm:prSet/>
      <dgm:spPr/>
      <dgm:t>
        <a:bodyPr/>
        <a:lstStyle/>
        <a:p>
          <a:endParaRPr lang="ru-RU"/>
        </a:p>
      </dgm:t>
    </dgm:pt>
    <dgm:pt modelId="{A1171895-3083-4D83-836F-EB8D1896C524}">
      <dgm:prSet custT="1"/>
      <dgm:spPr/>
      <dgm:t>
        <a:bodyPr/>
        <a:lstStyle/>
        <a:p>
          <a:pPr rtl="0"/>
          <a:r>
            <a:rPr lang="ru-RU" sz="2000" dirty="0" err="1" smtClean="0"/>
            <a:t>постійно</a:t>
          </a:r>
          <a:r>
            <a:rPr lang="ru-RU" sz="2000" dirty="0" smtClean="0"/>
            <a:t> </a:t>
          </a:r>
          <a:r>
            <a:rPr lang="ru-RU" sz="2000" dirty="0" err="1" smtClean="0"/>
            <a:t>проживає</a:t>
          </a:r>
          <a:r>
            <a:rPr lang="ru-RU" sz="2000" dirty="0" smtClean="0"/>
            <a:t> на </a:t>
          </a:r>
          <a:r>
            <a:rPr lang="ru-RU" sz="2000" dirty="0" err="1" smtClean="0"/>
            <a:t>території</a:t>
          </a:r>
          <a:r>
            <a:rPr lang="ru-RU" sz="2000" dirty="0" smtClean="0"/>
            <a:t>, </a:t>
          </a:r>
          <a:r>
            <a:rPr lang="ru-RU" sz="2000" dirty="0" err="1" smtClean="0"/>
            <a:t>на</a:t>
          </a:r>
          <a:r>
            <a:rPr lang="ru-RU" sz="2000" dirty="0" smtClean="0"/>
            <a:t> яку </a:t>
          </a:r>
          <a:r>
            <a:rPr lang="ru-RU" sz="2000" dirty="0" err="1" smtClean="0"/>
            <a:t>поширюється</a:t>
          </a:r>
          <a:r>
            <a:rPr lang="ru-RU" sz="2000" dirty="0" smtClean="0"/>
            <a:t> </a:t>
          </a:r>
          <a:r>
            <a:rPr lang="ru-RU" sz="2000" dirty="0" err="1" smtClean="0"/>
            <a:t>юрисдикція</a:t>
          </a:r>
          <a:r>
            <a:rPr lang="ru-RU" sz="2000" dirty="0" smtClean="0"/>
            <a:t> </a:t>
          </a:r>
          <a:r>
            <a:rPr lang="ru-RU" sz="2000" dirty="0" err="1" smtClean="0"/>
            <a:t>відповідного</a:t>
          </a:r>
          <a:r>
            <a:rPr lang="ru-RU" sz="2000" dirty="0" smtClean="0"/>
            <a:t> окружного суду, </a:t>
          </a:r>
          <a:r>
            <a:rPr lang="ru-RU" sz="2000" dirty="0" err="1" smtClean="0"/>
            <a:t>якщо</a:t>
          </a:r>
          <a:r>
            <a:rPr lang="ru-RU" sz="2000" dirty="0" smtClean="0"/>
            <a:t> </a:t>
          </a:r>
          <a:r>
            <a:rPr lang="ru-RU" sz="2000" dirty="0" err="1" smtClean="0"/>
            <a:t>інше</a:t>
          </a:r>
          <a:r>
            <a:rPr lang="ru-RU" sz="2000" dirty="0" smtClean="0"/>
            <a:t> не </a:t>
          </a:r>
          <a:r>
            <a:rPr lang="ru-RU" sz="2000" dirty="0" err="1" smtClean="0"/>
            <a:t>визначено</a:t>
          </a:r>
          <a:r>
            <a:rPr lang="ru-RU" sz="2000" dirty="0" smtClean="0"/>
            <a:t> законом.</a:t>
          </a:r>
          <a:endParaRPr lang="ru-RU" sz="2000" dirty="0"/>
        </a:p>
      </dgm:t>
    </dgm:pt>
    <dgm:pt modelId="{2F441EF7-8A8E-40E7-BE08-17E7DC160CEA}" type="parTrans" cxnId="{E2757D6F-A594-4113-81C3-BF6C9A2CF464}">
      <dgm:prSet/>
      <dgm:spPr/>
      <dgm:t>
        <a:bodyPr/>
        <a:lstStyle/>
        <a:p>
          <a:endParaRPr lang="ru-RU"/>
        </a:p>
      </dgm:t>
    </dgm:pt>
    <dgm:pt modelId="{656926FC-58D0-4EB1-BC95-B2260D20F54A}" type="sibTrans" cxnId="{E2757D6F-A594-4113-81C3-BF6C9A2CF464}">
      <dgm:prSet/>
      <dgm:spPr/>
      <dgm:t>
        <a:bodyPr/>
        <a:lstStyle/>
        <a:p>
          <a:endParaRPr lang="ru-RU"/>
        </a:p>
      </dgm:t>
    </dgm:pt>
    <dgm:pt modelId="{049D9361-26BF-47BA-A924-AF8E3F96385D}" type="pres">
      <dgm:prSet presAssocID="{730EA3E9-A629-4490-B29E-074C6F45CF59}" presName="compositeShape" presStyleCnt="0">
        <dgm:presLayoutVars>
          <dgm:chMax val="7"/>
          <dgm:dir/>
          <dgm:resizeHandles val="exact"/>
        </dgm:presLayoutVars>
      </dgm:prSet>
      <dgm:spPr/>
    </dgm:pt>
    <dgm:pt modelId="{A43DF8B8-D5C3-43A0-8537-73DD10662D87}" type="pres">
      <dgm:prSet presAssocID="{A883AB4D-73B8-4FB8-9740-45B4088DBF58}" presName="circ1" presStyleLbl="vennNode1" presStyleIdx="0" presStyleCnt="3"/>
      <dgm:spPr/>
    </dgm:pt>
    <dgm:pt modelId="{9D33FC8C-06BA-4498-AE0A-3BD95523CCF4}" type="pres">
      <dgm:prSet presAssocID="{A883AB4D-73B8-4FB8-9740-45B4088DBF5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B61F724-4A60-41FC-8C44-C9498114B482}" type="pres">
      <dgm:prSet presAssocID="{FAC10DD3-F6ED-4FF4-B93E-C16A061DBF02}" presName="circ2" presStyleLbl="vennNode1" presStyleIdx="1" presStyleCnt="3"/>
      <dgm:spPr/>
    </dgm:pt>
    <dgm:pt modelId="{D0AFAC71-961F-4280-8704-0118C1CF5C42}" type="pres">
      <dgm:prSet presAssocID="{FAC10DD3-F6ED-4FF4-B93E-C16A061DBF0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12F9DB5-24FE-4081-BC36-19E0D83167F1}" type="pres">
      <dgm:prSet presAssocID="{A1171895-3083-4D83-836F-EB8D1896C524}" presName="circ3" presStyleLbl="vennNode1" presStyleIdx="2" presStyleCnt="3"/>
      <dgm:spPr/>
    </dgm:pt>
    <dgm:pt modelId="{09FF6B28-44F9-488B-8147-18D92F69F34C}" type="pres">
      <dgm:prSet presAssocID="{A1171895-3083-4D83-836F-EB8D1896C52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E2757D6F-A594-4113-81C3-BF6C9A2CF464}" srcId="{730EA3E9-A629-4490-B29E-074C6F45CF59}" destId="{A1171895-3083-4D83-836F-EB8D1896C524}" srcOrd="2" destOrd="0" parTransId="{2F441EF7-8A8E-40E7-BE08-17E7DC160CEA}" sibTransId="{656926FC-58D0-4EB1-BC95-B2260D20F54A}"/>
    <dgm:cxn modelId="{EF57A575-8523-4E2C-B4DB-BA6EA5412786}" type="presOf" srcId="{FAC10DD3-F6ED-4FF4-B93E-C16A061DBF02}" destId="{EB61F724-4A60-41FC-8C44-C9498114B482}" srcOrd="0" destOrd="0" presId="urn:microsoft.com/office/officeart/2005/8/layout/venn1"/>
    <dgm:cxn modelId="{E1CAC733-3C72-45FB-8756-B9525206FF03}" srcId="{730EA3E9-A629-4490-B29E-074C6F45CF59}" destId="{FAC10DD3-F6ED-4FF4-B93E-C16A061DBF02}" srcOrd="1" destOrd="0" parTransId="{537C4D8D-3719-480D-B144-452A9B5790B4}" sibTransId="{BE95FE99-3C1D-4B0F-9185-9A1202D691D0}"/>
    <dgm:cxn modelId="{2AE0BABB-962D-479D-9F91-C114F6E9B12E}" type="presOf" srcId="{730EA3E9-A629-4490-B29E-074C6F45CF59}" destId="{049D9361-26BF-47BA-A924-AF8E3F96385D}" srcOrd="0" destOrd="0" presId="urn:microsoft.com/office/officeart/2005/8/layout/venn1"/>
    <dgm:cxn modelId="{20577830-DFCD-4C36-8CAC-6F5CAF4B7587}" type="presOf" srcId="{A883AB4D-73B8-4FB8-9740-45B4088DBF58}" destId="{A43DF8B8-D5C3-43A0-8537-73DD10662D87}" srcOrd="0" destOrd="0" presId="urn:microsoft.com/office/officeart/2005/8/layout/venn1"/>
    <dgm:cxn modelId="{F843F408-2171-4D8F-94A8-74F228C27D8C}" type="presOf" srcId="{A883AB4D-73B8-4FB8-9740-45B4088DBF58}" destId="{9D33FC8C-06BA-4498-AE0A-3BD95523CCF4}" srcOrd="1" destOrd="0" presId="urn:microsoft.com/office/officeart/2005/8/layout/venn1"/>
    <dgm:cxn modelId="{520E5471-3A25-48A0-96B9-0E4D1BC2194F}" type="presOf" srcId="{FAC10DD3-F6ED-4FF4-B93E-C16A061DBF02}" destId="{D0AFAC71-961F-4280-8704-0118C1CF5C42}" srcOrd="1" destOrd="0" presId="urn:microsoft.com/office/officeart/2005/8/layout/venn1"/>
    <dgm:cxn modelId="{F39833A6-ABA6-41CD-BAB8-1364067D1DDF}" type="presOf" srcId="{A1171895-3083-4D83-836F-EB8D1896C524}" destId="{312F9DB5-24FE-4081-BC36-19E0D83167F1}" srcOrd="0" destOrd="0" presId="urn:microsoft.com/office/officeart/2005/8/layout/venn1"/>
    <dgm:cxn modelId="{2560F2EE-0FB6-44FB-B172-644510E27CCD}" srcId="{730EA3E9-A629-4490-B29E-074C6F45CF59}" destId="{A883AB4D-73B8-4FB8-9740-45B4088DBF58}" srcOrd="0" destOrd="0" parTransId="{156689B9-CCCE-47EB-B9D1-0D7928508423}" sibTransId="{CD3FF52D-C8B2-4980-90CE-99F53084F0CA}"/>
    <dgm:cxn modelId="{D61627FE-16F0-4ABD-A3F6-B770FBD44AEE}" type="presOf" srcId="{A1171895-3083-4D83-836F-EB8D1896C524}" destId="{09FF6B28-44F9-488B-8147-18D92F69F34C}" srcOrd="1" destOrd="0" presId="urn:microsoft.com/office/officeart/2005/8/layout/venn1"/>
    <dgm:cxn modelId="{A25F4BAE-59B4-4BA4-8A65-589A6E2444E7}" type="presParOf" srcId="{049D9361-26BF-47BA-A924-AF8E3F96385D}" destId="{A43DF8B8-D5C3-43A0-8537-73DD10662D87}" srcOrd="0" destOrd="0" presId="urn:microsoft.com/office/officeart/2005/8/layout/venn1"/>
    <dgm:cxn modelId="{EF90A3C6-735F-4284-ACE7-257E36121FFA}" type="presParOf" srcId="{049D9361-26BF-47BA-A924-AF8E3F96385D}" destId="{9D33FC8C-06BA-4498-AE0A-3BD95523CCF4}" srcOrd="1" destOrd="0" presId="urn:microsoft.com/office/officeart/2005/8/layout/venn1"/>
    <dgm:cxn modelId="{B3D4C9DC-D258-4800-9CE0-619A9EBDEB32}" type="presParOf" srcId="{049D9361-26BF-47BA-A924-AF8E3F96385D}" destId="{EB61F724-4A60-41FC-8C44-C9498114B482}" srcOrd="2" destOrd="0" presId="urn:microsoft.com/office/officeart/2005/8/layout/venn1"/>
    <dgm:cxn modelId="{57F2E014-E21F-4772-BC96-F57871235E48}" type="presParOf" srcId="{049D9361-26BF-47BA-A924-AF8E3F96385D}" destId="{D0AFAC71-961F-4280-8704-0118C1CF5C42}" srcOrd="3" destOrd="0" presId="urn:microsoft.com/office/officeart/2005/8/layout/venn1"/>
    <dgm:cxn modelId="{EA5B0ABD-4026-4A8F-86D7-1CA95E5AABED}" type="presParOf" srcId="{049D9361-26BF-47BA-A924-AF8E3F96385D}" destId="{312F9DB5-24FE-4081-BC36-19E0D83167F1}" srcOrd="4" destOrd="0" presId="urn:microsoft.com/office/officeart/2005/8/layout/venn1"/>
    <dgm:cxn modelId="{0EE71D92-9D65-48BA-92A3-9ABD2527F821}" type="presParOf" srcId="{049D9361-26BF-47BA-A924-AF8E3F96385D}" destId="{09FF6B28-44F9-488B-8147-18D92F69F34C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304CEC-52A5-4CAB-9026-1A22DBAB46F2}">
      <dsp:nvSpPr>
        <dsp:cNvPr id="0" name=""/>
        <dsp:cNvSpPr/>
      </dsp:nvSpPr>
      <dsp:spPr>
        <a:xfrm>
          <a:off x="0" y="527336"/>
          <a:ext cx="8363272" cy="92663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tx1"/>
              </a:solidFill>
            </a:rPr>
            <a:t>необхідний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учасник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цивільних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процесуальних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правовідносин</a:t>
          </a:r>
          <a:r>
            <a:rPr lang="ru-RU" sz="2400" kern="1200" dirty="0" smtClean="0">
              <a:solidFill>
                <a:schemeClr val="tx1"/>
              </a:solidFill>
            </a:rPr>
            <a:t>, без </a:t>
          </a:r>
          <a:r>
            <a:rPr lang="ru-RU" sz="2400" kern="1200" dirty="0" err="1" smtClean="0">
              <a:solidFill>
                <a:schemeClr val="tx1"/>
              </a:solidFill>
            </a:rPr>
            <a:t>якого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неможливий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розгляд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справи</a:t>
          </a:r>
          <a:r>
            <a:rPr lang="ru-RU" sz="2400" kern="1200" dirty="0" smtClean="0">
              <a:solidFill>
                <a:schemeClr val="tx1"/>
              </a:solidFill>
            </a:rPr>
            <a:t>;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0" y="527336"/>
        <a:ext cx="8363272" cy="926639"/>
      </dsp:txXfrm>
    </dsp:sp>
    <dsp:sp modelId="{5785729C-A9E2-442E-B139-D3451CE3379B}">
      <dsp:nvSpPr>
        <dsp:cNvPr id="0" name=""/>
        <dsp:cNvSpPr/>
      </dsp:nvSpPr>
      <dsp:spPr>
        <a:xfrm>
          <a:off x="0" y="1523096"/>
          <a:ext cx="8363272" cy="926639"/>
        </a:xfrm>
        <a:prstGeom prst="roundRect">
          <a:avLst/>
        </a:prstGeom>
        <a:solidFill>
          <a:schemeClr val="accent2">
            <a:hueOff val="2160929"/>
            <a:satOff val="8251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tx1"/>
              </a:solidFill>
            </a:rPr>
            <a:t>взаємозв'язок</a:t>
          </a:r>
          <a:r>
            <a:rPr lang="ru-RU" sz="2400" kern="1200" dirty="0" smtClean="0">
              <a:solidFill>
                <a:schemeClr val="tx1"/>
              </a:solidFill>
            </a:rPr>
            <a:t> прав </a:t>
          </a:r>
          <a:r>
            <a:rPr lang="ru-RU" sz="2400" kern="1200" dirty="0" err="1" smtClean="0">
              <a:solidFill>
                <a:schemeClr val="tx1"/>
              </a:solidFill>
            </a:rPr>
            <a:t>і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обов'язків</a:t>
          </a:r>
          <a:r>
            <a:rPr lang="ru-RU" sz="2400" kern="1200" dirty="0" smtClean="0">
              <a:solidFill>
                <a:schemeClr val="tx1"/>
              </a:solidFill>
            </a:rPr>
            <a:t> суду;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0" y="1523096"/>
        <a:ext cx="8363272" cy="926639"/>
      </dsp:txXfrm>
    </dsp:sp>
    <dsp:sp modelId="{6D0453B3-25EC-44F0-914D-F59E900035E5}">
      <dsp:nvSpPr>
        <dsp:cNvPr id="0" name=""/>
        <dsp:cNvSpPr/>
      </dsp:nvSpPr>
      <dsp:spPr>
        <a:xfrm>
          <a:off x="0" y="2518855"/>
          <a:ext cx="8363272" cy="926639"/>
        </a:xfrm>
        <a:prstGeom prst="roundRect">
          <a:avLst/>
        </a:prstGeom>
        <a:solidFill>
          <a:schemeClr val="accent2">
            <a:hueOff val="4321858"/>
            <a:satOff val="16502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суд не </a:t>
          </a:r>
          <a:r>
            <a:rPr lang="ru-RU" sz="2400" kern="1200" dirty="0" err="1" smtClean="0">
              <a:solidFill>
                <a:schemeClr val="tx1"/>
              </a:solidFill>
            </a:rPr>
            <a:t>має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матеріально-правової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зацікавленості</a:t>
          </a:r>
          <a:r>
            <a:rPr lang="ru-RU" sz="2400" kern="1200" dirty="0" smtClean="0">
              <a:solidFill>
                <a:schemeClr val="tx1"/>
              </a:solidFill>
            </a:rPr>
            <a:t>, тому </a:t>
          </a:r>
          <a:r>
            <a:rPr lang="ru-RU" sz="2400" kern="1200" dirty="0" err="1" smtClean="0">
              <a:solidFill>
                <a:schemeClr val="tx1"/>
              </a:solidFill>
            </a:rPr>
            <a:t>що</a:t>
          </a:r>
          <a:r>
            <a:rPr lang="ru-RU" sz="2400" kern="1200" dirty="0" smtClean="0">
              <a:solidFill>
                <a:schemeClr val="tx1"/>
              </a:solidFill>
            </a:rPr>
            <a:t> не </a:t>
          </a:r>
          <a:r>
            <a:rPr lang="ru-RU" sz="2400" kern="1200" dirty="0" err="1" smtClean="0">
              <a:solidFill>
                <a:schemeClr val="tx1"/>
              </a:solidFill>
            </a:rPr>
            <a:t>є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суб'єктом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спірних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правовідносин</a:t>
          </a:r>
          <a:r>
            <a:rPr lang="ru-RU" sz="2400" kern="1200" dirty="0" smtClean="0">
              <a:solidFill>
                <a:schemeClr val="tx1"/>
              </a:solidFill>
            </a:rPr>
            <a:t>;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0" y="2518855"/>
        <a:ext cx="8363272" cy="926639"/>
      </dsp:txXfrm>
    </dsp:sp>
    <dsp:sp modelId="{C3B3F00C-7D64-401E-A1B9-099A13356BE9}">
      <dsp:nvSpPr>
        <dsp:cNvPr id="0" name=""/>
        <dsp:cNvSpPr/>
      </dsp:nvSpPr>
      <dsp:spPr>
        <a:xfrm>
          <a:off x="0" y="3514615"/>
          <a:ext cx="8363272" cy="926639"/>
        </a:xfrm>
        <a:prstGeom prst="roundRect">
          <a:avLst/>
        </a:prstGeom>
        <a:solidFill>
          <a:schemeClr val="accent2">
            <a:hueOff val="6482786"/>
            <a:satOff val="24753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суд </a:t>
          </a:r>
          <a:r>
            <a:rPr lang="ru-RU" sz="2400" kern="1200" dirty="0" err="1" smtClean="0">
              <a:solidFill>
                <a:schemeClr val="tx1"/>
              </a:solidFill>
            </a:rPr>
            <a:t>має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процесуальну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зацікавленість</a:t>
          </a:r>
          <a:r>
            <a:rPr lang="ru-RU" sz="2400" kern="1200" dirty="0" smtClean="0">
              <a:solidFill>
                <a:schemeClr val="tx1"/>
              </a:solidFill>
            </a:rPr>
            <a:t> у результатах </a:t>
          </a:r>
          <a:r>
            <a:rPr lang="ru-RU" sz="2400" kern="1200" dirty="0" err="1" smtClean="0">
              <a:solidFill>
                <a:schemeClr val="tx1"/>
              </a:solidFill>
            </a:rPr>
            <a:t>справи</a:t>
          </a:r>
          <a:r>
            <a:rPr lang="ru-RU" sz="2400" kern="1200" dirty="0" smtClean="0">
              <a:solidFill>
                <a:schemeClr val="tx1"/>
              </a:solidFill>
            </a:rPr>
            <a:t>, </a:t>
          </a:r>
          <a:r>
            <a:rPr lang="ru-RU" sz="2400" kern="1200" dirty="0" err="1" smtClean="0">
              <a:solidFill>
                <a:schemeClr val="tx1"/>
              </a:solidFill>
            </a:rPr>
            <a:t>тобто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процесуальний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інтерес</a:t>
          </a:r>
          <a:r>
            <a:rPr lang="ru-RU" sz="2400" kern="1200" dirty="0" smtClean="0">
              <a:solidFill>
                <a:schemeClr val="tx1"/>
              </a:solidFill>
            </a:rPr>
            <a:t> суду не </a:t>
          </a:r>
          <a:r>
            <a:rPr lang="ru-RU" sz="2400" kern="1200" dirty="0" err="1" smtClean="0">
              <a:solidFill>
                <a:schemeClr val="tx1"/>
              </a:solidFill>
            </a:rPr>
            <a:t>лежить</a:t>
          </a:r>
          <a:r>
            <a:rPr lang="ru-RU" sz="2400" kern="1200" dirty="0" smtClean="0">
              <a:solidFill>
                <a:schemeClr val="tx1"/>
              </a:solidFill>
            </a:rPr>
            <a:t> на </a:t>
          </a:r>
          <a:r>
            <a:rPr lang="ru-RU" sz="2400" kern="1200" dirty="0" err="1" smtClean="0">
              <a:solidFill>
                <a:schemeClr val="tx1"/>
              </a:solidFill>
            </a:rPr>
            <a:t>чиємусь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боці</a:t>
          </a:r>
          <a:r>
            <a:rPr lang="ru-RU" sz="2400" kern="1200" dirty="0" smtClean="0">
              <a:solidFill>
                <a:schemeClr val="tx1"/>
              </a:solidFill>
            </a:rPr>
            <a:t>.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0" y="3514615"/>
        <a:ext cx="8363272" cy="926639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5A3EC3F-2AD8-48E0-A691-1D717818EE9A}">
      <dsp:nvSpPr>
        <dsp:cNvPr id="0" name=""/>
        <dsp:cNvSpPr/>
      </dsp:nvSpPr>
      <dsp:spPr>
        <a:xfrm>
          <a:off x="0" y="86308"/>
          <a:ext cx="8229600" cy="15555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i="0" kern="1200" dirty="0" err="1" smtClean="0">
              <a:solidFill>
                <a:schemeClr val="tx1"/>
              </a:solidFill>
            </a:rPr>
            <a:t>це</a:t>
          </a:r>
          <a:r>
            <a:rPr lang="ru-RU" sz="2300" i="0" kern="1200" dirty="0" smtClean="0">
              <a:solidFill>
                <a:schemeClr val="tx1"/>
              </a:solidFill>
            </a:rPr>
            <a:t> </a:t>
          </a:r>
          <a:r>
            <a:rPr lang="ru-RU" sz="2300" i="0" kern="1200" dirty="0" err="1" smtClean="0">
              <a:solidFill>
                <a:schemeClr val="tx1"/>
              </a:solidFill>
            </a:rPr>
            <a:t>усунення</a:t>
          </a:r>
          <a:r>
            <a:rPr lang="ru-RU" sz="2300" i="0" kern="1200" dirty="0" smtClean="0">
              <a:solidFill>
                <a:schemeClr val="tx1"/>
              </a:solidFill>
            </a:rPr>
            <a:t> </a:t>
          </a:r>
          <a:r>
            <a:rPr lang="ru-RU" sz="2300" i="0" kern="1200" dirty="0" err="1" smtClean="0">
              <a:solidFill>
                <a:schemeClr val="tx1"/>
              </a:solidFill>
            </a:rPr>
            <a:t>від</a:t>
          </a:r>
          <a:r>
            <a:rPr lang="ru-RU" sz="2300" i="0" kern="1200" dirty="0" smtClean="0">
              <a:solidFill>
                <a:schemeClr val="tx1"/>
              </a:solidFill>
            </a:rPr>
            <a:t> </a:t>
          </a:r>
          <a:r>
            <a:rPr lang="ru-RU" sz="2300" i="0" kern="1200" dirty="0" err="1" smtClean="0">
              <a:solidFill>
                <a:schemeClr val="tx1"/>
              </a:solidFill>
            </a:rPr>
            <a:t>участі</a:t>
          </a:r>
          <a:r>
            <a:rPr lang="ru-RU" sz="2300" i="0" kern="1200" dirty="0" smtClean="0">
              <a:solidFill>
                <a:schemeClr val="tx1"/>
              </a:solidFill>
            </a:rPr>
            <a:t/>
          </a:r>
          <a:br>
            <a:rPr lang="ru-RU" sz="2300" i="0" kern="1200" dirty="0" smtClean="0">
              <a:solidFill>
                <a:schemeClr val="tx1"/>
              </a:solidFill>
            </a:rPr>
          </a:br>
          <a:r>
            <a:rPr lang="ru-RU" sz="2300" i="0" kern="1200" dirty="0" smtClean="0">
              <a:solidFill>
                <a:schemeClr val="tx1"/>
              </a:solidFill>
            </a:rPr>
            <a:t>в </a:t>
          </a:r>
          <a:r>
            <a:rPr lang="ru-RU" sz="2300" i="0" kern="1200" dirty="0" err="1" smtClean="0">
              <a:solidFill>
                <a:schemeClr val="tx1"/>
              </a:solidFill>
            </a:rPr>
            <a:t>цивільному</a:t>
          </a:r>
          <a:r>
            <a:rPr lang="ru-RU" sz="2300" i="0" kern="1200" dirty="0" smtClean="0">
              <a:solidFill>
                <a:schemeClr val="tx1"/>
              </a:solidFill>
            </a:rPr>
            <a:t> </a:t>
          </a:r>
          <a:r>
            <a:rPr lang="ru-RU" sz="2300" i="0" kern="1200" dirty="0" err="1" smtClean="0">
              <a:solidFill>
                <a:schemeClr val="tx1"/>
              </a:solidFill>
            </a:rPr>
            <a:t>процесі</a:t>
          </a:r>
          <a:r>
            <a:rPr lang="ru-RU" sz="2300" i="0" kern="1200" dirty="0" smtClean="0">
              <a:solidFill>
                <a:schemeClr val="tx1"/>
              </a:solidFill>
            </a:rPr>
            <a:t> </a:t>
          </a:r>
          <a:r>
            <a:rPr lang="ru-RU" sz="2300" i="0" kern="1200" dirty="0" err="1" smtClean="0">
              <a:solidFill>
                <a:schemeClr val="tx1"/>
              </a:solidFill>
            </a:rPr>
            <a:t>окремих</a:t>
          </a:r>
          <a:r>
            <a:rPr lang="ru-RU" sz="2300" i="0" kern="1200" dirty="0" smtClean="0">
              <a:solidFill>
                <a:schemeClr val="tx1"/>
              </a:solidFill>
            </a:rPr>
            <a:t> </a:t>
          </a:r>
          <a:r>
            <a:rPr lang="ru-RU" sz="2300" i="0" kern="1200" dirty="0" err="1" smtClean="0">
              <a:solidFill>
                <a:schemeClr val="tx1"/>
              </a:solidFill>
            </a:rPr>
            <a:t>його</a:t>
          </a:r>
          <a:r>
            <a:rPr lang="ru-RU" sz="2300" i="0" kern="1200" dirty="0" smtClean="0">
              <a:solidFill>
                <a:schemeClr val="tx1"/>
              </a:solidFill>
            </a:rPr>
            <a:t> </a:t>
          </a:r>
          <a:r>
            <a:rPr lang="ru-RU" sz="2300" i="0" kern="1200" dirty="0" err="1" smtClean="0">
              <a:solidFill>
                <a:schemeClr val="tx1"/>
              </a:solidFill>
            </a:rPr>
            <a:t>учасників</a:t>
          </a:r>
          <a:r>
            <a:rPr lang="ru-RU" sz="2300" i="0" kern="1200" dirty="0" smtClean="0">
              <a:solidFill>
                <a:schemeClr val="tx1"/>
              </a:solidFill>
            </a:rPr>
            <a:t> </a:t>
          </a:r>
          <a:r>
            <a:rPr lang="ru-RU" sz="2300" i="0" kern="1200" dirty="0" err="1" smtClean="0">
              <a:solidFill>
                <a:schemeClr val="tx1"/>
              </a:solidFill>
            </a:rPr>
            <a:t>із</a:t>
          </a:r>
          <a:r>
            <a:rPr lang="ru-RU" sz="2300" i="0" kern="1200" dirty="0" smtClean="0">
              <a:solidFill>
                <a:schemeClr val="tx1"/>
              </a:solidFill>
            </a:rPr>
            <a:t> </a:t>
          </a:r>
          <a:r>
            <a:rPr lang="ru-RU" sz="2300" i="0" kern="1200" dirty="0" err="1" smtClean="0">
              <a:solidFill>
                <a:schemeClr val="tx1"/>
              </a:solidFill>
            </a:rPr>
            <a:t>підстав</a:t>
          </a:r>
          <a:r>
            <a:rPr lang="ru-RU" sz="2300" i="0" kern="1200" dirty="0" smtClean="0">
              <a:solidFill>
                <a:schemeClr val="tx1"/>
              </a:solidFill>
            </a:rPr>
            <a:t>, </a:t>
          </a:r>
          <a:r>
            <a:rPr lang="ru-RU" sz="2300" i="0" kern="1200" dirty="0" err="1" smtClean="0">
              <a:solidFill>
                <a:schemeClr val="tx1"/>
              </a:solidFill>
            </a:rPr>
            <a:t>визначених</a:t>
          </a:r>
          <a:r>
            <a:rPr lang="ru-RU" sz="2300" i="0" kern="1200" dirty="0" smtClean="0">
              <a:solidFill>
                <a:schemeClr val="tx1"/>
              </a:solidFill>
            </a:rPr>
            <a:t> у </a:t>
          </a:r>
          <a:r>
            <a:rPr lang="ru-RU" sz="2300" i="0" kern="1200" dirty="0" err="1" smtClean="0">
              <a:solidFill>
                <a:schemeClr val="tx1"/>
              </a:solidFill>
            </a:rPr>
            <a:t>цивільному</a:t>
          </a:r>
          <a:r>
            <a:rPr lang="ru-RU" sz="2300" i="0" kern="1200" dirty="0" smtClean="0">
              <a:solidFill>
                <a:schemeClr val="tx1"/>
              </a:solidFill>
            </a:rPr>
            <a:t> </a:t>
          </a:r>
          <a:r>
            <a:rPr lang="ru-RU" sz="2300" i="0" kern="1200" dirty="0" err="1" smtClean="0">
              <a:solidFill>
                <a:schemeClr val="tx1"/>
              </a:solidFill>
            </a:rPr>
            <a:t>процесуальному</a:t>
          </a:r>
          <a:r>
            <a:rPr lang="ru-RU" sz="2300" i="0" kern="1200" dirty="0" smtClean="0">
              <a:solidFill>
                <a:schemeClr val="tx1"/>
              </a:solidFill>
            </a:rPr>
            <a:t> </a:t>
          </a:r>
          <a:r>
            <a:rPr lang="ru-RU" sz="2300" i="0" kern="1200" dirty="0" err="1" smtClean="0">
              <a:solidFill>
                <a:schemeClr val="tx1"/>
              </a:solidFill>
            </a:rPr>
            <a:t>законодавстві</a:t>
          </a:r>
          <a:r>
            <a:rPr lang="ru-RU" sz="2300" i="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smtClean="0"/>
            <a:t/>
          </a:r>
          <a:br>
            <a:rPr lang="ru-RU" sz="2300" kern="1200" dirty="0" smtClean="0"/>
          </a:br>
          <a:endParaRPr lang="ru-RU" sz="2300" kern="1200" dirty="0"/>
        </a:p>
      </dsp:txBody>
      <dsp:txXfrm>
        <a:off x="0" y="86308"/>
        <a:ext cx="8229600" cy="1555574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966E28-6F44-4F93-8FEF-EEF5C4F365F8}">
      <dsp:nvSpPr>
        <dsp:cNvPr id="0" name=""/>
        <dsp:cNvSpPr/>
      </dsp:nvSpPr>
      <dsp:spPr>
        <a:xfrm>
          <a:off x="1305050" y="966709"/>
          <a:ext cx="2444104" cy="278234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/>
            <a:t>коли </a:t>
          </a:r>
          <a:r>
            <a:rPr lang="ru-RU" sz="1800" b="0" i="0" kern="1200" dirty="0" err="1" smtClean="0"/>
            <a:t>суддя</a:t>
          </a:r>
          <a:r>
            <a:rPr lang="ru-RU" sz="1800" b="0" i="0" kern="1200" dirty="0" smtClean="0"/>
            <a:t>, </a:t>
          </a:r>
          <a:r>
            <a:rPr lang="ru-RU" sz="1800" b="0" i="0" kern="1200" dirty="0" err="1" smtClean="0"/>
            <a:t>секретар</a:t>
          </a:r>
          <a:r>
            <a:rPr lang="ru-RU" sz="1800" b="0" i="0" kern="1200" dirty="0" smtClean="0"/>
            <a:t> судового </a:t>
          </a:r>
          <a:r>
            <a:rPr lang="ru-RU" sz="1800" b="0" i="0" kern="1200" dirty="0" err="1" smtClean="0"/>
            <a:t>засідання</a:t>
          </a:r>
          <a:r>
            <a:rPr lang="ru-RU" sz="1800" b="0" i="0" kern="1200" dirty="0" smtClean="0"/>
            <a:t>,</a:t>
          </a:r>
          <a:br>
            <a:rPr lang="ru-RU" sz="1800" b="0" i="0" kern="1200" dirty="0" smtClean="0"/>
          </a:br>
          <a:r>
            <a:rPr lang="ru-RU" sz="1800" b="0" i="0" kern="1200" dirty="0" err="1" smtClean="0"/>
            <a:t>експерт</a:t>
          </a:r>
          <a:r>
            <a:rPr lang="ru-RU" sz="1800" b="0" i="0" kern="1200" dirty="0" smtClean="0"/>
            <a:t>, </a:t>
          </a:r>
          <a:r>
            <a:rPr lang="ru-RU" sz="1800" b="0" i="0" kern="1200" dirty="0" err="1" smtClean="0"/>
            <a:t>спеціаліст</a:t>
          </a:r>
          <a:r>
            <a:rPr lang="ru-RU" sz="1800" b="0" i="0" kern="1200" dirty="0" smtClean="0"/>
            <a:t>, </a:t>
          </a:r>
          <a:r>
            <a:rPr lang="ru-RU" sz="1800" b="0" i="0" kern="1200" dirty="0" err="1" smtClean="0"/>
            <a:t>перекладач</a:t>
          </a:r>
          <a:r>
            <a:rPr lang="ru-RU" sz="1800" b="0" i="0" kern="1200" dirty="0" smtClean="0"/>
            <a:t> у </a:t>
          </a:r>
          <a:r>
            <a:rPr lang="ru-RU" sz="1800" b="0" i="0" kern="1200" dirty="0" err="1" smtClean="0"/>
            <a:t>випадках</a:t>
          </a:r>
          <a:r>
            <a:rPr lang="ru-RU" sz="1800" b="0" i="0" kern="1200" dirty="0" smtClean="0"/>
            <a:t>, </a:t>
          </a:r>
          <a:r>
            <a:rPr lang="ru-RU" sz="1800" b="0" i="0" kern="1200" dirty="0" err="1" smtClean="0"/>
            <a:t>установлених</a:t>
          </a:r>
          <a:r>
            <a:rPr lang="ru-RU" sz="1800" b="0" i="0" kern="1200" dirty="0" smtClean="0"/>
            <a:t> законом, </a:t>
          </a:r>
          <a:r>
            <a:rPr lang="ru-RU" sz="1800" b="0" i="0" kern="1200" dirty="0" err="1" smtClean="0"/>
            <a:t>зобов’язаний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заявити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самовідвід</a:t>
          </a:r>
          <a:r>
            <a:rPr lang="ru-RU" sz="1800" b="0" i="0" kern="1200" dirty="0" smtClean="0"/>
            <a:t>;</a:t>
          </a:r>
          <a:r>
            <a:rPr lang="ru-RU" sz="1800" kern="1200" dirty="0" smtClean="0"/>
            <a:t/>
          </a:r>
          <a:br>
            <a:rPr lang="ru-RU" sz="1800" kern="1200" dirty="0" smtClean="0"/>
          </a:br>
          <a:endParaRPr lang="ru-RU" sz="1800" kern="1200" dirty="0"/>
        </a:p>
      </dsp:txBody>
      <dsp:txXfrm>
        <a:off x="1696107" y="966709"/>
        <a:ext cx="2053048" cy="2782341"/>
      </dsp:txXfrm>
    </dsp:sp>
    <dsp:sp modelId="{8DE2AC0C-885C-4F15-9E0A-71A94B91976C}">
      <dsp:nvSpPr>
        <dsp:cNvPr id="0" name=""/>
        <dsp:cNvSpPr/>
      </dsp:nvSpPr>
      <dsp:spPr>
        <a:xfrm>
          <a:off x="1528" y="314948"/>
          <a:ext cx="1629403" cy="162940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Відвід</a:t>
          </a:r>
          <a:endParaRPr lang="ru-RU" sz="3200" kern="1200" dirty="0"/>
        </a:p>
      </dsp:txBody>
      <dsp:txXfrm>
        <a:off x="1528" y="314948"/>
        <a:ext cx="1629403" cy="1629403"/>
      </dsp:txXfrm>
    </dsp:sp>
    <dsp:sp modelId="{461A1ED5-355B-4D2F-B0D6-BDBC008EB7C6}">
      <dsp:nvSpPr>
        <dsp:cNvPr id="0" name=""/>
        <dsp:cNvSpPr/>
      </dsp:nvSpPr>
      <dsp:spPr>
        <a:xfrm>
          <a:off x="5378558" y="966709"/>
          <a:ext cx="2444104" cy="2746933"/>
        </a:xfrm>
        <a:prstGeom prst="rect">
          <a:avLst/>
        </a:prstGeom>
        <a:solidFill>
          <a:schemeClr val="accent2">
            <a:tint val="40000"/>
            <a:alpha val="90000"/>
            <a:hueOff val="6565343"/>
            <a:satOff val="20525"/>
            <a:lumOff val="572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6565343"/>
              <a:satOff val="20525"/>
              <a:lumOff val="57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/>
            <a:t>судом за </a:t>
          </a:r>
          <a:r>
            <a:rPr lang="ru-RU" sz="1600" b="0" i="0" kern="1200" dirty="0" err="1" smtClean="0"/>
            <a:t>наявністю</a:t>
          </a:r>
          <a:r>
            <a:rPr lang="ru-RU" sz="1600" b="0" i="0" kern="1200" dirty="0" smtClean="0"/>
            <a:t> </a:t>
          </a:r>
          <a:r>
            <a:rPr lang="ru-RU" sz="1600" b="0" i="0" kern="1200" dirty="0" err="1" smtClean="0"/>
            <a:t>підстав</a:t>
          </a:r>
          <a:r>
            <a:rPr lang="ru-RU" sz="1600" b="0" i="0" kern="1200" dirty="0" smtClean="0"/>
            <a:t>, </a:t>
          </a:r>
          <a:r>
            <a:rPr lang="ru-RU" sz="1600" b="0" i="0" kern="1200" dirty="0" err="1" smtClean="0"/>
            <a:t>визначених</a:t>
          </a:r>
          <a:r>
            <a:rPr lang="ru-RU" sz="1600" b="0" i="0" kern="1200" dirty="0" smtClean="0"/>
            <a:t> законом,</a:t>
          </a:r>
          <a:br>
            <a:rPr lang="ru-RU" sz="1600" b="0" i="0" kern="1200" dirty="0" smtClean="0"/>
          </a:br>
          <a:r>
            <a:rPr lang="ru-RU" sz="1600" b="0" i="0" kern="1200" dirty="0" err="1" smtClean="0"/>
            <a:t>відповідно</a:t>
          </a:r>
          <a:r>
            <a:rPr lang="ru-RU" sz="1600" b="0" i="0" kern="1200" dirty="0" smtClean="0"/>
            <a:t> до </a:t>
          </a:r>
          <a:r>
            <a:rPr lang="ru-RU" sz="1600" b="0" i="0" kern="1200" dirty="0" err="1" smtClean="0"/>
            <a:t>поданої</a:t>
          </a:r>
          <a:r>
            <a:rPr lang="ru-RU" sz="1600" b="0" i="0" kern="1200" dirty="0" smtClean="0"/>
            <a:t> заяви, особам, </a:t>
          </a:r>
          <a:r>
            <a:rPr lang="ru-RU" sz="1600" b="0" i="0" kern="1200" dirty="0" err="1" smtClean="0"/>
            <a:t>які</a:t>
          </a:r>
          <a:r>
            <a:rPr lang="ru-RU" sz="1600" b="0" i="0" kern="1200" dirty="0" smtClean="0"/>
            <a:t> </a:t>
          </a:r>
          <a:r>
            <a:rPr lang="ru-RU" sz="1600" b="0" i="0" kern="1200" dirty="0" err="1" smtClean="0"/>
            <a:t>беруть</a:t>
          </a:r>
          <a:r>
            <a:rPr lang="ru-RU" sz="1600" b="0" i="0" kern="1200" dirty="0" smtClean="0"/>
            <a:t> участь у </a:t>
          </a:r>
          <a:r>
            <a:rPr lang="ru-RU" sz="1600" b="0" i="0" kern="1200" dirty="0" err="1" smtClean="0"/>
            <a:t>справі</a:t>
          </a:r>
          <a:r>
            <a:rPr lang="ru-RU" sz="1600" b="0" i="0" kern="1200" dirty="0" smtClean="0"/>
            <a:t>.</a:t>
          </a:r>
          <a:r>
            <a:rPr lang="ru-RU" sz="1500" kern="1200" dirty="0" smtClean="0"/>
            <a:t/>
          </a:r>
          <a:br>
            <a:rPr lang="ru-RU" sz="1500" kern="1200" dirty="0" smtClean="0"/>
          </a:br>
          <a:endParaRPr lang="ru-RU" sz="1500" kern="1200" dirty="0"/>
        </a:p>
      </dsp:txBody>
      <dsp:txXfrm>
        <a:off x="5769615" y="966709"/>
        <a:ext cx="2053048" cy="2746933"/>
      </dsp:txXfrm>
    </dsp:sp>
    <dsp:sp modelId="{28F1F3F1-6C84-421F-921C-B62F10A69659}">
      <dsp:nvSpPr>
        <dsp:cNvPr id="0" name=""/>
        <dsp:cNvSpPr/>
      </dsp:nvSpPr>
      <dsp:spPr>
        <a:xfrm>
          <a:off x="4075036" y="314948"/>
          <a:ext cx="1629403" cy="1629403"/>
        </a:xfrm>
        <a:prstGeom prst="ellipse">
          <a:avLst/>
        </a:prstGeom>
        <a:solidFill>
          <a:schemeClr val="accent2">
            <a:hueOff val="6482786"/>
            <a:satOff val="24753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/>
            <a:t>Самовідвід</a:t>
          </a:r>
          <a:endParaRPr lang="ru-RU" sz="3600" kern="1200" dirty="0"/>
        </a:p>
      </dsp:txBody>
      <dsp:txXfrm>
        <a:off x="4075036" y="314948"/>
        <a:ext cx="1629403" cy="1629403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2FD0722-3A3C-459A-B537-00A6F8715CAC}">
      <dsp:nvSpPr>
        <dsp:cNvPr id="0" name=""/>
        <dsp:cNvSpPr/>
      </dsp:nvSpPr>
      <dsp:spPr>
        <a:xfrm>
          <a:off x="0" y="1191"/>
          <a:ext cx="8507288" cy="155944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У </a:t>
          </a:r>
          <a:r>
            <a:rPr lang="ru-RU" sz="2400" kern="1200" dirty="0" err="1" smtClean="0"/>
            <a:t>разі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задоволення</a:t>
          </a:r>
          <a:r>
            <a:rPr lang="ru-RU" sz="2400" kern="1200" dirty="0" smtClean="0"/>
            <a:t> заяви про </a:t>
          </a:r>
          <a:r>
            <a:rPr lang="ru-RU" sz="2400" kern="1200" dirty="0" err="1" smtClean="0"/>
            <a:t>відвід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судді</a:t>
          </a:r>
          <a:r>
            <a:rPr lang="ru-RU" sz="2400" kern="1200" dirty="0" smtClean="0"/>
            <a:t>, </a:t>
          </a:r>
          <a:r>
            <a:rPr lang="ru-RU" sz="2400" kern="1200" dirty="0" err="1" smtClean="0"/>
            <a:t>який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розглядає</a:t>
          </a:r>
          <a:r>
            <a:rPr lang="ru-RU" sz="2400" kern="1200" dirty="0" smtClean="0"/>
            <a:t> справу </a:t>
          </a:r>
          <a:r>
            <a:rPr lang="ru-RU" sz="2400" kern="1200" dirty="0" err="1" smtClean="0"/>
            <a:t>одноособово</a:t>
          </a:r>
          <a:r>
            <a:rPr lang="ru-RU" sz="2400" kern="1200" dirty="0" smtClean="0"/>
            <a:t>, справа </a:t>
          </a:r>
          <a:r>
            <a:rPr lang="ru-RU" sz="2400" kern="1200" dirty="0" err="1" smtClean="0"/>
            <a:t>розглядається</a:t>
          </a:r>
          <a:r>
            <a:rPr lang="ru-RU" sz="2400" kern="1200" dirty="0" smtClean="0"/>
            <a:t> в тому самому </a:t>
          </a:r>
          <a:r>
            <a:rPr lang="ru-RU" sz="2400" kern="1200" dirty="0" err="1" smtClean="0"/>
            <a:t>суді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іншим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суддею</a:t>
          </a:r>
          <a:endParaRPr lang="ru-RU" sz="2400" kern="1200" dirty="0"/>
        </a:p>
      </dsp:txBody>
      <dsp:txXfrm>
        <a:off x="0" y="1191"/>
        <a:ext cx="8507288" cy="1559447"/>
      </dsp:txXfrm>
    </dsp:sp>
    <dsp:sp modelId="{A91088FE-8C87-4830-8867-8DFF234BD519}">
      <dsp:nvSpPr>
        <dsp:cNvPr id="0" name=""/>
        <dsp:cNvSpPr/>
      </dsp:nvSpPr>
      <dsp:spPr>
        <a:xfrm>
          <a:off x="0" y="1574856"/>
          <a:ext cx="8507288" cy="1559447"/>
        </a:xfrm>
        <a:prstGeom prst="roundRect">
          <a:avLst/>
        </a:prstGeom>
        <a:solidFill>
          <a:schemeClr val="accent2">
            <a:hueOff val="3241393"/>
            <a:satOff val="12376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У </a:t>
          </a:r>
          <a:r>
            <a:rPr lang="ru-RU" sz="2400" kern="1200" dirty="0" err="1" smtClean="0"/>
            <a:t>разі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задоволення</a:t>
          </a:r>
          <a:r>
            <a:rPr lang="ru-RU" sz="2400" kern="1200" dirty="0" smtClean="0"/>
            <a:t> заяви про </a:t>
          </a:r>
          <a:r>
            <a:rPr lang="ru-RU" sz="2400" kern="1200" dirty="0" err="1" smtClean="0"/>
            <a:t>відвід</a:t>
          </a:r>
          <a:r>
            <a:rPr lang="ru-RU" sz="2400" kern="1200" dirty="0" smtClean="0"/>
            <a:t> одному </a:t>
          </a:r>
          <a:r>
            <a:rPr lang="ru-RU" sz="2400" kern="1200" dirty="0" err="1" smtClean="0"/>
            <a:t>із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суддів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або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всьому</a:t>
          </a:r>
          <a:r>
            <a:rPr lang="ru-RU" sz="2400" kern="1200" dirty="0" smtClean="0"/>
            <a:t> складу суду, </a:t>
          </a:r>
          <a:r>
            <a:rPr lang="ru-RU" sz="2400" kern="1200" dirty="0" err="1" smtClean="0"/>
            <a:t>якщо</a:t>
          </a:r>
          <a:r>
            <a:rPr lang="ru-RU" sz="2400" kern="1200" dirty="0" smtClean="0"/>
            <a:t> справа </a:t>
          </a:r>
          <a:r>
            <a:rPr lang="ru-RU" sz="2400" kern="1200" dirty="0" err="1" smtClean="0"/>
            <a:t>розглядається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колегією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суддів</a:t>
          </a:r>
          <a:r>
            <a:rPr lang="ru-RU" sz="2400" kern="1200" dirty="0" smtClean="0"/>
            <a:t>, </a:t>
          </a:r>
          <a:r>
            <a:rPr lang="ru-RU" sz="2400" kern="1200" dirty="0" err="1" smtClean="0"/>
            <a:t>справа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розглядається</a:t>
          </a:r>
          <a:r>
            <a:rPr lang="ru-RU" sz="2400" kern="1200" dirty="0" smtClean="0"/>
            <a:t> в тому самому </a:t>
          </a:r>
          <a:r>
            <a:rPr lang="ru-RU" sz="2400" kern="1200" dirty="0" err="1" smtClean="0"/>
            <a:t>суді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тим</a:t>
          </a:r>
          <a:r>
            <a:rPr lang="ru-RU" sz="2400" kern="1200" dirty="0" smtClean="0"/>
            <a:t> самим </a:t>
          </a:r>
          <a:r>
            <a:rPr lang="ru-RU" sz="2400" kern="1200" dirty="0" err="1" smtClean="0"/>
            <a:t>кількісним</a:t>
          </a:r>
          <a:r>
            <a:rPr lang="ru-RU" sz="2400" kern="1200" dirty="0" smtClean="0"/>
            <a:t> складом </a:t>
          </a:r>
          <a:r>
            <a:rPr lang="ru-RU" sz="2400" kern="1200" dirty="0" err="1" smtClean="0"/>
            <a:t>колегії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суддів</a:t>
          </a:r>
          <a:r>
            <a:rPr lang="ru-RU" sz="2400" kern="1200" dirty="0" smtClean="0"/>
            <a:t> без </a:t>
          </a:r>
          <a:r>
            <a:rPr lang="ru-RU" sz="2400" kern="1200" dirty="0" err="1" smtClean="0"/>
            <a:t>участі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відведеного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судді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або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іншим</a:t>
          </a:r>
          <a:r>
            <a:rPr lang="ru-RU" sz="2400" kern="1200" dirty="0" smtClean="0"/>
            <a:t> складом </a:t>
          </a:r>
          <a:r>
            <a:rPr lang="ru-RU" sz="2400" kern="1200" dirty="0" err="1" smtClean="0"/>
            <a:t>суддів</a:t>
          </a:r>
          <a:r>
            <a:rPr lang="ru-RU" sz="2400" kern="1200" dirty="0" smtClean="0"/>
            <a:t>.</a:t>
          </a:r>
          <a:endParaRPr lang="ru-RU" sz="2400" kern="1200" dirty="0"/>
        </a:p>
      </dsp:txBody>
      <dsp:txXfrm>
        <a:off x="0" y="1574856"/>
        <a:ext cx="8507288" cy="1559447"/>
      </dsp:txXfrm>
    </dsp:sp>
    <dsp:sp modelId="{09C63D98-B2B4-4174-84ED-B75714D81A77}">
      <dsp:nvSpPr>
        <dsp:cNvPr id="0" name=""/>
        <dsp:cNvSpPr/>
      </dsp:nvSpPr>
      <dsp:spPr>
        <a:xfrm>
          <a:off x="0" y="3148521"/>
          <a:ext cx="8507288" cy="1559447"/>
        </a:xfrm>
        <a:prstGeom prst="roundRect">
          <a:avLst/>
        </a:prstGeom>
        <a:solidFill>
          <a:schemeClr val="accent2">
            <a:hueOff val="6482786"/>
            <a:satOff val="24753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/>
            <a:t>Якщо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після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задоволення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відводів</a:t>
          </a:r>
          <a:r>
            <a:rPr lang="ru-RU" sz="2400" kern="1200" dirty="0" smtClean="0"/>
            <a:t> (</a:t>
          </a:r>
          <a:r>
            <a:rPr lang="ru-RU" sz="2400" kern="1200" dirty="0" err="1" smtClean="0"/>
            <a:t>самовідводів</a:t>
          </a:r>
          <a:r>
            <a:rPr lang="ru-RU" sz="2400" kern="1200" dirty="0" smtClean="0"/>
            <a:t>) </a:t>
          </a:r>
          <a:r>
            <a:rPr lang="ru-RU" sz="2400" kern="1200" dirty="0" err="1" smtClean="0"/>
            <a:t>або</a:t>
          </a:r>
          <a:r>
            <a:rPr lang="ru-RU" sz="2400" kern="1200" dirty="0" smtClean="0"/>
            <a:t> за </a:t>
          </a:r>
          <a:r>
            <a:rPr lang="ru-RU" sz="2400" kern="1200" dirty="0" err="1" smtClean="0"/>
            <a:t>наявності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підстав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неможливо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утворити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новий</a:t>
          </a:r>
          <a:r>
            <a:rPr lang="ru-RU" sz="2400" kern="1200" dirty="0" smtClean="0"/>
            <a:t> склад суду для </a:t>
          </a:r>
          <a:r>
            <a:rPr lang="ru-RU" sz="2400" kern="1200" dirty="0" err="1" smtClean="0"/>
            <a:t>розгляду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справи</a:t>
          </a:r>
          <a:r>
            <a:rPr lang="ru-RU" sz="2400" kern="1200" dirty="0" smtClean="0"/>
            <a:t>, справа за </a:t>
          </a:r>
          <a:r>
            <a:rPr lang="ru-RU" sz="2400" kern="1200" dirty="0" err="1" smtClean="0"/>
            <a:t>розпорядженням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голови</a:t>
          </a:r>
          <a:r>
            <a:rPr lang="ru-RU" sz="2400" kern="1200" dirty="0" smtClean="0"/>
            <a:t> суду </a:t>
          </a:r>
          <a:r>
            <a:rPr lang="ru-RU" sz="2400" kern="1200" dirty="0" err="1" smtClean="0"/>
            <a:t>передається</a:t>
          </a:r>
          <a:r>
            <a:rPr lang="ru-RU" sz="2400" kern="1200" dirty="0" smtClean="0"/>
            <a:t> до </a:t>
          </a:r>
          <a:r>
            <a:rPr lang="ru-RU" sz="2400" kern="1200" dirty="0" err="1" smtClean="0"/>
            <a:t>іншого</a:t>
          </a:r>
          <a:r>
            <a:rPr lang="ru-RU" sz="2400" kern="1200" dirty="0" smtClean="0"/>
            <a:t> суду.</a:t>
          </a:r>
          <a:endParaRPr lang="ru-RU" sz="2400" kern="1200" dirty="0"/>
        </a:p>
      </dsp:txBody>
      <dsp:txXfrm>
        <a:off x="0" y="3148521"/>
        <a:ext cx="8507288" cy="155944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5C5062E-47BF-4442-B772-F411BD2B8708}">
      <dsp:nvSpPr>
        <dsp:cNvPr id="0" name=""/>
        <dsp:cNvSpPr/>
      </dsp:nvSpPr>
      <dsp:spPr>
        <a:xfrm>
          <a:off x="1407032" y="0"/>
          <a:ext cx="4709160" cy="4709160"/>
        </a:xfrm>
        <a:prstGeom prst="triangl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52FD51-B5C1-40AA-B07D-59196B7D402A}">
      <dsp:nvSpPr>
        <dsp:cNvPr id="0" name=""/>
        <dsp:cNvSpPr/>
      </dsp:nvSpPr>
      <dsp:spPr>
        <a:xfrm>
          <a:off x="3761612" y="473445"/>
          <a:ext cx="3060954" cy="111474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err="1" smtClean="0"/>
            <a:t>Верховний</a:t>
          </a:r>
          <a:r>
            <a:rPr lang="ru-RU" sz="3000" kern="1200" dirty="0" smtClean="0"/>
            <a:t> Суд.</a:t>
          </a:r>
          <a:endParaRPr lang="ru-RU" sz="3000" kern="1200" dirty="0"/>
        </a:p>
      </dsp:txBody>
      <dsp:txXfrm>
        <a:off x="3761612" y="473445"/>
        <a:ext cx="3060954" cy="1114746"/>
      </dsp:txXfrm>
    </dsp:sp>
    <dsp:sp modelId="{DBB24D69-E68E-413C-B4BE-7C181D639143}">
      <dsp:nvSpPr>
        <dsp:cNvPr id="0" name=""/>
        <dsp:cNvSpPr/>
      </dsp:nvSpPr>
      <dsp:spPr>
        <a:xfrm>
          <a:off x="3761612" y="1727535"/>
          <a:ext cx="3060954" cy="111474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907210"/>
              <a:satOff val="-297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err="1" smtClean="0"/>
            <a:t>апеляційні</a:t>
          </a:r>
          <a:r>
            <a:rPr lang="ru-RU" sz="3000" kern="1200" dirty="0" smtClean="0"/>
            <a:t> суди;</a:t>
          </a:r>
          <a:endParaRPr lang="ru-RU" sz="3000" kern="1200" dirty="0"/>
        </a:p>
      </dsp:txBody>
      <dsp:txXfrm>
        <a:off x="3761612" y="1727535"/>
        <a:ext cx="3060954" cy="1114746"/>
      </dsp:txXfrm>
    </dsp:sp>
    <dsp:sp modelId="{E743CB88-DCE7-48D8-9288-33199E6F29A1}">
      <dsp:nvSpPr>
        <dsp:cNvPr id="0" name=""/>
        <dsp:cNvSpPr/>
      </dsp:nvSpPr>
      <dsp:spPr>
        <a:xfrm>
          <a:off x="3761612" y="2981624"/>
          <a:ext cx="3060954" cy="111474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1814420"/>
              <a:satOff val="-594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err="1" smtClean="0"/>
            <a:t>місцеві</a:t>
          </a:r>
          <a:r>
            <a:rPr lang="ru-RU" sz="3000" kern="1200" dirty="0" smtClean="0"/>
            <a:t> суди;</a:t>
          </a:r>
          <a:endParaRPr lang="ru-RU" sz="3000" kern="1200" dirty="0"/>
        </a:p>
      </dsp:txBody>
      <dsp:txXfrm>
        <a:off x="3761612" y="2981624"/>
        <a:ext cx="3060954" cy="111474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8101653-0D12-4F62-8163-83948C7D9719}">
      <dsp:nvSpPr>
        <dsp:cNvPr id="0" name=""/>
        <dsp:cNvSpPr/>
      </dsp:nvSpPr>
      <dsp:spPr>
        <a:xfrm>
          <a:off x="1607" y="1326281"/>
          <a:ext cx="3427660" cy="205659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>
              <a:solidFill>
                <a:schemeClr val="tx1"/>
              </a:solidFill>
            </a:rPr>
            <a:t>Вищий</a:t>
          </a:r>
          <a:r>
            <a:rPr lang="ru-RU" sz="3200" kern="1200" dirty="0" smtClean="0">
              <a:solidFill>
                <a:schemeClr val="tx1"/>
              </a:solidFill>
            </a:rPr>
            <a:t> суд </a:t>
          </a:r>
          <a:r>
            <a:rPr lang="ru-RU" sz="3200" kern="1200" dirty="0" err="1" smtClean="0">
              <a:solidFill>
                <a:schemeClr val="tx1"/>
              </a:solidFill>
            </a:rPr>
            <a:t>з</a:t>
          </a:r>
          <a:r>
            <a:rPr lang="ru-RU" sz="3200" kern="1200" dirty="0" smtClean="0">
              <a:solidFill>
                <a:schemeClr val="tx1"/>
              </a:solidFill>
            </a:rPr>
            <a:t> </a:t>
          </a:r>
          <a:r>
            <a:rPr lang="ru-RU" sz="3200" kern="1200" dirty="0" err="1" smtClean="0">
              <a:solidFill>
                <a:schemeClr val="tx1"/>
              </a:solidFill>
            </a:rPr>
            <a:t>питань</a:t>
          </a:r>
          <a:r>
            <a:rPr lang="ru-RU" sz="3200" kern="1200" dirty="0" smtClean="0">
              <a:solidFill>
                <a:schemeClr val="tx1"/>
              </a:solidFill>
            </a:rPr>
            <a:t> </a:t>
          </a:r>
          <a:r>
            <a:rPr lang="ru-RU" sz="3200" kern="1200" dirty="0" err="1" smtClean="0">
              <a:solidFill>
                <a:schemeClr val="tx1"/>
              </a:solidFill>
            </a:rPr>
            <a:t>інтелектуальної</a:t>
          </a:r>
          <a:r>
            <a:rPr lang="ru-RU" sz="3200" kern="1200" dirty="0" smtClean="0">
              <a:solidFill>
                <a:schemeClr val="tx1"/>
              </a:solidFill>
            </a:rPr>
            <a:t> </a:t>
          </a:r>
          <a:r>
            <a:rPr lang="ru-RU" sz="3200" kern="1200" dirty="0" err="1" smtClean="0">
              <a:solidFill>
                <a:schemeClr val="tx1"/>
              </a:solidFill>
            </a:rPr>
            <a:t>власності</a:t>
          </a:r>
          <a:r>
            <a:rPr lang="ru-RU" sz="3200" kern="1200" dirty="0" smtClean="0">
              <a:solidFill>
                <a:schemeClr val="tx1"/>
              </a:solidFill>
            </a:rPr>
            <a:t>;</a:t>
          </a:r>
          <a:endParaRPr lang="ru-RU" sz="3200" kern="1200" dirty="0">
            <a:solidFill>
              <a:schemeClr val="tx1"/>
            </a:solidFill>
          </a:endParaRPr>
        </a:p>
      </dsp:txBody>
      <dsp:txXfrm>
        <a:off x="1607" y="1326281"/>
        <a:ext cx="3427660" cy="2056596"/>
      </dsp:txXfrm>
    </dsp:sp>
    <dsp:sp modelId="{D05DFDBE-4C34-4716-8539-F08608DE95D0}">
      <dsp:nvSpPr>
        <dsp:cNvPr id="0" name=""/>
        <dsp:cNvSpPr/>
      </dsp:nvSpPr>
      <dsp:spPr>
        <a:xfrm>
          <a:off x="3772033" y="1929550"/>
          <a:ext cx="726664" cy="850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3772033" y="1929550"/>
        <a:ext cx="726664" cy="850059"/>
      </dsp:txXfrm>
    </dsp:sp>
    <dsp:sp modelId="{8D170AF1-A94A-4DA3-AFF6-5E691A8FAB17}">
      <dsp:nvSpPr>
        <dsp:cNvPr id="0" name=""/>
        <dsp:cNvSpPr/>
      </dsp:nvSpPr>
      <dsp:spPr>
        <a:xfrm>
          <a:off x="4800332" y="1326281"/>
          <a:ext cx="3427660" cy="2056596"/>
        </a:xfrm>
        <a:prstGeom prst="roundRect">
          <a:avLst>
            <a:gd name="adj" fmla="val 10000"/>
          </a:avLst>
        </a:prstGeom>
        <a:solidFill>
          <a:schemeClr val="accent2">
            <a:hueOff val="6482786"/>
            <a:satOff val="24753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>
              <a:solidFill>
                <a:schemeClr val="tx1"/>
              </a:solidFill>
            </a:rPr>
            <a:t>Вищий</a:t>
          </a:r>
          <a:r>
            <a:rPr lang="ru-RU" sz="3200" kern="1200" dirty="0" smtClean="0">
              <a:solidFill>
                <a:schemeClr val="tx1"/>
              </a:solidFill>
            </a:rPr>
            <a:t> </a:t>
          </a:r>
          <a:r>
            <a:rPr lang="ru-RU" sz="3200" kern="1200" dirty="0" err="1" smtClean="0">
              <a:solidFill>
                <a:schemeClr val="tx1"/>
              </a:solidFill>
            </a:rPr>
            <a:t>антикорупційний</a:t>
          </a:r>
          <a:r>
            <a:rPr lang="ru-RU" sz="3200" kern="1200" dirty="0" smtClean="0">
              <a:solidFill>
                <a:schemeClr val="tx1"/>
              </a:solidFill>
            </a:rPr>
            <a:t> суд.</a:t>
          </a:r>
          <a:endParaRPr lang="ru-RU" sz="3200" kern="1200" dirty="0">
            <a:solidFill>
              <a:schemeClr val="tx1"/>
            </a:solidFill>
          </a:endParaRPr>
        </a:p>
      </dsp:txBody>
      <dsp:txXfrm>
        <a:off x="4800332" y="1326281"/>
        <a:ext cx="3427660" cy="205659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425B30F-AEBA-42BA-A164-DF2137B6CE3C}">
      <dsp:nvSpPr>
        <dsp:cNvPr id="0" name=""/>
        <dsp:cNvSpPr/>
      </dsp:nvSpPr>
      <dsp:spPr>
        <a:xfrm>
          <a:off x="0" y="144013"/>
          <a:ext cx="8686800" cy="116926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tx1"/>
              </a:solidFill>
            </a:rPr>
            <a:t>Здійснюється місцевим судом;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0" y="144013"/>
        <a:ext cx="8686800" cy="1169268"/>
      </dsp:txXfrm>
    </dsp:sp>
    <dsp:sp modelId="{FD931BBF-0906-4AFE-B66B-415C35BBA9B4}">
      <dsp:nvSpPr>
        <dsp:cNvPr id="0" name=""/>
        <dsp:cNvSpPr/>
      </dsp:nvSpPr>
      <dsp:spPr>
        <a:xfrm>
          <a:off x="0" y="1327681"/>
          <a:ext cx="8686800" cy="1169268"/>
        </a:xfrm>
        <a:prstGeom prst="roundRect">
          <a:avLst/>
        </a:prstGeom>
        <a:solidFill>
          <a:schemeClr val="accent2">
            <a:hueOff val="2160929"/>
            <a:satOff val="8251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tx1"/>
              </a:solidFill>
            </a:rPr>
            <a:t>Розглядаються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одноособово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суддею</a:t>
          </a:r>
          <a:r>
            <a:rPr lang="ru-RU" sz="2400" kern="1200" dirty="0" smtClean="0">
              <a:solidFill>
                <a:schemeClr val="tx1"/>
              </a:solidFill>
            </a:rPr>
            <a:t>, </a:t>
          </a:r>
          <a:r>
            <a:rPr lang="ru-RU" sz="2400" kern="1200" dirty="0" err="1" smtClean="0">
              <a:solidFill>
                <a:schemeClr val="tx1"/>
              </a:solidFill>
            </a:rPr>
            <a:t>який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є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головуючим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і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діє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від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імені</a:t>
          </a:r>
          <a:r>
            <a:rPr lang="ru-RU" sz="2400" kern="1200" dirty="0" smtClean="0">
              <a:solidFill>
                <a:schemeClr val="tx1"/>
              </a:solidFill>
            </a:rPr>
            <a:t> суду, </a:t>
          </a:r>
          <a:r>
            <a:rPr lang="ru-RU" sz="2400" kern="1200" dirty="0" err="1" smtClean="0">
              <a:solidFill>
                <a:schemeClr val="tx1"/>
              </a:solidFill>
            </a:rPr>
            <a:t>якщо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інше</a:t>
          </a:r>
          <a:r>
            <a:rPr lang="ru-RU" sz="2400" kern="1200" dirty="0" smtClean="0">
              <a:solidFill>
                <a:schemeClr val="tx1"/>
              </a:solidFill>
            </a:rPr>
            <a:t> не </a:t>
          </a:r>
          <a:r>
            <a:rPr lang="ru-RU" sz="2400" kern="1200" dirty="0" err="1" smtClean="0">
              <a:solidFill>
                <a:schemeClr val="tx1"/>
              </a:solidFill>
            </a:rPr>
            <a:t>передбачено</a:t>
          </a:r>
          <a:r>
            <a:rPr lang="ru-RU" sz="2400" kern="1200" dirty="0" smtClean="0">
              <a:solidFill>
                <a:schemeClr val="tx1"/>
              </a:solidFill>
            </a:rPr>
            <a:t> ЦПК;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0" y="1327681"/>
        <a:ext cx="8686800" cy="1169268"/>
      </dsp:txXfrm>
    </dsp:sp>
    <dsp:sp modelId="{F5ACAA2A-1503-496F-B6BB-C26EF02D92AE}">
      <dsp:nvSpPr>
        <dsp:cNvPr id="0" name=""/>
        <dsp:cNvSpPr/>
      </dsp:nvSpPr>
      <dsp:spPr>
        <a:xfrm>
          <a:off x="0" y="2511350"/>
          <a:ext cx="8686800" cy="1169268"/>
        </a:xfrm>
        <a:prstGeom prst="roundRect">
          <a:avLst/>
        </a:prstGeom>
        <a:solidFill>
          <a:schemeClr val="accent2">
            <a:hueOff val="4321858"/>
            <a:satOff val="16502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tx1"/>
              </a:solidFill>
            </a:rPr>
            <a:t>Справи</a:t>
          </a:r>
          <a:r>
            <a:rPr lang="ru-RU" sz="2400" kern="1200" dirty="0" smtClean="0">
              <a:solidFill>
                <a:schemeClr val="tx1"/>
              </a:solidFill>
            </a:rPr>
            <a:t> про </a:t>
          </a:r>
          <a:r>
            <a:rPr lang="ru-RU" sz="2400" kern="1200" dirty="0" err="1" smtClean="0">
              <a:solidFill>
                <a:schemeClr val="tx1"/>
              </a:solidFill>
            </a:rPr>
            <a:t>визнання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необґрунтованими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активів</a:t>
          </a:r>
          <a:r>
            <a:rPr lang="ru-RU" sz="2400" kern="1200" dirty="0" smtClean="0">
              <a:solidFill>
                <a:schemeClr val="tx1"/>
              </a:solidFill>
            </a:rPr>
            <a:t> та </a:t>
          </a:r>
          <a:r>
            <a:rPr lang="ru-RU" sz="2400" kern="1200" dirty="0" err="1" smtClean="0">
              <a:solidFill>
                <a:schemeClr val="tx1"/>
              </a:solidFill>
            </a:rPr>
            <a:t>їх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стягнення</a:t>
          </a:r>
          <a:r>
            <a:rPr lang="ru-RU" sz="2400" kern="1200" dirty="0" smtClean="0">
              <a:solidFill>
                <a:schemeClr val="tx1"/>
              </a:solidFill>
            </a:rPr>
            <a:t> в </a:t>
          </a:r>
          <a:r>
            <a:rPr lang="ru-RU" sz="2400" kern="1200" dirty="0" err="1" smtClean="0">
              <a:solidFill>
                <a:schemeClr val="tx1"/>
              </a:solidFill>
            </a:rPr>
            <a:t>дохід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держави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розглядаються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колегіально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Вищим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антикорупційним</a:t>
          </a:r>
          <a:r>
            <a:rPr lang="ru-RU" sz="2400" kern="1200" dirty="0" smtClean="0">
              <a:solidFill>
                <a:schemeClr val="tx1"/>
              </a:solidFill>
            </a:rPr>
            <a:t> судом у </a:t>
          </a:r>
          <a:r>
            <a:rPr lang="ru-RU" sz="2400" kern="1200" dirty="0" err="1" smtClean="0">
              <a:solidFill>
                <a:schemeClr val="tx1"/>
              </a:solidFill>
            </a:rPr>
            <a:t>складі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трьох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суддів</a:t>
          </a:r>
          <a:r>
            <a:rPr lang="ru-RU" sz="2400" kern="1200" dirty="0" smtClean="0">
              <a:solidFill>
                <a:schemeClr val="tx1"/>
              </a:solidFill>
            </a:rPr>
            <a:t>.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0" y="2511350"/>
        <a:ext cx="8686800" cy="1169268"/>
      </dsp:txXfrm>
    </dsp:sp>
    <dsp:sp modelId="{B652E304-11B1-4161-A3EF-746E34D9EBFC}">
      <dsp:nvSpPr>
        <dsp:cNvPr id="0" name=""/>
        <dsp:cNvSpPr/>
      </dsp:nvSpPr>
      <dsp:spPr>
        <a:xfrm>
          <a:off x="0" y="3695019"/>
          <a:ext cx="8686800" cy="1417551"/>
        </a:xfrm>
        <a:prstGeom prst="roundRect">
          <a:avLst/>
        </a:prstGeom>
        <a:solidFill>
          <a:schemeClr val="accent2">
            <a:hueOff val="6482786"/>
            <a:satOff val="24753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У </a:t>
          </a:r>
          <a:r>
            <a:rPr lang="ru-RU" sz="2400" kern="1200" dirty="0" err="1" smtClean="0">
              <a:solidFill>
                <a:schemeClr val="tx1"/>
              </a:solidFill>
            </a:rPr>
            <a:t>випадках</a:t>
          </a:r>
          <a:r>
            <a:rPr lang="ru-RU" sz="2400" kern="1200" dirty="0" smtClean="0">
              <a:solidFill>
                <a:schemeClr val="tx1"/>
              </a:solidFill>
            </a:rPr>
            <a:t>, </a:t>
          </a:r>
          <a:r>
            <a:rPr lang="ru-RU" sz="2400" kern="1200" dirty="0" err="1" smtClean="0">
              <a:solidFill>
                <a:schemeClr val="tx1"/>
              </a:solidFill>
            </a:rPr>
            <a:t>встановлених</a:t>
          </a:r>
          <a:r>
            <a:rPr lang="ru-RU" sz="2400" kern="1200" dirty="0" smtClean="0">
              <a:solidFill>
                <a:schemeClr val="tx1"/>
              </a:solidFill>
            </a:rPr>
            <a:t> ЦПК, </a:t>
          </a:r>
          <a:r>
            <a:rPr lang="ru-RU" sz="2400" kern="1200" dirty="0" err="1" smtClean="0">
              <a:solidFill>
                <a:schemeClr val="tx1"/>
              </a:solidFill>
            </a:rPr>
            <a:t>цивільні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справи</a:t>
          </a:r>
          <a:r>
            <a:rPr lang="ru-RU" sz="2400" kern="1200" dirty="0" smtClean="0">
              <a:solidFill>
                <a:schemeClr val="tx1"/>
              </a:solidFill>
            </a:rPr>
            <a:t> у судах </a:t>
          </a:r>
          <a:r>
            <a:rPr lang="ru-RU" sz="2400" kern="1200" dirty="0" err="1" smtClean="0">
              <a:solidFill>
                <a:schemeClr val="tx1"/>
              </a:solidFill>
            </a:rPr>
            <a:t>першої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інстанції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розглядаються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колегією</a:t>
          </a:r>
          <a:r>
            <a:rPr lang="ru-RU" sz="2400" kern="1200" dirty="0" smtClean="0">
              <a:solidFill>
                <a:schemeClr val="tx1"/>
              </a:solidFill>
            </a:rPr>
            <a:t> у </a:t>
          </a:r>
          <a:r>
            <a:rPr lang="ru-RU" sz="2400" kern="1200" dirty="0" err="1" smtClean="0">
              <a:solidFill>
                <a:schemeClr val="tx1"/>
              </a:solidFill>
            </a:rPr>
            <a:t>складі</a:t>
          </a:r>
          <a:r>
            <a:rPr lang="ru-RU" sz="2400" kern="1200" dirty="0" smtClean="0">
              <a:solidFill>
                <a:schemeClr val="tx1"/>
              </a:solidFill>
            </a:rPr>
            <a:t> одного </a:t>
          </a:r>
          <a:r>
            <a:rPr lang="ru-RU" sz="2400" kern="1200" dirty="0" err="1" smtClean="0">
              <a:solidFill>
                <a:schemeClr val="tx1"/>
              </a:solidFill>
            </a:rPr>
            <a:t>судді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і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двох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присяжних</a:t>
          </a:r>
          <a:r>
            <a:rPr lang="ru-RU" sz="2400" kern="1200" dirty="0" smtClean="0">
              <a:solidFill>
                <a:schemeClr val="tx1"/>
              </a:solidFill>
            </a:rPr>
            <a:t>, </a:t>
          </a:r>
          <a:r>
            <a:rPr lang="ru-RU" sz="2400" kern="1200" dirty="0" err="1" smtClean="0">
              <a:solidFill>
                <a:schemeClr val="tx1"/>
              </a:solidFill>
            </a:rPr>
            <a:t>які</a:t>
          </a:r>
          <a:r>
            <a:rPr lang="ru-RU" sz="2400" kern="1200" dirty="0" smtClean="0">
              <a:solidFill>
                <a:schemeClr val="tx1"/>
              </a:solidFill>
            </a:rPr>
            <a:t> при </a:t>
          </a:r>
          <a:r>
            <a:rPr lang="ru-RU" sz="2400" kern="1200" dirty="0" err="1" smtClean="0">
              <a:solidFill>
                <a:schemeClr val="tx1"/>
              </a:solidFill>
            </a:rPr>
            <a:t>здійсненні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правосуддя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користуються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всіма</a:t>
          </a:r>
          <a:r>
            <a:rPr lang="ru-RU" sz="2400" kern="1200" dirty="0" smtClean="0">
              <a:solidFill>
                <a:schemeClr val="tx1"/>
              </a:solidFill>
            </a:rPr>
            <a:t> правами </a:t>
          </a:r>
          <a:r>
            <a:rPr lang="ru-RU" sz="2400" kern="1200" dirty="0" err="1" smtClean="0">
              <a:solidFill>
                <a:schemeClr val="tx1"/>
              </a:solidFill>
            </a:rPr>
            <a:t>судді</a:t>
          </a:r>
          <a:r>
            <a:rPr lang="ru-RU" sz="2400" kern="1200" dirty="0" smtClean="0">
              <a:solidFill>
                <a:schemeClr val="tx1"/>
              </a:solidFill>
            </a:rPr>
            <a:t>.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0" y="3695019"/>
        <a:ext cx="8686800" cy="1417551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D48E743-53DB-4A2B-B48E-96DC27A6BC7D}">
      <dsp:nvSpPr>
        <dsp:cNvPr id="0" name=""/>
        <dsp:cNvSpPr/>
      </dsp:nvSpPr>
      <dsp:spPr>
        <a:xfrm>
          <a:off x="0" y="388448"/>
          <a:ext cx="8424936" cy="87457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>
              <a:solidFill>
                <a:schemeClr val="tx1"/>
              </a:solidFill>
            </a:rPr>
            <a:t>Здійснюється апеляційними судами;</a:t>
          </a:r>
          <a:endParaRPr lang="ru-RU" sz="2300" kern="1200" dirty="0">
            <a:solidFill>
              <a:schemeClr val="tx1"/>
            </a:solidFill>
          </a:endParaRPr>
        </a:p>
      </dsp:txBody>
      <dsp:txXfrm>
        <a:off x="0" y="388448"/>
        <a:ext cx="8424936" cy="874575"/>
      </dsp:txXfrm>
    </dsp:sp>
    <dsp:sp modelId="{1FD9D075-3CD2-4BA1-A404-E330BFBEA57D}">
      <dsp:nvSpPr>
        <dsp:cNvPr id="0" name=""/>
        <dsp:cNvSpPr/>
      </dsp:nvSpPr>
      <dsp:spPr>
        <a:xfrm>
          <a:off x="0" y="1329263"/>
          <a:ext cx="8424936" cy="874575"/>
        </a:xfrm>
        <a:prstGeom prst="roundRect">
          <a:avLst/>
        </a:prstGeom>
        <a:solidFill>
          <a:schemeClr val="accent2">
            <a:hueOff val="6482786"/>
            <a:satOff val="24753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tx1"/>
              </a:solidFill>
            </a:rPr>
            <a:t>Перегляд </a:t>
          </a:r>
          <a:r>
            <a:rPr lang="ru-RU" sz="2300" kern="1200" dirty="0" err="1" smtClean="0">
              <a:solidFill>
                <a:schemeClr val="tx1"/>
              </a:solidFill>
            </a:rPr>
            <a:t>рішень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судів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першої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інстанції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здійснюється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колегією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суддів</a:t>
          </a:r>
          <a:r>
            <a:rPr lang="ru-RU" sz="2300" kern="1200" dirty="0" smtClean="0">
              <a:solidFill>
                <a:schemeClr val="tx1"/>
              </a:solidFill>
            </a:rPr>
            <a:t> суду </a:t>
          </a:r>
          <a:r>
            <a:rPr lang="ru-RU" sz="2300" kern="1200" dirty="0" err="1" smtClean="0">
              <a:solidFill>
                <a:schemeClr val="tx1"/>
              </a:solidFill>
            </a:rPr>
            <a:t>апеляційної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інстанції</a:t>
          </a:r>
          <a:r>
            <a:rPr lang="ru-RU" sz="2300" kern="1200" dirty="0" smtClean="0">
              <a:solidFill>
                <a:schemeClr val="tx1"/>
              </a:solidFill>
            </a:rPr>
            <a:t> у </a:t>
          </a:r>
          <a:r>
            <a:rPr lang="ru-RU" sz="2300" kern="1200" dirty="0" err="1" smtClean="0">
              <a:solidFill>
                <a:schemeClr val="tx1"/>
              </a:solidFill>
            </a:rPr>
            <a:t>складі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трьох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err="1" smtClean="0">
              <a:solidFill>
                <a:schemeClr val="tx1"/>
              </a:solidFill>
            </a:rPr>
            <a:t>суддів</a:t>
          </a:r>
          <a:r>
            <a:rPr lang="ru-RU" sz="2300" kern="1200" dirty="0" smtClean="0">
              <a:solidFill>
                <a:schemeClr val="tx1"/>
              </a:solidFill>
            </a:rPr>
            <a:t>.</a:t>
          </a:r>
          <a:endParaRPr lang="ru-RU" sz="2300" kern="1200" dirty="0">
            <a:solidFill>
              <a:schemeClr val="tx1"/>
            </a:solidFill>
          </a:endParaRPr>
        </a:p>
      </dsp:txBody>
      <dsp:txXfrm>
        <a:off x="0" y="1329263"/>
        <a:ext cx="8424936" cy="87457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B4C6278-8F52-4E3E-A025-FE3C5939DCE3}">
      <dsp:nvSpPr>
        <dsp:cNvPr id="0" name=""/>
        <dsp:cNvSpPr/>
      </dsp:nvSpPr>
      <dsp:spPr>
        <a:xfrm>
          <a:off x="0" y="152675"/>
          <a:ext cx="8229600" cy="21715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1"/>
              </a:solidFill>
            </a:rPr>
            <a:t>Перегляд </a:t>
          </a:r>
          <a:r>
            <a:rPr lang="ru-RU" sz="3200" kern="1200" dirty="0" err="1" smtClean="0">
              <a:solidFill>
                <a:schemeClr val="tx1"/>
              </a:solidFill>
            </a:rPr>
            <a:t>судових</a:t>
          </a:r>
          <a:r>
            <a:rPr lang="ru-RU" sz="3200" kern="1200" dirty="0" smtClean="0">
              <a:solidFill>
                <a:schemeClr val="tx1"/>
              </a:solidFill>
            </a:rPr>
            <a:t> </a:t>
          </a:r>
          <a:r>
            <a:rPr lang="ru-RU" sz="3200" kern="1200" dirty="0" err="1" smtClean="0">
              <a:solidFill>
                <a:schemeClr val="tx1"/>
              </a:solidFill>
            </a:rPr>
            <a:t>рішень</a:t>
          </a:r>
          <a:r>
            <a:rPr lang="ru-RU" sz="3200" kern="1200" dirty="0" smtClean="0">
              <a:solidFill>
                <a:schemeClr val="tx1"/>
              </a:solidFill>
            </a:rPr>
            <a:t> </a:t>
          </a:r>
          <a:r>
            <a:rPr lang="ru-RU" sz="3200" kern="1200" dirty="0" err="1" smtClean="0">
              <a:solidFill>
                <a:schemeClr val="tx1"/>
              </a:solidFill>
            </a:rPr>
            <a:t>судів</a:t>
          </a:r>
          <a:r>
            <a:rPr lang="ru-RU" sz="3200" kern="1200" dirty="0" smtClean="0">
              <a:solidFill>
                <a:schemeClr val="tx1"/>
              </a:solidFill>
            </a:rPr>
            <a:t> </a:t>
          </a:r>
          <a:r>
            <a:rPr lang="ru-RU" sz="3200" kern="1200" dirty="0" err="1" smtClean="0">
              <a:solidFill>
                <a:schemeClr val="tx1"/>
              </a:solidFill>
            </a:rPr>
            <a:t>першої</a:t>
          </a:r>
          <a:r>
            <a:rPr lang="ru-RU" sz="3200" kern="1200" dirty="0" smtClean="0">
              <a:solidFill>
                <a:schemeClr val="tx1"/>
              </a:solidFill>
            </a:rPr>
            <a:t> та </a:t>
          </a:r>
          <a:r>
            <a:rPr lang="ru-RU" sz="3200" kern="1200" dirty="0" err="1" smtClean="0">
              <a:solidFill>
                <a:schemeClr val="tx1"/>
              </a:solidFill>
            </a:rPr>
            <a:t>апеляційної</a:t>
          </a:r>
          <a:r>
            <a:rPr lang="ru-RU" sz="3200" kern="1200" dirty="0" smtClean="0">
              <a:solidFill>
                <a:schemeClr val="tx1"/>
              </a:solidFill>
            </a:rPr>
            <a:t> </a:t>
          </a:r>
          <a:r>
            <a:rPr lang="ru-RU" sz="3200" kern="1200" dirty="0" err="1" smtClean="0">
              <a:solidFill>
                <a:schemeClr val="tx1"/>
              </a:solidFill>
            </a:rPr>
            <a:t>інстанції</a:t>
          </a:r>
          <a:r>
            <a:rPr lang="ru-RU" sz="3200" kern="1200" dirty="0" smtClean="0">
              <a:solidFill>
                <a:schemeClr val="tx1"/>
              </a:solidFill>
            </a:rPr>
            <a:t> </a:t>
          </a:r>
          <a:r>
            <a:rPr lang="ru-RU" sz="3200" kern="1200" dirty="0" err="1" smtClean="0">
              <a:solidFill>
                <a:schemeClr val="tx1"/>
              </a:solidFill>
            </a:rPr>
            <a:t>здійснюється</a:t>
          </a:r>
          <a:r>
            <a:rPr lang="ru-RU" sz="3200" kern="1200" dirty="0" smtClean="0">
              <a:solidFill>
                <a:schemeClr val="tx1"/>
              </a:solidFill>
            </a:rPr>
            <a:t> </a:t>
          </a:r>
          <a:r>
            <a:rPr lang="ru-RU" sz="3200" kern="1200" dirty="0" err="1" smtClean="0">
              <a:solidFill>
                <a:schemeClr val="tx1"/>
              </a:solidFill>
            </a:rPr>
            <a:t>колегією</a:t>
          </a:r>
          <a:r>
            <a:rPr lang="ru-RU" sz="3200" kern="1200" dirty="0" smtClean="0">
              <a:solidFill>
                <a:schemeClr val="tx1"/>
              </a:solidFill>
            </a:rPr>
            <a:t> </a:t>
          </a:r>
          <a:r>
            <a:rPr lang="ru-RU" sz="3200" kern="1200" dirty="0" err="1" smtClean="0">
              <a:solidFill>
                <a:schemeClr val="tx1"/>
              </a:solidFill>
            </a:rPr>
            <a:t>суддів</a:t>
          </a:r>
          <a:r>
            <a:rPr lang="ru-RU" sz="3200" kern="1200" dirty="0" smtClean="0">
              <a:solidFill>
                <a:schemeClr val="tx1"/>
              </a:solidFill>
            </a:rPr>
            <a:t> суду </a:t>
          </a:r>
          <a:r>
            <a:rPr lang="ru-RU" sz="3200" kern="1200" dirty="0" err="1" smtClean="0">
              <a:solidFill>
                <a:schemeClr val="tx1"/>
              </a:solidFill>
            </a:rPr>
            <a:t>касаційної</a:t>
          </a:r>
          <a:r>
            <a:rPr lang="ru-RU" sz="3200" kern="1200" dirty="0" smtClean="0">
              <a:solidFill>
                <a:schemeClr val="tx1"/>
              </a:solidFill>
            </a:rPr>
            <a:t> </a:t>
          </a:r>
          <a:r>
            <a:rPr lang="ru-RU" sz="3200" kern="1200" dirty="0" err="1" smtClean="0">
              <a:solidFill>
                <a:schemeClr val="tx1"/>
              </a:solidFill>
            </a:rPr>
            <a:t>інстанції</a:t>
          </a:r>
          <a:r>
            <a:rPr lang="ru-RU" sz="3200" kern="1200" dirty="0" smtClean="0">
              <a:solidFill>
                <a:schemeClr val="tx1"/>
              </a:solidFill>
            </a:rPr>
            <a:t> у </a:t>
          </a:r>
          <a:r>
            <a:rPr lang="ru-RU" sz="3200" kern="1200" dirty="0" err="1" smtClean="0">
              <a:solidFill>
                <a:schemeClr val="tx1"/>
              </a:solidFill>
            </a:rPr>
            <a:t>складі</a:t>
          </a:r>
          <a:r>
            <a:rPr lang="ru-RU" sz="3200" kern="1200" dirty="0" smtClean="0">
              <a:solidFill>
                <a:schemeClr val="tx1"/>
              </a:solidFill>
            </a:rPr>
            <a:t> </a:t>
          </a:r>
          <a:r>
            <a:rPr lang="ru-RU" sz="3200" kern="1200" dirty="0" err="1" smtClean="0">
              <a:solidFill>
                <a:schemeClr val="tx1"/>
              </a:solidFill>
            </a:rPr>
            <a:t>трьох</a:t>
          </a:r>
          <a:r>
            <a:rPr lang="ru-RU" sz="3200" kern="1200" dirty="0" smtClean="0">
              <a:solidFill>
                <a:schemeClr val="tx1"/>
              </a:solidFill>
            </a:rPr>
            <a:t> </a:t>
          </a:r>
          <a:r>
            <a:rPr lang="ru-RU" sz="3200" kern="1200" dirty="0" err="1" smtClean="0">
              <a:solidFill>
                <a:schemeClr val="tx1"/>
              </a:solidFill>
            </a:rPr>
            <a:t>або</a:t>
          </a:r>
          <a:r>
            <a:rPr lang="ru-RU" sz="3200" kern="1200" dirty="0" smtClean="0">
              <a:solidFill>
                <a:schemeClr val="tx1"/>
              </a:solidFill>
            </a:rPr>
            <a:t> </a:t>
          </a:r>
          <a:r>
            <a:rPr lang="ru-RU" sz="3200" kern="1200" dirty="0" err="1" smtClean="0">
              <a:solidFill>
                <a:schemeClr val="tx1"/>
              </a:solidFill>
            </a:rPr>
            <a:t>більшої</a:t>
          </a:r>
          <a:r>
            <a:rPr lang="ru-RU" sz="3200" kern="1200" dirty="0" smtClean="0">
              <a:solidFill>
                <a:schemeClr val="tx1"/>
              </a:solidFill>
            </a:rPr>
            <a:t> </a:t>
          </a:r>
          <a:r>
            <a:rPr lang="ru-RU" sz="3200" kern="1200" dirty="0" err="1" smtClean="0">
              <a:solidFill>
                <a:schemeClr val="tx1"/>
              </a:solidFill>
            </a:rPr>
            <a:t>непарної</a:t>
          </a:r>
          <a:r>
            <a:rPr lang="ru-RU" sz="3200" kern="1200" dirty="0" smtClean="0">
              <a:solidFill>
                <a:schemeClr val="tx1"/>
              </a:solidFill>
            </a:rPr>
            <a:t> </a:t>
          </a:r>
          <a:r>
            <a:rPr lang="ru-RU" sz="3200" kern="1200" dirty="0" err="1" smtClean="0">
              <a:solidFill>
                <a:schemeClr val="tx1"/>
              </a:solidFill>
            </a:rPr>
            <a:t>кількості</a:t>
          </a:r>
          <a:r>
            <a:rPr lang="ru-RU" sz="3200" kern="1200" dirty="0" smtClean="0">
              <a:solidFill>
                <a:schemeClr val="tx1"/>
              </a:solidFill>
            </a:rPr>
            <a:t> </a:t>
          </a:r>
          <a:r>
            <a:rPr lang="ru-RU" sz="3200" kern="1200" dirty="0" err="1" smtClean="0">
              <a:solidFill>
                <a:schemeClr val="tx1"/>
              </a:solidFill>
            </a:rPr>
            <a:t>суддів</a:t>
          </a:r>
          <a:r>
            <a:rPr lang="ru-RU" sz="3200" kern="1200" dirty="0" smtClean="0">
              <a:solidFill>
                <a:schemeClr val="tx1"/>
              </a:solidFill>
            </a:rPr>
            <a:t>.</a:t>
          </a:r>
          <a:endParaRPr lang="ru-RU" sz="3200" kern="1200" dirty="0">
            <a:solidFill>
              <a:schemeClr val="tx1"/>
            </a:solidFill>
          </a:endParaRPr>
        </a:p>
      </dsp:txBody>
      <dsp:txXfrm>
        <a:off x="0" y="152675"/>
        <a:ext cx="8229600" cy="217152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A35F5B-47C0-48FC-AB5F-426D42BCEBC8}">
      <dsp:nvSpPr>
        <dsp:cNvPr id="0" name=""/>
        <dsp:cNvSpPr/>
      </dsp:nvSpPr>
      <dsp:spPr>
        <a:xfrm>
          <a:off x="0" y="4725"/>
          <a:ext cx="8229600" cy="22948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Перегляд </a:t>
          </a:r>
          <a:r>
            <a:rPr lang="ru-RU" sz="3000" kern="1200" dirty="0" err="1" smtClean="0"/>
            <a:t>судових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рішень</a:t>
          </a:r>
          <a:r>
            <a:rPr lang="ru-RU" sz="3000" kern="1200" dirty="0" smtClean="0"/>
            <a:t> за </a:t>
          </a:r>
          <a:r>
            <a:rPr lang="ru-RU" sz="3000" kern="1200" dirty="0" err="1" smtClean="0"/>
            <a:t>нововиявленими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обставинами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здійснюється</a:t>
          </a:r>
          <a:r>
            <a:rPr lang="ru-RU" sz="3000" kern="1200" dirty="0" smtClean="0"/>
            <a:t> судом у такому самому </a:t>
          </a:r>
          <a:r>
            <a:rPr lang="ru-RU" sz="3000" kern="1200" dirty="0" err="1" smtClean="0"/>
            <a:t>кількісному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складі</a:t>
          </a:r>
          <a:r>
            <a:rPr lang="ru-RU" sz="3000" kern="1200" dirty="0" smtClean="0"/>
            <a:t>, в </a:t>
          </a:r>
          <a:r>
            <a:rPr lang="ru-RU" sz="3000" kern="1200" dirty="0" err="1" smtClean="0"/>
            <a:t>якому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ці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рішення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були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ухвалені</a:t>
          </a:r>
          <a:r>
            <a:rPr lang="ru-RU" sz="3000" kern="1200" dirty="0" smtClean="0"/>
            <a:t> (</a:t>
          </a:r>
          <a:r>
            <a:rPr lang="ru-RU" sz="3000" kern="1200" dirty="0" err="1" smtClean="0"/>
            <a:t>одноособово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або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колегіально</a:t>
          </a:r>
          <a:r>
            <a:rPr lang="ru-RU" sz="3000" kern="1200" dirty="0" smtClean="0"/>
            <a:t>).</a:t>
          </a:r>
          <a:endParaRPr lang="ru-RU" sz="3000" kern="1200" dirty="0"/>
        </a:p>
      </dsp:txBody>
      <dsp:txXfrm>
        <a:off x="0" y="4725"/>
        <a:ext cx="8229600" cy="2294805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F015FB-7F0D-4863-9CEB-E777FE7727C6}">
      <dsp:nvSpPr>
        <dsp:cNvPr id="0" name=""/>
        <dsp:cNvSpPr/>
      </dsp:nvSpPr>
      <dsp:spPr>
        <a:xfrm>
          <a:off x="1760220" y="0"/>
          <a:ext cx="4709160" cy="4709160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особа, яка у </a:t>
          </a:r>
          <a:r>
            <a:rPr lang="ru-RU" sz="2600" kern="1200" dirty="0" err="1" smtClean="0"/>
            <a:t>випадках</a:t>
          </a:r>
          <a:r>
            <a:rPr lang="ru-RU" sz="2600" kern="1200" dirty="0" smtClean="0"/>
            <a:t>, </a:t>
          </a:r>
          <a:r>
            <a:rPr lang="ru-RU" sz="2600" kern="1200" dirty="0" err="1" smtClean="0"/>
            <a:t>визначених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процесуальним</a:t>
          </a:r>
          <a:r>
            <a:rPr lang="ru-RU" sz="2600" kern="1200" dirty="0" smtClean="0"/>
            <a:t> законом, та за </a:t>
          </a:r>
          <a:r>
            <a:rPr lang="ru-RU" sz="2600" kern="1200" dirty="0" err="1" smtClean="0"/>
            <a:t>її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згодою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вирішує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справи</a:t>
          </a:r>
          <a:r>
            <a:rPr lang="ru-RU" sz="2600" kern="1200" dirty="0" smtClean="0"/>
            <a:t> у </a:t>
          </a:r>
          <a:r>
            <a:rPr lang="ru-RU" sz="2600" kern="1200" dirty="0" err="1" smtClean="0"/>
            <a:t>складі</a:t>
          </a:r>
          <a:r>
            <a:rPr lang="ru-RU" sz="2600" kern="1200" dirty="0" smtClean="0"/>
            <a:t> суду разом </a:t>
          </a:r>
          <a:r>
            <a:rPr lang="ru-RU" sz="2600" kern="1200" dirty="0" err="1" smtClean="0"/>
            <a:t>із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суддею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або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залучається</a:t>
          </a:r>
          <a:r>
            <a:rPr lang="ru-RU" sz="2600" kern="1200" dirty="0" smtClean="0"/>
            <a:t> до </a:t>
          </a:r>
          <a:r>
            <a:rPr lang="ru-RU" sz="2600" kern="1200" dirty="0" err="1" smtClean="0"/>
            <a:t>здійснення</a:t>
          </a:r>
          <a:r>
            <a:rPr lang="ru-RU" sz="2600" kern="1200" dirty="0" smtClean="0"/>
            <a:t> </a:t>
          </a:r>
          <a:r>
            <a:rPr lang="ru-RU" sz="2600" kern="1200" dirty="0" err="1" smtClean="0"/>
            <a:t>правосуддя</a:t>
          </a:r>
          <a:r>
            <a:rPr lang="ru-RU" sz="2600" kern="1200" dirty="0" smtClean="0"/>
            <a:t>.</a:t>
          </a:r>
          <a:endParaRPr lang="ru-RU" sz="2600" kern="1200" dirty="0"/>
        </a:p>
      </dsp:txBody>
      <dsp:txXfrm>
        <a:off x="1760220" y="0"/>
        <a:ext cx="4709160" cy="470916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43DF8B8-D5C3-43A0-8537-73DD10662D87}">
      <dsp:nvSpPr>
        <dsp:cNvPr id="0" name=""/>
        <dsp:cNvSpPr/>
      </dsp:nvSpPr>
      <dsp:spPr>
        <a:xfrm>
          <a:off x="2857191" y="165764"/>
          <a:ext cx="3429616" cy="3429616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громадянин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України</a:t>
          </a:r>
          <a:r>
            <a:rPr lang="ru-RU" sz="2000" kern="1200" dirty="0" smtClean="0"/>
            <a:t>;</a:t>
          </a:r>
          <a:endParaRPr lang="ru-RU" sz="2000" kern="1200" dirty="0"/>
        </a:p>
      </dsp:txBody>
      <dsp:txXfrm>
        <a:off x="3314474" y="765947"/>
        <a:ext cx="2515051" cy="1543327"/>
      </dsp:txXfrm>
    </dsp:sp>
    <dsp:sp modelId="{EB61F724-4A60-41FC-8C44-C9498114B482}">
      <dsp:nvSpPr>
        <dsp:cNvPr id="0" name=""/>
        <dsp:cNvSpPr/>
      </dsp:nvSpPr>
      <dsp:spPr>
        <a:xfrm>
          <a:off x="4094711" y="2309274"/>
          <a:ext cx="3429616" cy="3429616"/>
        </a:xfrm>
        <a:prstGeom prst="ellipse">
          <a:avLst/>
        </a:prstGeom>
        <a:solidFill>
          <a:schemeClr val="accent2">
            <a:alpha val="50000"/>
            <a:hueOff val="3241393"/>
            <a:satOff val="12376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який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досяг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тридцятирічного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віку</a:t>
          </a:r>
          <a:r>
            <a:rPr lang="ru-RU" sz="2000" kern="1200" dirty="0" smtClean="0"/>
            <a:t>;</a:t>
          </a:r>
          <a:endParaRPr lang="ru-RU" sz="2000" kern="1200" dirty="0"/>
        </a:p>
      </dsp:txBody>
      <dsp:txXfrm>
        <a:off x="5143602" y="3195259"/>
        <a:ext cx="2057769" cy="1886288"/>
      </dsp:txXfrm>
    </dsp:sp>
    <dsp:sp modelId="{312F9DB5-24FE-4081-BC36-19E0D83167F1}">
      <dsp:nvSpPr>
        <dsp:cNvPr id="0" name=""/>
        <dsp:cNvSpPr/>
      </dsp:nvSpPr>
      <dsp:spPr>
        <a:xfrm>
          <a:off x="1619672" y="2309274"/>
          <a:ext cx="3429616" cy="3429616"/>
        </a:xfrm>
        <a:prstGeom prst="ellipse">
          <a:avLst/>
        </a:prstGeom>
        <a:solidFill>
          <a:schemeClr val="accent2">
            <a:alpha val="50000"/>
            <a:hueOff val="6482786"/>
            <a:satOff val="24753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постійно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проживає</a:t>
          </a:r>
          <a:r>
            <a:rPr lang="ru-RU" sz="2000" kern="1200" dirty="0" smtClean="0"/>
            <a:t> на </a:t>
          </a:r>
          <a:r>
            <a:rPr lang="ru-RU" sz="2000" kern="1200" dirty="0" err="1" smtClean="0"/>
            <a:t>території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на</a:t>
          </a:r>
          <a:r>
            <a:rPr lang="ru-RU" sz="2000" kern="1200" dirty="0" smtClean="0"/>
            <a:t> яку </a:t>
          </a:r>
          <a:r>
            <a:rPr lang="ru-RU" sz="2000" kern="1200" dirty="0" err="1" smtClean="0"/>
            <a:t>поширюється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юрисдикція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відповідного</a:t>
          </a:r>
          <a:r>
            <a:rPr lang="ru-RU" sz="2000" kern="1200" dirty="0" smtClean="0"/>
            <a:t> окружного суду, </a:t>
          </a:r>
          <a:r>
            <a:rPr lang="ru-RU" sz="2000" kern="1200" dirty="0" err="1" smtClean="0"/>
            <a:t>якщо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інше</a:t>
          </a:r>
          <a:r>
            <a:rPr lang="ru-RU" sz="2000" kern="1200" dirty="0" smtClean="0"/>
            <a:t> не </a:t>
          </a:r>
          <a:r>
            <a:rPr lang="ru-RU" sz="2000" kern="1200" dirty="0" err="1" smtClean="0"/>
            <a:t>визначено</a:t>
          </a:r>
          <a:r>
            <a:rPr lang="ru-RU" sz="2000" kern="1200" dirty="0" smtClean="0"/>
            <a:t> законом.</a:t>
          </a:r>
          <a:endParaRPr lang="ru-RU" sz="2000" kern="1200" dirty="0"/>
        </a:p>
      </dsp:txBody>
      <dsp:txXfrm>
        <a:off x="1942627" y="3195259"/>
        <a:ext cx="2057769" cy="18862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2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7.jpe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0"/>
            <a:ext cx="8398442" cy="504056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effectLst/>
                <a:latin typeface="+mn-lt"/>
              </a:rPr>
              <a:t>   Тема :</a:t>
            </a:r>
            <a:br>
              <a:rPr lang="ru-RU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dirty="0" smtClean="0">
                <a:solidFill>
                  <a:schemeClr val="tx1"/>
                </a:solidFill>
                <a:effectLst/>
                <a:latin typeface="+mn-lt"/>
              </a:rPr>
              <a:t>« Суд як </a:t>
            </a:r>
            <a:r>
              <a:rPr lang="ru-RU" dirty="0" err="1" smtClean="0">
                <a:solidFill>
                  <a:schemeClr val="tx1"/>
                </a:solidFill>
                <a:effectLst/>
                <a:latin typeface="+mn-lt"/>
              </a:rPr>
              <a:t>суб’єкт</a:t>
            </a:r>
            <a:r>
              <a:rPr lang="ru-RU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effectLst/>
                <a:latin typeface="+mn-lt"/>
              </a:rPr>
              <a:t>цивільного</a:t>
            </a:r>
            <a:r>
              <a:rPr lang="ru-RU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effectLst/>
                <a:latin typeface="+mn-lt"/>
              </a:rPr>
              <a:t>процесу</a:t>
            </a:r>
            <a:r>
              <a:rPr lang="ru-RU" dirty="0" smtClean="0">
                <a:solidFill>
                  <a:schemeClr val="tx1"/>
                </a:solidFill>
                <a:effectLst/>
                <a:latin typeface="+mn-lt"/>
              </a:rPr>
              <a:t> 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dirty="0" smtClean="0">
                <a:solidFill>
                  <a:schemeClr val="tx1"/>
                </a:solidFill>
                <a:effectLst/>
                <a:latin typeface="+mn-lt"/>
              </a:rPr>
              <a:t>Ст. 34 ЦПК</a:t>
            </a:r>
            <a:br>
              <a:rPr lang="uk-UA" sz="28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uk-UA" sz="2800" dirty="0" smtClean="0">
                <a:solidFill>
                  <a:schemeClr val="tx1"/>
                </a:solidFill>
                <a:effectLst/>
                <a:latin typeface="+mn-lt"/>
              </a:rPr>
              <a:t>Розгляд цивільних справ у суді першої інстанції:</a:t>
            </a:r>
            <a:endParaRPr lang="ru-RU" sz="2800" dirty="0"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1412776"/>
          <a:ext cx="868680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rcRect r="14364" b="4444"/>
          <a:stretch>
            <a:fillRect/>
          </a:stretch>
        </p:blipFill>
        <p:spPr>
          <a:xfrm>
            <a:off x="611561" y="260648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Стрелка вправо 4"/>
          <p:cNvSpPr/>
          <p:nvPr/>
        </p:nvSpPr>
        <p:spPr>
          <a:xfrm>
            <a:off x="2843808" y="908720"/>
            <a:ext cx="1872208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/>
          <a:srcRect r="14364" b="4444"/>
          <a:stretch>
            <a:fillRect/>
          </a:stretch>
        </p:blipFill>
        <p:spPr>
          <a:xfrm>
            <a:off x="2771800" y="3212976"/>
            <a:ext cx="1328664" cy="15841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/>
          <a:srcRect r="14364" b="4444"/>
          <a:stretch>
            <a:fillRect/>
          </a:stretch>
        </p:blipFill>
        <p:spPr>
          <a:xfrm>
            <a:off x="1475656" y="2780928"/>
            <a:ext cx="1512168" cy="18029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/>
          <a:srcRect r="14364" b="4444"/>
          <a:stretch>
            <a:fillRect/>
          </a:stretch>
        </p:blipFill>
        <p:spPr>
          <a:xfrm>
            <a:off x="323528" y="2996952"/>
            <a:ext cx="1475656" cy="17594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rcRect r="14364" b="4444"/>
          <a:stretch>
            <a:fillRect/>
          </a:stretch>
        </p:blipFill>
        <p:spPr>
          <a:xfrm>
            <a:off x="1547664" y="5273824"/>
            <a:ext cx="1328664" cy="15841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Стрелка вправо 9"/>
          <p:cNvSpPr/>
          <p:nvPr/>
        </p:nvSpPr>
        <p:spPr>
          <a:xfrm>
            <a:off x="4355976" y="3212976"/>
            <a:ext cx="1584176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 descr="Белый-человечек-без-фона00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3528" y="5013176"/>
            <a:ext cx="1440160" cy="144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Рисунок 11" descr="Белый-человечек-без-фона00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27784" y="5085184"/>
            <a:ext cx="1440160" cy="144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Стрелка вправо 12"/>
          <p:cNvSpPr/>
          <p:nvPr/>
        </p:nvSpPr>
        <p:spPr>
          <a:xfrm>
            <a:off x="4644008" y="5373216"/>
            <a:ext cx="1728192" cy="10081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148064" y="692696"/>
            <a:ext cx="36724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/>
              <a:t>За загальним правилом</a:t>
            </a:r>
            <a:endParaRPr lang="ru-RU" sz="3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156176" y="2492896"/>
            <a:ext cx="25202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dirty="0" err="1" smtClean="0"/>
              <a:t>Справи</a:t>
            </a:r>
            <a:r>
              <a:rPr lang="ru-RU" sz="2400" dirty="0" smtClean="0"/>
              <a:t> про </a:t>
            </a:r>
            <a:r>
              <a:rPr lang="ru-RU" sz="2400" dirty="0" err="1" smtClean="0"/>
              <a:t>визнання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необґрунтованими</a:t>
            </a:r>
            <a:r>
              <a:rPr lang="ru-RU" sz="2400" dirty="0" smtClean="0"/>
              <a:t> </a:t>
            </a:r>
            <a:r>
              <a:rPr lang="ru-RU" sz="2400" dirty="0" err="1" smtClean="0"/>
              <a:t>активів</a:t>
            </a:r>
            <a:r>
              <a:rPr lang="ru-RU" sz="2400" dirty="0" smtClean="0"/>
              <a:t> та </a:t>
            </a:r>
            <a:r>
              <a:rPr lang="ru-RU" sz="2400" dirty="0" err="1" smtClean="0"/>
              <a:t>їх</a:t>
            </a:r>
            <a:r>
              <a:rPr lang="ru-RU" sz="2400" dirty="0" smtClean="0"/>
              <a:t> </a:t>
            </a:r>
            <a:r>
              <a:rPr lang="ru-RU" sz="2400" dirty="0" err="1" smtClean="0"/>
              <a:t>стягнення</a:t>
            </a:r>
            <a:r>
              <a:rPr lang="ru-RU" sz="2400" dirty="0" smtClean="0"/>
              <a:t> в </a:t>
            </a:r>
            <a:r>
              <a:rPr lang="ru-RU" sz="2400" dirty="0" err="1" smtClean="0"/>
              <a:t>дохід</a:t>
            </a:r>
            <a:r>
              <a:rPr lang="ru-RU" sz="2400" dirty="0" smtClean="0"/>
              <a:t> </a:t>
            </a:r>
            <a:r>
              <a:rPr lang="ru-RU" sz="2400" dirty="0" err="1" smtClean="0"/>
              <a:t>держави</a:t>
            </a:r>
            <a:endParaRPr lang="ru-RU" sz="2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588224" y="5445224"/>
            <a:ext cx="2286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800" dirty="0" smtClean="0"/>
              <a:t>У визначених випадках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  <a:effectLst/>
                <a:latin typeface="+mn-lt"/>
              </a:rPr>
              <a:t>Розгляд цивільних справ в апеляційному порядку: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1556792"/>
          <a:ext cx="8424936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7" cstate="print"/>
          <a:srcRect r="14364" b="4444"/>
          <a:stretch>
            <a:fillRect/>
          </a:stretch>
        </p:blipFill>
        <p:spPr>
          <a:xfrm>
            <a:off x="3563888" y="4625752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7" cstate="print"/>
          <a:srcRect r="14364" b="4444"/>
          <a:stretch>
            <a:fillRect/>
          </a:stretch>
        </p:blipFill>
        <p:spPr>
          <a:xfrm>
            <a:off x="1907704" y="3933056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 cstate="print"/>
          <a:srcRect r="14364" b="4444"/>
          <a:stretch>
            <a:fillRect/>
          </a:stretch>
        </p:blipFill>
        <p:spPr>
          <a:xfrm>
            <a:off x="5220072" y="3933056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  <a:effectLst/>
                <a:latin typeface="+mn-lt"/>
              </a:rPr>
              <a:t>Розгляд цивільних справ у касаційному порядку: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476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7" cstate="print"/>
          <a:srcRect r="14364" b="4444"/>
          <a:stretch>
            <a:fillRect/>
          </a:stretch>
        </p:blipFill>
        <p:spPr>
          <a:xfrm>
            <a:off x="3635896" y="4625752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 cstate="print"/>
          <a:srcRect r="14364" b="4444"/>
          <a:stretch>
            <a:fillRect/>
          </a:stretch>
        </p:blipFill>
        <p:spPr>
          <a:xfrm>
            <a:off x="2051720" y="3933056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 cstate="print"/>
          <a:srcRect r="14364" b="4444"/>
          <a:stretch>
            <a:fillRect/>
          </a:stretch>
        </p:blipFill>
        <p:spPr>
          <a:xfrm>
            <a:off x="5292080" y="3933056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/>
          <a:srcRect r="14364" b="4444"/>
          <a:stretch>
            <a:fillRect/>
          </a:stretch>
        </p:blipFill>
        <p:spPr>
          <a:xfrm>
            <a:off x="6948264" y="4625752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7" cstate="print"/>
          <a:srcRect r="14364" b="4444"/>
          <a:stretch>
            <a:fillRect/>
          </a:stretch>
        </p:blipFill>
        <p:spPr>
          <a:xfrm>
            <a:off x="395536" y="4625752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67544" y="476672"/>
          <a:ext cx="8229600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7" cstate="print"/>
          <a:srcRect r="14364" b="4444"/>
          <a:stretch>
            <a:fillRect/>
          </a:stretch>
        </p:blipFill>
        <p:spPr>
          <a:xfrm>
            <a:off x="755576" y="3573016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Стрелка вправо 7"/>
          <p:cNvSpPr/>
          <p:nvPr/>
        </p:nvSpPr>
        <p:spPr>
          <a:xfrm>
            <a:off x="3347864" y="3933056"/>
            <a:ext cx="2736304" cy="15841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/>
          <a:srcRect r="14364" b="4444"/>
          <a:stretch>
            <a:fillRect/>
          </a:stretch>
        </p:blipFill>
        <p:spPr>
          <a:xfrm>
            <a:off x="6516216" y="3645024"/>
            <a:ext cx="1872208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  <a:effectLst/>
                <a:latin typeface="+mn-lt"/>
              </a:rPr>
              <a:t>Правосуддя у цивільних справах здійснюють професійні судді: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i="1" dirty="0" smtClean="0"/>
              <a:t>На посаду </a:t>
            </a:r>
            <a:r>
              <a:rPr lang="ru-RU" sz="3200" i="1" dirty="0" err="1" smtClean="0"/>
              <a:t>судді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може</a:t>
            </a:r>
            <a:r>
              <a:rPr lang="ru-RU" sz="3200" i="1" dirty="0" smtClean="0"/>
              <a:t> бути </a:t>
            </a:r>
            <a:r>
              <a:rPr lang="ru-RU" sz="3200" i="1" dirty="0" err="1" smtClean="0"/>
              <a:t>призначений</a:t>
            </a:r>
            <a:r>
              <a:rPr lang="ru-RU" sz="3200" i="1" dirty="0" smtClean="0"/>
              <a:t>:</a:t>
            </a:r>
          </a:p>
          <a:p>
            <a:r>
              <a:rPr lang="ru-RU" sz="3200" dirty="0" err="1" smtClean="0"/>
              <a:t>громадянин</a:t>
            </a:r>
            <a:r>
              <a:rPr lang="ru-RU" sz="3200" dirty="0" smtClean="0"/>
              <a:t> </a:t>
            </a:r>
            <a:r>
              <a:rPr lang="ru-RU" sz="3200" dirty="0" err="1" smtClean="0"/>
              <a:t>України</a:t>
            </a:r>
            <a:r>
              <a:rPr lang="ru-RU" sz="3200" dirty="0" smtClean="0"/>
              <a:t>, </a:t>
            </a:r>
            <a:endParaRPr lang="ru-RU" sz="3200" dirty="0" smtClean="0"/>
          </a:p>
          <a:p>
            <a:r>
              <a:rPr lang="ru-RU" sz="3200" dirty="0" smtClean="0"/>
              <a:t>не </a:t>
            </a:r>
            <a:r>
              <a:rPr lang="ru-RU" sz="3200" dirty="0" err="1" smtClean="0"/>
              <a:t>молодший</a:t>
            </a:r>
            <a:r>
              <a:rPr lang="ru-RU" sz="3200" dirty="0" smtClean="0"/>
              <a:t> </a:t>
            </a:r>
            <a:r>
              <a:rPr lang="ru-RU" sz="3200" dirty="0" err="1" smtClean="0"/>
              <a:t>тридцяти</a:t>
            </a:r>
            <a:r>
              <a:rPr lang="ru-RU" sz="3200" dirty="0" smtClean="0"/>
              <a:t> та не старший </a:t>
            </a:r>
            <a:r>
              <a:rPr lang="ru-RU" sz="3200" dirty="0" err="1" smtClean="0"/>
              <a:t>шістдесяти</a:t>
            </a:r>
            <a:r>
              <a:rPr lang="ru-RU" sz="3200" dirty="0" smtClean="0"/>
              <a:t> </a:t>
            </a:r>
            <a:r>
              <a:rPr lang="ru-RU" sz="3200" dirty="0" err="1" smtClean="0"/>
              <a:t>п’яти</a:t>
            </a:r>
            <a:r>
              <a:rPr lang="ru-RU" sz="3200" dirty="0" smtClean="0"/>
              <a:t> </a:t>
            </a:r>
            <a:r>
              <a:rPr lang="ru-RU" sz="3200" dirty="0" err="1" smtClean="0"/>
              <a:t>років</a:t>
            </a:r>
            <a:r>
              <a:rPr lang="ru-RU" sz="3200" dirty="0" smtClean="0"/>
              <a:t>, </a:t>
            </a:r>
            <a:endParaRPr lang="ru-RU" sz="3200" dirty="0" smtClean="0"/>
          </a:p>
          <a:p>
            <a:r>
              <a:rPr lang="ru-RU" sz="3200" dirty="0" err="1" smtClean="0"/>
              <a:t>який</a:t>
            </a:r>
            <a:r>
              <a:rPr lang="ru-RU" sz="3200" dirty="0" smtClean="0"/>
              <a:t> </a:t>
            </a:r>
            <a:r>
              <a:rPr lang="ru-RU" sz="3200" dirty="0" err="1" smtClean="0"/>
              <a:t>має</a:t>
            </a:r>
            <a:r>
              <a:rPr lang="ru-RU" sz="3200" dirty="0" smtClean="0"/>
              <a:t> </a:t>
            </a:r>
            <a:r>
              <a:rPr lang="ru-RU" sz="3200" dirty="0" err="1" smtClean="0"/>
              <a:t>вищу</a:t>
            </a:r>
            <a:r>
              <a:rPr lang="ru-RU" sz="3200" dirty="0" smtClean="0"/>
              <a:t> </a:t>
            </a:r>
            <a:r>
              <a:rPr lang="ru-RU" sz="3200" dirty="0" err="1" smtClean="0"/>
              <a:t>юридичну</a:t>
            </a:r>
            <a:r>
              <a:rPr lang="ru-RU" sz="3200" dirty="0" smtClean="0"/>
              <a:t> </a:t>
            </a:r>
            <a:r>
              <a:rPr lang="ru-RU" sz="3200" dirty="0" err="1" smtClean="0"/>
              <a:t>освіту</a:t>
            </a:r>
            <a:r>
              <a:rPr lang="ru-RU" sz="3200" dirty="0" smtClean="0"/>
              <a:t> </a:t>
            </a:r>
            <a:r>
              <a:rPr lang="ru-RU" sz="3200" dirty="0" smtClean="0"/>
              <a:t>,</a:t>
            </a:r>
          </a:p>
          <a:p>
            <a:r>
              <a:rPr lang="ru-RU" sz="3200" dirty="0" smtClean="0"/>
              <a:t> </a:t>
            </a:r>
            <a:r>
              <a:rPr lang="ru-RU" sz="3200" dirty="0" smtClean="0"/>
              <a:t>стаж </a:t>
            </a:r>
            <a:r>
              <a:rPr lang="ru-RU" sz="3200" dirty="0" err="1" smtClean="0"/>
              <a:t>професійної</a:t>
            </a:r>
            <a:r>
              <a:rPr lang="ru-RU" sz="3200" dirty="0" smtClean="0"/>
              <a:t> </a:t>
            </a:r>
            <a:r>
              <a:rPr lang="ru-RU" sz="3200" dirty="0" err="1" smtClean="0"/>
              <a:t>діяльності</a:t>
            </a:r>
            <a:r>
              <a:rPr lang="ru-RU" sz="3200" dirty="0" smtClean="0"/>
              <a:t> у </a:t>
            </a:r>
            <a:r>
              <a:rPr lang="ru-RU" sz="3200" dirty="0" err="1" smtClean="0"/>
              <a:t>сфері</a:t>
            </a:r>
            <a:r>
              <a:rPr lang="ru-RU" sz="3200" dirty="0" smtClean="0"/>
              <a:t> права </a:t>
            </a:r>
            <a:r>
              <a:rPr lang="ru-RU" sz="3200" dirty="0" err="1" smtClean="0"/>
              <a:t>щонайменше</a:t>
            </a:r>
            <a:r>
              <a:rPr lang="ru-RU" sz="3200" dirty="0" smtClean="0"/>
              <a:t> </a:t>
            </a:r>
            <a:r>
              <a:rPr lang="ru-RU" sz="3200" dirty="0" err="1" smtClean="0"/>
              <a:t>п’ять</a:t>
            </a:r>
            <a:r>
              <a:rPr lang="ru-RU" sz="3200" dirty="0" smtClean="0"/>
              <a:t> </a:t>
            </a:r>
            <a:r>
              <a:rPr lang="ru-RU" sz="3200" dirty="0" err="1" smtClean="0"/>
              <a:t>років</a:t>
            </a:r>
            <a:r>
              <a:rPr lang="ru-RU" sz="3200" dirty="0" smtClean="0"/>
              <a:t>, </a:t>
            </a:r>
            <a:endParaRPr lang="ru-RU" sz="3200" dirty="0" smtClean="0"/>
          </a:p>
          <a:p>
            <a:r>
              <a:rPr lang="ru-RU" sz="3200" dirty="0" err="1" smtClean="0"/>
              <a:t>є</a:t>
            </a:r>
            <a:r>
              <a:rPr lang="ru-RU" sz="3200" dirty="0" smtClean="0"/>
              <a:t> </a:t>
            </a:r>
            <a:r>
              <a:rPr lang="ru-RU" sz="3200" dirty="0" err="1" smtClean="0"/>
              <a:t>компетентним</a:t>
            </a:r>
            <a:r>
              <a:rPr lang="ru-RU" sz="3200" dirty="0" smtClean="0"/>
              <a:t>, </a:t>
            </a:r>
            <a:r>
              <a:rPr lang="ru-RU" sz="3200" dirty="0" err="1" smtClean="0"/>
              <a:t>доброчесним</a:t>
            </a:r>
            <a:r>
              <a:rPr lang="ru-RU" sz="3200" dirty="0" smtClean="0"/>
              <a:t> та </a:t>
            </a:r>
            <a:r>
              <a:rPr lang="ru-RU" sz="3200" dirty="0" err="1" smtClean="0"/>
              <a:t>володіє</a:t>
            </a:r>
            <a:r>
              <a:rPr lang="ru-RU" sz="3200" dirty="0" smtClean="0"/>
              <a:t> державною </a:t>
            </a:r>
            <a:r>
              <a:rPr lang="ru-RU" sz="3200" dirty="0" err="1" smtClean="0"/>
              <a:t>мовою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Не </a:t>
            </a:r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може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 бути </a:t>
            </a:r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призначений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суддею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громадянин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який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: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визнаний</a:t>
            </a:r>
            <a:r>
              <a:rPr lang="ru-RU" dirty="0" smtClean="0"/>
              <a:t> </a:t>
            </a:r>
            <a:r>
              <a:rPr lang="ru-RU" dirty="0" smtClean="0"/>
              <a:t>судом </a:t>
            </a:r>
            <a:r>
              <a:rPr lang="ru-RU" dirty="0" err="1" smtClean="0"/>
              <a:t>обмежено</a:t>
            </a:r>
            <a:r>
              <a:rPr lang="ru-RU" dirty="0" smtClean="0"/>
              <a:t> </a:t>
            </a:r>
            <a:r>
              <a:rPr lang="ru-RU" dirty="0" err="1" smtClean="0"/>
              <a:t>дієздатним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недієздатним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хронічні</a:t>
            </a:r>
            <a:r>
              <a:rPr lang="ru-RU" dirty="0" smtClean="0"/>
              <a:t> </a:t>
            </a:r>
            <a:r>
              <a:rPr lang="ru-RU" dirty="0" err="1" smtClean="0"/>
              <a:t>психічні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перешкоджають</a:t>
            </a:r>
            <a:r>
              <a:rPr lang="ru-RU" dirty="0" smtClean="0"/>
              <a:t> </a:t>
            </a:r>
            <a:r>
              <a:rPr lang="ru-RU" dirty="0" err="1" smtClean="0"/>
              <a:t>виконанню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правосуддя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незняту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непогашену</a:t>
            </a:r>
            <a:r>
              <a:rPr lang="ru-RU" dirty="0" smtClean="0"/>
              <a:t> </a:t>
            </a:r>
            <a:r>
              <a:rPr lang="ru-RU" dirty="0" err="1" smtClean="0"/>
              <a:t>судимість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>
                <a:solidFill>
                  <a:schemeClr val="tx1"/>
                </a:solidFill>
                <a:effectLst/>
                <a:latin typeface="+mn-lt"/>
              </a:rPr>
              <a:t>Суддя </a:t>
            </a:r>
            <a:r>
              <a:rPr lang="uk-UA" dirty="0" err="1" smtClean="0">
                <a:solidFill>
                  <a:schemeClr val="tx1"/>
                </a:solidFill>
                <a:effectLst/>
                <a:latin typeface="+mn-lt"/>
              </a:rPr>
              <a:t>зобовязаний</a:t>
            </a:r>
            <a:r>
              <a:rPr lang="uk-UA" dirty="0" smtClean="0">
                <a:solidFill>
                  <a:schemeClr val="tx1"/>
                </a:solidFill>
                <a:effectLst/>
                <a:latin typeface="+mn-lt"/>
              </a:rPr>
              <a:t>: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80528" y="1412776"/>
            <a:ext cx="9612560" cy="58772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      </a:t>
            </a:r>
            <a:r>
              <a:rPr lang="ru-RU" sz="2400" dirty="0" smtClean="0"/>
              <a:t>1</a:t>
            </a:r>
            <a:r>
              <a:rPr lang="ru-RU" sz="2400" dirty="0" smtClean="0"/>
              <a:t>) </a:t>
            </a:r>
            <a:r>
              <a:rPr lang="ru-RU" sz="2400" dirty="0" err="1" smtClean="0"/>
              <a:t>своєчасно</a:t>
            </a:r>
            <a:r>
              <a:rPr lang="ru-RU" sz="2400" dirty="0" smtClean="0"/>
              <a:t>, справедливо та </a:t>
            </a:r>
            <a:r>
              <a:rPr lang="ru-RU" sz="2400" dirty="0" err="1" smtClean="0"/>
              <a:t>безсторонньо</a:t>
            </a:r>
            <a:r>
              <a:rPr lang="ru-RU" sz="2400" dirty="0" smtClean="0"/>
              <a:t> </a:t>
            </a:r>
            <a:r>
              <a:rPr lang="ru-RU" sz="2400" dirty="0" err="1" smtClean="0"/>
              <a:t>розглядати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вирішувати</a:t>
            </a:r>
            <a:r>
              <a:rPr lang="ru-RU" sz="2400" dirty="0" smtClean="0"/>
              <a:t> </a:t>
            </a:r>
            <a:r>
              <a:rPr lang="ru-RU" sz="2400" dirty="0" err="1" smtClean="0"/>
              <a:t>судові</a:t>
            </a:r>
            <a:r>
              <a:rPr lang="ru-RU" sz="2400" dirty="0" smtClean="0"/>
              <a:t> </a:t>
            </a:r>
            <a:r>
              <a:rPr lang="ru-RU" sz="2400" dirty="0" err="1" smtClean="0"/>
              <a:t>справи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відповідно</a:t>
            </a:r>
            <a:r>
              <a:rPr lang="ru-RU" sz="2400" dirty="0" smtClean="0"/>
              <a:t> до закону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дотриманням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засад </a:t>
            </a:r>
            <a:r>
              <a:rPr lang="ru-RU" sz="2400" dirty="0" err="1" smtClean="0"/>
              <a:t>і</a:t>
            </a:r>
            <a:r>
              <a:rPr lang="ru-RU" sz="2400" dirty="0" smtClean="0"/>
              <a:t> правил </a:t>
            </a:r>
            <a:r>
              <a:rPr lang="ru-RU" sz="2400" dirty="0" err="1" smtClean="0"/>
              <a:t>судочинства</a:t>
            </a:r>
            <a:r>
              <a:rPr lang="ru-RU" sz="2400" dirty="0" smtClean="0"/>
              <a:t>;</a:t>
            </a:r>
            <a:br>
              <a:rPr lang="ru-RU" sz="2400" dirty="0" smtClean="0"/>
            </a:br>
            <a:r>
              <a:rPr lang="ru-RU" sz="2400" dirty="0" smtClean="0"/>
              <a:t>2) </a:t>
            </a:r>
            <a:r>
              <a:rPr lang="ru-RU" sz="2400" dirty="0" err="1" smtClean="0"/>
              <a:t>дотримуватися</a:t>
            </a:r>
            <a:r>
              <a:rPr lang="ru-RU" sz="2400" dirty="0" smtClean="0"/>
              <a:t> правил </a:t>
            </a:r>
            <a:r>
              <a:rPr lang="ru-RU" sz="2400" dirty="0" err="1" smtClean="0"/>
              <a:t>суддівської</a:t>
            </a:r>
            <a:r>
              <a:rPr lang="ru-RU" sz="2400" dirty="0" smtClean="0"/>
              <a:t> </a:t>
            </a:r>
            <a:r>
              <a:rPr lang="ru-RU" sz="2400" dirty="0" err="1" smtClean="0"/>
              <a:t>етики</a:t>
            </a:r>
            <a:r>
              <a:rPr lang="ru-RU" sz="2400" dirty="0" smtClean="0"/>
              <a:t>;</a:t>
            </a:r>
            <a:br>
              <a:rPr lang="ru-RU" sz="2400" dirty="0" smtClean="0"/>
            </a:br>
            <a:r>
              <a:rPr lang="ru-RU" sz="2400" dirty="0" smtClean="0"/>
              <a:t>3) </a:t>
            </a:r>
            <a:r>
              <a:rPr lang="ru-RU" sz="2400" dirty="0" err="1" smtClean="0"/>
              <a:t>виявляти</a:t>
            </a:r>
            <a:r>
              <a:rPr lang="ru-RU" sz="2400" dirty="0" smtClean="0"/>
              <a:t> </a:t>
            </a:r>
            <a:r>
              <a:rPr lang="ru-RU" sz="2400" dirty="0" err="1" smtClean="0"/>
              <a:t>повагу</a:t>
            </a:r>
            <a:r>
              <a:rPr lang="ru-RU" sz="2400" dirty="0" smtClean="0"/>
              <a:t> до </a:t>
            </a:r>
            <a:r>
              <a:rPr lang="ru-RU" sz="2400" dirty="0" err="1" smtClean="0"/>
              <a:t>учасників</a:t>
            </a:r>
            <a:r>
              <a:rPr lang="ru-RU" sz="2400" dirty="0" smtClean="0"/>
              <a:t> </a:t>
            </a:r>
            <a:r>
              <a:rPr lang="ru-RU" sz="2400" dirty="0" err="1" smtClean="0"/>
              <a:t>процесу</a:t>
            </a:r>
            <a:r>
              <a:rPr lang="ru-RU" sz="2400" dirty="0" smtClean="0"/>
              <a:t>;</a:t>
            </a:r>
            <a:br>
              <a:rPr lang="ru-RU" sz="2400" dirty="0" smtClean="0"/>
            </a:br>
            <a:r>
              <a:rPr lang="ru-RU" sz="2400" dirty="0" smtClean="0"/>
              <a:t>4) не </a:t>
            </a:r>
            <a:r>
              <a:rPr lang="ru-RU" sz="2400" dirty="0" err="1" smtClean="0"/>
              <a:t>розголошувати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відомості</a:t>
            </a:r>
            <a:r>
              <a:rPr lang="ru-RU" sz="2400" dirty="0" smtClean="0"/>
              <a:t>, </a:t>
            </a:r>
            <a:r>
              <a:rPr lang="ru-RU" sz="2400" dirty="0" err="1" smtClean="0"/>
              <a:t>які</a:t>
            </a:r>
            <a:r>
              <a:rPr lang="ru-RU" sz="2400" dirty="0" smtClean="0"/>
              <a:t> </a:t>
            </a:r>
            <a:r>
              <a:rPr lang="ru-RU" sz="2400" dirty="0" err="1" smtClean="0"/>
              <a:t>становлять</a:t>
            </a:r>
            <a:r>
              <a:rPr lang="ru-RU" sz="2400" dirty="0" smtClean="0"/>
              <a:t> </a:t>
            </a:r>
            <a:r>
              <a:rPr lang="ru-RU" sz="2400" dirty="0" err="1" smtClean="0"/>
              <a:t>таємницю</a:t>
            </a:r>
            <a:r>
              <a:rPr lang="ru-RU" sz="2400" dirty="0" smtClean="0"/>
              <a:t>,</a:t>
            </a:r>
            <a:br>
              <a:rPr lang="ru-RU" sz="2400" dirty="0" smtClean="0"/>
            </a:b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охороняється</a:t>
            </a:r>
            <a:r>
              <a:rPr lang="ru-RU" sz="2400" dirty="0" smtClean="0"/>
              <a:t> законом, </a:t>
            </a:r>
            <a:r>
              <a:rPr lang="ru-RU" sz="2400" dirty="0" err="1" smtClean="0"/>
              <a:t>зокрема</a:t>
            </a:r>
            <a:r>
              <a:rPr lang="ru-RU" sz="2400" dirty="0" smtClean="0"/>
              <a:t> </a:t>
            </a:r>
            <a:r>
              <a:rPr lang="ru-RU" sz="2400" dirty="0" err="1" smtClean="0"/>
              <a:t>таємницю</a:t>
            </a:r>
            <a:r>
              <a:rPr lang="ru-RU" sz="2400" dirty="0" smtClean="0"/>
              <a:t> </a:t>
            </a:r>
            <a:r>
              <a:rPr lang="ru-RU" sz="2400" dirty="0" err="1" smtClean="0"/>
              <a:t>нарадчої</a:t>
            </a:r>
            <a:r>
              <a:rPr lang="ru-RU" sz="2400" dirty="0" smtClean="0"/>
              <a:t> </a:t>
            </a:r>
            <a:r>
              <a:rPr lang="ru-RU" sz="2400" dirty="0" err="1" smtClean="0"/>
              <a:t>кімнати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закритого</a:t>
            </a:r>
            <a:r>
              <a:rPr lang="ru-RU" sz="2400" dirty="0" smtClean="0"/>
              <a:t> судового </a:t>
            </a:r>
            <a:r>
              <a:rPr lang="ru-RU" sz="2400" dirty="0" err="1" smtClean="0"/>
              <a:t>засідання</a:t>
            </a:r>
            <a:r>
              <a:rPr lang="ru-RU" sz="2400" dirty="0" smtClean="0"/>
              <a:t>;</a:t>
            </a:r>
            <a:br>
              <a:rPr lang="ru-RU" sz="2400" dirty="0" smtClean="0"/>
            </a:br>
            <a:r>
              <a:rPr lang="ru-RU" sz="2400" dirty="0" smtClean="0"/>
              <a:t>5) </a:t>
            </a:r>
            <a:r>
              <a:rPr lang="ru-RU" sz="2400" dirty="0" err="1" smtClean="0"/>
              <a:t>виконувати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вимоги</a:t>
            </a:r>
            <a:r>
              <a:rPr lang="ru-RU" sz="2400" dirty="0" smtClean="0"/>
              <a:t> та </a:t>
            </a:r>
            <a:r>
              <a:rPr lang="ru-RU" sz="2400" dirty="0" err="1" smtClean="0"/>
              <a:t>дотримуватися</a:t>
            </a:r>
            <a:r>
              <a:rPr lang="ru-RU" sz="2400" dirty="0" smtClean="0"/>
              <a:t> </a:t>
            </a:r>
            <a:r>
              <a:rPr lang="ru-RU" sz="2400" dirty="0" err="1" smtClean="0"/>
              <a:t>обмежень</a:t>
            </a:r>
            <a:r>
              <a:rPr lang="ru-RU" sz="2400" dirty="0" smtClean="0"/>
              <a:t>, </a:t>
            </a:r>
            <a:r>
              <a:rPr lang="ru-RU" sz="2400" dirty="0" err="1" smtClean="0"/>
              <a:t>установлених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законодавством</a:t>
            </a:r>
            <a:r>
              <a:rPr lang="ru-RU" sz="2400" dirty="0" smtClean="0"/>
              <a:t> у </a:t>
            </a:r>
            <a:r>
              <a:rPr lang="ru-RU" sz="2400" dirty="0" err="1" smtClean="0"/>
              <a:t>сфері</a:t>
            </a:r>
            <a:r>
              <a:rPr lang="ru-RU" sz="2400" dirty="0" smtClean="0"/>
              <a:t> </a:t>
            </a:r>
            <a:r>
              <a:rPr lang="ru-RU" sz="2400" dirty="0" err="1" smtClean="0"/>
              <a:t>запобігання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корупції</a:t>
            </a:r>
            <a:r>
              <a:rPr lang="ru-RU" sz="2400" dirty="0" smtClean="0"/>
              <a:t>;</a:t>
            </a:r>
            <a:br>
              <a:rPr lang="ru-RU" sz="2400" dirty="0" smtClean="0"/>
            </a:br>
            <a:r>
              <a:rPr lang="ru-RU" sz="2400" dirty="0" smtClean="0"/>
              <a:t>6) </a:t>
            </a:r>
            <a:r>
              <a:rPr lang="ru-RU" sz="2400" dirty="0" err="1" smtClean="0"/>
              <a:t>подавати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декларацію</a:t>
            </a:r>
            <a:r>
              <a:rPr lang="ru-RU" sz="2400" dirty="0" smtClean="0"/>
              <a:t> особи, </a:t>
            </a:r>
            <a:r>
              <a:rPr lang="ru-RU" sz="2400" dirty="0" err="1" smtClean="0"/>
              <a:t>уповноваженої</a:t>
            </a:r>
            <a:r>
              <a:rPr lang="ru-RU" sz="2400" dirty="0" smtClean="0"/>
              <a:t> на </a:t>
            </a:r>
            <a:r>
              <a:rPr lang="ru-RU" sz="2400" dirty="0" err="1" smtClean="0"/>
              <a:t>виконання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функцій</a:t>
            </a:r>
            <a:r>
              <a:rPr lang="ru-RU" sz="2400" dirty="0" smtClean="0"/>
              <a:t> </a:t>
            </a:r>
            <a:r>
              <a:rPr lang="ru-RU" sz="2400" dirty="0" err="1" smtClean="0"/>
              <a:t>держави</a:t>
            </a:r>
            <a:r>
              <a:rPr lang="ru-RU" sz="2400" dirty="0" smtClean="0"/>
              <a:t>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місцевого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самоврядування</a:t>
            </a:r>
            <a:r>
              <a:rPr lang="ru-RU" sz="2400" dirty="0" smtClean="0"/>
              <a:t>, та </a:t>
            </a:r>
            <a:r>
              <a:rPr lang="ru-RU" sz="2400" dirty="0" err="1" smtClean="0"/>
              <a:t>інше</a:t>
            </a:r>
            <a:r>
              <a:rPr lang="ru-RU" sz="2400" dirty="0" smtClean="0"/>
              <a:t>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  <a:effectLst/>
                <a:latin typeface="+mn-lt"/>
              </a:rPr>
              <a:t>Присяжний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 descr="Белый-человечек-без-фона00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2348880"/>
            <a:ext cx="2808312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>
                <a:solidFill>
                  <a:schemeClr val="tx1"/>
                </a:solidFill>
                <a:latin typeface="+mn-lt"/>
              </a:rPr>
              <a:t>Присяжним може бути:</a:t>
            </a:r>
            <a:endParaRPr lang="ru-RU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953344"/>
          <a:ext cx="9144000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effectLst/>
              </a:rPr>
              <a:t>План</a:t>
            </a:r>
            <a:endParaRPr lang="ru-RU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51510" indent="-514350">
              <a:buFont typeface="+mj-lt"/>
              <a:buAutoNum type="arabicPeriod"/>
            </a:pPr>
            <a:r>
              <a:rPr lang="ru-RU" sz="3200" dirty="0" smtClean="0"/>
              <a:t>Суд – </a:t>
            </a:r>
            <a:r>
              <a:rPr lang="ru-RU" sz="3200" dirty="0" err="1" smtClean="0"/>
              <a:t>обов'язковий</a:t>
            </a:r>
            <a:r>
              <a:rPr lang="ru-RU" sz="3200" dirty="0" smtClean="0"/>
              <a:t> </a:t>
            </a:r>
            <a:r>
              <a:rPr lang="ru-RU" sz="3200" dirty="0" err="1" smtClean="0"/>
              <a:t>суб’єкт</a:t>
            </a:r>
            <a:r>
              <a:rPr lang="ru-RU" sz="3200" dirty="0" smtClean="0"/>
              <a:t> </a:t>
            </a:r>
            <a:r>
              <a:rPr lang="ru-RU" sz="3200" dirty="0" err="1" smtClean="0"/>
              <a:t>цивільних</a:t>
            </a:r>
            <a:r>
              <a:rPr lang="ru-RU" sz="3200" dirty="0" smtClean="0"/>
              <a:t> </a:t>
            </a:r>
            <a:r>
              <a:rPr lang="ru-RU" sz="3200" dirty="0" err="1" smtClean="0"/>
              <a:t>процесуальних</a:t>
            </a:r>
            <a:r>
              <a:rPr lang="ru-RU" sz="3200" dirty="0" smtClean="0"/>
              <a:t> </a:t>
            </a:r>
            <a:r>
              <a:rPr lang="ru-RU" sz="3200" dirty="0" err="1" smtClean="0"/>
              <a:t>правовідносин</a:t>
            </a:r>
            <a:r>
              <a:rPr lang="ru-RU" sz="3200" dirty="0" smtClean="0"/>
              <a:t>. </a:t>
            </a:r>
            <a:endParaRPr lang="ru-RU" sz="3200" dirty="0" smtClean="0"/>
          </a:p>
          <a:p>
            <a:pPr marL="651510" indent="-514350">
              <a:buFont typeface="+mj-lt"/>
              <a:buAutoNum type="arabicPeriod"/>
            </a:pPr>
            <a:r>
              <a:rPr lang="ru-RU" sz="3200" dirty="0" smtClean="0"/>
              <a:t>Склад </a:t>
            </a:r>
            <a:r>
              <a:rPr lang="ru-RU" sz="3200" dirty="0" smtClean="0"/>
              <a:t>суду. </a:t>
            </a:r>
            <a:endParaRPr lang="ru-RU" sz="3200" dirty="0" smtClean="0"/>
          </a:p>
          <a:p>
            <a:pPr marL="651510" indent="-514350">
              <a:buFont typeface="+mj-lt"/>
              <a:buAutoNum type="arabicPeriod"/>
            </a:pPr>
            <a:r>
              <a:rPr lang="ru-RU" sz="3200" dirty="0" err="1" smtClean="0"/>
              <a:t>Правове</a:t>
            </a:r>
            <a:r>
              <a:rPr lang="ru-RU" sz="3200" dirty="0" smtClean="0"/>
              <a:t> </a:t>
            </a:r>
            <a:r>
              <a:rPr lang="ru-RU" sz="3200" dirty="0" smtClean="0"/>
              <a:t>становище </a:t>
            </a:r>
            <a:r>
              <a:rPr lang="ru-RU" sz="3200" dirty="0" err="1" smtClean="0"/>
              <a:t>суддів</a:t>
            </a:r>
            <a:r>
              <a:rPr lang="ru-RU" sz="3200" dirty="0" smtClean="0"/>
              <a:t> у </a:t>
            </a:r>
            <a:r>
              <a:rPr lang="ru-RU" sz="3200" dirty="0" err="1" smtClean="0"/>
              <a:t>цивільному</a:t>
            </a:r>
            <a:r>
              <a:rPr lang="ru-RU" sz="3200" dirty="0" smtClean="0"/>
              <a:t> </a:t>
            </a:r>
            <a:r>
              <a:rPr lang="ru-RU" sz="3200" dirty="0" err="1" smtClean="0"/>
              <a:t>процесі</a:t>
            </a:r>
            <a:r>
              <a:rPr lang="ru-RU" sz="3200" dirty="0" smtClean="0"/>
              <a:t>. </a:t>
            </a:r>
            <a:r>
              <a:rPr lang="ru-RU" sz="3200" dirty="0" smtClean="0"/>
              <a:t> </a:t>
            </a:r>
          </a:p>
          <a:p>
            <a:pPr marL="651510" indent="-514350">
              <a:buFont typeface="+mj-lt"/>
              <a:buAutoNum type="arabicPeriod"/>
            </a:pPr>
            <a:r>
              <a:rPr lang="ru-RU" sz="3200" dirty="0" err="1" smtClean="0"/>
              <a:t>Народні</a:t>
            </a:r>
            <a:r>
              <a:rPr lang="ru-RU" sz="3200" dirty="0" smtClean="0"/>
              <a:t> </a:t>
            </a:r>
            <a:r>
              <a:rPr lang="ru-RU" sz="3200" dirty="0" err="1" smtClean="0"/>
              <a:t>засідателі</a:t>
            </a:r>
            <a:r>
              <a:rPr lang="ru-RU" sz="3200" dirty="0" smtClean="0"/>
              <a:t>. </a:t>
            </a:r>
            <a:endParaRPr lang="ru-RU" sz="3200" dirty="0" smtClean="0"/>
          </a:p>
          <a:p>
            <a:pPr marL="651510" indent="-514350">
              <a:buFont typeface="+mj-lt"/>
              <a:buAutoNum type="arabicPeriod"/>
            </a:pPr>
            <a:r>
              <a:rPr lang="ru-RU" sz="3200" dirty="0" err="1" smtClean="0"/>
              <a:t>Підстави</a:t>
            </a:r>
            <a:r>
              <a:rPr lang="ru-RU" sz="3200" dirty="0" smtClean="0"/>
              <a:t>, порядок </a:t>
            </a:r>
            <a:r>
              <a:rPr lang="ru-RU" sz="3200" dirty="0" err="1" smtClean="0"/>
              <a:t>і</a:t>
            </a:r>
            <a:r>
              <a:rPr lang="ru-RU" sz="3200" dirty="0" smtClean="0"/>
              <a:t> </a:t>
            </a:r>
            <a:r>
              <a:rPr lang="ru-RU" sz="3200" dirty="0" err="1" smtClean="0"/>
              <a:t>наслідки</a:t>
            </a:r>
            <a:r>
              <a:rPr lang="ru-RU" sz="3200" dirty="0" smtClean="0"/>
              <a:t> </a:t>
            </a:r>
            <a:r>
              <a:rPr lang="ru-RU" sz="3200" dirty="0" err="1" smtClean="0"/>
              <a:t>відводу</a:t>
            </a:r>
            <a:r>
              <a:rPr lang="ru-RU" sz="3200" dirty="0" smtClean="0"/>
              <a:t> суду (</a:t>
            </a:r>
            <a:r>
              <a:rPr lang="ru-RU" sz="3200" dirty="0" err="1" smtClean="0"/>
              <a:t>суддів</a:t>
            </a:r>
            <a:r>
              <a:rPr lang="ru-RU" sz="3200" dirty="0" smtClean="0"/>
              <a:t>).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Не </a:t>
            </a:r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включаються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 до </a:t>
            </a:r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списків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присяжних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громадяни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: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257800"/>
          </a:xfrm>
        </p:spPr>
        <p:txBody>
          <a:bodyPr>
            <a:normAutofit fontScale="70000" lnSpcReduction="20000"/>
          </a:bodyPr>
          <a:lstStyle/>
          <a:p>
            <a:r>
              <a:rPr lang="ru-RU" sz="3400" dirty="0" err="1" smtClean="0"/>
              <a:t>визнані</a:t>
            </a:r>
            <a:r>
              <a:rPr lang="ru-RU" sz="3400" dirty="0" smtClean="0"/>
              <a:t> судом </a:t>
            </a:r>
            <a:r>
              <a:rPr lang="ru-RU" sz="3400" dirty="0" err="1" smtClean="0"/>
              <a:t>обмежено</a:t>
            </a:r>
            <a:r>
              <a:rPr lang="ru-RU" sz="3400" dirty="0" smtClean="0"/>
              <a:t> </a:t>
            </a:r>
            <a:r>
              <a:rPr lang="ru-RU" sz="3400" dirty="0" err="1" smtClean="0"/>
              <a:t>дієздатними</a:t>
            </a:r>
            <a:r>
              <a:rPr lang="ru-RU" sz="3400" dirty="0" smtClean="0"/>
              <a:t> </a:t>
            </a:r>
            <a:r>
              <a:rPr lang="ru-RU" sz="3400" dirty="0" err="1" smtClean="0"/>
              <a:t>або</a:t>
            </a:r>
            <a:r>
              <a:rPr lang="ru-RU" sz="3400" dirty="0" smtClean="0"/>
              <a:t> </a:t>
            </a:r>
            <a:r>
              <a:rPr lang="ru-RU" sz="3400" dirty="0" err="1" smtClean="0"/>
              <a:t>недієздатними</a:t>
            </a:r>
            <a:r>
              <a:rPr lang="ru-RU" sz="3400" dirty="0" smtClean="0"/>
              <a:t>;</a:t>
            </a:r>
          </a:p>
          <a:p>
            <a:r>
              <a:rPr lang="ru-RU" sz="3400" dirty="0" err="1" smtClean="0"/>
              <a:t>які</a:t>
            </a:r>
            <a:r>
              <a:rPr lang="ru-RU" sz="3400" dirty="0" smtClean="0"/>
              <a:t> </a:t>
            </a:r>
            <a:r>
              <a:rPr lang="ru-RU" sz="3400" dirty="0" err="1" smtClean="0"/>
              <a:t>мають</a:t>
            </a:r>
            <a:r>
              <a:rPr lang="ru-RU" sz="3400" dirty="0" smtClean="0"/>
              <a:t> </a:t>
            </a:r>
            <a:r>
              <a:rPr lang="ru-RU" sz="3400" dirty="0" err="1" smtClean="0"/>
              <a:t>хронічні</a:t>
            </a:r>
            <a:r>
              <a:rPr lang="ru-RU" sz="3400" dirty="0" smtClean="0"/>
              <a:t> </a:t>
            </a:r>
            <a:r>
              <a:rPr lang="ru-RU" sz="3400" dirty="0" err="1" smtClean="0"/>
              <a:t>психічні</a:t>
            </a:r>
            <a:r>
              <a:rPr lang="ru-RU" sz="3400" dirty="0" smtClean="0"/>
              <a:t> </a:t>
            </a:r>
            <a:r>
              <a:rPr lang="ru-RU" sz="3400" dirty="0" err="1" smtClean="0"/>
              <a:t>чи</a:t>
            </a:r>
            <a:r>
              <a:rPr lang="ru-RU" sz="3400" dirty="0" smtClean="0"/>
              <a:t> </a:t>
            </a:r>
            <a:r>
              <a:rPr lang="ru-RU" sz="3400" dirty="0" err="1" smtClean="0"/>
              <a:t>інші</a:t>
            </a:r>
            <a:r>
              <a:rPr lang="ru-RU" sz="3400" dirty="0" smtClean="0"/>
              <a:t> </a:t>
            </a:r>
            <a:r>
              <a:rPr lang="ru-RU" sz="3400" dirty="0" err="1" smtClean="0"/>
              <a:t>захворювання</a:t>
            </a:r>
            <a:r>
              <a:rPr lang="ru-RU" sz="3400" dirty="0" smtClean="0"/>
              <a:t>, </a:t>
            </a:r>
            <a:r>
              <a:rPr lang="ru-RU" sz="3400" dirty="0" err="1" smtClean="0"/>
              <a:t>що</a:t>
            </a:r>
            <a:r>
              <a:rPr lang="ru-RU" sz="3400" dirty="0" smtClean="0"/>
              <a:t> </a:t>
            </a:r>
            <a:r>
              <a:rPr lang="ru-RU" sz="3400" dirty="0" err="1" smtClean="0"/>
              <a:t>перешкоджають</a:t>
            </a:r>
            <a:r>
              <a:rPr lang="ru-RU" sz="3400" dirty="0" smtClean="0"/>
              <a:t> </a:t>
            </a:r>
            <a:r>
              <a:rPr lang="ru-RU" sz="3400" dirty="0" err="1" smtClean="0"/>
              <a:t>виконанню</a:t>
            </a:r>
            <a:r>
              <a:rPr lang="ru-RU" sz="3400" dirty="0" smtClean="0"/>
              <a:t> </a:t>
            </a:r>
            <a:r>
              <a:rPr lang="ru-RU" sz="3400" dirty="0" err="1" smtClean="0"/>
              <a:t>обов’язків</a:t>
            </a:r>
            <a:r>
              <a:rPr lang="ru-RU" sz="3400" dirty="0" smtClean="0"/>
              <a:t> присяжного;</a:t>
            </a:r>
          </a:p>
          <a:p>
            <a:r>
              <a:rPr lang="ru-RU" sz="3400" dirty="0" err="1" smtClean="0"/>
              <a:t>які</a:t>
            </a:r>
            <a:r>
              <a:rPr lang="ru-RU" sz="3400" dirty="0" smtClean="0"/>
              <a:t> </a:t>
            </a:r>
            <a:r>
              <a:rPr lang="ru-RU" sz="3400" dirty="0" err="1" smtClean="0"/>
              <a:t>мають</a:t>
            </a:r>
            <a:r>
              <a:rPr lang="ru-RU" sz="3400" dirty="0" smtClean="0"/>
              <a:t> </a:t>
            </a:r>
            <a:r>
              <a:rPr lang="ru-RU" sz="3400" dirty="0" err="1" smtClean="0"/>
              <a:t>незняту</a:t>
            </a:r>
            <a:r>
              <a:rPr lang="ru-RU" sz="3400" dirty="0" smtClean="0"/>
              <a:t> </a:t>
            </a:r>
            <a:r>
              <a:rPr lang="ru-RU" sz="3400" dirty="0" err="1" smtClean="0"/>
              <a:t>чи</a:t>
            </a:r>
            <a:r>
              <a:rPr lang="ru-RU" sz="3400" dirty="0" smtClean="0"/>
              <a:t> </a:t>
            </a:r>
            <a:r>
              <a:rPr lang="ru-RU" sz="3400" dirty="0" err="1" smtClean="0"/>
              <a:t>непогашену</a:t>
            </a:r>
            <a:r>
              <a:rPr lang="ru-RU" sz="3400" dirty="0" smtClean="0"/>
              <a:t> </a:t>
            </a:r>
            <a:r>
              <a:rPr lang="ru-RU" sz="3400" dirty="0" err="1" smtClean="0"/>
              <a:t>судимість</a:t>
            </a:r>
            <a:r>
              <a:rPr lang="ru-RU" sz="3400" dirty="0" smtClean="0"/>
              <a:t>;</a:t>
            </a:r>
          </a:p>
          <a:p>
            <a:r>
              <a:rPr lang="ru-RU" sz="3400" dirty="0" err="1" smtClean="0"/>
              <a:t>народні</a:t>
            </a:r>
            <a:r>
              <a:rPr lang="ru-RU" sz="3400" dirty="0" smtClean="0"/>
              <a:t> </a:t>
            </a:r>
            <a:r>
              <a:rPr lang="ru-RU" sz="3400" dirty="0" err="1" smtClean="0"/>
              <a:t>депутати</a:t>
            </a:r>
            <a:r>
              <a:rPr lang="ru-RU" sz="3400" dirty="0" smtClean="0"/>
              <a:t> </a:t>
            </a:r>
            <a:r>
              <a:rPr lang="ru-RU" sz="3400" dirty="0" err="1" smtClean="0"/>
              <a:t>України</a:t>
            </a:r>
            <a:r>
              <a:rPr lang="ru-RU" sz="3400" dirty="0" smtClean="0"/>
              <a:t>, члени </a:t>
            </a:r>
            <a:r>
              <a:rPr lang="ru-RU" sz="3400" dirty="0" err="1" smtClean="0"/>
              <a:t>Кабінету</a:t>
            </a:r>
            <a:r>
              <a:rPr lang="ru-RU" sz="3400" dirty="0" smtClean="0"/>
              <a:t> </a:t>
            </a:r>
            <a:r>
              <a:rPr lang="ru-RU" sz="3400" dirty="0" err="1" smtClean="0"/>
              <a:t>Міністрів</a:t>
            </a:r>
            <a:r>
              <a:rPr lang="ru-RU" sz="3400" dirty="0" smtClean="0"/>
              <a:t> </a:t>
            </a:r>
            <a:r>
              <a:rPr lang="ru-RU" sz="3400" dirty="0" err="1" smtClean="0"/>
              <a:t>України</a:t>
            </a:r>
            <a:r>
              <a:rPr lang="ru-RU" sz="3400" dirty="0" smtClean="0"/>
              <a:t>, </a:t>
            </a:r>
            <a:r>
              <a:rPr lang="ru-RU" sz="3400" dirty="0" err="1" smtClean="0"/>
              <a:t>судді</a:t>
            </a:r>
            <a:r>
              <a:rPr lang="ru-RU" sz="3400" dirty="0" smtClean="0"/>
              <a:t>, </a:t>
            </a:r>
            <a:r>
              <a:rPr lang="ru-RU" sz="3400" dirty="0" err="1" smtClean="0"/>
              <a:t>прокурори</a:t>
            </a:r>
            <a:r>
              <a:rPr lang="ru-RU" sz="3400" dirty="0" smtClean="0"/>
              <a:t>, </a:t>
            </a:r>
            <a:r>
              <a:rPr lang="ru-RU" sz="3400" dirty="0" err="1" smtClean="0"/>
              <a:t>працівники</a:t>
            </a:r>
            <a:r>
              <a:rPr lang="ru-RU" sz="3400" dirty="0" smtClean="0"/>
              <a:t> </a:t>
            </a:r>
            <a:r>
              <a:rPr lang="ru-RU" sz="3400" dirty="0" err="1" smtClean="0"/>
              <a:t>правоохоронних</a:t>
            </a:r>
            <a:r>
              <a:rPr lang="ru-RU" sz="3400" dirty="0" smtClean="0"/>
              <a:t> </a:t>
            </a:r>
            <a:r>
              <a:rPr lang="ru-RU" sz="3400" dirty="0" err="1" smtClean="0"/>
              <a:t>органів</a:t>
            </a:r>
            <a:r>
              <a:rPr lang="ru-RU" sz="3400" dirty="0" smtClean="0"/>
              <a:t> (</a:t>
            </a:r>
            <a:r>
              <a:rPr lang="ru-RU" sz="3400" dirty="0" err="1" smtClean="0"/>
              <a:t>органів</a:t>
            </a:r>
            <a:r>
              <a:rPr lang="ru-RU" sz="3400" dirty="0" smtClean="0"/>
              <a:t> правопорядку), </a:t>
            </a:r>
            <a:r>
              <a:rPr lang="ru-RU" sz="3400" dirty="0" err="1" smtClean="0"/>
              <a:t>військовослужбовці</a:t>
            </a:r>
            <a:r>
              <a:rPr lang="ru-RU" sz="3400" dirty="0" smtClean="0"/>
              <a:t>, </a:t>
            </a:r>
            <a:r>
              <a:rPr lang="ru-RU" sz="3400" dirty="0" err="1" smtClean="0"/>
              <a:t>працівники</a:t>
            </a:r>
            <a:r>
              <a:rPr lang="ru-RU" sz="3400" dirty="0" smtClean="0"/>
              <a:t> </a:t>
            </a:r>
            <a:r>
              <a:rPr lang="ru-RU" sz="3400" dirty="0" err="1" smtClean="0"/>
              <a:t>апаратів</a:t>
            </a:r>
            <a:r>
              <a:rPr lang="ru-RU" sz="3400" dirty="0" smtClean="0"/>
              <a:t> </a:t>
            </a:r>
            <a:r>
              <a:rPr lang="ru-RU" sz="3400" dirty="0" err="1" smtClean="0"/>
              <a:t>судів</a:t>
            </a:r>
            <a:r>
              <a:rPr lang="ru-RU" sz="3400" dirty="0" smtClean="0"/>
              <a:t>, </a:t>
            </a:r>
            <a:r>
              <a:rPr lang="ru-RU" sz="3400" dirty="0" err="1" smtClean="0"/>
              <a:t>інші</a:t>
            </a:r>
            <a:r>
              <a:rPr lang="ru-RU" sz="3400" dirty="0" smtClean="0"/>
              <a:t> </a:t>
            </a:r>
            <a:r>
              <a:rPr lang="ru-RU" sz="3400" dirty="0" err="1" smtClean="0"/>
              <a:t>державні</a:t>
            </a:r>
            <a:r>
              <a:rPr lang="ru-RU" sz="3400" dirty="0" smtClean="0"/>
              <a:t> </a:t>
            </a:r>
            <a:r>
              <a:rPr lang="ru-RU" sz="3400" dirty="0" err="1" smtClean="0"/>
              <a:t>службовці</a:t>
            </a:r>
            <a:r>
              <a:rPr lang="ru-RU" sz="3400" dirty="0" smtClean="0"/>
              <a:t>, </a:t>
            </a:r>
            <a:r>
              <a:rPr lang="ru-RU" sz="3400" dirty="0" err="1" smtClean="0"/>
              <a:t>посадові</a:t>
            </a:r>
            <a:r>
              <a:rPr lang="ru-RU" sz="3400" dirty="0" smtClean="0"/>
              <a:t> особи </a:t>
            </a:r>
            <a:r>
              <a:rPr lang="ru-RU" sz="3400" dirty="0" err="1" smtClean="0"/>
              <a:t>органів</a:t>
            </a:r>
            <a:r>
              <a:rPr lang="ru-RU" sz="3400" dirty="0" smtClean="0"/>
              <a:t> </a:t>
            </a:r>
            <a:r>
              <a:rPr lang="ru-RU" sz="3400" dirty="0" err="1" smtClean="0"/>
              <a:t>місцевого</a:t>
            </a:r>
            <a:r>
              <a:rPr lang="ru-RU" sz="3400" dirty="0" smtClean="0"/>
              <a:t> </a:t>
            </a:r>
            <a:r>
              <a:rPr lang="ru-RU" sz="3400" dirty="0" err="1" smtClean="0"/>
              <a:t>самоврядування</a:t>
            </a:r>
            <a:r>
              <a:rPr lang="ru-RU" sz="3400" dirty="0" smtClean="0"/>
              <a:t>, </a:t>
            </a:r>
            <a:r>
              <a:rPr lang="ru-RU" sz="3400" dirty="0" err="1" smtClean="0"/>
              <a:t>адвокати</a:t>
            </a:r>
            <a:r>
              <a:rPr lang="ru-RU" sz="3400" dirty="0" smtClean="0"/>
              <a:t>, </a:t>
            </a:r>
            <a:r>
              <a:rPr lang="ru-RU" sz="3400" dirty="0" err="1" smtClean="0"/>
              <a:t>нотаріуси</a:t>
            </a:r>
            <a:r>
              <a:rPr lang="ru-RU" sz="3400" dirty="0" smtClean="0"/>
              <a:t>, члени </a:t>
            </a:r>
            <a:r>
              <a:rPr lang="ru-RU" sz="3400" dirty="0" err="1" smtClean="0"/>
              <a:t>Вищої</a:t>
            </a:r>
            <a:r>
              <a:rPr lang="ru-RU" sz="3400" dirty="0" smtClean="0"/>
              <a:t> </a:t>
            </a:r>
            <a:r>
              <a:rPr lang="ru-RU" sz="3400" dirty="0" err="1" smtClean="0"/>
              <a:t>кваліфікаційної</a:t>
            </a:r>
            <a:r>
              <a:rPr lang="ru-RU" sz="3400" dirty="0" smtClean="0"/>
              <a:t> </a:t>
            </a:r>
            <a:r>
              <a:rPr lang="ru-RU" sz="3400" dirty="0" err="1" smtClean="0"/>
              <a:t>комісії</a:t>
            </a:r>
            <a:r>
              <a:rPr lang="ru-RU" sz="3400" dirty="0" smtClean="0"/>
              <a:t> </a:t>
            </a:r>
            <a:r>
              <a:rPr lang="ru-RU" sz="3400" dirty="0" err="1" smtClean="0"/>
              <a:t>суддів</a:t>
            </a:r>
            <a:r>
              <a:rPr lang="ru-RU" sz="3400" dirty="0" smtClean="0"/>
              <a:t> </a:t>
            </a:r>
            <a:r>
              <a:rPr lang="ru-RU" sz="3400" dirty="0" err="1" smtClean="0"/>
              <a:t>України</a:t>
            </a:r>
            <a:r>
              <a:rPr lang="ru-RU" sz="3400" dirty="0" smtClean="0"/>
              <a:t>, </a:t>
            </a:r>
            <a:r>
              <a:rPr lang="ru-RU" sz="3400" dirty="0" err="1" smtClean="0"/>
              <a:t>Вищої</a:t>
            </a:r>
            <a:r>
              <a:rPr lang="ru-RU" sz="3400" dirty="0" smtClean="0"/>
              <a:t> ради </a:t>
            </a:r>
            <a:r>
              <a:rPr lang="ru-RU" sz="3400" dirty="0" err="1" smtClean="0"/>
              <a:t>правосуддя</a:t>
            </a:r>
            <a:r>
              <a:rPr lang="ru-RU" sz="3400" dirty="0" smtClean="0"/>
              <a:t>;</a:t>
            </a:r>
          </a:p>
          <a:p>
            <a:r>
              <a:rPr lang="ru-RU" sz="3400" dirty="0" smtClean="0"/>
              <a:t>особи</a:t>
            </a:r>
            <a:r>
              <a:rPr lang="ru-RU" sz="3400" dirty="0" smtClean="0"/>
              <a:t>, на </a:t>
            </a:r>
            <a:r>
              <a:rPr lang="ru-RU" sz="3400" dirty="0" err="1" smtClean="0"/>
              <a:t>яких</a:t>
            </a:r>
            <a:r>
              <a:rPr lang="ru-RU" sz="3400" dirty="0" smtClean="0"/>
              <a:t> </a:t>
            </a:r>
            <a:r>
              <a:rPr lang="ru-RU" sz="3400" dirty="0" err="1" smtClean="0"/>
              <a:t>протягом</a:t>
            </a:r>
            <a:r>
              <a:rPr lang="ru-RU" sz="3400" dirty="0" smtClean="0"/>
              <a:t> </a:t>
            </a:r>
            <a:r>
              <a:rPr lang="ru-RU" sz="3400" dirty="0" err="1" smtClean="0"/>
              <a:t>останнього</a:t>
            </a:r>
            <a:r>
              <a:rPr lang="ru-RU" sz="3400" dirty="0" smtClean="0"/>
              <a:t> року </a:t>
            </a:r>
            <a:r>
              <a:rPr lang="ru-RU" sz="3400" dirty="0" err="1" smtClean="0"/>
              <a:t>накладалося</a:t>
            </a:r>
            <a:r>
              <a:rPr lang="ru-RU" sz="3400" dirty="0" smtClean="0"/>
              <a:t> </a:t>
            </a:r>
            <a:r>
              <a:rPr lang="ru-RU" sz="3400" dirty="0" err="1" smtClean="0"/>
              <a:t>адміністративне</a:t>
            </a:r>
            <a:r>
              <a:rPr lang="ru-RU" sz="3400" dirty="0" smtClean="0"/>
              <a:t> </a:t>
            </a:r>
            <a:r>
              <a:rPr lang="ru-RU" sz="3400" dirty="0" err="1" smtClean="0"/>
              <a:t>стягнення</a:t>
            </a:r>
            <a:r>
              <a:rPr lang="ru-RU" sz="3400" dirty="0" smtClean="0"/>
              <a:t> за </a:t>
            </a:r>
            <a:r>
              <a:rPr lang="ru-RU" sz="3400" dirty="0" err="1" smtClean="0"/>
              <a:t>вчинення</a:t>
            </a:r>
            <a:r>
              <a:rPr lang="ru-RU" sz="3400" dirty="0" smtClean="0"/>
              <a:t> </a:t>
            </a:r>
            <a:r>
              <a:rPr lang="ru-RU" sz="3400" dirty="0" err="1" smtClean="0"/>
              <a:t>корупційного</a:t>
            </a:r>
            <a:r>
              <a:rPr lang="ru-RU" sz="3400" dirty="0" smtClean="0"/>
              <a:t> </a:t>
            </a:r>
            <a:r>
              <a:rPr lang="ru-RU" sz="3400" dirty="0" err="1" smtClean="0"/>
              <a:t>правопорушення</a:t>
            </a:r>
            <a:r>
              <a:rPr lang="ru-RU" sz="3400" dirty="0" smtClean="0"/>
              <a:t>;</a:t>
            </a:r>
          </a:p>
          <a:p>
            <a:r>
              <a:rPr lang="ru-RU" sz="3400" dirty="0" err="1" smtClean="0"/>
              <a:t>громадяни</a:t>
            </a:r>
            <a:r>
              <a:rPr lang="ru-RU" sz="3400" dirty="0" smtClean="0"/>
              <a:t>, </a:t>
            </a:r>
            <a:r>
              <a:rPr lang="ru-RU" sz="3400" dirty="0" err="1" smtClean="0"/>
              <a:t>які</a:t>
            </a:r>
            <a:r>
              <a:rPr lang="ru-RU" sz="3400" dirty="0" smtClean="0"/>
              <a:t> </a:t>
            </a:r>
            <a:r>
              <a:rPr lang="ru-RU" sz="3400" dirty="0" err="1" smtClean="0"/>
              <a:t>досягли</a:t>
            </a:r>
            <a:r>
              <a:rPr lang="ru-RU" sz="3400" dirty="0" smtClean="0"/>
              <a:t> </a:t>
            </a:r>
            <a:r>
              <a:rPr lang="ru-RU" sz="3400" dirty="0" err="1" smtClean="0"/>
              <a:t>шістдесяти</a:t>
            </a:r>
            <a:r>
              <a:rPr lang="ru-RU" sz="3400" dirty="0" smtClean="0"/>
              <a:t> </a:t>
            </a:r>
            <a:r>
              <a:rPr lang="ru-RU" sz="3400" dirty="0" err="1" smtClean="0"/>
              <a:t>п’яти</a:t>
            </a:r>
            <a:r>
              <a:rPr lang="ru-RU" sz="3400" dirty="0" smtClean="0"/>
              <a:t> </a:t>
            </a:r>
            <a:r>
              <a:rPr lang="ru-RU" sz="3400" dirty="0" err="1" smtClean="0"/>
              <a:t>років</a:t>
            </a:r>
            <a:r>
              <a:rPr lang="ru-RU" sz="3400" dirty="0" smtClean="0"/>
              <a:t>;</a:t>
            </a:r>
          </a:p>
          <a:p>
            <a:r>
              <a:rPr lang="ru-RU" sz="3400" dirty="0" smtClean="0"/>
              <a:t>особи</a:t>
            </a:r>
            <a:r>
              <a:rPr lang="ru-RU" sz="3400" dirty="0" smtClean="0"/>
              <a:t>, </a:t>
            </a:r>
            <a:r>
              <a:rPr lang="ru-RU" sz="3400" dirty="0" err="1" smtClean="0"/>
              <a:t>які</a:t>
            </a:r>
            <a:r>
              <a:rPr lang="ru-RU" sz="3400" dirty="0" smtClean="0"/>
              <a:t> не </a:t>
            </a:r>
            <a:r>
              <a:rPr lang="ru-RU" sz="3400" dirty="0" err="1" smtClean="0"/>
              <a:t>володіють</a:t>
            </a:r>
            <a:r>
              <a:rPr lang="ru-RU" sz="3400" dirty="0" smtClean="0"/>
              <a:t> державною </a:t>
            </a:r>
            <a:r>
              <a:rPr lang="ru-RU" sz="3400" dirty="0" err="1" smtClean="0"/>
              <a:t>мовою</a:t>
            </a:r>
            <a:r>
              <a:rPr lang="ru-RU" sz="34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chemeClr val="tx1"/>
                </a:solidFill>
                <a:effectLst/>
                <a:latin typeface="+mn-lt"/>
              </a:rPr>
              <a:t>Відвід</a:t>
            </a:r>
            <a:r>
              <a:rPr lang="ru-RU" dirty="0" smtClean="0">
                <a:solidFill>
                  <a:schemeClr val="tx1"/>
                </a:solidFill>
                <a:effectLst/>
                <a:latin typeface="+mn-lt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effectLst/>
                <a:latin typeface="+mn-lt"/>
              </a:rPr>
              <a:t>цивільному</a:t>
            </a:r>
            <a:r>
              <a:rPr lang="ru-RU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effectLst/>
                <a:latin typeface="+mn-lt"/>
              </a:rPr>
              <a:t>судочинстві</a:t>
            </a:r>
            <a:r>
              <a:rPr lang="ru-RU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980728"/>
          <a:ext cx="8229600" cy="172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827584" y="2794000"/>
          <a:ext cx="782419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100" dirty="0" smtClean="0">
                <a:solidFill>
                  <a:schemeClr val="tx1"/>
                </a:solidFill>
                <a:effectLst/>
                <a:latin typeface="+mn-lt"/>
              </a:rPr>
              <a:t>Ст. 36 ЦПК. </a:t>
            </a:r>
            <a:r>
              <a:rPr lang="ru-RU" sz="3100" b="0" dirty="0" err="1" smtClean="0">
                <a:solidFill>
                  <a:schemeClr val="tx1"/>
                </a:solidFill>
                <a:effectLst/>
                <a:latin typeface="+mn-lt"/>
              </a:rPr>
              <a:t>Суддя</a:t>
            </a:r>
            <a:r>
              <a:rPr lang="ru-RU" sz="3100" b="0" dirty="0" smtClean="0">
                <a:solidFill>
                  <a:schemeClr val="tx1"/>
                </a:solidFill>
                <a:effectLst/>
                <a:latin typeface="+mn-lt"/>
              </a:rPr>
              <a:t> не </a:t>
            </a:r>
            <a:r>
              <a:rPr lang="ru-RU" sz="3100" b="0" dirty="0" err="1" smtClean="0">
                <a:solidFill>
                  <a:schemeClr val="tx1"/>
                </a:solidFill>
                <a:effectLst/>
                <a:latin typeface="+mn-lt"/>
              </a:rPr>
              <a:t>може</a:t>
            </a:r>
            <a:r>
              <a:rPr lang="ru-RU" sz="3100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3100" b="0" dirty="0" err="1" smtClean="0">
                <a:solidFill>
                  <a:schemeClr val="tx1"/>
                </a:solidFill>
                <a:effectLst/>
                <a:latin typeface="+mn-lt"/>
              </a:rPr>
              <a:t>розглядати</a:t>
            </a:r>
            <a:r>
              <a:rPr lang="ru-RU" sz="3100" b="0" dirty="0" smtClean="0">
                <a:solidFill>
                  <a:schemeClr val="tx1"/>
                </a:solidFill>
                <a:effectLst/>
                <a:latin typeface="+mn-lt"/>
              </a:rPr>
              <a:t> справу </a:t>
            </a:r>
            <a:r>
              <a:rPr lang="ru-RU" sz="3100" b="0" dirty="0" err="1" smtClean="0">
                <a:solidFill>
                  <a:schemeClr val="tx1"/>
                </a:solidFill>
                <a:effectLst/>
                <a:latin typeface="+mn-lt"/>
              </a:rPr>
              <a:t>і</a:t>
            </a:r>
            <a:r>
              <a:rPr lang="ru-RU" sz="3100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3100" b="0" dirty="0" err="1" smtClean="0">
                <a:solidFill>
                  <a:schemeClr val="tx1"/>
                </a:solidFill>
                <a:effectLst/>
                <a:latin typeface="+mn-lt"/>
              </a:rPr>
              <a:t>підлягає</a:t>
            </a:r>
            <a:r>
              <a:rPr lang="ru-RU" sz="3100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3100" b="0" dirty="0" err="1" smtClean="0">
                <a:solidFill>
                  <a:schemeClr val="tx1"/>
                </a:solidFill>
                <a:effectLst/>
                <a:latin typeface="+mn-lt"/>
              </a:rPr>
              <a:t>відводу</a:t>
            </a:r>
            <a:r>
              <a:rPr lang="ru-RU" sz="3100" b="0" dirty="0" smtClean="0">
                <a:solidFill>
                  <a:schemeClr val="tx1"/>
                </a:solidFill>
                <a:effectLst/>
                <a:latin typeface="+mn-lt"/>
              </a:rPr>
              <a:t> (</a:t>
            </a:r>
            <a:r>
              <a:rPr lang="ru-RU" sz="3100" b="0" dirty="0" err="1" smtClean="0">
                <a:solidFill>
                  <a:schemeClr val="tx1"/>
                </a:solidFill>
                <a:effectLst/>
                <a:latin typeface="+mn-lt"/>
              </a:rPr>
              <a:t>самовідводу</a:t>
            </a:r>
            <a:r>
              <a:rPr lang="ru-RU" sz="3100" b="0" dirty="0" smtClean="0">
                <a:solidFill>
                  <a:schemeClr val="tx1"/>
                </a:solidFill>
                <a:effectLst/>
                <a:latin typeface="+mn-lt"/>
              </a:rPr>
              <a:t>), </a:t>
            </a:r>
            <a:r>
              <a:rPr lang="ru-RU" sz="3100" b="0" dirty="0" err="1" smtClean="0">
                <a:solidFill>
                  <a:schemeClr val="tx1"/>
                </a:solidFill>
                <a:effectLst/>
                <a:latin typeface="+mn-lt"/>
              </a:rPr>
              <a:t>якщо</a:t>
            </a:r>
            <a:r>
              <a:rPr lang="ru-RU" b="0" dirty="0" smtClean="0">
                <a:solidFill>
                  <a:schemeClr val="tx1"/>
                </a:solidFill>
                <a:effectLst/>
              </a:rPr>
              <a:t>:</a:t>
            </a:r>
            <a:endParaRPr lang="ru-RU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506916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 </a:t>
            </a:r>
            <a:r>
              <a:rPr lang="ru-RU" sz="3200" dirty="0" err="1" smtClean="0"/>
              <a:t>він</a:t>
            </a:r>
            <a:r>
              <a:rPr lang="ru-RU" sz="3200" dirty="0" smtClean="0"/>
              <a:t> </a:t>
            </a:r>
            <a:r>
              <a:rPr lang="ru-RU" sz="3200" dirty="0" err="1" smtClean="0"/>
              <a:t>є</a:t>
            </a:r>
            <a:r>
              <a:rPr lang="ru-RU" sz="3200" dirty="0" smtClean="0"/>
              <a:t> членом </a:t>
            </a:r>
            <a:r>
              <a:rPr lang="ru-RU" sz="3200" dirty="0" err="1" smtClean="0"/>
              <a:t>сім’ї</a:t>
            </a:r>
            <a:r>
              <a:rPr lang="ru-RU" sz="3200" dirty="0" smtClean="0"/>
              <a:t> </a:t>
            </a:r>
            <a:r>
              <a:rPr lang="ru-RU" sz="3200" dirty="0" err="1" smtClean="0"/>
              <a:t>або</a:t>
            </a:r>
            <a:r>
              <a:rPr lang="ru-RU" sz="3200" dirty="0" smtClean="0"/>
              <a:t> </a:t>
            </a:r>
            <a:r>
              <a:rPr lang="ru-RU" sz="3200" dirty="0" err="1" smtClean="0"/>
              <a:t>близьким</a:t>
            </a:r>
            <a:r>
              <a:rPr lang="ru-RU" sz="3200" dirty="0" smtClean="0"/>
              <a:t> родичем (</a:t>
            </a:r>
            <a:r>
              <a:rPr lang="ru-RU" sz="3200" dirty="0" err="1" smtClean="0"/>
              <a:t>чоловік</a:t>
            </a:r>
            <a:r>
              <a:rPr lang="ru-RU" sz="3200" dirty="0" smtClean="0"/>
              <a:t>, дружина, </a:t>
            </a:r>
            <a:r>
              <a:rPr lang="ru-RU" sz="3200" dirty="0" err="1" smtClean="0"/>
              <a:t>батько</a:t>
            </a:r>
            <a:r>
              <a:rPr lang="ru-RU" sz="3200" dirty="0" smtClean="0"/>
              <a:t>, </a:t>
            </a:r>
            <a:r>
              <a:rPr lang="ru-RU" sz="3200" dirty="0" err="1" smtClean="0"/>
              <a:t>мати</a:t>
            </a:r>
            <a:r>
              <a:rPr lang="ru-RU" sz="3200" dirty="0" smtClean="0"/>
              <a:t>, </a:t>
            </a:r>
            <a:r>
              <a:rPr lang="ru-RU" sz="3200" dirty="0" err="1" smtClean="0"/>
              <a:t>вітчим</a:t>
            </a:r>
            <a:r>
              <a:rPr lang="ru-RU" sz="3200" dirty="0" smtClean="0"/>
              <a:t>, </a:t>
            </a:r>
            <a:r>
              <a:rPr lang="ru-RU" sz="3200" dirty="0" err="1" smtClean="0"/>
              <a:t>мачуха</a:t>
            </a:r>
            <a:r>
              <a:rPr lang="ru-RU" sz="3200" dirty="0" smtClean="0"/>
              <a:t>, </a:t>
            </a:r>
            <a:r>
              <a:rPr lang="ru-RU" sz="3200" dirty="0" err="1" smtClean="0"/>
              <a:t>син</a:t>
            </a:r>
            <a:r>
              <a:rPr lang="ru-RU" sz="3200" dirty="0" smtClean="0"/>
              <a:t>, дочка, </a:t>
            </a:r>
            <a:r>
              <a:rPr lang="ru-RU" sz="3200" dirty="0" err="1" smtClean="0"/>
              <a:t>пасинок</a:t>
            </a:r>
            <a:r>
              <a:rPr lang="ru-RU" sz="3200" dirty="0" smtClean="0"/>
              <a:t>, </a:t>
            </a:r>
            <a:r>
              <a:rPr lang="ru-RU" sz="3200" dirty="0" err="1" smtClean="0"/>
              <a:t>падчерка</a:t>
            </a:r>
            <a:r>
              <a:rPr lang="ru-RU" sz="3200" dirty="0" smtClean="0"/>
              <a:t>, брат, сестра, </a:t>
            </a:r>
            <a:r>
              <a:rPr lang="ru-RU" sz="3200" dirty="0" err="1" smtClean="0"/>
              <a:t>дід</a:t>
            </a:r>
            <a:r>
              <a:rPr lang="ru-RU" sz="3200" dirty="0" smtClean="0"/>
              <a:t>, баба, внук, внучка, </a:t>
            </a:r>
            <a:r>
              <a:rPr lang="ru-RU" sz="3200" dirty="0" err="1" smtClean="0"/>
              <a:t>усиновлювач</a:t>
            </a:r>
            <a:r>
              <a:rPr lang="ru-RU" sz="3200" dirty="0" smtClean="0"/>
              <a:t> </a:t>
            </a:r>
            <a:r>
              <a:rPr lang="ru-RU" sz="3200" dirty="0" err="1" smtClean="0"/>
              <a:t>чи</a:t>
            </a:r>
            <a:r>
              <a:rPr lang="ru-RU" sz="3200" dirty="0" smtClean="0"/>
              <a:t> </a:t>
            </a:r>
            <a:r>
              <a:rPr lang="ru-RU" sz="3200" dirty="0" err="1" smtClean="0"/>
              <a:t>усиновлений</a:t>
            </a:r>
            <a:r>
              <a:rPr lang="ru-RU" sz="3200" dirty="0" smtClean="0"/>
              <a:t>, </a:t>
            </a:r>
            <a:r>
              <a:rPr lang="ru-RU" sz="3200" dirty="0" err="1" smtClean="0"/>
              <a:t>опікун</a:t>
            </a:r>
            <a:r>
              <a:rPr lang="ru-RU" sz="3200" dirty="0" smtClean="0"/>
              <a:t> </a:t>
            </a:r>
            <a:r>
              <a:rPr lang="ru-RU" sz="3200" dirty="0" err="1" smtClean="0"/>
              <a:t>чи</a:t>
            </a:r>
            <a:r>
              <a:rPr lang="ru-RU" sz="3200" dirty="0" smtClean="0"/>
              <a:t> </a:t>
            </a:r>
            <a:r>
              <a:rPr lang="ru-RU" sz="3200" dirty="0" err="1" smtClean="0"/>
              <a:t>піклувальник</a:t>
            </a:r>
            <a:r>
              <a:rPr lang="ru-RU" sz="3200" dirty="0" smtClean="0"/>
              <a:t>, член </a:t>
            </a:r>
            <a:r>
              <a:rPr lang="ru-RU" sz="3200" dirty="0" err="1" smtClean="0"/>
              <a:t>сім’ї</a:t>
            </a:r>
            <a:r>
              <a:rPr lang="ru-RU" sz="3200" dirty="0" smtClean="0"/>
              <a:t> </a:t>
            </a:r>
            <a:r>
              <a:rPr lang="ru-RU" sz="3200" dirty="0" err="1" smtClean="0"/>
              <a:t>або</a:t>
            </a:r>
            <a:r>
              <a:rPr lang="ru-RU" sz="3200" dirty="0" smtClean="0"/>
              <a:t> </a:t>
            </a:r>
            <a:r>
              <a:rPr lang="ru-RU" sz="3200" dirty="0" err="1" smtClean="0"/>
              <a:t>близький</a:t>
            </a:r>
            <a:r>
              <a:rPr lang="ru-RU" sz="3200" dirty="0" smtClean="0"/>
              <a:t> родич </a:t>
            </a:r>
            <a:r>
              <a:rPr lang="ru-RU" sz="3200" dirty="0" err="1" smtClean="0"/>
              <a:t>цих</a:t>
            </a:r>
            <a:r>
              <a:rPr lang="ru-RU" sz="3200" dirty="0" smtClean="0"/>
              <a:t> </a:t>
            </a:r>
            <a:r>
              <a:rPr lang="ru-RU" sz="3200" dirty="0" err="1" smtClean="0"/>
              <a:t>осіб</a:t>
            </a:r>
            <a:r>
              <a:rPr lang="ru-RU" sz="3200" dirty="0" smtClean="0"/>
              <a:t>) </a:t>
            </a:r>
            <a:r>
              <a:rPr lang="ru-RU" sz="3200" dirty="0" err="1" smtClean="0"/>
              <a:t>сторони</a:t>
            </a:r>
            <a:r>
              <a:rPr lang="ru-RU" sz="3200" dirty="0" smtClean="0"/>
              <a:t> </a:t>
            </a:r>
            <a:r>
              <a:rPr lang="ru-RU" sz="3200" dirty="0" err="1" smtClean="0"/>
              <a:t>або</a:t>
            </a:r>
            <a:r>
              <a:rPr lang="ru-RU" sz="3200" dirty="0" smtClean="0"/>
              <a:t> </a:t>
            </a:r>
            <a:r>
              <a:rPr lang="ru-RU" sz="3200" dirty="0" err="1" smtClean="0"/>
              <a:t>інших</a:t>
            </a:r>
            <a:r>
              <a:rPr lang="ru-RU" sz="3200" dirty="0" smtClean="0"/>
              <a:t> </a:t>
            </a:r>
            <a:r>
              <a:rPr lang="ru-RU" sz="3200" dirty="0" err="1" smtClean="0"/>
              <a:t>учасників</a:t>
            </a:r>
            <a:r>
              <a:rPr lang="ru-RU" sz="3200" dirty="0" smtClean="0"/>
              <a:t> судового </a:t>
            </a:r>
            <a:r>
              <a:rPr lang="ru-RU" sz="3200" dirty="0" err="1" smtClean="0"/>
              <a:t>процесу</a:t>
            </a:r>
            <a:r>
              <a:rPr lang="ru-RU" sz="3200" dirty="0" smtClean="0"/>
              <a:t>, </a:t>
            </a:r>
            <a:r>
              <a:rPr lang="ru-RU" sz="3200" dirty="0" err="1" smtClean="0"/>
              <a:t>або</a:t>
            </a:r>
            <a:r>
              <a:rPr lang="ru-RU" sz="3200" dirty="0" smtClean="0"/>
              <a:t> </a:t>
            </a:r>
            <a:r>
              <a:rPr lang="ru-RU" sz="3200" dirty="0" err="1" smtClean="0"/>
              <a:t>осіб</a:t>
            </a:r>
            <a:r>
              <a:rPr lang="ru-RU" sz="3200" dirty="0" smtClean="0"/>
              <a:t>, </a:t>
            </a:r>
            <a:r>
              <a:rPr lang="ru-RU" sz="3200" dirty="0" err="1" smtClean="0"/>
              <a:t>які</a:t>
            </a:r>
            <a:r>
              <a:rPr lang="ru-RU" sz="3200" dirty="0" smtClean="0"/>
              <a:t> надавали </a:t>
            </a:r>
            <a:r>
              <a:rPr lang="ru-RU" sz="3200" dirty="0" err="1" smtClean="0"/>
              <a:t>стороні</a:t>
            </a:r>
            <a:r>
              <a:rPr lang="ru-RU" sz="3200" dirty="0" smtClean="0"/>
              <a:t> </a:t>
            </a:r>
            <a:r>
              <a:rPr lang="ru-RU" sz="3200" dirty="0" err="1" smtClean="0"/>
              <a:t>або</a:t>
            </a:r>
            <a:r>
              <a:rPr lang="ru-RU" sz="3200" dirty="0" smtClean="0"/>
              <a:t> </a:t>
            </a:r>
            <a:r>
              <a:rPr lang="ru-RU" sz="3200" dirty="0" err="1" smtClean="0"/>
              <a:t>іншим</a:t>
            </a:r>
            <a:r>
              <a:rPr lang="ru-RU" sz="3200" dirty="0" smtClean="0"/>
              <a:t> </a:t>
            </a:r>
            <a:r>
              <a:rPr lang="ru-RU" sz="3200" dirty="0" err="1" smtClean="0"/>
              <a:t>учасникам</a:t>
            </a:r>
            <a:r>
              <a:rPr lang="ru-RU" sz="3200" dirty="0" smtClean="0"/>
              <a:t> </a:t>
            </a:r>
            <a:r>
              <a:rPr lang="ru-RU" sz="3200" dirty="0" err="1" smtClean="0"/>
              <a:t>справи</a:t>
            </a:r>
            <a:r>
              <a:rPr lang="ru-RU" sz="3200" dirty="0" smtClean="0"/>
              <a:t> </a:t>
            </a:r>
            <a:r>
              <a:rPr lang="ru-RU" sz="3200" dirty="0" err="1" smtClean="0"/>
              <a:t>правничу</a:t>
            </a:r>
            <a:r>
              <a:rPr lang="ru-RU" sz="3200" dirty="0" smtClean="0"/>
              <a:t> </a:t>
            </a:r>
            <a:r>
              <a:rPr lang="ru-RU" sz="3200" dirty="0" err="1" smtClean="0"/>
              <a:t>допомогу</a:t>
            </a:r>
            <a:r>
              <a:rPr lang="ru-RU" sz="3200" dirty="0" smtClean="0"/>
              <a:t> у </a:t>
            </a:r>
            <a:r>
              <a:rPr lang="ru-RU" sz="3200" dirty="0" err="1" smtClean="0"/>
              <a:t>цій</a:t>
            </a:r>
            <a:r>
              <a:rPr lang="ru-RU" sz="3200" dirty="0" smtClean="0"/>
              <a:t> </a:t>
            </a:r>
            <a:r>
              <a:rPr lang="ru-RU" sz="3200" dirty="0" err="1" smtClean="0"/>
              <a:t>справі</a:t>
            </a:r>
            <a:r>
              <a:rPr lang="ru-RU" sz="3200" dirty="0" smtClean="0"/>
              <a:t>, </a:t>
            </a:r>
            <a:r>
              <a:rPr lang="ru-RU" sz="3200" dirty="0" err="1" smtClean="0"/>
              <a:t>або</a:t>
            </a:r>
            <a:r>
              <a:rPr lang="ru-RU" sz="3200" dirty="0" smtClean="0"/>
              <a:t> </a:t>
            </a:r>
            <a:r>
              <a:rPr lang="ru-RU" sz="3200" dirty="0" err="1" smtClean="0"/>
              <a:t>іншого</a:t>
            </a:r>
            <a:r>
              <a:rPr lang="ru-RU" sz="3200" dirty="0" smtClean="0"/>
              <a:t> </a:t>
            </a:r>
            <a:r>
              <a:rPr lang="ru-RU" sz="3200" dirty="0" err="1" smtClean="0"/>
              <a:t>судді</a:t>
            </a:r>
            <a:r>
              <a:rPr lang="ru-RU" sz="3200" dirty="0" smtClean="0"/>
              <a:t>, </a:t>
            </a:r>
            <a:r>
              <a:rPr lang="ru-RU" sz="3200" dirty="0" err="1" smtClean="0"/>
              <a:t>який</a:t>
            </a:r>
            <a:r>
              <a:rPr lang="ru-RU" sz="3200" dirty="0" smtClean="0"/>
              <a:t> входить до складу суду, </a:t>
            </a:r>
            <a:r>
              <a:rPr lang="ru-RU" sz="3200" dirty="0" err="1" smtClean="0"/>
              <a:t>що</a:t>
            </a:r>
            <a:r>
              <a:rPr lang="ru-RU" sz="3200" dirty="0" smtClean="0"/>
              <a:t> </a:t>
            </a:r>
            <a:r>
              <a:rPr lang="ru-RU" sz="3200" dirty="0" err="1" smtClean="0"/>
              <a:t>розглядає</a:t>
            </a:r>
            <a:r>
              <a:rPr lang="ru-RU" sz="3200" dirty="0" smtClean="0"/>
              <a:t> </a:t>
            </a:r>
            <a:r>
              <a:rPr lang="ru-RU" sz="3200" dirty="0" err="1" smtClean="0"/>
              <a:t>чи</a:t>
            </a:r>
            <a:r>
              <a:rPr lang="ru-RU" sz="3200" dirty="0" smtClean="0"/>
              <a:t> </a:t>
            </a:r>
            <a:r>
              <a:rPr lang="ru-RU" sz="3200" dirty="0" err="1" smtClean="0"/>
              <a:t>розглядав</a:t>
            </a:r>
            <a:r>
              <a:rPr lang="ru-RU" sz="3200" dirty="0" smtClean="0"/>
              <a:t> справу;</a:t>
            </a:r>
          </a:p>
          <a:p>
            <a:r>
              <a:rPr lang="ru-RU" sz="3200" dirty="0" smtClean="0"/>
              <a:t> </a:t>
            </a:r>
            <a:r>
              <a:rPr lang="ru-RU" sz="3200" dirty="0" err="1" smtClean="0"/>
              <a:t>він</a:t>
            </a:r>
            <a:r>
              <a:rPr lang="ru-RU" sz="3200" dirty="0" smtClean="0"/>
              <a:t> брав участь у </a:t>
            </a:r>
            <a:r>
              <a:rPr lang="ru-RU" sz="3200" dirty="0" err="1" smtClean="0"/>
              <a:t>справі</a:t>
            </a:r>
            <a:r>
              <a:rPr lang="ru-RU" sz="3200" dirty="0" smtClean="0"/>
              <a:t> як </a:t>
            </a:r>
            <a:r>
              <a:rPr lang="ru-RU" sz="3200" dirty="0" err="1" smtClean="0"/>
              <a:t>свідок</a:t>
            </a:r>
            <a:r>
              <a:rPr lang="ru-RU" sz="3200" dirty="0" smtClean="0"/>
              <a:t>, </a:t>
            </a:r>
            <a:r>
              <a:rPr lang="ru-RU" sz="3200" dirty="0" err="1" smtClean="0"/>
              <a:t>експерт</a:t>
            </a:r>
            <a:r>
              <a:rPr lang="ru-RU" sz="3200" dirty="0" smtClean="0"/>
              <a:t>, </a:t>
            </a:r>
            <a:r>
              <a:rPr lang="ru-RU" sz="3200" dirty="0" err="1" smtClean="0"/>
              <a:t>спеціаліст</a:t>
            </a:r>
            <a:r>
              <a:rPr lang="ru-RU" sz="3200" dirty="0" smtClean="0"/>
              <a:t>, </a:t>
            </a:r>
            <a:r>
              <a:rPr lang="ru-RU" sz="3200" dirty="0" err="1" smtClean="0"/>
              <a:t>перекладач</a:t>
            </a:r>
            <a:r>
              <a:rPr lang="ru-RU" sz="3200" dirty="0" smtClean="0"/>
              <a:t>, </a:t>
            </a:r>
            <a:r>
              <a:rPr lang="ru-RU" sz="3200" dirty="0" err="1" smtClean="0"/>
              <a:t>представник</a:t>
            </a:r>
            <a:r>
              <a:rPr lang="ru-RU" sz="3200" dirty="0" smtClean="0"/>
              <a:t>, адвокат, </a:t>
            </a:r>
            <a:r>
              <a:rPr lang="ru-RU" sz="3200" dirty="0" err="1" smtClean="0"/>
              <a:t>секретар</a:t>
            </a:r>
            <a:r>
              <a:rPr lang="ru-RU" sz="3200" dirty="0" smtClean="0"/>
              <a:t> судового </a:t>
            </a:r>
            <a:r>
              <a:rPr lang="ru-RU" sz="3200" dirty="0" err="1" smtClean="0"/>
              <a:t>засідання</a:t>
            </a:r>
            <a:r>
              <a:rPr lang="ru-RU" sz="3200" dirty="0" smtClean="0"/>
              <a:t> </a:t>
            </a:r>
            <a:r>
              <a:rPr lang="ru-RU" sz="3200" dirty="0" err="1" smtClean="0"/>
              <a:t>або</a:t>
            </a:r>
            <a:r>
              <a:rPr lang="ru-RU" sz="3200" dirty="0" smtClean="0"/>
              <a:t> надавав </a:t>
            </a:r>
            <a:r>
              <a:rPr lang="ru-RU" sz="3200" dirty="0" err="1" smtClean="0"/>
              <a:t>стороні</a:t>
            </a:r>
            <a:r>
              <a:rPr lang="ru-RU" sz="3200" dirty="0" smtClean="0"/>
              <a:t> </a:t>
            </a:r>
            <a:r>
              <a:rPr lang="ru-RU" sz="3200" dirty="0" err="1" smtClean="0"/>
              <a:t>чи</a:t>
            </a:r>
            <a:r>
              <a:rPr lang="ru-RU" sz="3200" dirty="0" smtClean="0"/>
              <a:t> </a:t>
            </a:r>
            <a:r>
              <a:rPr lang="ru-RU" sz="3200" dirty="0" err="1" smtClean="0"/>
              <a:t>іншим</a:t>
            </a:r>
            <a:r>
              <a:rPr lang="ru-RU" sz="3200" dirty="0" smtClean="0"/>
              <a:t> </a:t>
            </a:r>
            <a:r>
              <a:rPr lang="ru-RU" sz="3200" dirty="0" err="1" smtClean="0"/>
              <a:t>учасникам</a:t>
            </a:r>
            <a:r>
              <a:rPr lang="ru-RU" sz="3200" dirty="0" smtClean="0"/>
              <a:t> </a:t>
            </a:r>
            <a:r>
              <a:rPr lang="ru-RU" sz="3200" dirty="0" err="1" smtClean="0"/>
              <a:t>справи</a:t>
            </a:r>
            <a:r>
              <a:rPr lang="ru-RU" sz="3200" dirty="0" smtClean="0"/>
              <a:t> </a:t>
            </a:r>
            <a:r>
              <a:rPr lang="ru-RU" sz="3200" dirty="0" err="1" smtClean="0"/>
              <a:t>правничу</a:t>
            </a:r>
            <a:r>
              <a:rPr lang="ru-RU" sz="3200" dirty="0" smtClean="0"/>
              <a:t> </a:t>
            </a:r>
            <a:r>
              <a:rPr lang="ru-RU" sz="3200" dirty="0" err="1" smtClean="0"/>
              <a:t>допомогу</a:t>
            </a:r>
            <a:r>
              <a:rPr lang="ru-RU" sz="3200" dirty="0" smtClean="0"/>
              <a:t> в </a:t>
            </a:r>
            <a:r>
              <a:rPr lang="ru-RU" sz="3200" dirty="0" err="1" smtClean="0"/>
              <a:t>цій</a:t>
            </a:r>
            <a:r>
              <a:rPr lang="ru-RU" sz="3200" dirty="0" smtClean="0"/>
              <a:t> </a:t>
            </a:r>
            <a:r>
              <a:rPr lang="ru-RU" sz="3200" dirty="0" err="1" smtClean="0"/>
              <a:t>чи</a:t>
            </a:r>
            <a:r>
              <a:rPr lang="ru-RU" sz="3200" dirty="0" smtClean="0"/>
              <a:t> </a:t>
            </a:r>
            <a:r>
              <a:rPr lang="ru-RU" sz="3200" dirty="0" err="1" smtClean="0"/>
              <a:t>іншій</a:t>
            </a:r>
            <a:r>
              <a:rPr lang="ru-RU" sz="3200" dirty="0" smtClean="0"/>
              <a:t> </a:t>
            </a:r>
            <a:r>
              <a:rPr lang="ru-RU" sz="3200" dirty="0" err="1" smtClean="0"/>
              <a:t>справі</a:t>
            </a:r>
            <a:r>
              <a:rPr lang="ru-RU" sz="3200" dirty="0" smtClean="0"/>
              <a:t>;</a:t>
            </a:r>
          </a:p>
          <a:p>
            <a:r>
              <a:rPr lang="ru-RU" sz="3200" dirty="0" err="1" smtClean="0"/>
              <a:t>він</a:t>
            </a:r>
            <a:r>
              <a:rPr lang="ru-RU" sz="3200" dirty="0" smtClean="0"/>
              <a:t> </a:t>
            </a:r>
            <a:r>
              <a:rPr lang="ru-RU" sz="3200" dirty="0" smtClean="0"/>
              <a:t>прямо </a:t>
            </a:r>
            <a:r>
              <a:rPr lang="ru-RU" sz="3200" dirty="0" err="1" smtClean="0"/>
              <a:t>чи</a:t>
            </a:r>
            <a:r>
              <a:rPr lang="ru-RU" sz="3200" dirty="0" smtClean="0"/>
              <a:t> </a:t>
            </a:r>
            <a:r>
              <a:rPr lang="ru-RU" sz="3200" dirty="0" err="1" smtClean="0"/>
              <a:t>побічно</a:t>
            </a:r>
            <a:r>
              <a:rPr lang="ru-RU" sz="3200" dirty="0" smtClean="0"/>
              <a:t> </a:t>
            </a:r>
            <a:r>
              <a:rPr lang="ru-RU" sz="3200" dirty="0" err="1" smtClean="0"/>
              <a:t>заінтересований</a:t>
            </a:r>
            <a:r>
              <a:rPr lang="ru-RU" sz="3200" dirty="0" smtClean="0"/>
              <a:t> у </a:t>
            </a:r>
            <a:r>
              <a:rPr lang="ru-RU" sz="3200" dirty="0" err="1" smtClean="0"/>
              <a:t>результаті</a:t>
            </a:r>
            <a:r>
              <a:rPr lang="ru-RU" sz="3200" dirty="0" smtClean="0"/>
              <a:t> </a:t>
            </a:r>
            <a:r>
              <a:rPr lang="ru-RU" sz="3200" dirty="0" err="1" smtClean="0"/>
              <a:t>розгляду</a:t>
            </a:r>
            <a:r>
              <a:rPr lang="ru-RU" sz="3200" dirty="0" smtClean="0"/>
              <a:t> </a:t>
            </a:r>
            <a:r>
              <a:rPr lang="ru-RU" sz="3200" dirty="0" err="1" smtClean="0"/>
              <a:t>справи</a:t>
            </a:r>
            <a:r>
              <a:rPr lang="ru-RU" sz="3200" dirty="0" smtClean="0"/>
              <a:t>;</a:t>
            </a:r>
          </a:p>
          <a:p>
            <a:r>
              <a:rPr lang="ru-RU" sz="3200" dirty="0" smtClean="0"/>
              <a:t> </a:t>
            </a:r>
            <a:r>
              <a:rPr lang="ru-RU" sz="3200" dirty="0" err="1" smtClean="0"/>
              <a:t>було</a:t>
            </a:r>
            <a:r>
              <a:rPr lang="ru-RU" sz="3200" dirty="0" smtClean="0"/>
              <a:t> порушено порядок </a:t>
            </a:r>
            <a:r>
              <a:rPr lang="ru-RU" sz="3200" dirty="0" err="1" smtClean="0"/>
              <a:t>визначення</a:t>
            </a:r>
            <a:r>
              <a:rPr lang="ru-RU" sz="3200" dirty="0" smtClean="0"/>
              <a:t> </a:t>
            </a:r>
            <a:r>
              <a:rPr lang="ru-RU" sz="3200" dirty="0" err="1" smtClean="0"/>
              <a:t>судді</a:t>
            </a:r>
            <a:r>
              <a:rPr lang="ru-RU" sz="3200" dirty="0" smtClean="0"/>
              <a:t> для </a:t>
            </a:r>
            <a:r>
              <a:rPr lang="ru-RU" sz="3200" dirty="0" err="1" smtClean="0"/>
              <a:t>розгляду</a:t>
            </a:r>
            <a:r>
              <a:rPr lang="ru-RU" sz="3200" dirty="0" smtClean="0"/>
              <a:t> </a:t>
            </a:r>
            <a:r>
              <a:rPr lang="ru-RU" sz="3200" dirty="0" err="1" smtClean="0"/>
              <a:t>справи</a:t>
            </a:r>
            <a:r>
              <a:rPr lang="ru-RU" sz="3200" dirty="0" smtClean="0"/>
              <a:t>;</a:t>
            </a:r>
          </a:p>
          <a:p>
            <a:r>
              <a:rPr lang="ru-RU" sz="3200" dirty="0" smtClean="0"/>
              <a:t> </a:t>
            </a:r>
            <a:r>
              <a:rPr lang="ru-RU" sz="3200" dirty="0" err="1" smtClean="0"/>
              <a:t>є</a:t>
            </a:r>
            <a:r>
              <a:rPr lang="ru-RU" sz="3200" dirty="0" smtClean="0"/>
              <a:t> </a:t>
            </a:r>
            <a:r>
              <a:rPr lang="ru-RU" sz="3200" dirty="0" err="1" smtClean="0"/>
              <a:t>інші</a:t>
            </a:r>
            <a:r>
              <a:rPr lang="ru-RU" sz="3200" dirty="0" smtClean="0"/>
              <a:t> </a:t>
            </a:r>
            <a:r>
              <a:rPr lang="ru-RU" sz="3200" dirty="0" err="1" smtClean="0"/>
              <a:t>обставини</a:t>
            </a:r>
            <a:r>
              <a:rPr lang="ru-RU" sz="3200" dirty="0" smtClean="0"/>
              <a:t>, </a:t>
            </a:r>
            <a:r>
              <a:rPr lang="ru-RU" sz="3200" dirty="0" err="1" smtClean="0"/>
              <a:t>що</a:t>
            </a:r>
            <a:r>
              <a:rPr lang="ru-RU" sz="3200" dirty="0" smtClean="0"/>
              <a:t> </a:t>
            </a:r>
            <a:r>
              <a:rPr lang="ru-RU" sz="3200" dirty="0" err="1" smtClean="0"/>
              <a:t>викликають</a:t>
            </a:r>
            <a:r>
              <a:rPr lang="ru-RU" sz="3200" dirty="0" smtClean="0"/>
              <a:t> </a:t>
            </a:r>
            <a:r>
              <a:rPr lang="ru-RU" sz="3200" dirty="0" err="1" smtClean="0"/>
              <a:t>сумнів</a:t>
            </a:r>
            <a:r>
              <a:rPr lang="ru-RU" sz="3200" dirty="0" smtClean="0"/>
              <a:t> в </a:t>
            </a:r>
            <a:r>
              <a:rPr lang="ru-RU" sz="3200" dirty="0" err="1" smtClean="0"/>
              <a:t>неупередженості</a:t>
            </a:r>
            <a:r>
              <a:rPr lang="ru-RU" sz="3200" dirty="0" smtClean="0"/>
              <a:t> </a:t>
            </a:r>
            <a:r>
              <a:rPr lang="ru-RU" sz="3200" dirty="0" err="1" smtClean="0"/>
              <a:t>або</a:t>
            </a:r>
            <a:r>
              <a:rPr lang="ru-RU" sz="3200" dirty="0" smtClean="0"/>
              <a:t> </a:t>
            </a:r>
            <a:r>
              <a:rPr lang="ru-RU" sz="3200" dirty="0" err="1" smtClean="0"/>
              <a:t>об’єктивності</a:t>
            </a:r>
            <a:r>
              <a:rPr lang="ru-RU" sz="3200" dirty="0" smtClean="0"/>
              <a:t> </a:t>
            </a:r>
            <a:r>
              <a:rPr lang="ru-RU" sz="3200" dirty="0" err="1" smtClean="0"/>
              <a:t>судді</a:t>
            </a:r>
            <a:r>
              <a:rPr lang="ru-RU" sz="3200" dirty="0" smtClean="0"/>
              <a:t>.</a:t>
            </a:r>
          </a:p>
          <a:p>
            <a:r>
              <a:rPr lang="uk-UA" sz="3200" dirty="0" smtClean="0"/>
              <a:t>А також </a:t>
            </a:r>
            <a:r>
              <a:rPr lang="uk-UA" sz="3200" dirty="0" err="1" smtClean="0"/>
              <a:t>кли</a:t>
            </a:r>
            <a:r>
              <a:rPr lang="uk-UA" sz="3200" dirty="0" smtClean="0"/>
              <a:t> брав участь у розгляді цієї справи у суди нижчої інстанції.</a:t>
            </a:r>
            <a:endParaRPr lang="ru-RU" sz="32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chemeClr val="tx1"/>
                </a:solidFill>
                <a:effectLst/>
                <a:latin typeface="+mn-lt"/>
              </a:rPr>
              <a:t>Стаття</a:t>
            </a:r>
            <a:r>
              <a:rPr lang="ru-RU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dirty="0" smtClean="0">
                <a:solidFill>
                  <a:schemeClr val="tx1"/>
                </a:solidFill>
                <a:effectLst/>
                <a:latin typeface="+mn-lt"/>
              </a:rPr>
              <a:t>40 ЦПК.</a:t>
            </a:r>
            <a:r>
              <a:rPr lang="ru-RU" dirty="0" smtClean="0">
                <a:solidFill>
                  <a:schemeClr val="tx1"/>
                </a:solidFill>
                <a:effectLst/>
                <a:latin typeface="+mn-lt"/>
              </a:rPr>
              <a:t> 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Порядок </a:t>
            </a:r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вирішення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заявленого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відводу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 та </a:t>
            </a:r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самовідводу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Питання</a:t>
            </a:r>
            <a:r>
              <a:rPr lang="ru-RU" dirty="0" smtClean="0"/>
              <a:t> про </a:t>
            </a:r>
            <a:r>
              <a:rPr lang="ru-RU" dirty="0" err="1" smtClean="0"/>
              <a:t>відвід</a:t>
            </a:r>
            <a:r>
              <a:rPr lang="ru-RU" dirty="0" smtClean="0"/>
              <a:t> (</a:t>
            </a:r>
            <a:r>
              <a:rPr lang="ru-RU" dirty="0" err="1" smtClean="0"/>
              <a:t>самовідвід</a:t>
            </a:r>
            <a:r>
              <a:rPr lang="ru-RU" dirty="0" smtClean="0"/>
              <a:t>) </a:t>
            </a:r>
            <a:r>
              <a:rPr lang="ru-RU" dirty="0" err="1" smtClean="0"/>
              <a:t>судді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вирішено</a:t>
            </a:r>
            <a:r>
              <a:rPr lang="ru-RU" dirty="0" smtClean="0"/>
              <a:t> як до, так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відкриття</a:t>
            </a:r>
            <a:r>
              <a:rPr lang="ru-RU" dirty="0" smtClean="0"/>
              <a:t> </a:t>
            </a:r>
            <a:r>
              <a:rPr lang="ru-RU" dirty="0" err="1" smtClean="0"/>
              <a:t>провадження</a:t>
            </a:r>
            <a:r>
              <a:rPr lang="ru-RU" dirty="0" smtClean="0"/>
              <a:t> у </a:t>
            </a:r>
            <a:r>
              <a:rPr lang="ru-RU" dirty="0" err="1" smtClean="0"/>
              <a:t>справі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Питання</a:t>
            </a:r>
            <a:r>
              <a:rPr lang="ru-RU" dirty="0" smtClean="0"/>
              <a:t> про </a:t>
            </a:r>
            <a:r>
              <a:rPr lang="ru-RU" dirty="0" err="1" smtClean="0"/>
              <a:t>відвід</a:t>
            </a:r>
            <a:r>
              <a:rPr lang="ru-RU" dirty="0" smtClean="0"/>
              <a:t> </a:t>
            </a:r>
            <a:r>
              <a:rPr lang="ru-RU" dirty="0" err="1" smtClean="0"/>
              <a:t>судді</a:t>
            </a:r>
            <a:r>
              <a:rPr lang="ru-RU" dirty="0" smtClean="0"/>
              <a:t> </a:t>
            </a:r>
            <a:r>
              <a:rPr lang="ru-RU" dirty="0" err="1" smtClean="0"/>
              <a:t>вирішує</a:t>
            </a:r>
            <a:r>
              <a:rPr lang="ru-RU" dirty="0" smtClean="0"/>
              <a:t> суд,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розглядає</a:t>
            </a:r>
            <a:r>
              <a:rPr lang="ru-RU" dirty="0" smtClean="0"/>
              <a:t> справу. Суд </a:t>
            </a:r>
            <a:r>
              <a:rPr lang="ru-RU" dirty="0" err="1" smtClean="0"/>
              <a:t>задовольняє</a:t>
            </a:r>
            <a:r>
              <a:rPr lang="ru-RU" dirty="0" smtClean="0"/>
              <a:t> </a:t>
            </a:r>
            <a:r>
              <a:rPr lang="ru-RU" dirty="0" err="1" smtClean="0"/>
              <a:t>відвід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доходить </a:t>
            </a:r>
            <a:r>
              <a:rPr lang="ru-RU" dirty="0" err="1" smtClean="0"/>
              <a:t>висновку</a:t>
            </a:r>
            <a:r>
              <a:rPr lang="ru-RU" dirty="0" smtClean="0"/>
              <a:t> про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обґрунтованість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Питання</a:t>
            </a:r>
            <a:r>
              <a:rPr lang="ru-RU" dirty="0" smtClean="0"/>
              <a:t> про </a:t>
            </a:r>
            <a:r>
              <a:rPr lang="ru-RU" dirty="0" err="1" smtClean="0"/>
              <a:t>відвід</a:t>
            </a:r>
            <a:r>
              <a:rPr lang="ru-RU" dirty="0" smtClean="0"/>
              <a:t> секретаря судового </a:t>
            </a:r>
            <a:r>
              <a:rPr lang="ru-RU" dirty="0" err="1" smtClean="0"/>
              <a:t>засідання</a:t>
            </a:r>
            <a:r>
              <a:rPr lang="ru-RU" dirty="0" smtClean="0"/>
              <a:t>, </a:t>
            </a:r>
            <a:r>
              <a:rPr lang="ru-RU" dirty="0" err="1" smtClean="0"/>
              <a:t>експерта</a:t>
            </a:r>
            <a:r>
              <a:rPr lang="ru-RU" dirty="0" smtClean="0"/>
              <a:t>, </a:t>
            </a:r>
            <a:r>
              <a:rPr lang="ru-RU" dirty="0" err="1" smtClean="0"/>
              <a:t>спеціаліста</a:t>
            </a:r>
            <a:r>
              <a:rPr lang="ru-RU" dirty="0" smtClean="0"/>
              <a:t>, </a:t>
            </a:r>
            <a:r>
              <a:rPr lang="ru-RU" dirty="0" err="1" smtClean="0"/>
              <a:t>перекладача</a:t>
            </a:r>
            <a:r>
              <a:rPr lang="ru-RU" dirty="0" smtClean="0"/>
              <a:t> </a:t>
            </a:r>
            <a:r>
              <a:rPr lang="ru-RU" dirty="0" err="1" smtClean="0"/>
              <a:t>вирішується</a:t>
            </a:r>
            <a:r>
              <a:rPr lang="ru-RU" dirty="0" smtClean="0"/>
              <a:t> складом суду,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розглядає</a:t>
            </a:r>
            <a:r>
              <a:rPr lang="ru-RU" dirty="0" smtClean="0"/>
              <a:t> справу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За результатами </a:t>
            </a:r>
            <a:r>
              <a:rPr lang="ru-RU" dirty="0" err="1" smtClean="0"/>
              <a:t>вирішення</a:t>
            </a:r>
            <a:r>
              <a:rPr lang="ru-RU" dirty="0" smtClean="0"/>
              <a:t> заяви про </a:t>
            </a:r>
            <a:r>
              <a:rPr lang="ru-RU" dirty="0" err="1" smtClean="0"/>
              <a:t>відвід</a:t>
            </a:r>
            <a:r>
              <a:rPr lang="ru-RU" dirty="0" smtClean="0"/>
              <a:t> суд </a:t>
            </a:r>
            <a:r>
              <a:rPr lang="ru-RU" dirty="0" err="1" smtClean="0"/>
              <a:t>постановляє</a:t>
            </a:r>
            <a:r>
              <a:rPr lang="ru-RU" dirty="0" smtClean="0"/>
              <a:t> </a:t>
            </a:r>
            <a:r>
              <a:rPr lang="ru-RU" dirty="0" err="1" smtClean="0"/>
              <a:t>ухвалу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chemeClr val="tx1"/>
                </a:solidFill>
                <a:latin typeface="+mn-lt"/>
              </a:rPr>
              <a:t>Стаття</a:t>
            </a:r>
            <a:r>
              <a:rPr lang="ru-RU" dirty="0" smtClean="0">
                <a:solidFill>
                  <a:schemeClr val="tx1"/>
                </a:solidFill>
                <a:latin typeface="+mn-lt"/>
              </a:rPr>
              <a:t> 41. </a:t>
            </a:r>
            <a:r>
              <a:rPr lang="ru-RU" b="0" dirty="0" err="1" smtClean="0">
                <a:solidFill>
                  <a:schemeClr val="tx1"/>
                </a:solidFill>
                <a:latin typeface="+mn-lt"/>
              </a:rPr>
              <a:t>Наслідки</a:t>
            </a:r>
            <a:r>
              <a:rPr lang="ru-RU" b="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ru-RU" b="0" dirty="0" err="1" smtClean="0">
                <a:solidFill>
                  <a:schemeClr val="tx1"/>
                </a:solidFill>
                <a:latin typeface="+mn-lt"/>
              </a:rPr>
              <a:t>відводу</a:t>
            </a:r>
            <a:r>
              <a:rPr lang="ru-RU" b="0" dirty="0" smtClean="0">
                <a:solidFill>
                  <a:schemeClr val="tx1"/>
                </a:solidFill>
                <a:latin typeface="+mn-lt"/>
              </a:rPr>
              <a:t> суду (</a:t>
            </a:r>
            <a:r>
              <a:rPr lang="ru-RU" b="0" dirty="0" err="1" smtClean="0">
                <a:solidFill>
                  <a:schemeClr val="tx1"/>
                </a:solidFill>
                <a:latin typeface="+mn-lt"/>
              </a:rPr>
              <a:t>судді</a:t>
            </a:r>
            <a:r>
              <a:rPr lang="ru-RU" b="0" dirty="0" smtClean="0">
                <a:solidFill>
                  <a:schemeClr val="tx1"/>
                </a:solidFill>
                <a:latin typeface="+mn-lt"/>
              </a:rPr>
              <a:t>)</a:t>
            </a:r>
            <a:endParaRPr lang="ru-RU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507288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  <a:effectLst/>
                <a:latin typeface="+mn-lt"/>
              </a:rPr>
              <a:t>Основні</a:t>
            </a:r>
            <a:r>
              <a:rPr lang="ru-RU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effectLst/>
                <a:latin typeface="+mn-lt"/>
              </a:rPr>
              <a:t>поняття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с</a:t>
            </a:r>
            <a:r>
              <a:rPr lang="ru-RU" sz="4000" dirty="0" smtClean="0"/>
              <a:t>уд;</a:t>
            </a:r>
          </a:p>
          <a:p>
            <a:r>
              <a:rPr lang="ru-RU" sz="4000" dirty="0" smtClean="0"/>
              <a:t> </a:t>
            </a:r>
            <a:r>
              <a:rPr lang="ru-RU" sz="4000" dirty="0" err="1" smtClean="0"/>
              <a:t>юрисдикція</a:t>
            </a:r>
            <a:r>
              <a:rPr lang="ru-RU" sz="4000" dirty="0" smtClean="0"/>
              <a:t> </a:t>
            </a:r>
            <a:r>
              <a:rPr lang="ru-RU" sz="4000" dirty="0" smtClean="0"/>
              <a:t>суду;</a:t>
            </a:r>
          </a:p>
          <a:p>
            <a:r>
              <a:rPr lang="ru-RU" sz="4000" dirty="0" smtClean="0"/>
              <a:t> </a:t>
            </a:r>
            <a:r>
              <a:rPr lang="ru-RU" sz="4000" dirty="0" smtClean="0"/>
              <a:t>склад суду;</a:t>
            </a:r>
          </a:p>
          <a:p>
            <a:r>
              <a:rPr lang="ru-RU" sz="4000" dirty="0" smtClean="0"/>
              <a:t> </a:t>
            </a:r>
            <a:r>
              <a:rPr lang="ru-RU" sz="4000" dirty="0" err="1" smtClean="0"/>
              <a:t>народні</a:t>
            </a:r>
            <a:r>
              <a:rPr lang="ru-RU" sz="4000" dirty="0" smtClean="0"/>
              <a:t> </a:t>
            </a:r>
            <a:r>
              <a:rPr lang="ru-RU" sz="4000" dirty="0" err="1" smtClean="0"/>
              <a:t>засідателі</a:t>
            </a:r>
            <a:r>
              <a:rPr lang="ru-RU" sz="4000" dirty="0" smtClean="0"/>
              <a:t>;</a:t>
            </a:r>
          </a:p>
          <a:p>
            <a:r>
              <a:rPr lang="ru-RU" sz="4000" dirty="0" smtClean="0"/>
              <a:t> </a:t>
            </a:r>
            <a:r>
              <a:rPr lang="ru-RU" sz="4000" dirty="0" err="1" smtClean="0"/>
              <a:t>відвід</a:t>
            </a:r>
            <a:r>
              <a:rPr lang="ru-RU" sz="4000" dirty="0" smtClean="0"/>
              <a:t> суду (</a:t>
            </a:r>
            <a:r>
              <a:rPr lang="ru-RU" sz="4000" dirty="0" err="1" smtClean="0"/>
              <a:t>суддів</a:t>
            </a:r>
            <a:r>
              <a:rPr lang="ru-RU" sz="4000" dirty="0" smtClean="0"/>
              <a:t>). 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smtClean="0"/>
              <a:t>Суд </a:t>
            </a:r>
            <a:r>
              <a:rPr lang="ru-RU" sz="4000" b="1" dirty="0" err="1" smtClean="0"/>
              <a:t>є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обов’язковим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суб’єктом</a:t>
            </a:r>
            <a:r>
              <a:rPr lang="ru-RU" sz="4000" b="1" dirty="0" smtClean="0"/>
              <a:t> </a:t>
            </a:r>
            <a:r>
              <a:rPr lang="ru-RU" sz="4000" dirty="0" err="1" smtClean="0"/>
              <a:t>усіх</a:t>
            </a:r>
            <a:r>
              <a:rPr lang="ru-RU" sz="4000" dirty="0" smtClean="0"/>
              <a:t> </a:t>
            </a:r>
            <a:r>
              <a:rPr lang="ru-RU" sz="4000" dirty="0" err="1" smtClean="0"/>
              <a:t>процесуальних</a:t>
            </a:r>
            <a:r>
              <a:rPr lang="ru-RU" sz="4000" dirty="0" smtClean="0"/>
              <a:t> </a:t>
            </a:r>
            <a:r>
              <a:rPr lang="ru-RU" sz="4000" dirty="0" err="1" smtClean="0"/>
              <a:t>правовідносин</a:t>
            </a:r>
            <a:r>
              <a:rPr lang="ru-RU" sz="4000" dirty="0" smtClean="0"/>
              <a:t>, </a:t>
            </a:r>
            <a:r>
              <a:rPr lang="ru-RU" sz="4000" dirty="0" err="1" smtClean="0"/>
              <a:t>що</a:t>
            </a:r>
            <a:r>
              <a:rPr lang="ru-RU" sz="4000" dirty="0" smtClean="0"/>
              <a:t> </a:t>
            </a:r>
            <a:r>
              <a:rPr lang="ru-RU" sz="4000" dirty="0" err="1" smtClean="0"/>
              <a:t>виникають</a:t>
            </a:r>
            <a:r>
              <a:rPr lang="ru-RU" sz="4000" dirty="0" smtClean="0"/>
              <a:t> у </a:t>
            </a:r>
            <a:r>
              <a:rPr lang="ru-RU" sz="4000" dirty="0" err="1" smtClean="0"/>
              <a:t>цивільному</a:t>
            </a:r>
            <a:r>
              <a:rPr lang="ru-RU" sz="4000" dirty="0" smtClean="0"/>
              <a:t> </a:t>
            </a:r>
            <a:r>
              <a:rPr lang="ru-RU" sz="4000" dirty="0" err="1" smtClean="0"/>
              <a:t>процесі</a:t>
            </a:r>
            <a:r>
              <a:rPr lang="ru-RU" sz="4000" dirty="0" smtClean="0"/>
              <a:t>. </a:t>
            </a:r>
            <a:br>
              <a:rPr lang="ru-RU" sz="4000" dirty="0" smtClean="0"/>
            </a:b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Риси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 суду як </a:t>
            </a:r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суб'єкта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цивільних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процесуальних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правовідносин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: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40768"/>
          <a:ext cx="8363272" cy="496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Систему </a:t>
            </a:r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судоустрою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складають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: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0" dirty="0" smtClean="0">
                <a:solidFill>
                  <a:schemeClr val="tx1"/>
                </a:solidFill>
                <a:effectLst/>
                <a:latin typeface="+mn-lt"/>
              </a:rPr>
              <a:t>У </a:t>
            </a:r>
            <a:r>
              <a:rPr lang="ru-RU" sz="2800" b="0" dirty="0" err="1" smtClean="0">
                <a:solidFill>
                  <a:schemeClr val="tx1"/>
                </a:solidFill>
                <a:effectLst/>
                <a:latin typeface="+mn-lt"/>
              </a:rPr>
              <a:t>системі</a:t>
            </a:r>
            <a:r>
              <a:rPr lang="ru-RU" sz="2800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800" b="0" dirty="0" err="1" smtClean="0">
                <a:solidFill>
                  <a:schemeClr val="tx1"/>
                </a:solidFill>
                <a:effectLst/>
                <a:latin typeface="+mn-lt"/>
              </a:rPr>
              <a:t>судоустрою</a:t>
            </a:r>
            <a:r>
              <a:rPr lang="ru-RU" sz="2800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800" b="0" dirty="0" err="1" smtClean="0">
                <a:solidFill>
                  <a:schemeClr val="tx1"/>
                </a:solidFill>
                <a:effectLst/>
                <a:latin typeface="+mn-lt"/>
              </a:rPr>
              <a:t>діють</a:t>
            </a:r>
            <a:r>
              <a:rPr lang="ru-RU" sz="2800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800" b="0" dirty="0" err="1" smtClean="0">
                <a:solidFill>
                  <a:schemeClr val="tx1"/>
                </a:solidFill>
                <a:effectLst/>
                <a:latin typeface="+mn-lt"/>
              </a:rPr>
              <a:t>вищі</a:t>
            </a:r>
            <a:r>
              <a:rPr lang="ru-RU" sz="2800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800" b="0" dirty="0" err="1" smtClean="0">
                <a:solidFill>
                  <a:schemeClr val="tx1"/>
                </a:solidFill>
                <a:effectLst/>
                <a:latin typeface="+mn-lt"/>
              </a:rPr>
              <a:t>спеціалізовані</a:t>
            </a:r>
            <a:r>
              <a:rPr lang="ru-RU" sz="2800" b="0" dirty="0" smtClean="0">
                <a:solidFill>
                  <a:schemeClr val="tx1"/>
                </a:solidFill>
                <a:effectLst/>
                <a:latin typeface="+mn-lt"/>
              </a:rPr>
              <a:t> суди як суди </a:t>
            </a:r>
            <a:r>
              <a:rPr lang="ru-RU" sz="2800" b="0" dirty="0" err="1" smtClean="0">
                <a:solidFill>
                  <a:schemeClr val="tx1"/>
                </a:solidFill>
                <a:effectLst/>
                <a:latin typeface="+mn-lt"/>
              </a:rPr>
              <a:t>першої</a:t>
            </a:r>
            <a:r>
              <a:rPr lang="ru-RU" sz="2800" b="0" dirty="0" smtClean="0">
                <a:solidFill>
                  <a:schemeClr val="tx1"/>
                </a:solidFill>
                <a:effectLst/>
                <a:latin typeface="+mn-lt"/>
              </a:rPr>
              <a:t> та </a:t>
            </a:r>
            <a:r>
              <a:rPr lang="ru-RU" sz="2800" b="0" dirty="0" err="1" smtClean="0">
                <a:solidFill>
                  <a:schemeClr val="tx1"/>
                </a:solidFill>
                <a:effectLst/>
                <a:latin typeface="+mn-lt"/>
              </a:rPr>
              <a:t>апеляційної</a:t>
            </a:r>
            <a:r>
              <a:rPr lang="ru-RU" sz="2800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800" b="0" dirty="0" err="1" smtClean="0">
                <a:solidFill>
                  <a:schemeClr val="tx1"/>
                </a:solidFill>
                <a:effectLst/>
                <a:latin typeface="+mn-lt"/>
              </a:rPr>
              <a:t>інстанції</a:t>
            </a:r>
            <a:r>
              <a:rPr lang="ru-RU" sz="2800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800" b="0" dirty="0" err="1" smtClean="0">
                <a:solidFill>
                  <a:schemeClr val="tx1"/>
                </a:solidFill>
                <a:effectLst/>
                <a:latin typeface="+mn-lt"/>
              </a:rPr>
              <a:t>з</a:t>
            </a:r>
            <a:r>
              <a:rPr lang="ru-RU" sz="2800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800" b="0" dirty="0" err="1" smtClean="0">
                <a:solidFill>
                  <a:schemeClr val="tx1"/>
                </a:solidFill>
                <a:effectLst/>
                <a:latin typeface="+mn-lt"/>
              </a:rPr>
              <a:t>розгляду</a:t>
            </a:r>
            <a:r>
              <a:rPr lang="ru-RU" sz="2800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800" b="0" dirty="0" err="1" smtClean="0">
                <a:solidFill>
                  <a:schemeClr val="tx1"/>
                </a:solidFill>
                <a:effectLst/>
                <a:latin typeface="+mn-lt"/>
              </a:rPr>
              <a:t>окремих</a:t>
            </a:r>
            <a:r>
              <a:rPr lang="ru-RU" sz="2800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800" b="0" dirty="0" err="1" smtClean="0">
                <a:solidFill>
                  <a:schemeClr val="tx1"/>
                </a:solidFill>
                <a:effectLst/>
                <a:latin typeface="+mn-lt"/>
              </a:rPr>
              <a:t>категорій</a:t>
            </a:r>
            <a:r>
              <a:rPr lang="ru-RU" sz="2800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2800" b="0" dirty="0" smtClean="0">
                <a:solidFill>
                  <a:schemeClr val="tx1"/>
                </a:solidFill>
                <a:effectLst/>
                <a:latin typeface="+mn-lt"/>
              </a:rPr>
              <a:t>справ:</a:t>
            </a:r>
            <a:endParaRPr lang="ru-RU" sz="2800" dirty="0"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Єдність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системи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судоустрою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b="0" dirty="0" err="1" smtClean="0">
                <a:solidFill>
                  <a:schemeClr val="tx1"/>
                </a:solidFill>
                <a:effectLst/>
                <a:latin typeface="+mn-lt"/>
              </a:rPr>
              <a:t>забезпечується</a:t>
            </a:r>
            <a:r>
              <a:rPr lang="ru-RU" b="0" dirty="0" smtClean="0">
                <a:solidFill>
                  <a:schemeClr val="tx1"/>
                </a:solidFill>
                <a:effectLst/>
                <a:latin typeface="+mn-lt"/>
              </a:rPr>
              <a:t>:</a:t>
            </a:r>
            <a:endParaRPr lang="ru-RU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257800"/>
          </a:xfrm>
        </p:spPr>
        <p:txBody>
          <a:bodyPr>
            <a:normAutofit fontScale="85000" lnSpcReduction="20000"/>
          </a:bodyPr>
          <a:lstStyle/>
          <a:p>
            <a:r>
              <a:rPr lang="ru-RU" sz="3300" dirty="0" err="1" smtClean="0"/>
              <a:t>єдиними</a:t>
            </a:r>
            <a:r>
              <a:rPr lang="ru-RU" sz="3300" dirty="0" smtClean="0"/>
              <a:t> засадами </a:t>
            </a:r>
            <a:r>
              <a:rPr lang="ru-RU" sz="3300" dirty="0" err="1" smtClean="0"/>
              <a:t>організації</a:t>
            </a:r>
            <a:r>
              <a:rPr lang="ru-RU" sz="3300" dirty="0" smtClean="0"/>
              <a:t> та </a:t>
            </a:r>
            <a:r>
              <a:rPr lang="ru-RU" sz="3300" dirty="0" err="1" smtClean="0"/>
              <a:t>діяльності</a:t>
            </a:r>
            <a:r>
              <a:rPr lang="ru-RU" sz="3300" dirty="0" smtClean="0"/>
              <a:t> </a:t>
            </a:r>
            <a:r>
              <a:rPr lang="ru-RU" sz="3300" dirty="0" err="1" smtClean="0"/>
              <a:t>судів</a:t>
            </a:r>
            <a:r>
              <a:rPr lang="ru-RU" sz="3300" dirty="0" smtClean="0"/>
              <a:t>;</a:t>
            </a:r>
          </a:p>
          <a:p>
            <a:r>
              <a:rPr lang="ru-RU" sz="3300" dirty="0" err="1" smtClean="0"/>
              <a:t>єдиним</a:t>
            </a:r>
            <a:r>
              <a:rPr lang="ru-RU" sz="3300" dirty="0" smtClean="0"/>
              <a:t> </a:t>
            </a:r>
            <a:r>
              <a:rPr lang="ru-RU" sz="3300" dirty="0" smtClean="0"/>
              <a:t>статусом </a:t>
            </a:r>
            <a:r>
              <a:rPr lang="ru-RU" sz="3300" dirty="0" err="1" smtClean="0"/>
              <a:t>суддів</a:t>
            </a:r>
            <a:r>
              <a:rPr lang="ru-RU" sz="3300" dirty="0" smtClean="0"/>
              <a:t>;</a:t>
            </a:r>
          </a:p>
          <a:p>
            <a:r>
              <a:rPr lang="ru-RU" sz="3300" dirty="0" err="1" smtClean="0"/>
              <a:t>обов’язковістю</a:t>
            </a:r>
            <a:r>
              <a:rPr lang="ru-RU" sz="3300" dirty="0" smtClean="0"/>
              <a:t> </a:t>
            </a:r>
            <a:r>
              <a:rPr lang="ru-RU" sz="3300" dirty="0" smtClean="0"/>
              <a:t>для </a:t>
            </a:r>
            <a:r>
              <a:rPr lang="ru-RU" sz="3300" dirty="0" err="1" smtClean="0"/>
              <a:t>всіх</a:t>
            </a:r>
            <a:r>
              <a:rPr lang="ru-RU" sz="3300" dirty="0" smtClean="0"/>
              <a:t> </a:t>
            </a:r>
            <a:r>
              <a:rPr lang="ru-RU" sz="3300" dirty="0" err="1" smtClean="0"/>
              <a:t>судів</a:t>
            </a:r>
            <a:r>
              <a:rPr lang="ru-RU" sz="3300" dirty="0" smtClean="0"/>
              <a:t> правил </a:t>
            </a:r>
            <a:r>
              <a:rPr lang="ru-RU" sz="3300" dirty="0" err="1" smtClean="0"/>
              <a:t>судочинства</a:t>
            </a:r>
            <a:r>
              <a:rPr lang="ru-RU" sz="3300" dirty="0" smtClean="0"/>
              <a:t>, </a:t>
            </a:r>
            <a:r>
              <a:rPr lang="ru-RU" sz="3300" dirty="0" err="1" smtClean="0"/>
              <a:t>визначених</a:t>
            </a:r>
            <a:r>
              <a:rPr lang="ru-RU" sz="3300" dirty="0" smtClean="0"/>
              <a:t> законом;</a:t>
            </a:r>
          </a:p>
          <a:p>
            <a:r>
              <a:rPr lang="ru-RU" sz="3300" dirty="0" err="1" smtClean="0"/>
              <a:t>єдністю</a:t>
            </a:r>
            <a:r>
              <a:rPr lang="ru-RU" sz="3300" dirty="0" smtClean="0"/>
              <a:t> </a:t>
            </a:r>
            <a:r>
              <a:rPr lang="ru-RU" sz="3300" dirty="0" err="1" smtClean="0"/>
              <a:t>судової</a:t>
            </a:r>
            <a:r>
              <a:rPr lang="ru-RU" sz="3300" dirty="0" smtClean="0"/>
              <a:t> практики;</a:t>
            </a:r>
          </a:p>
          <a:p>
            <a:r>
              <a:rPr lang="ru-RU" sz="3300" dirty="0" err="1" smtClean="0"/>
              <a:t>обов’язковістю</a:t>
            </a:r>
            <a:r>
              <a:rPr lang="ru-RU" sz="3300" dirty="0" smtClean="0"/>
              <a:t> </a:t>
            </a:r>
            <a:r>
              <a:rPr lang="ru-RU" sz="3300" dirty="0" err="1" smtClean="0"/>
              <a:t>виконання</a:t>
            </a:r>
            <a:r>
              <a:rPr lang="ru-RU" sz="3300" dirty="0" smtClean="0"/>
              <a:t> на </a:t>
            </a:r>
            <a:r>
              <a:rPr lang="ru-RU" sz="3300" dirty="0" err="1" smtClean="0"/>
              <a:t>території</a:t>
            </a:r>
            <a:r>
              <a:rPr lang="ru-RU" sz="3300" dirty="0" smtClean="0"/>
              <a:t> </a:t>
            </a:r>
            <a:r>
              <a:rPr lang="ru-RU" sz="3300" dirty="0" err="1" smtClean="0"/>
              <a:t>України</a:t>
            </a:r>
            <a:r>
              <a:rPr lang="ru-RU" sz="3300" dirty="0" smtClean="0"/>
              <a:t> </a:t>
            </a:r>
            <a:r>
              <a:rPr lang="ru-RU" sz="3300" dirty="0" err="1" smtClean="0"/>
              <a:t>судових</a:t>
            </a:r>
            <a:r>
              <a:rPr lang="ru-RU" sz="3300" dirty="0" smtClean="0"/>
              <a:t> </a:t>
            </a:r>
            <a:r>
              <a:rPr lang="ru-RU" sz="3300" dirty="0" err="1" smtClean="0"/>
              <a:t>рішень</a:t>
            </a:r>
            <a:r>
              <a:rPr lang="ru-RU" sz="3300" dirty="0" smtClean="0"/>
              <a:t>;</a:t>
            </a:r>
          </a:p>
          <a:p>
            <a:r>
              <a:rPr lang="ru-RU" sz="3300" dirty="0" err="1" smtClean="0"/>
              <a:t>єдиним</a:t>
            </a:r>
            <a:r>
              <a:rPr lang="ru-RU" sz="3300" dirty="0" smtClean="0"/>
              <a:t> </a:t>
            </a:r>
            <a:r>
              <a:rPr lang="ru-RU" sz="3300" dirty="0" smtClean="0"/>
              <a:t>порядком </a:t>
            </a:r>
            <a:r>
              <a:rPr lang="ru-RU" sz="3300" dirty="0" err="1" smtClean="0"/>
              <a:t>організаційного</a:t>
            </a:r>
            <a:r>
              <a:rPr lang="ru-RU" sz="3300" dirty="0" smtClean="0"/>
              <a:t> </a:t>
            </a:r>
            <a:r>
              <a:rPr lang="ru-RU" sz="3300" dirty="0" err="1" smtClean="0"/>
              <a:t>забезпечення</a:t>
            </a:r>
            <a:r>
              <a:rPr lang="ru-RU" sz="3300" dirty="0" smtClean="0"/>
              <a:t> </a:t>
            </a:r>
            <a:r>
              <a:rPr lang="ru-RU" sz="3300" dirty="0" err="1" smtClean="0"/>
              <a:t>діяльності</a:t>
            </a:r>
            <a:r>
              <a:rPr lang="ru-RU" sz="3300" dirty="0" smtClean="0"/>
              <a:t> </a:t>
            </a:r>
            <a:r>
              <a:rPr lang="ru-RU" sz="3300" dirty="0" err="1" smtClean="0"/>
              <a:t>судів</a:t>
            </a:r>
            <a:r>
              <a:rPr lang="ru-RU" sz="3300" dirty="0" smtClean="0"/>
              <a:t>;</a:t>
            </a:r>
          </a:p>
          <a:p>
            <a:r>
              <a:rPr lang="ru-RU" sz="3300" dirty="0" err="1" smtClean="0"/>
              <a:t>фінансуванням</a:t>
            </a:r>
            <a:r>
              <a:rPr lang="ru-RU" sz="3300" dirty="0" smtClean="0"/>
              <a:t> </a:t>
            </a:r>
            <a:r>
              <a:rPr lang="ru-RU" sz="3300" dirty="0" err="1" smtClean="0"/>
              <a:t>судів</a:t>
            </a:r>
            <a:r>
              <a:rPr lang="ru-RU" sz="3300" dirty="0" smtClean="0"/>
              <a:t> </a:t>
            </a:r>
            <a:r>
              <a:rPr lang="ru-RU" sz="3300" dirty="0" err="1" smtClean="0"/>
              <a:t>виключно</a:t>
            </a:r>
            <a:r>
              <a:rPr lang="ru-RU" sz="3300" dirty="0" smtClean="0"/>
              <a:t> </a:t>
            </a:r>
            <a:r>
              <a:rPr lang="ru-RU" sz="3300" dirty="0" err="1" smtClean="0"/>
              <a:t>з</a:t>
            </a:r>
            <a:r>
              <a:rPr lang="ru-RU" sz="3300" dirty="0" smtClean="0"/>
              <a:t> Державного бюджету </a:t>
            </a:r>
            <a:r>
              <a:rPr lang="ru-RU" sz="3300" dirty="0" err="1" smtClean="0"/>
              <a:t>України</a:t>
            </a:r>
            <a:r>
              <a:rPr lang="ru-RU" sz="3300" dirty="0" smtClean="0"/>
              <a:t>;</a:t>
            </a:r>
          </a:p>
          <a:p>
            <a:r>
              <a:rPr lang="ru-RU" sz="3300" dirty="0" err="1" smtClean="0"/>
              <a:t>вирішенням</a:t>
            </a:r>
            <a:r>
              <a:rPr lang="ru-RU" sz="3300" dirty="0" smtClean="0"/>
              <a:t> </a:t>
            </a:r>
            <a:r>
              <a:rPr lang="ru-RU" sz="3300" dirty="0" err="1" smtClean="0"/>
              <a:t>питань</a:t>
            </a:r>
            <a:r>
              <a:rPr lang="ru-RU" sz="3300" dirty="0" smtClean="0"/>
              <a:t> </a:t>
            </a:r>
            <a:r>
              <a:rPr lang="ru-RU" sz="3300" dirty="0" err="1" smtClean="0"/>
              <a:t>внутрішньої</a:t>
            </a:r>
            <a:r>
              <a:rPr lang="ru-RU" sz="3300" dirty="0" smtClean="0"/>
              <a:t> </a:t>
            </a:r>
            <a:r>
              <a:rPr lang="ru-RU" sz="3300" dirty="0" err="1" smtClean="0"/>
              <a:t>діяльності</a:t>
            </a:r>
            <a:r>
              <a:rPr lang="ru-RU" sz="3300" dirty="0" smtClean="0"/>
              <a:t> </a:t>
            </a:r>
            <a:r>
              <a:rPr lang="ru-RU" sz="3300" dirty="0" err="1" smtClean="0"/>
              <a:t>судів</a:t>
            </a:r>
            <a:r>
              <a:rPr lang="ru-RU" sz="3300" dirty="0" smtClean="0"/>
              <a:t> органами </a:t>
            </a:r>
            <a:r>
              <a:rPr lang="ru-RU" sz="3300" dirty="0" err="1" smtClean="0"/>
              <a:t>суддівського</a:t>
            </a:r>
            <a:r>
              <a:rPr lang="ru-RU" sz="3300" dirty="0" smtClean="0"/>
              <a:t> </a:t>
            </a:r>
            <a:r>
              <a:rPr lang="ru-RU" sz="3300" dirty="0" err="1" smtClean="0"/>
              <a:t>самоврядування</a:t>
            </a:r>
            <a:r>
              <a:rPr lang="ru-RU" sz="33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tx1"/>
                </a:solidFill>
                <a:latin typeface="+mn-lt"/>
              </a:rPr>
              <a:t>Складом суду </a:t>
            </a:r>
            <a:r>
              <a:rPr lang="uk-UA" sz="5400" dirty="0" smtClean="0">
                <a:solidFill>
                  <a:schemeClr val="tx1"/>
                </a:solidFill>
                <a:latin typeface="+mn-lt"/>
              </a:rPr>
              <a:t>є:</a:t>
            </a:r>
            <a:endParaRPr lang="ru-RU" sz="5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sz="5400" dirty="0" smtClean="0"/>
              <a:t>склад </a:t>
            </a:r>
            <a:r>
              <a:rPr lang="ru-RU" sz="5400" dirty="0" smtClean="0"/>
              <a:t>суду, </a:t>
            </a:r>
            <a:r>
              <a:rPr lang="ru-RU" sz="5400" dirty="0" err="1" smtClean="0"/>
              <a:t>який</a:t>
            </a:r>
            <a:r>
              <a:rPr lang="ru-RU" sz="5400" dirty="0" smtClean="0"/>
              <a:t> </a:t>
            </a:r>
            <a:r>
              <a:rPr lang="ru-RU" sz="5400" dirty="0" err="1" smtClean="0"/>
              <a:t>уповноважений</a:t>
            </a:r>
            <a:r>
              <a:rPr lang="ru-RU" sz="5400" dirty="0" smtClean="0"/>
              <a:t> (</a:t>
            </a:r>
            <a:r>
              <a:rPr lang="ru-RU" sz="5400" dirty="0" err="1" smtClean="0"/>
              <a:t>компетентний</a:t>
            </a:r>
            <a:r>
              <a:rPr lang="ru-RU" sz="5400" dirty="0" smtClean="0"/>
              <a:t>) </a:t>
            </a:r>
            <a:r>
              <a:rPr lang="ru-RU" sz="5400" dirty="0" err="1" smtClean="0"/>
              <a:t>згідно</a:t>
            </a:r>
            <a:r>
              <a:rPr lang="ru-RU" sz="5400" dirty="0" smtClean="0"/>
              <a:t> </a:t>
            </a:r>
            <a:r>
              <a:rPr lang="ru-RU" sz="5400" dirty="0" err="1" smtClean="0"/>
              <a:t>з</a:t>
            </a:r>
            <a:r>
              <a:rPr lang="ru-RU" sz="5400" dirty="0" smtClean="0"/>
              <a:t> законом </a:t>
            </a:r>
            <a:r>
              <a:rPr lang="ru-RU" sz="5400" dirty="0" err="1" smtClean="0"/>
              <a:t>розглядати</a:t>
            </a:r>
            <a:r>
              <a:rPr lang="ru-RU" sz="5400" dirty="0" smtClean="0"/>
              <a:t> </a:t>
            </a:r>
            <a:r>
              <a:rPr lang="ru-RU" sz="5400" dirty="0" err="1" smtClean="0"/>
              <a:t>конкретну</a:t>
            </a:r>
            <a:r>
              <a:rPr lang="ru-RU" sz="5400" dirty="0" smtClean="0"/>
              <a:t> </a:t>
            </a:r>
            <a:r>
              <a:rPr lang="ru-RU" sz="5400" dirty="0" err="1" smtClean="0"/>
              <a:t>цивільну</a:t>
            </a:r>
            <a:r>
              <a:rPr lang="ru-RU" sz="5400" dirty="0" smtClean="0"/>
              <a:t> справу.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73</TotalTime>
  <Words>1108</Words>
  <Application>Microsoft Office PowerPoint</Application>
  <PresentationFormat>Экран (4:3)</PresentationFormat>
  <Paragraphs>100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Апекс</vt:lpstr>
      <vt:lpstr>   Тема : « Суд як суб’єкт цивільного процесу » </vt:lpstr>
      <vt:lpstr>План</vt:lpstr>
      <vt:lpstr>Основні поняття</vt:lpstr>
      <vt:lpstr>Слайд 4</vt:lpstr>
      <vt:lpstr>Риси суду як суб'єкта цивільних процесуальних правовідносин:</vt:lpstr>
      <vt:lpstr>Систему судоустрою складають:</vt:lpstr>
      <vt:lpstr>У системі судоустрою діють вищі спеціалізовані суди як суди першої та апеляційної інстанції з розгляду окремих категорій справ:</vt:lpstr>
      <vt:lpstr>Єдність системи судоустрою забезпечується:</vt:lpstr>
      <vt:lpstr>Складом суду є:</vt:lpstr>
      <vt:lpstr>Ст. 34 ЦПК Розгляд цивільних справ у суді першої інстанції:</vt:lpstr>
      <vt:lpstr>Слайд 11</vt:lpstr>
      <vt:lpstr>Розгляд цивільних справ в апеляційному порядку:</vt:lpstr>
      <vt:lpstr>Розгляд цивільних справ у касаційному порядку:</vt:lpstr>
      <vt:lpstr>Слайд 14</vt:lpstr>
      <vt:lpstr>Правосуддя у цивільних справах здійснюють професійні судді:</vt:lpstr>
      <vt:lpstr>Не може бути призначений суддею громадянин, який:</vt:lpstr>
      <vt:lpstr>Суддя зобовязаний:</vt:lpstr>
      <vt:lpstr>Присяжний</vt:lpstr>
      <vt:lpstr>Присяжним може бути:</vt:lpstr>
      <vt:lpstr>Не включаються до списків присяжних громадяни:</vt:lpstr>
      <vt:lpstr>Відвід у цивільному судочинстві  </vt:lpstr>
      <vt:lpstr>Ст. 36 ЦПК. Суддя не може розглядати справу і підлягає відводу (самовідводу), якщо:</vt:lpstr>
      <vt:lpstr>Стаття 40 ЦПК. Порядок вирішення заявленого відводу та самовідводу</vt:lpstr>
      <vt:lpstr>Стаття 41. Наслідки відводу суду (судді)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Тема : « Суд як суб’єкт цивільного процесу » </dc:title>
  <dc:creator>Alina</dc:creator>
  <cp:lastModifiedBy>Alina</cp:lastModifiedBy>
  <cp:revision>9</cp:revision>
  <dcterms:created xsi:type="dcterms:W3CDTF">2020-04-04T16:00:47Z</dcterms:created>
  <dcterms:modified xsi:type="dcterms:W3CDTF">2020-04-04T17:25:15Z</dcterms:modified>
</cp:coreProperties>
</file>