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E8730F-E58F-494C-9FCB-07FAB4CF503F}" type="doc">
      <dgm:prSet loTypeId="urn:microsoft.com/office/officeart/2005/8/layout/cycle2" loCatId="cycle" qsTypeId="urn:microsoft.com/office/officeart/2005/8/quickstyle/simple2" qsCatId="simple" csTypeId="urn:microsoft.com/office/officeart/2005/8/colors/accent3_5" csCatId="accent3"/>
      <dgm:spPr/>
      <dgm:t>
        <a:bodyPr/>
        <a:lstStyle/>
        <a:p>
          <a:endParaRPr lang="ru-RU"/>
        </a:p>
      </dgm:t>
    </dgm:pt>
    <dgm:pt modelId="{FD91EBC0-94B0-4FED-945C-CF865B30AB57}">
      <dgm:prSet custT="1"/>
      <dgm:spPr/>
      <dgm:t>
        <a:bodyPr/>
        <a:lstStyle/>
        <a:p>
          <a:pPr rtl="0"/>
          <a:r>
            <a:rPr lang="uk-UA" sz="2800" smtClean="0">
              <a:latin typeface="Times New Roman" pitchFamily="18" charset="0"/>
              <a:cs typeface="Times New Roman" pitchFamily="18" charset="0"/>
            </a:rPr>
            <a:t>Фізичні особи;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D7EDC9A0-D8BB-4E16-B3BE-DDDA32D058DA}" type="parTrans" cxnId="{67A72C6F-69E6-46E3-8A48-FE6AFFC7DD15}">
      <dgm:prSet/>
      <dgm:spPr/>
      <dgm:t>
        <a:bodyPr/>
        <a:lstStyle/>
        <a:p>
          <a:endParaRPr lang="ru-RU"/>
        </a:p>
      </dgm:t>
    </dgm:pt>
    <dgm:pt modelId="{ACC94692-2050-4E20-A6C6-D0EFA0D415DC}" type="sibTrans" cxnId="{67A72C6F-69E6-46E3-8A48-FE6AFFC7DD15}">
      <dgm:prSet/>
      <dgm:spPr/>
      <dgm:t>
        <a:bodyPr/>
        <a:lstStyle/>
        <a:p>
          <a:endParaRPr lang="ru-RU"/>
        </a:p>
      </dgm:t>
    </dgm:pt>
    <dgm:pt modelId="{C757838E-0176-4206-84B5-478D1457117F}">
      <dgm:prSet custT="1"/>
      <dgm:spPr/>
      <dgm:t>
        <a:bodyPr/>
        <a:lstStyle/>
        <a:p>
          <a:pPr rtl="0"/>
          <a:r>
            <a:rPr lang="uk-UA" sz="2800" smtClean="0">
              <a:latin typeface="Times New Roman" pitchFamily="18" charset="0"/>
              <a:cs typeface="Times New Roman" pitchFamily="18" charset="0"/>
            </a:rPr>
            <a:t>Юридичні особи;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613EA912-7FA0-412C-8469-9B14D77DD9CE}" type="parTrans" cxnId="{AB66BE8C-BB62-448D-85C5-FB09A83E2BC1}">
      <dgm:prSet/>
      <dgm:spPr/>
      <dgm:t>
        <a:bodyPr/>
        <a:lstStyle/>
        <a:p>
          <a:endParaRPr lang="ru-RU"/>
        </a:p>
      </dgm:t>
    </dgm:pt>
    <dgm:pt modelId="{6FD26C68-37D5-46C1-8021-5CFE6623F4EC}" type="sibTrans" cxnId="{AB66BE8C-BB62-448D-85C5-FB09A83E2BC1}">
      <dgm:prSet/>
      <dgm:spPr/>
      <dgm:t>
        <a:bodyPr/>
        <a:lstStyle/>
        <a:p>
          <a:endParaRPr lang="ru-RU"/>
        </a:p>
      </dgm:t>
    </dgm:pt>
    <dgm:pt modelId="{E91DA17B-9221-48A9-81E0-E6D5449873C6}">
      <dgm:prSet custT="1"/>
      <dgm:spPr/>
      <dgm:t>
        <a:bodyPr/>
        <a:lstStyle/>
        <a:p>
          <a:pPr rtl="0"/>
          <a:r>
            <a:rPr lang="uk-UA" sz="2800" smtClean="0">
              <a:latin typeface="Times New Roman" pitchFamily="18" charset="0"/>
              <a:cs typeface="Times New Roman" pitchFamily="18" charset="0"/>
            </a:rPr>
            <a:t>Держава.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599FFD64-4355-4BBB-9824-02A5EA9A405D}" type="parTrans" cxnId="{63CC77EE-5D8E-4710-9A31-793F8BB778BF}">
      <dgm:prSet/>
      <dgm:spPr/>
      <dgm:t>
        <a:bodyPr/>
        <a:lstStyle/>
        <a:p>
          <a:endParaRPr lang="ru-RU"/>
        </a:p>
      </dgm:t>
    </dgm:pt>
    <dgm:pt modelId="{A41D794C-9C98-42C7-B6A0-12CCA771CF98}" type="sibTrans" cxnId="{63CC77EE-5D8E-4710-9A31-793F8BB778BF}">
      <dgm:prSet/>
      <dgm:spPr/>
      <dgm:t>
        <a:bodyPr/>
        <a:lstStyle/>
        <a:p>
          <a:endParaRPr lang="ru-RU"/>
        </a:p>
      </dgm:t>
    </dgm:pt>
    <dgm:pt modelId="{C3C6E884-0DBC-45D8-B2EC-68C7178947BE}" type="pres">
      <dgm:prSet presAssocID="{E0E8730F-E58F-494C-9FCB-07FAB4CF503F}" presName="cycle" presStyleCnt="0">
        <dgm:presLayoutVars>
          <dgm:dir/>
          <dgm:resizeHandles val="exact"/>
        </dgm:presLayoutVars>
      </dgm:prSet>
      <dgm:spPr/>
    </dgm:pt>
    <dgm:pt modelId="{3DF14175-8664-4203-918E-B3790EE2B8B7}" type="pres">
      <dgm:prSet presAssocID="{FD91EBC0-94B0-4FED-945C-CF865B30AB57}" presName="node" presStyleLbl="node1" presStyleIdx="0" presStyleCnt="3">
        <dgm:presLayoutVars>
          <dgm:bulletEnabled val="1"/>
        </dgm:presLayoutVars>
      </dgm:prSet>
      <dgm:spPr/>
    </dgm:pt>
    <dgm:pt modelId="{46BC4E90-0955-4518-AE00-AB127DD105E3}" type="pres">
      <dgm:prSet presAssocID="{ACC94692-2050-4E20-A6C6-D0EFA0D415DC}" presName="sibTrans" presStyleLbl="sibTrans2D1" presStyleIdx="0" presStyleCnt="3"/>
      <dgm:spPr/>
    </dgm:pt>
    <dgm:pt modelId="{AE7AE8FD-5840-4249-A32F-A1276ED40DE6}" type="pres">
      <dgm:prSet presAssocID="{ACC94692-2050-4E20-A6C6-D0EFA0D415DC}" presName="connectorText" presStyleLbl="sibTrans2D1" presStyleIdx="0" presStyleCnt="3"/>
      <dgm:spPr/>
    </dgm:pt>
    <dgm:pt modelId="{C7D364BF-D858-4DCA-A889-6B6AD3D229C9}" type="pres">
      <dgm:prSet presAssocID="{C757838E-0176-4206-84B5-478D1457117F}" presName="node" presStyleLbl="node1" presStyleIdx="1" presStyleCnt="3">
        <dgm:presLayoutVars>
          <dgm:bulletEnabled val="1"/>
        </dgm:presLayoutVars>
      </dgm:prSet>
      <dgm:spPr/>
    </dgm:pt>
    <dgm:pt modelId="{CA109C21-AE7D-4823-AE83-C741AAA7ECCD}" type="pres">
      <dgm:prSet presAssocID="{6FD26C68-37D5-46C1-8021-5CFE6623F4EC}" presName="sibTrans" presStyleLbl="sibTrans2D1" presStyleIdx="1" presStyleCnt="3"/>
      <dgm:spPr/>
    </dgm:pt>
    <dgm:pt modelId="{CE7ECB92-6835-4864-9668-CD056228015D}" type="pres">
      <dgm:prSet presAssocID="{6FD26C68-37D5-46C1-8021-5CFE6623F4EC}" presName="connectorText" presStyleLbl="sibTrans2D1" presStyleIdx="1" presStyleCnt="3"/>
      <dgm:spPr/>
    </dgm:pt>
    <dgm:pt modelId="{BC154B4A-E450-4451-A92A-A490032E98DA}" type="pres">
      <dgm:prSet presAssocID="{E91DA17B-9221-48A9-81E0-E6D5449873C6}" presName="node" presStyleLbl="node1" presStyleIdx="2" presStyleCnt="3">
        <dgm:presLayoutVars>
          <dgm:bulletEnabled val="1"/>
        </dgm:presLayoutVars>
      </dgm:prSet>
      <dgm:spPr/>
    </dgm:pt>
    <dgm:pt modelId="{5563B056-9D16-4563-B29B-49E3CAA66A25}" type="pres">
      <dgm:prSet presAssocID="{A41D794C-9C98-42C7-B6A0-12CCA771CF98}" presName="sibTrans" presStyleLbl="sibTrans2D1" presStyleIdx="2" presStyleCnt="3"/>
      <dgm:spPr/>
    </dgm:pt>
    <dgm:pt modelId="{9AFEFF77-3BF3-4825-B52F-2E67D1687B6C}" type="pres">
      <dgm:prSet presAssocID="{A41D794C-9C98-42C7-B6A0-12CCA771CF98}" presName="connectorText" presStyleLbl="sibTrans2D1" presStyleIdx="2" presStyleCnt="3"/>
      <dgm:spPr/>
    </dgm:pt>
  </dgm:ptLst>
  <dgm:cxnLst>
    <dgm:cxn modelId="{A86E2B4E-C3A6-4F1B-BE8F-58630F56DB81}" type="presOf" srcId="{FD91EBC0-94B0-4FED-945C-CF865B30AB57}" destId="{3DF14175-8664-4203-918E-B3790EE2B8B7}" srcOrd="0" destOrd="0" presId="urn:microsoft.com/office/officeart/2005/8/layout/cycle2"/>
    <dgm:cxn modelId="{C15479E7-A6E7-47A6-9D32-1F32F8E77529}" type="presOf" srcId="{E91DA17B-9221-48A9-81E0-E6D5449873C6}" destId="{BC154B4A-E450-4451-A92A-A490032E98DA}" srcOrd="0" destOrd="0" presId="urn:microsoft.com/office/officeart/2005/8/layout/cycle2"/>
    <dgm:cxn modelId="{A097BFC4-B3DD-40BE-8CC6-06702A4BE360}" type="presOf" srcId="{C757838E-0176-4206-84B5-478D1457117F}" destId="{C7D364BF-D858-4DCA-A889-6B6AD3D229C9}" srcOrd="0" destOrd="0" presId="urn:microsoft.com/office/officeart/2005/8/layout/cycle2"/>
    <dgm:cxn modelId="{AB66BE8C-BB62-448D-85C5-FB09A83E2BC1}" srcId="{E0E8730F-E58F-494C-9FCB-07FAB4CF503F}" destId="{C757838E-0176-4206-84B5-478D1457117F}" srcOrd="1" destOrd="0" parTransId="{613EA912-7FA0-412C-8469-9B14D77DD9CE}" sibTransId="{6FD26C68-37D5-46C1-8021-5CFE6623F4EC}"/>
    <dgm:cxn modelId="{086180AC-445F-4225-8D96-E180C64BF6B6}" type="presOf" srcId="{A41D794C-9C98-42C7-B6A0-12CCA771CF98}" destId="{9AFEFF77-3BF3-4825-B52F-2E67D1687B6C}" srcOrd="1" destOrd="0" presId="urn:microsoft.com/office/officeart/2005/8/layout/cycle2"/>
    <dgm:cxn modelId="{4FDF36DB-06EA-4150-BD1B-E11BA254A51A}" type="presOf" srcId="{ACC94692-2050-4E20-A6C6-D0EFA0D415DC}" destId="{AE7AE8FD-5840-4249-A32F-A1276ED40DE6}" srcOrd="1" destOrd="0" presId="urn:microsoft.com/office/officeart/2005/8/layout/cycle2"/>
    <dgm:cxn modelId="{20853B08-70C0-4700-B06B-14339C6DE41F}" type="presOf" srcId="{E0E8730F-E58F-494C-9FCB-07FAB4CF503F}" destId="{C3C6E884-0DBC-45D8-B2EC-68C7178947BE}" srcOrd="0" destOrd="0" presId="urn:microsoft.com/office/officeart/2005/8/layout/cycle2"/>
    <dgm:cxn modelId="{82D56919-B880-4920-981B-AFDB300EF8C1}" type="presOf" srcId="{ACC94692-2050-4E20-A6C6-D0EFA0D415DC}" destId="{46BC4E90-0955-4518-AE00-AB127DD105E3}" srcOrd="0" destOrd="0" presId="urn:microsoft.com/office/officeart/2005/8/layout/cycle2"/>
    <dgm:cxn modelId="{76183B48-865F-4C24-AD52-5092F1357A55}" type="presOf" srcId="{6FD26C68-37D5-46C1-8021-5CFE6623F4EC}" destId="{CE7ECB92-6835-4864-9668-CD056228015D}" srcOrd="1" destOrd="0" presId="urn:microsoft.com/office/officeart/2005/8/layout/cycle2"/>
    <dgm:cxn modelId="{67A72C6F-69E6-46E3-8A48-FE6AFFC7DD15}" srcId="{E0E8730F-E58F-494C-9FCB-07FAB4CF503F}" destId="{FD91EBC0-94B0-4FED-945C-CF865B30AB57}" srcOrd="0" destOrd="0" parTransId="{D7EDC9A0-D8BB-4E16-B3BE-DDDA32D058DA}" sibTransId="{ACC94692-2050-4E20-A6C6-D0EFA0D415DC}"/>
    <dgm:cxn modelId="{87B78A9B-47D1-4887-9B3F-F311F5DC5248}" type="presOf" srcId="{A41D794C-9C98-42C7-B6A0-12CCA771CF98}" destId="{5563B056-9D16-4563-B29B-49E3CAA66A25}" srcOrd="0" destOrd="0" presId="urn:microsoft.com/office/officeart/2005/8/layout/cycle2"/>
    <dgm:cxn modelId="{7538A20A-3442-4AC9-800C-91D96CB662F0}" type="presOf" srcId="{6FD26C68-37D5-46C1-8021-5CFE6623F4EC}" destId="{CA109C21-AE7D-4823-AE83-C741AAA7ECCD}" srcOrd="0" destOrd="0" presId="urn:microsoft.com/office/officeart/2005/8/layout/cycle2"/>
    <dgm:cxn modelId="{63CC77EE-5D8E-4710-9A31-793F8BB778BF}" srcId="{E0E8730F-E58F-494C-9FCB-07FAB4CF503F}" destId="{E91DA17B-9221-48A9-81E0-E6D5449873C6}" srcOrd="2" destOrd="0" parTransId="{599FFD64-4355-4BBB-9824-02A5EA9A405D}" sibTransId="{A41D794C-9C98-42C7-B6A0-12CCA771CF98}"/>
    <dgm:cxn modelId="{AB7A3CB5-DD5F-4117-BEBE-BB77E00D487A}" type="presParOf" srcId="{C3C6E884-0DBC-45D8-B2EC-68C7178947BE}" destId="{3DF14175-8664-4203-918E-B3790EE2B8B7}" srcOrd="0" destOrd="0" presId="urn:microsoft.com/office/officeart/2005/8/layout/cycle2"/>
    <dgm:cxn modelId="{8DE59D4E-287D-44C1-A9F9-7115053CA756}" type="presParOf" srcId="{C3C6E884-0DBC-45D8-B2EC-68C7178947BE}" destId="{46BC4E90-0955-4518-AE00-AB127DD105E3}" srcOrd="1" destOrd="0" presId="urn:microsoft.com/office/officeart/2005/8/layout/cycle2"/>
    <dgm:cxn modelId="{C55371B7-970C-4E05-985C-531699448C17}" type="presParOf" srcId="{46BC4E90-0955-4518-AE00-AB127DD105E3}" destId="{AE7AE8FD-5840-4249-A32F-A1276ED40DE6}" srcOrd="0" destOrd="0" presId="urn:microsoft.com/office/officeart/2005/8/layout/cycle2"/>
    <dgm:cxn modelId="{A153C336-8B03-49CF-9629-E141BB908B1D}" type="presParOf" srcId="{C3C6E884-0DBC-45D8-B2EC-68C7178947BE}" destId="{C7D364BF-D858-4DCA-A889-6B6AD3D229C9}" srcOrd="2" destOrd="0" presId="urn:microsoft.com/office/officeart/2005/8/layout/cycle2"/>
    <dgm:cxn modelId="{BE32F901-CF5F-4855-8679-AFCDA3B8A1A7}" type="presParOf" srcId="{C3C6E884-0DBC-45D8-B2EC-68C7178947BE}" destId="{CA109C21-AE7D-4823-AE83-C741AAA7ECCD}" srcOrd="3" destOrd="0" presId="urn:microsoft.com/office/officeart/2005/8/layout/cycle2"/>
    <dgm:cxn modelId="{958A481A-C370-428E-84C5-EF74DC3B391A}" type="presParOf" srcId="{CA109C21-AE7D-4823-AE83-C741AAA7ECCD}" destId="{CE7ECB92-6835-4864-9668-CD056228015D}" srcOrd="0" destOrd="0" presId="urn:microsoft.com/office/officeart/2005/8/layout/cycle2"/>
    <dgm:cxn modelId="{898D0C69-2766-470A-ABEE-FFB8FBCB711B}" type="presParOf" srcId="{C3C6E884-0DBC-45D8-B2EC-68C7178947BE}" destId="{BC154B4A-E450-4451-A92A-A490032E98DA}" srcOrd="4" destOrd="0" presId="urn:microsoft.com/office/officeart/2005/8/layout/cycle2"/>
    <dgm:cxn modelId="{E4F3F8CA-66B2-41EB-A4F1-B8A01036DFF4}" type="presParOf" srcId="{C3C6E884-0DBC-45D8-B2EC-68C7178947BE}" destId="{5563B056-9D16-4563-B29B-49E3CAA66A25}" srcOrd="5" destOrd="0" presId="urn:microsoft.com/office/officeart/2005/8/layout/cycle2"/>
    <dgm:cxn modelId="{E4BC90F8-BEDD-479C-919C-3F161307C6D9}" type="presParOf" srcId="{5563B056-9D16-4563-B29B-49E3CAA66A25}" destId="{9AFEFF77-3BF3-4825-B52F-2E67D1687B6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00C9657-D185-4BDB-A5C1-D46A72AE86E6}" type="doc">
      <dgm:prSet loTypeId="urn:microsoft.com/office/officeart/2005/8/layout/vList2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D2C7B6E4-817D-49C8-B3A9-7F5D9B037943}">
      <dgm:prSet/>
      <dgm:spPr/>
      <dgm:t>
        <a:bodyPr/>
        <a:lstStyle/>
        <a:p>
          <a:pPr algn="ctr" rtl="0"/>
          <a:r>
            <a:rPr lang="uk-UA" dirty="0" smtClean="0">
              <a:latin typeface="Times New Roman" pitchFamily="18" charset="0"/>
              <a:cs typeface="Times New Roman" pitchFamily="18" charset="0"/>
            </a:rPr>
            <a:t>Містить ознаки активної та пасивної співучасті у цивільному процесі.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1D82527-664C-4A87-9742-0224B7E7E403}" type="parTrans" cxnId="{CBA26380-3F44-48B5-A235-460BF4F4F726}">
      <dgm:prSet/>
      <dgm:spPr/>
      <dgm:t>
        <a:bodyPr/>
        <a:lstStyle/>
        <a:p>
          <a:endParaRPr lang="ru-RU"/>
        </a:p>
      </dgm:t>
    </dgm:pt>
    <dgm:pt modelId="{AC049F09-8BD8-40C7-9C85-B82CA8F480F2}" type="sibTrans" cxnId="{CBA26380-3F44-48B5-A235-460BF4F4F726}">
      <dgm:prSet/>
      <dgm:spPr/>
      <dgm:t>
        <a:bodyPr/>
        <a:lstStyle/>
        <a:p>
          <a:endParaRPr lang="ru-RU"/>
        </a:p>
      </dgm:t>
    </dgm:pt>
    <dgm:pt modelId="{FD75578A-43B9-460C-87E8-316F610966FF}" type="pres">
      <dgm:prSet presAssocID="{100C9657-D185-4BDB-A5C1-D46A72AE86E6}" presName="linear" presStyleCnt="0">
        <dgm:presLayoutVars>
          <dgm:animLvl val="lvl"/>
          <dgm:resizeHandles val="exact"/>
        </dgm:presLayoutVars>
      </dgm:prSet>
      <dgm:spPr/>
    </dgm:pt>
    <dgm:pt modelId="{831EB24F-9A43-46A0-AEDC-D40B6FD5397D}" type="pres">
      <dgm:prSet presAssocID="{D2C7B6E4-817D-49C8-B3A9-7F5D9B037943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E670A5D1-3E1B-45DE-80AD-A5CA9587807A}" type="presOf" srcId="{D2C7B6E4-817D-49C8-B3A9-7F5D9B037943}" destId="{831EB24F-9A43-46A0-AEDC-D40B6FD5397D}" srcOrd="0" destOrd="0" presId="urn:microsoft.com/office/officeart/2005/8/layout/vList2"/>
    <dgm:cxn modelId="{CBA26380-3F44-48B5-A235-460BF4F4F726}" srcId="{100C9657-D185-4BDB-A5C1-D46A72AE86E6}" destId="{D2C7B6E4-817D-49C8-B3A9-7F5D9B037943}" srcOrd="0" destOrd="0" parTransId="{D1D82527-664C-4A87-9742-0224B7E7E403}" sibTransId="{AC049F09-8BD8-40C7-9C85-B82CA8F480F2}"/>
    <dgm:cxn modelId="{70FCF02D-63D9-48B3-A3A7-3975FFAAEA14}" type="presOf" srcId="{100C9657-D185-4BDB-A5C1-D46A72AE86E6}" destId="{FD75578A-43B9-460C-87E8-316F610966FF}" srcOrd="0" destOrd="0" presId="urn:microsoft.com/office/officeart/2005/8/layout/vList2"/>
    <dgm:cxn modelId="{8E98B08E-0819-4928-B531-944DC91100AD}" type="presParOf" srcId="{FD75578A-43B9-460C-87E8-316F610966FF}" destId="{831EB24F-9A43-46A0-AEDC-D40B6FD5397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C57D211-F4B8-484E-ADEE-B42119B12D1B}" type="doc">
      <dgm:prSet loTypeId="urn:microsoft.com/office/officeart/2005/8/layout/venn1" loCatId="relationship" qsTypeId="urn:microsoft.com/office/officeart/2005/8/quickstyle/3d1" qsCatId="3D" csTypeId="urn:microsoft.com/office/officeart/2005/8/colors/accent3_3" csCatId="accent3"/>
      <dgm:spPr/>
      <dgm:t>
        <a:bodyPr/>
        <a:lstStyle/>
        <a:p>
          <a:endParaRPr lang="ru-RU"/>
        </a:p>
      </dgm:t>
    </dgm:pt>
    <dgm:pt modelId="{B8DDE154-E80E-4B20-9F57-7C723FD40183}">
      <dgm:prSet/>
      <dgm:spPr/>
      <dgm:t>
        <a:bodyPr/>
        <a:lstStyle/>
        <a:p>
          <a:pPr rtl="0"/>
          <a:r>
            <a:rPr lang="uk-UA" dirty="0" smtClean="0">
              <a:latin typeface="Times New Roman" pitchFamily="18" charset="0"/>
              <a:cs typeface="Times New Roman" pitchFamily="18" charset="0"/>
            </a:rPr>
            <a:t>Процесуальна дія суду щодо виведення із цивільного процесу неналежного відповідача і залучення належної сторони не припиняючи судового розгляду.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BDDC25C-DBD7-406D-8E09-043500CA0E3D}" type="parTrans" cxnId="{8B0BE771-D4B0-4077-B3C0-D08B99C95D54}">
      <dgm:prSet/>
      <dgm:spPr/>
      <dgm:t>
        <a:bodyPr/>
        <a:lstStyle/>
        <a:p>
          <a:endParaRPr lang="ru-RU"/>
        </a:p>
      </dgm:t>
    </dgm:pt>
    <dgm:pt modelId="{93A83C1D-FBBA-40FD-8F98-5E96DFE69A54}" type="sibTrans" cxnId="{8B0BE771-D4B0-4077-B3C0-D08B99C95D54}">
      <dgm:prSet/>
      <dgm:spPr/>
      <dgm:t>
        <a:bodyPr/>
        <a:lstStyle/>
        <a:p>
          <a:endParaRPr lang="ru-RU"/>
        </a:p>
      </dgm:t>
    </dgm:pt>
    <dgm:pt modelId="{8E4CB6BE-8056-44EB-BA73-0859BED915BA}" type="pres">
      <dgm:prSet presAssocID="{EC57D211-F4B8-484E-ADEE-B42119B12D1B}" presName="compositeShape" presStyleCnt="0">
        <dgm:presLayoutVars>
          <dgm:chMax val="7"/>
          <dgm:dir/>
          <dgm:resizeHandles val="exact"/>
        </dgm:presLayoutVars>
      </dgm:prSet>
      <dgm:spPr/>
    </dgm:pt>
    <dgm:pt modelId="{F4CB58F4-32B7-4587-A7DA-1BCC5DD55DD2}" type="pres">
      <dgm:prSet presAssocID="{B8DDE154-E80E-4B20-9F57-7C723FD40183}" presName="circ1TxSh" presStyleLbl="vennNode1" presStyleIdx="0" presStyleCnt="1"/>
      <dgm:spPr/>
    </dgm:pt>
  </dgm:ptLst>
  <dgm:cxnLst>
    <dgm:cxn modelId="{D0EFE38E-7840-405E-983C-2BEA2877F6FE}" type="presOf" srcId="{B8DDE154-E80E-4B20-9F57-7C723FD40183}" destId="{F4CB58F4-32B7-4587-A7DA-1BCC5DD55DD2}" srcOrd="0" destOrd="0" presId="urn:microsoft.com/office/officeart/2005/8/layout/venn1"/>
    <dgm:cxn modelId="{8B0BE771-D4B0-4077-B3C0-D08B99C95D54}" srcId="{EC57D211-F4B8-484E-ADEE-B42119B12D1B}" destId="{B8DDE154-E80E-4B20-9F57-7C723FD40183}" srcOrd="0" destOrd="0" parTransId="{9BDDC25C-DBD7-406D-8E09-043500CA0E3D}" sibTransId="{93A83C1D-FBBA-40FD-8F98-5E96DFE69A54}"/>
    <dgm:cxn modelId="{8B74718D-DBCF-4C81-BAC9-A758392B9D34}" type="presOf" srcId="{EC57D211-F4B8-484E-ADEE-B42119B12D1B}" destId="{8E4CB6BE-8056-44EB-BA73-0859BED915BA}" srcOrd="0" destOrd="0" presId="urn:microsoft.com/office/officeart/2005/8/layout/venn1"/>
    <dgm:cxn modelId="{ADF897C2-106D-458D-BFD0-DFA7BD507AC5}" type="presParOf" srcId="{8E4CB6BE-8056-44EB-BA73-0859BED915BA}" destId="{F4CB58F4-32B7-4587-A7DA-1BCC5DD55DD2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BC2069A-B6D8-4CF1-BB46-DA12F291D1C2}" type="doc">
      <dgm:prSet loTypeId="urn:microsoft.com/office/officeart/2005/8/layout/vList2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EB3ABCD3-E287-4636-9AF2-1FAE00F148C3}">
      <dgm:prSet custT="1"/>
      <dgm:spPr/>
      <dgm:t>
        <a:bodyPr/>
        <a:lstStyle/>
        <a:p>
          <a:pPr rtl="0"/>
          <a:r>
            <a:rPr lang="uk-UA" sz="20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Відповідач вважається неналежним лише після того, як його виведено із процесу, а на його місце залучено належного Відповідача.</a:t>
          </a:r>
          <a:endParaRPr lang="ru-RU" sz="2000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DB13AD1C-C301-4FFC-8B33-3A9DEBE3C309}" type="parTrans" cxnId="{A06400E9-F603-46DE-9186-572F7C0D8496}">
      <dgm:prSet/>
      <dgm:spPr/>
      <dgm:t>
        <a:bodyPr/>
        <a:lstStyle/>
        <a:p>
          <a:endParaRPr lang="ru-RU"/>
        </a:p>
      </dgm:t>
    </dgm:pt>
    <dgm:pt modelId="{4151C635-4823-4FEA-B271-5F183298E3AE}" type="sibTrans" cxnId="{A06400E9-F603-46DE-9186-572F7C0D8496}">
      <dgm:prSet/>
      <dgm:spPr/>
      <dgm:t>
        <a:bodyPr/>
        <a:lstStyle/>
        <a:p>
          <a:endParaRPr lang="ru-RU"/>
        </a:p>
      </dgm:t>
    </dgm:pt>
    <dgm:pt modelId="{F05F3D26-31CB-41E3-A9D5-1435F2B786AE}">
      <dgm:prSet custT="1"/>
      <dgm:spPr/>
      <dgm:t>
        <a:bodyPr/>
        <a:lstStyle/>
        <a:p>
          <a:pPr rtl="0"/>
          <a:r>
            <a:rPr lang="uk-UA" sz="20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Заміна неналежного Відповідача допускається лише за клопотанням Позивача, бо він виступив ініціатором процесу (суб'єктом, який вимагає судового захисту).</a:t>
          </a:r>
          <a:endParaRPr lang="ru-RU" sz="2000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622685D-2D31-40AA-90A3-CF5F8DE60996}" type="parTrans" cxnId="{46113B44-2091-4A09-9ED1-2E6CDE0A8689}">
      <dgm:prSet/>
      <dgm:spPr/>
      <dgm:t>
        <a:bodyPr/>
        <a:lstStyle/>
        <a:p>
          <a:endParaRPr lang="ru-RU"/>
        </a:p>
      </dgm:t>
    </dgm:pt>
    <dgm:pt modelId="{F859EAC5-79F7-4AFE-A019-0046DC73AC98}" type="sibTrans" cxnId="{46113B44-2091-4A09-9ED1-2E6CDE0A8689}">
      <dgm:prSet/>
      <dgm:spPr/>
      <dgm:t>
        <a:bodyPr/>
        <a:lstStyle/>
        <a:p>
          <a:endParaRPr lang="ru-RU"/>
        </a:p>
      </dgm:t>
    </dgm:pt>
    <dgm:pt modelId="{584F27D5-4F60-435D-8D32-CB138627BF32}" type="pres">
      <dgm:prSet presAssocID="{CBC2069A-B6D8-4CF1-BB46-DA12F291D1C2}" presName="linear" presStyleCnt="0">
        <dgm:presLayoutVars>
          <dgm:animLvl val="lvl"/>
          <dgm:resizeHandles val="exact"/>
        </dgm:presLayoutVars>
      </dgm:prSet>
      <dgm:spPr/>
    </dgm:pt>
    <dgm:pt modelId="{53495DD2-5F37-48E7-8CCC-EFF6E2A65AAD}" type="pres">
      <dgm:prSet presAssocID="{EB3ABCD3-E287-4636-9AF2-1FAE00F148C3}" presName="parentText" presStyleLbl="node1" presStyleIdx="0" presStyleCnt="2" custScaleX="46955" custScaleY="169666" custLinFactY="16463" custLinFactNeighborX="24958" custLinFactNeighborY="100000">
        <dgm:presLayoutVars>
          <dgm:chMax val="0"/>
          <dgm:bulletEnabled val="1"/>
        </dgm:presLayoutVars>
      </dgm:prSet>
      <dgm:spPr/>
    </dgm:pt>
    <dgm:pt modelId="{BF677199-A34A-4427-82AA-E0BB7B30407C}" type="pres">
      <dgm:prSet presAssocID="{4151C635-4823-4FEA-B271-5F183298E3AE}" presName="spacer" presStyleCnt="0"/>
      <dgm:spPr/>
    </dgm:pt>
    <dgm:pt modelId="{A37D7EA1-45F5-48AE-9AA3-35F2FBA6315C}" type="pres">
      <dgm:prSet presAssocID="{F05F3D26-31CB-41E3-A9D5-1435F2B786AE}" presName="parentText" presStyleLbl="node1" presStyleIdx="1" presStyleCnt="2" custScaleX="41675" custScaleY="169666" custLinFactY="-122392" custLinFactNeighborX="-26955" custLinFactNeighborY="-200000">
        <dgm:presLayoutVars>
          <dgm:chMax val="0"/>
          <dgm:bulletEnabled val="1"/>
        </dgm:presLayoutVars>
      </dgm:prSet>
      <dgm:spPr/>
    </dgm:pt>
  </dgm:ptLst>
  <dgm:cxnLst>
    <dgm:cxn modelId="{A06400E9-F603-46DE-9186-572F7C0D8496}" srcId="{CBC2069A-B6D8-4CF1-BB46-DA12F291D1C2}" destId="{EB3ABCD3-E287-4636-9AF2-1FAE00F148C3}" srcOrd="0" destOrd="0" parTransId="{DB13AD1C-C301-4FFC-8B33-3A9DEBE3C309}" sibTransId="{4151C635-4823-4FEA-B271-5F183298E3AE}"/>
    <dgm:cxn modelId="{46113B44-2091-4A09-9ED1-2E6CDE0A8689}" srcId="{CBC2069A-B6D8-4CF1-BB46-DA12F291D1C2}" destId="{F05F3D26-31CB-41E3-A9D5-1435F2B786AE}" srcOrd="1" destOrd="0" parTransId="{E622685D-2D31-40AA-90A3-CF5F8DE60996}" sibTransId="{F859EAC5-79F7-4AFE-A019-0046DC73AC98}"/>
    <dgm:cxn modelId="{02680EF4-5E45-454B-A461-D01A439DC8BD}" type="presOf" srcId="{EB3ABCD3-E287-4636-9AF2-1FAE00F148C3}" destId="{53495DD2-5F37-48E7-8CCC-EFF6E2A65AAD}" srcOrd="0" destOrd="0" presId="urn:microsoft.com/office/officeart/2005/8/layout/vList2"/>
    <dgm:cxn modelId="{D45709C3-AA73-4815-B572-27D221B0A471}" type="presOf" srcId="{CBC2069A-B6D8-4CF1-BB46-DA12F291D1C2}" destId="{584F27D5-4F60-435D-8D32-CB138627BF32}" srcOrd="0" destOrd="0" presId="urn:microsoft.com/office/officeart/2005/8/layout/vList2"/>
    <dgm:cxn modelId="{CC0AC77B-DF22-4B3D-AF9E-7D9D9A2227A1}" type="presOf" srcId="{F05F3D26-31CB-41E3-A9D5-1435F2B786AE}" destId="{A37D7EA1-45F5-48AE-9AA3-35F2FBA6315C}" srcOrd="0" destOrd="0" presId="urn:microsoft.com/office/officeart/2005/8/layout/vList2"/>
    <dgm:cxn modelId="{4DEA60BE-7465-4753-BA51-5C27CF728DE9}" type="presParOf" srcId="{584F27D5-4F60-435D-8D32-CB138627BF32}" destId="{53495DD2-5F37-48E7-8CCC-EFF6E2A65AAD}" srcOrd="0" destOrd="0" presId="urn:microsoft.com/office/officeart/2005/8/layout/vList2"/>
    <dgm:cxn modelId="{C33C4554-DA5F-49F7-B861-842457305F18}" type="presParOf" srcId="{584F27D5-4F60-435D-8D32-CB138627BF32}" destId="{BF677199-A34A-4427-82AA-E0BB7B30407C}" srcOrd="1" destOrd="0" presId="urn:microsoft.com/office/officeart/2005/8/layout/vList2"/>
    <dgm:cxn modelId="{3F013727-F631-4E3A-81A3-F897C916284C}" type="presParOf" srcId="{584F27D5-4F60-435D-8D32-CB138627BF32}" destId="{A37D7EA1-45F5-48AE-9AA3-35F2FBA6315C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1846DA4-DBD0-421D-881F-F17593777507}" type="doc">
      <dgm:prSet loTypeId="urn:microsoft.com/office/officeart/2005/8/layout/hList7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ru-RU"/>
        </a:p>
      </dgm:t>
    </dgm:pt>
    <dgm:pt modelId="{7BE0D78F-6DD3-444C-8FFC-FD88290B9D91}">
      <dgm:prSet/>
      <dgm:spPr/>
      <dgm:t>
        <a:bodyPr/>
        <a:lstStyle/>
        <a:p>
          <a:pPr rtl="0"/>
          <a:r>
            <a:rPr lang="uk-UA" dirty="0" smtClean="0">
              <a:latin typeface="Times New Roman" pitchFamily="18" charset="0"/>
              <a:cs typeface="Times New Roman" pitchFamily="18" charset="0"/>
            </a:rPr>
            <a:t>Це заміна під час провадження у цивільних справах Сторін або Третіх осіб іншими особами до яких переходять права та обов'язки у спірних правовідносинах.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EA19F85-7DEB-4DD3-88AB-47E5A598930C}" type="parTrans" cxnId="{D7D1C460-F729-44DC-9849-655869D9457D}">
      <dgm:prSet/>
      <dgm:spPr/>
      <dgm:t>
        <a:bodyPr/>
        <a:lstStyle/>
        <a:p>
          <a:endParaRPr lang="ru-RU"/>
        </a:p>
      </dgm:t>
    </dgm:pt>
    <dgm:pt modelId="{EB57F969-30B8-4235-96FB-155B6F7CFAF4}" type="sibTrans" cxnId="{D7D1C460-F729-44DC-9849-655869D9457D}">
      <dgm:prSet/>
      <dgm:spPr/>
      <dgm:t>
        <a:bodyPr/>
        <a:lstStyle/>
        <a:p>
          <a:endParaRPr lang="ru-RU"/>
        </a:p>
      </dgm:t>
    </dgm:pt>
    <dgm:pt modelId="{492736CB-049C-457C-9B94-AFC3FB1D027D}" type="pres">
      <dgm:prSet presAssocID="{41846DA4-DBD0-421D-881F-F17593777507}" presName="Name0" presStyleCnt="0">
        <dgm:presLayoutVars>
          <dgm:dir/>
          <dgm:resizeHandles val="exact"/>
        </dgm:presLayoutVars>
      </dgm:prSet>
      <dgm:spPr/>
    </dgm:pt>
    <dgm:pt modelId="{B29EFD27-AB8E-4D06-B684-8D2126154BC8}" type="pres">
      <dgm:prSet presAssocID="{41846DA4-DBD0-421D-881F-F17593777507}" presName="fgShape" presStyleLbl="fgShp" presStyleIdx="0" presStyleCnt="1"/>
      <dgm:spPr/>
    </dgm:pt>
    <dgm:pt modelId="{EFED7540-C07C-4A91-A369-793D41C7C072}" type="pres">
      <dgm:prSet presAssocID="{41846DA4-DBD0-421D-881F-F17593777507}" presName="linComp" presStyleCnt="0"/>
      <dgm:spPr/>
    </dgm:pt>
    <dgm:pt modelId="{33E480D5-3519-4560-89BE-23438E8DB26D}" type="pres">
      <dgm:prSet presAssocID="{7BE0D78F-6DD3-444C-8FFC-FD88290B9D91}" presName="compNode" presStyleCnt="0"/>
      <dgm:spPr/>
    </dgm:pt>
    <dgm:pt modelId="{524A5994-FDFB-48E4-A4BC-0502C90F27ED}" type="pres">
      <dgm:prSet presAssocID="{7BE0D78F-6DD3-444C-8FFC-FD88290B9D91}" presName="bkgdShape" presStyleLbl="node1" presStyleIdx="0" presStyleCnt="1"/>
      <dgm:spPr/>
    </dgm:pt>
    <dgm:pt modelId="{02F8F4A8-0E8A-4173-ACF2-E18F9200ADC7}" type="pres">
      <dgm:prSet presAssocID="{7BE0D78F-6DD3-444C-8FFC-FD88290B9D91}" presName="nodeTx" presStyleLbl="node1" presStyleIdx="0" presStyleCnt="1">
        <dgm:presLayoutVars>
          <dgm:bulletEnabled val="1"/>
        </dgm:presLayoutVars>
      </dgm:prSet>
      <dgm:spPr/>
    </dgm:pt>
    <dgm:pt modelId="{F268F626-7132-4745-AECD-0282A0C3950B}" type="pres">
      <dgm:prSet presAssocID="{7BE0D78F-6DD3-444C-8FFC-FD88290B9D91}" presName="invisiNode" presStyleLbl="node1" presStyleIdx="0" presStyleCnt="1"/>
      <dgm:spPr/>
    </dgm:pt>
    <dgm:pt modelId="{315320C8-F53E-4AE9-AF82-995452A31D2F}" type="pres">
      <dgm:prSet presAssocID="{7BE0D78F-6DD3-444C-8FFC-FD88290B9D91}" presName="imagNode" presStyleLbl="fgImgPlace1" presStyleIdx="0" presStyleCnt="1" custLinFactNeighborX="7054" custLinFactNeighborY="-637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77BFF260-0277-44FE-BBF0-3317D5100466}" type="presOf" srcId="{7BE0D78F-6DD3-444C-8FFC-FD88290B9D91}" destId="{524A5994-FDFB-48E4-A4BC-0502C90F27ED}" srcOrd="0" destOrd="0" presId="urn:microsoft.com/office/officeart/2005/8/layout/hList7"/>
    <dgm:cxn modelId="{0DE8948F-DE6C-4245-959B-60D046E65363}" type="presOf" srcId="{7BE0D78F-6DD3-444C-8FFC-FD88290B9D91}" destId="{02F8F4A8-0E8A-4173-ACF2-E18F9200ADC7}" srcOrd="1" destOrd="0" presId="urn:microsoft.com/office/officeart/2005/8/layout/hList7"/>
    <dgm:cxn modelId="{D7D1C460-F729-44DC-9849-655869D9457D}" srcId="{41846DA4-DBD0-421D-881F-F17593777507}" destId="{7BE0D78F-6DD3-444C-8FFC-FD88290B9D91}" srcOrd="0" destOrd="0" parTransId="{CEA19F85-7DEB-4DD3-88AB-47E5A598930C}" sibTransId="{EB57F969-30B8-4235-96FB-155B6F7CFAF4}"/>
    <dgm:cxn modelId="{D61141DC-A90E-4CDA-A739-BD4C96162AA8}" type="presOf" srcId="{41846DA4-DBD0-421D-881F-F17593777507}" destId="{492736CB-049C-457C-9B94-AFC3FB1D027D}" srcOrd="0" destOrd="0" presId="urn:microsoft.com/office/officeart/2005/8/layout/hList7"/>
    <dgm:cxn modelId="{3CC48BCD-2965-4022-9415-8345EC43FEBB}" type="presParOf" srcId="{492736CB-049C-457C-9B94-AFC3FB1D027D}" destId="{B29EFD27-AB8E-4D06-B684-8D2126154BC8}" srcOrd="0" destOrd="0" presId="urn:microsoft.com/office/officeart/2005/8/layout/hList7"/>
    <dgm:cxn modelId="{A2D8F907-371E-4FD8-9956-A8332E18DE0F}" type="presParOf" srcId="{492736CB-049C-457C-9B94-AFC3FB1D027D}" destId="{EFED7540-C07C-4A91-A369-793D41C7C072}" srcOrd="1" destOrd="0" presId="urn:microsoft.com/office/officeart/2005/8/layout/hList7"/>
    <dgm:cxn modelId="{DBC743A1-7D2C-41CE-859C-818471454654}" type="presParOf" srcId="{EFED7540-C07C-4A91-A369-793D41C7C072}" destId="{33E480D5-3519-4560-89BE-23438E8DB26D}" srcOrd="0" destOrd="0" presId="urn:microsoft.com/office/officeart/2005/8/layout/hList7"/>
    <dgm:cxn modelId="{170A44DD-183F-4FB0-8D17-90903276CD4A}" type="presParOf" srcId="{33E480D5-3519-4560-89BE-23438E8DB26D}" destId="{524A5994-FDFB-48E4-A4BC-0502C90F27ED}" srcOrd="0" destOrd="0" presId="urn:microsoft.com/office/officeart/2005/8/layout/hList7"/>
    <dgm:cxn modelId="{B3562E66-43DF-4C1E-98A6-9A80C9CFEBEE}" type="presParOf" srcId="{33E480D5-3519-4560-89BE-23438E8DB26D}" destId="{02F8F4A8-0E8A-4173-ACF2-E18F9200ADC7}" srcOrd="1" destOrd="0" presId="urn:microsoft.com/office/officeart/2005/8/layout/hList7"/>
    <dgm:cxn modelId="{D15B53BD-1D7D-4691-8349-D45B9FD0782D}" type="presParOf" srcId="{33E480D5-3519-4560-89BE-23438E8DB26D}" destId="{F268F626-7132-4745-AECD-0282A0C3950B}" srcOrd="2" destOrd="0" presId="urn:microsoft.com/office/officeart/2005/8/layout/hList7"/>
    <dgm:cxn modelId="{3E6F7A2C-2A51-4D55-A7D2-D691787C02A2}" type="presParOf" srcId="{33E480D5-3519-4560-89BE-23438E8DB26D}" destId="{315320C8-F53E-4AE9-AF82-995452A31D2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22C520D-8CD8-4F1F-9C7F-71F73E394E23}" type="doc">
      <dgm:prSet loTypeId="urn:microsoft.com/office/officeart/2005/8/layout/hProcess11" loCatId="process" qsTypeId="urn:microsoft.com/office/officeart/2005/8/quickstyle/simple1" qsCatId="simple" csTypeId="urn:microsoft.com/office/officeart/2005/8/colors/accent4_4" csCatId="accent4"/>
      <dgm:spPr/>
      <dgm:t>
        <a:bodyPr/>
        <a:lstStyle/>
        <a:p>
          <a:endParaRPr lang="ru-RU"/>
        </a:p>
      </dgm:t>
    </dgm:pt>
    <dgm:pt modelId="{74E48220-3EC5-4980-AD0D-20DFCD067AFF}">
      <dgm:prSet/>
      <dgm:spPr/>
      <dgm:t>
        <a:bodyPr/>
        <a:lstStyle/>
        <a:p>
          <a:pPr rtl="0"/>
          <a:r>
            <a:rPr lang="uk-UA" dirty="0" smtClean="0">
              <a:latin typeface="Times New Roman" pitchFamily="18" charset="0"/>
              <a:cs typeface="Times New Roman" pitchFamily="18" charset="0"/>
            </a:rPr>
            <a:t>Смерть фізичної особи;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C3F1479-2B42-463D-B8F3-8F309DD1D786}" type="parTrans" cxnId="{2DB14663-148B-4B77-A4D8-AA7E7FC34B56}">
      <dgm:prSet/>
      <dgm:spPr/>
      <dgm:t>
        <a:bodyPr/>
        <a:lstStyle/>
        <a:p>
          <a:endParaRPr lang="ru-RU"/>
        </a:p>
      </dgm:t>
    </dgm:pt>
    <dgm:pt modelId="{5112CC79-4257-48F0-BF99-32AAFBC1300E}" type="sibTrans" cxnId="{2DB14663-148B-4B77-A4D8-AA7E7FC34B56}">
      <dgm:prSet/>
      <dgm:spPr/>
      <dgm:t>
        <a:bodyPr/>
        <a:lstStyle/>
        <a:p>
          <a:endParaRPr lang="ru-RU"/>
        </a:p>
      </dgm:t>
    </dgm:pt>
    <dgm:pt modelId="{19445327-B116-448E-9E59-154DB87D89E7}">
      <dgm:prSet/>
      <dgm:spPr/>
      <dgm:t>
        <a:bodyPr/>
        <a:lstStyle/>
        <a:p>
          <a:pPr rtl="0"/>
          <a:r>
            <a:rPr lang="uk-UA" dirty="0" smtClean="0">
              <a:latin typeface="Times New Roman" pitchFamily="18" charset="0"/>
              <a:cs typeface="Times New Roman" pitchFamily="18" charset="0"/>
            </a:rPr>
            <a:t>Припинення юридичної особи;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A48C528-43A6-44E8-A754-C1E437A4928C}" type="parTrans" cxnId="{AF3979DA-01BE-4995-8D7E-F3BF0C8DE4F0}">
      <dgm:prSet/>
      <dgm:spPr/>
      <dgm:t>
        <a:bodyPr/>
        <a:lstStyle/>
        <a:p>
          <a:endParaRPr lang="ru-RU"/>
        </a:p>
      </dgm:t>
    </dgm:pt>
    <dgm:pt modelId="{9904FB17-B37A-4191-9C8F-1F9884506CA5}" type="sibTrans" cxnId="{AF3979DA-01BE-4995-8D7E-F3BF0C8DE4F0}">
      <dgm:prSet/>
      <dgm:spPr/>
      <dgm:t>
        <a:bodyPr/>
        <a:lstStyle/>
        <a:p>
          <a:endParaRPr lang="ru-RU"/>
        </a:p>
      </dgm:t>
    </dgm:pt>
    <dgm:pt modelId="{F0F5C126-845A-430A-AC29-8B110BBAEAAF}">
      <dgm:prSet/>
      <dgm:spPr/>
      <dgm:t>
        <a:bodyPr/>
        <a:lstStyle/>
        <a:p>
          <a:pPr rtl="0"/>
          <a:r>
            <a:rPr lang="uk-UA" dirty="0" smtClean="0">
              <a:latin typeface="Times New Roman" pitchFamily="18" charset="0"/>
              <a:cs typeface="Times New Roman" pitchFamily="18" charset="0"/>
            </a:rPr>
            <a:t>Уступка вимоги чи переведення боргу.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A154785-2D9A-4D38-84BB-29E3909EEB89}" type="parTrans" cxnId="{3BD72260-140E-471B-81B4-D03212EF8D28}">
      <dgm:prSet/>
      <dgm:spPr/>
      <dgm:t>
        <a:bodyPr/>
        <a:lstStyle/>
        <a:p>
          <a:endParaRPr lang="ru-RU"/>
        </a:p>
      </dgm:t>
    </dgm:pt>
    <dgm:pt modelId="{E85C3E4F-6175-4A7C-A868-9E292E147776}" type="sibTrans" cxnId="{3BD72260-140E-471B-81B4-D03212EF8D28}">
      <dgm:prSet/>
      <dgm:spPr/>
      <dgm:t>
        <a:bodyPr/>
        <a:lstStyle/>
        <a:p>
          <a:endParaRPr lang="ru-RU"/>
        </a:p>
      </dgm:t>
    </dgm:pt>
    <dgm:pt modelId="{AA2601A4-1E1D-4F0B-AAB2-68F7BAA5CE95}" type="pres">
      <dgm:prSet presAssocID="{522C520D-8CD8-4F1F-9C7F-71F73E394E23}" presName="Name0" presStyleCnt="0">
        <dgm:presLayoutVars>
          <dgm:dir/>
          <dgm:resizeHandles val="exact"/>
        </dgm:presLayoutVars>
      </dgm:prSet>
      <dgm:spPr/>
    </dgm:pt>
    <dgm:pt modelId="{8EA5ADA5-FAEC-4891-A497-923E6A9F0670}" type="pres">
      <dgm:prSet presAssocID="{522C520D-8CD8-4F1F-9C7F-71F73E394E23}" presName="arrow" presStyleLbl="bgShp" presStyleIdx="0" presStyleCnt="1"/>
      <dgm:spPr/>
    </dgm:pt>
    <dgm:pt modelId="{AB916B52-D7A5-41D3-BB4A-429C2FECF629}" type="pres">
      <dgm:prSet presAssocID="{522C520D-8CD8-4F1F-9C7F-71F73E394E23}" presName="points" presStyleCnt="0"/>
      <dgm:spPr/>
    </dgm:pt>
    <dgm:pt modelId="{C513A7FA-9AC5-449F-8CBB-D02CDB11E145}" type="pres">
      <dgm:prSet presAssocID="{74E48220-3EC5-4980-AD0D-20DFCD067AFF}" presName="compositeA" presStyleCnt="0"/>
      <dgm:spPr/>
    </dgm:pt>
    <dgm:pt modelId="{AB11C6E7-925E-46D9-A769-025C9049139E}" type="pres">
      <dgm:prSet presAssocID="{74E48220-3EC5-4980-AD0D-20DFCD067AFF}" presName="textA" presStyleLbl="revTx" presStyleIdx="0" presStyleCnt="3">
        <dgm:presLayoutVars>
          <dgm:bulletEnabled val="1"/>
        </dgm:presLayoutVars>
      </dgm:prSet>
      <dgm:spPr/>
    </dgm:pt>
    <dgm:pt modelId="{5B3B3EE1-506F-4122-AE74-EAD4E6ACE818}" type="pres">
      <dgm:prSet presAssocID="{74E48220-3EC5-4980-AD0D-20DFCD067AFF}" presName="circleA" presStyleLbl="node1" presStyleIdx="0" presStyleCnt="3"/>
      <dgm:spPr/>
    </dgm:pt>
    <dgm:pt modelId="{F7404572-DA33-4EFA-BA02-88B4E520EC36}" type="pres">
      <dgm:prSet presAssocID="{74E48220-3EC5-4980-AD0D-20DFCD067AFF}" presName="spaceA" presStyleCnt="0"/>
      <dgm:spPr/>
    </dgm:pt>
    <dgm:pt modelId="{A201CD79-5F54-439B-A0EB-5C0D6EB87D22}" type="pres">
      <dgm:prSet presAssocID="{5112CC79-4257-48F0-BF99-32AAFBC1300E}" presName="space" presStyleCnt="0"/>
      <dgm:spPr/>
    </dgm:pt>
    <dgm:pt modelId="{C1D69E1F-9AC6-4640-96D7-0D66185F6478}" type="pres">
      <dgm:prSet presAssocID="{19445327-B116-448E-9E59-154DB87D89E7}" presName="compositeB" presStyleCnt="0"/>
      <dgm:spPr/>
    </dgm:pt>
    <dgm:pt modelId="{BEAD186A-5AAA-4CEE-997F-7249961739C5}" type="pres">
      <dgm:prSet presAssocID="{19445327-B116-448E-9E59-154DB87D89E7}" presName="textB" presStyleLbl="revTx" presStyleIdx="1" presStyleCnt="3">
        <dgm:presLayoutVars>
          <dgm:bulletEnabled val="1"/>
        </dgm:presLayoutVars>
      </dgm:prSet>
      <dgm:spPr/>
    </dgm:pt>
    <dgm:pt modelId="{02CE9697-AF8D-44A0-995C-DC422CE956D4}" type="pres">
      <dgm:prSet presAssocID="{19445327-B116-448E-9E59-154DB87D89E7}" presName="circleB" presStyleLbl="node1" presStyleIdx="1" presStyleCnt="3"/>
      <dgm:spPr/>
    </dgm:pt>
    <dgm:pt modelId="{082C644F-A5B1-468D-89F1-0BFF65ABB86F}" type="pres">
      <dgm:prSet presAssocID="{19445327-B116-448E-9E59-154DB87D89E7}" presName="spaceB" presStyleCnt="0"/>
      <dgm:spPr/>
    </dgm:pt>
    <dgm:pt modelId="{E9F1D801-2E04-4C78-979B-3C1F42EDB04D}" type="pres">
      <dgm:prSet presAssocID="{9904FB17-B37A-4191-9C8F-1F9884506CA5}" presName="space" presStyleCnt="0"/>
      <dgm:spPr/>
    </dgm:pt>
    <dgm:pt modelId="{A884CDD9-7FC5-4F04-9F9C-EBF34D6935E9}" type="pres">
      <dgm:prSet presAssocID="{F0F5C126-845A-430A-AC29-8B110BBAEAAF}" presName="compositeA" presStyleCnt="0"/>
      <dgm:spPr/>
    </dgm:pt>
    <dgm:pt modelId="{4261D7EE-578A-4F24-9C87-9BA24F0F020A}" type="pres">
      <dgm:prSet presAssocID="{F0F5C126-845A-430A-AC29-8B110BBAEAAF}" presName="textA" presStyleLbl="revTx" presStyleIdx="2" presStyleCnt="3">
        <dgm:presLayoutVars>
          <dgm:bulletEnabled val="1"/>
        </dgm:presLayoutVars>
      </dgm:prSet>
      <dgm:spPr/>
    </dgm:pt>
    <dgm:pt modelId="{61E13FAF-4219-4DF4-8B7B-9A28A8031229}" type="pres">
      <dgm:prSet presAssocID="{F0F5C126-845A-430A-AC29-8B110BBAEAAF}" presName="circleA" presStyleLbl="node1" presStyleIdx="2" presStyleCnt="3"/>
      <dgm:spPr/>
    </dgm:pt>
    <dgm:pt modelId="{BC8592D0-D1CF-4F93-A553-A39BB6AEC2C0}" type="pres">
      <dgm:prSet presAssocID="{F0F5C126-845A-430A-AC29-8B110BBAEAAF}" presName="spaceA" presStyleCnt="0"/>
      <dgm:spPr/>
    </dgm:pt>
  </dgm:ptLst>
  <dgm:cxnLst>
    <dgm:cxn modelId="{3BD72260-140E-471B-81B4-D03212EF8D28}" srcId="{522C520D-8CD8-4F1F-9C7F-71F73E394E23}" destId="{F0F5C126-845A-430A-AC29-8B110BBAEAAF}" srcOrd="2" destOrd="0" parTransId="{8A154785-2D9A-4D38-84BB-29E3909EEB89}" sibTransId="{E85C3E4F-6175-4A7C-A868-9E292E147776}"/>
    <dgm:cxn modelId="{AF3979DA-01BE-4995-8D7E-F3BF0C8DE4F0}" srcId="{522C520D-8CD8-4F1F-9C7F-71F73E394E23}" destId="{19445327-B116-448E-9E59-154DB87D89E7}" srcOrd="1" destOrd="0" parTransId="{6A48C528-43A6-44E8-A754-C1E437A4928C}" sibTransId="{9904FB17-B37A-4191-9C8F-1F9884506CA5}"/>
    <dgm:cxn modelId="{49F8E0E9-C03C-4A18-95A9-748AE68F2093}" type="presOf" srcId="{19445327-B116-448E-9E59-154DB87D89E7}" destId="{BEAD186A-5AAA-4CEE-997F-7249961739C5}" srcOrd="0" destOrd="0" presId="urn:microsoft.com/office/officeart/2005/8/layout/hProcess11"/>
    <dgm:cxn modelId="{A54CB631-D8AA-4908-923B-2F954D5D25F8}" type="presOf" srcId="{522C520D-8CD8-4F1F-9C7F-71F73E394E23}" destId="{AA2601A4-1E1D-4F0B-AAB2-68F7BAA5CE95}" srcOrd="0" destOrd="0" presId="urn:microsoft.com/office/officeart/2005/8/layout/hProcess11"/>
    <dgm:cxn modelId="{92B79853-9E52-4166-A6EA-772136CAD2A9}" type="presOf" srcId="{74E48220-3EC5-4980-AD0D-20DFCD067AFF}" destId="{AB11C6E7-925E-46D9-A769-025C9049139E}" srcOrd="0" destOrd="0" presId="urn:microsoft.com/office/officeart/2005/8/layout/hProcess11"/>
    <dgm:cxn modelId="{2DB14663-148B-4B77-A4D8-AA7E7FC34B56}" srcId="{522C520D-8CD8-4F1F-9C7F-71F73E394E23}" destId="{74E48220-3EC5-4980-AD0D-20DFCD067AFF}" srcOrd="0" destOrd="0" parTransId="{2C3F1479-2B42-463D-B8F3-8F309DD1D786}" sibTransId="{5112CC79-4257-48F0-BF99-32AAFBC1300E}"/>
    <dgm:cxn modelId="{AA1496E3-1901-45F1-91DF-0546E3E3DCA9}" type="presOf" srcId="{F0F5C126-845A-430A-AC29-8B110BBAEAAF}" destId="{4261D7EE-578A-4F24-9C87-9BA24F0F020A}" srcOrd="0" destOrd="0" presId="urn:microsoft.com/office/officeart/2005/8/layout/hProcess11"/>
    <dgm:cxn modelId="{4DBC9767-AFFB-4C65-B70C-DE9F2E3AA837}" type="presParOf" srcId="{AA2601A4-1E1D-4F0B-AAB2-68F7BAA5CE95}" destId="{8EA5ADA5-FAEC-4891-A497-923E6A9F0670}" srcOrd="0" destOrd="0" presId="urn:microsoft.com/office/officeart/2005/8/layout/hProcess11"/>
    <dgm:cxn modelId="{ECDEDEE1-5C96-4216-A208-938EDDC5BF27}" type="presParOf" srcId="{AA2601A4-1E1D-4F0B-AAB2-68F7BAA5CE95}" destId="{AB916B52-D7A5-41D3-BB4A-429C2FECF629}" srcOrd="1" destOrd="0" presId="urn:microsoft.com/office/officeart/2005/8/layout/hProcess11"/>
    <dgm:cxn modelId="{9169D35B-39BD-4493-AA4A-860969260086}" type="presParOf" srcId="{AB916B52-D7A5-41D3-BB4A-429C2FECF629}" destId="{C513A7FA-9AC5-449F-8CBB-D02CDB11E145}" srcOrd="0" destOrd="0" presId="urn:microsoft.com/office/officeart/2005/8/layout/hProcess11"/>
    <dgm:cxn modelId="{0803C99D-482A-4315-AF57-83F0815766F8}" type="presParOf" srcId="{C513A7FA-9AC5-449F-8CBB-D02CDB11E145}" destId="{AB11C6E7-925E-46D9-A769-025C9049139E}" srcOrd="0" destOrd="0" presId="urn:microsoft.com/office/officeart/2005/8/layout/hProcess11"/>
    <dgm:cxn modelId="{52DBD93B-39B5-4534-9512-53E0BF413064}" type="presParOf" srcId="{C513A7FA-9AC5-449F-8CBB-D02CDB11E145}" destId="{5B3B3EE1-506F-4122-AE74-EAD4E6ACE818}" srcOrd="1" destOrd="0" presId="urn:microsoft.com/office/officeart/2005/8/layout/hProcess11"/>
    <dgm:cxn modelId="{0CB377B5-7184-45F5-9560-5C08732629C8}" type="presParOf" srcId="{C513A7FA-9AC5-449F-8CBB-D02CDB11E145}" destId="{F7404572-DA33-4EFA-BA02-88B4E520EC36}" srcOrd="2" destOrd="0" presId="urn:microsoft.com/office/officeart/2005/8/layout/hProcess11"/>
    <dgm:cxn modelId="{92424A65-DB05-4E87-A80B-3883B55DF0EF}" type="presParOf" srcId="{AB916B52-D7A5-41D3-BB4A-429C2FECF629}" destId="{A201CD79-5F54-439B-A0EB-5C0D6EB87D22}" srcOrd="1" destOrd="0" presId="urn:microsoft.com/office/officeart/2005/8/layout/hProcess11"/>
    <dgm:cxn modelId="{25DFDAA2-9858-45C4-BE3A-3873F4544E96}" type="presParOf" srcId="{AB916B52-D7A5-41D3-BB4A-429C2FECF629}" destId="{C1D69E1F-9AC6-4640-96D7-0D66185F6478}" srcOrd="2" destOrd="0" presId="urn:microsoft.com/office/officeart/2005/8/layout/hProcess11"/>
    <dgm:cxn modelId="{C91B240E-B8C0-4A53-AFC0-0B61F283CCB1}" type="presParOf" srcId="{C1D69E1F-9AC6-4640-96D7-0D66185F6478}" destId="{BEAD186A-5AAA-4CEE-997F-7249961739C5}" srcOrd="0" destOrd="0" presId="urn:microsoft.com/office/officeart/2005/8/layout/hProcess11"/>
    <dgm:cxn modelId="{37A1B8B4-A7D2-403C-805C-0561B94346B1}" type="presParOf" srcId="{C1D69E1F-9AC6-4640-96D7-0D66185F6478}" destId="{02CE9697-AF8D-44A0-995C-DC422CE956D4}" srcOrd="1" destOrd="0" presId="urn:microsoft.com/office/officeart/2005/8/layout/hProcess11"/>
    <dgm:cxn modelId="{7A763C1E-792D-4F66-B3B2-198E2E70F775}" type="presParOf" srcId="{C1D69E1F-9AC6-4640-96D7-0D66185F6478}" destId="{082C644F-A5B1-468D-89F1-0BFF65ABB86F}" srcOrd="2" destOrd="0" presId="urn:microsoft.com/office/officeart/2005/8/layout/hProcess11"/>
    <dgm:cxn modelId="{AD3A42B8-0B39-4FFF-9CFB-13CF6EB4D883}" type="presParOf" srcId="{AB916B52-D7A5-41D3-BB4A-429C2FECF629}" destId="{E9F1D801-2E04-4C78-979B-3C1F42EDB04D}" srcOrd="3" destOrd="0" presId="urn:microsoft.com/office/officeart/2005/8/layout/hProcess11"/>
    <dgm:cxn modelId="{CE416C7F-FFDA-4A55-8A6E-B7E012F20402}" type="presParOf" srcId="{AB916B52-D7A5-41D3-BB4A-429C2FECF629}" destId="{A884CDD9-7FC5-4F04-9F9C-EBF34D6935E9}" srcOrd="4" destOrd="0" presId="urn:microsoft.com/office/officeart/2005/8/layout/hProcess11"/>
    <dgm:cxn modelId="{CD8D3E43-387B-4BD2-B63D-61BAF6320011}" type="presParOf" srcId="{A884CDD9-7FC5-4F04-9F9C-EBF34D6935E9}" destId="{4261D7EE-578A-4F24-9C87-9BA24F0F020A}" srcOrd="0" destOrd="0" presId="urn:microsoft.com/office/officeart/2005/8/layout/hProcess11"/>
    <dgm:cxn modelId="{75CABD4F-1542-45EE-9759-417A39B05654}" type="presParOf" srcId="{A884CDD9-7FC5-4F04-9F9C-EBF34D6935E9}" destId="{61E13FAF-4219-4DF4-8B7B-9A28A8031229}" srcOrd="1" destOrd="0" presId="urn:microsoft.com/office/officeart/2005/8/layout/hProcess11"/>
    <dgm:cxn modelId="{DD969F91-70CF-49D7-BD16-5B8A9D50F30B}" type="presParOf" srcId="{A884CDD9-7FC5-4F04-9F9C-EBF34D6935E9}" destId="{BC8592D0-D1CF-4F93-A553-A39BB6AEC2C0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C001C4-C5FD-499A-9412-20A3304C16D3}" type="doc">
      <dgm:prSet loTypeId="urn:microsoft.com/office/officeart/2005/8/layout/chevron2" loCatId="process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A4FE03F2-B618-4B94-897A-0D75BC7B1B21}">
      <dgm:prSet custT="1"/>
      <dgm:spPr/>
      <dgm:t>
        <a:bodyPr/>
        <a:lstStyle/>
        <a:p>
          <a:pPr rtl="0"/>
          <a:r>
            <a:rPr lang="uk-UA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Позивач</a:t>
          </a:r>
          <a:endParaRPr lang="ru-RU" sz="3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CB01091-0712-4878-BC23-850098E99BFA}" type="parTrans" cxnId="{2A6B7574-806E-4593-A323-7F83FB778C97}">
      <dgm:prSet/>
      <dgm:spPr/>
      <dgm:t>
        <a:bodyPr/>
        <a:lstStyle/>
        <a:p>
          <a:endParaRPr lang="ru-RU"/>
        </a:p>
      </dgm:t>
    </dgm:pt>
    <dgm:pt modelId="{5763F7B7-EBDA-4F32-9EDB-38B2444C88A2}" type="sibTrans" cxnId="{2A6B7574-806E-4593-A323-7F83FB778C97}">
      <dgm:prSet/>
      <dgm:spPr/>
      <dgm:t>
        <a:bodyPr/>
        <a:lstStyle/>
        <a:p>
          <a:endParaRPr lang="ru-RU"/>
        </a:p>
      </dgm:t>
    </dgm:pt>
    <dgm:pt modelId="{652E8316-4A4F-441D-81FC-C1ABA3B0F1F6}">
      <dgm:prSet custT="1"/>
      <dgm:spPr/>
      <dgm:t>
        <a:bodyPr/>
        <a:lstStyle/>
        <a:p>
          <a:pPr rtl="0"/>
          <a:r>
            <a:rPr lang="uk-UA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Відповідач</a:t>
          </a:r>
          <a:endParaRPr lang="ru-RU" sz="3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8DCC6F1-7037-4584-93AC-7E012F677ED2}" type="parTrans" cxnId="{7542BED3-9394-49B1-9585-5FC9B238D337}">
      <dgm:prSet/>
      <dgm:spPr/>
      <dgm:t>
        <a:bodyPr/>
        <a:lstStyle/>
        <a:p>
          <a:endParaRPr lang="ru-RU"/>
        </a:p>
      </dgm:t>
    </dgm:pt>
    <dgm:pt modelId="{B2FEA203-058C-40EF-9044-75E3CFB56008}" type="sibTrans" cxnId="{7542BED3-9394-49B1-9585-5FC9B238D337}">
      <dgm:prSet/>
      <dgm:spPr/>
      <dgm:t>
        <a:bodyPr/>
        <a:lstStyle/>
        <a:p>
          <a:endParaRPr lang="ru-RU"/>
        </a:p>
      </dgm:t>
    </dgm:pt>
    <dgm:pt modelId="{1D9B5556-701B-4F26-9A61-09B86A0446EA}">
      <dgm:prSet custT="1"/>
      <dgm:spPr/>
      <dgm:t>
        <a:bodyPr/>
        <a:lstStyle/>
        <a:p>
          <a:pPr algn="l"/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Будь-яка заінтересована особа, яка у встановленій процесуальній формі звертається з відповідною позовною заявою до суду за захистом свого порушеного/</a:t>
          </a:r>
          <a:r>
            <a:rPr lang="uk-UA" sz="1800" dirty="0" err="1" smtClean="0">
              <a:latin typeface="Times New Roman" pitchFamily="18" charset="0"/>
              <a:cs typeface="Times New Roman" pitchFamily="18" charset="0"/>
            </a:rPr>
            <a:t>оспорюваного</a:t>
          </a:r>
          <a:r>
            <a:rPr lang="uk-UA" sz="1800" dirty="0" smtClean="0">
              <a:latin typeface="Times New Roman" pitchFamily="18" charset="0"/>
              <a:cs typeface="Times New Roman" pitchFamily="18" charset="0"/>
            </a:rPr>
            <a:t>/невизнаного права, свобод чи інтересу та особисто порушує цивільну справу в суді, бо вважає, що її відносини матеріально-правового характеру порушено конкретною особою.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5E822D06-780E-4E88-9641-A3D644A647D8}" type="parTrans" cxnId="{6E316D18-B30D-4217-A4A5-29B0EB2274D7}">
      <dgm:prSet/>
      <dgm:spPr/>
      <dgm:t>
        <a:bodyPr/>
        <a:lstStyle/>
        <a:p>
          <a:endParaRPr lang="ru-RU"/>
        </a:p>
      </dgm:t>
    </dgm:pt>
    <dgm:pt modelId="{54CC83F3-0296-4953-8241-AE4362604B0A}" type="sibTrans" cxnId="{6E316D18-B30D-4217-A4A5-29B0EB2274D7}">
      <dgm:prSet/>
      <dgm:spPr/>
      <dgm:t>
        <a:bodyPr/>
        <a:lstStyle/>
        <a:p>
          <a:endParaRPr lang="ru-RU"/>
        </a:p>
      </dgm:t>
    </dgm:pt>
    <dgm:pt modelId="{6E053DA5-32D7-4379-86CF-F8CE8B2DA247}">
      <dgm:prSet/>
      <dgm:spPr/>
      <dgm:t>
        <a:bodyPr/>
        <a:lstStyle/>
        <a:p>
          <a:r>
            <a:rPr lang="uk-UA" smtClean="0">
              <a:latin typeface="Times New Roman" pitchFamily="18" charset="0"/>
              <a:cs typeface="Times New Roman" pitchFamily="18" charset="0"/>
            </a:rPr>
            <a:t>Інша сторона процесу, яка залучається судом до участі за порушення/невизнання/оспорювання прав, свобод чи інтересів позивача, так, як останній вказує на неї як на ймовірного порушника своїх прав.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B288D2D-5D9D-46F4-A800-EE0C2D0AC058}" type="parTrans" cxnId="{70FE13C7-8B88-46CA-8C4C-2D0927D319D3}">
      <dgm:prSet/>
      <dgm:spPr/>
      <dgm:t>
        <a:bodyPr/>
        <a:lstStyle/>
        <a:p>
          <a:endParaRPr lang="ru-RU"/>
        </a:p>
      </dgm:t>
    </dgm:pt>
    <dgm:pt modelId="{BA1C54B3-9297-4A72-AAAF-F3FCD8711738}" type="sibTrans" cxnId="{70FE13C7-8B88-46CA-8C4C-2D0927D319D3}">
      <dgm:prSet/>
      <dgm:spPr/>
      <dgm:t>
        <a:bodyPr/>
        <a:lstStyle/>
        <a:p>
          <a:endParaRPr lang="ru-RU"/>
        </a:p>
      </dgm:t>
    </dgm:pt>
    <dgm:pt modelId="{FD810538-9057-4E3C-9AA0-9526509C9F97}" type="pres">
      <dgm:prSet presAssocID="{FDC001C4-C5FD-499A-9412-20A3304C16D3}" presName="linearFlow" presStyleCnt="0">
        <dgm:presLayoutVars>
          <dgm:dir/>
          <dgm:animLvl val="lvl"/>
          <dgm:resizeHandles val="exact"/>
        </dgm:presLayoutVars>
      </dgm:prSet>
      <dgm:spPr/>
    </dgm:pt>
    <dgm:pt modelId="{5F10AA61-647A-44B4-BAD1-95F5CE8CA193}" type="pres">
      <dgm:prSet presAssocID="{A4FE03F2-B618-4B94-897A-0D75BC7B1B21}" presName="composite" presStyleCnt="0"/>
      <dgm:spPr/>
    </dgm:pt>
    <dgm:pt modelId="{04CCB6A6-BFA1-4B03-B755-954ADBA3D2CC}" type="pres">
      <dgm:prSet presAssocID="{A4FE03F2-B618-4B94-897A-0D75BC7B1B21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7F57DFAE-19BD-4F34-B04C-E980A820C6AE}" type="pres">
      <dgm:prSet presAssocID="{A4FE03F2-B618-4B94-897A-0D75BC7B1B21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E8B27F-01CF-495C-81DB-EE12D046C00C}" type="pres">
      <dgm:prSet presAssocID="{5763F7B7-EBDA-4F32-9EDB-38B2444C88A2}" presName="sp" presStyleCnt="0"/>
      <dgm:spPr/>
    </dgm:pt>
    <dgm:pt modelId="{DA276969-80D1-486A-A0D5-983C54C5ED91}" type="pres">
      <dgm:prSet presAssocID="{652E8316-4A4F-441D-81FC-C1ABA3B0F1F6}" presName="composite" presStyleCnt="0"/>
      <dgm:spPr/>
    </dgm:pt>
    <dgm:pt modelId="{0EEBC8C9-B26F-4620-ABAA-50F0B2F2BE4E}" type="pres">
      <dgm:prSet presAssocID="{652E8316-4A4F-441D-81FC-C1ABA3B0F1F6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EC8C30F6-C04F-417B-BC5C-FE3636FFE1CF}" type="pres">
      <dgm:prSet presAssocID="{652E8316-4A4F-441D-81FC-C1ABA3B0F1F6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FE13C7-8B88-46CA-8C4C-2D0927D319D3}" srcId="{652E8316-4A4F-441D-81FC-C1ABA3B0F1F6}" destId="{6E053DA5-32D7-4379-86CF-F8CE8B2DA247}" srcOrd="0" destOrd="0" parTransId="{1B288D2D-5D9D-46F4-A800-EE0C2D0AC058}" sibTransId="{BA1C54B3-9297-4A72-AAAF-F3FCD8711738}"/>
    <dgm:cxn modelId="{F9347D48-8CA8-488D-8B88-AC0ED7B3D2C2}" type="presOf" srcId="{6E053DA5-32D7-4379-86CF-F8CE8B2DA247}" destId="{EC8C30F6-C04F-417B-BC5C-FE3636FFE1CF}" srcOrd="0" destOrd="0" presId="urn:microsoft.com/office/officeart/2005/8/layout/chevron2"/>
    <dgm:cxn modelId="{7542BED3-9394-49B1-9585-5FC9B238D337}" srcId="{FDC001C4-C5FD-499A-9412-20A3304C16D3}" destId="{652E8316-4A4F-441D-81FC-C1ABA3B0F1F6}" srcOrd="1" destOrd="0" parTransId="{48DCC6F1-7037-4584-93AC-7E012F677ED2}" sibTransId="{B2FEA203-058C-40EF-9044-75E3CFB56008}"/>
    <dgm:cxn modelId="{32C71419-8D21-4CD0-870F-4D1D581C9725}" type="presOf" srcId="{652E8316-4A4F-441D-81FC-C1ABA3B0F1F6}" destId="{0EEBC8C9-B26F-4620-ABAA-50F0B2F2BE4E}" srcOrd="0" destOrd="0" presId="urn:microsoft.com/office/officeart/2005/8/layout/chevron2"/>
    <dgm:cxn modelId="{7BE2AA91-96D5-4B8A-AFBC-98CA4171FCEB}" type="presOf" srcId="{FDC001C4-C5FD-499A-9412-20A3304C16D3}" destId="{FD810538-9057-4E3C-9AA0-9526509C9F97}" srcOrd="0" destOrd="0" presId="urn:microsoft.com/office/officeart/2005/8/layout/chevron2"/>
    <dgm:cxn modelId="{2A6B7574-806E-4593-A323-7F83FB778C97}" srcId="{FDC001C4-C5FD-499A-9412-20A3304C16D3}" destId="{A4FE03F2-B618-4B94-897A-0D75BC7B1B21}" srcOrd="0" destOrd="0" parTransId="{FCB01091-0712-4878-BC23-850098E99BFA}" sibTransId="{5763F7B7-EBDA-4F32-9EDB-38B2444C88A2}"/>
    <dgm:cxn modelId="{70ADDB3F-8FA2-4540-84F9-A56BF6190FC8}" type="presOf" srcId="{A4FE03F2-B618-4B94-897A-0D75BC7B1B21}" destId="{04CCB6A6-BFA1-4B03-B755-954ADBA3D2CC}" srcOrd="0" destOrd="0" presId="urn:microsoft.com/office/officeart/2005/8/layout/chevron2"/>
    <dgm:cxn modelId="{6E316D18-B30D-4217-A4A5-29B0EB2274D7}" srcId="{A4FE03F2-B618-4B94-897A-0D75BC7B1B21}" destId="{1D9B5556-701B-4F26-9A61-09B86A0446EA}" srcOrd="0" destOrd="0" parTransId="{5E822D06-780E-4E88-9641-A3D644A647D8}" sibTransId="{54CC83F3-0296-4953-8241-AE4362604B0A}"/>
    <dgm:cxn modelId="{47892898-3CCA-4DD4-9FFA-9CB67C0872DA}" type="presOf" srcId="{1D9B5556-701B-4F26-9A61-09B86A0446EA}" destId="{7F57DFAE-19BD-4F34-B04C-E980A820C6AE}" srcOrd="0" destOrd="0" presId="urn:microsoft.com/office/officeart/2005/8/layout/chevron2"/>
    <dgm:cxn modelId="{2638E884-C3D4-4CCD-94A7-8AB4F8961EF6}" type="presParOf" srcId="{FD810538-9057-4E3C-9AA0-9526509C9F97}" destId="{5F10AA61-647A-44B4-BAD1-95F5CE8CA193}" srcOrd="0" destOrd="0" presId="urn:microsoft.com/office/officeart/2005/8/layout/chevron2"/>
    <dgm:cxn modelId="{75CDA3A6-2A42-4105-92C7-EA6D7AB0A873}" type="presParOf" srcId="{5F10AA61-647A-44B4-BAD1-95F5CE8CA193}" destId="{04CCB6A6-BFA1-4B03-B755-954ADBA3D2CC}" srcOrd="0" destOrd="0" presId="urn:microsoft.com/office/officeart/2005/8/layout/chevron2"/>
    <dgm:cxn modelId="{05D5C8F4-D1C5-4D3E-BB96-559443CE950A}" type="presParOf" srcId="{5F10AA61-647A-44B4-BAD1-95F5CE8CA193}" destId="{7F57DFAE-19BD-4F34-B04C-E980A820C6AE}" srcOrd="1" destOrd="0" presId="urn:microsoft.com/office/officeart/2005/8/layout/chevron2"/>
    <dgm:cxn modelId="{404AB2C0-90B5-4646-BCB2-7AE8B46DC814}" type="presParOf" srcId="{FD810538-9057-4E3C-9AA0-9526509C9F97}" destId="{B9E8B27F-01CF-495C-81DB-EE12D046C00C}" srcOrd="1" destOrd="0" presId="urn:microsoft.com/office/officeart/2005/8/layout/chevron2"/>
    <dgm:cxn modelId="{9997002C-CC79-4916-83CF-D87E35F46B37}" type="presParOf" srcId="{FD810538-9057-4E3C-9AA0-9526509C9F97}" destId="{DA276969-80D1-486A-A0D5-983C54C5ED91}" srcOrd="2" destOrd="0" presId="urn:microsoft.com/office/officeart/2005/8/layout/chevron2"/>
    <dgm:cxn modelId="{E01615E7-1F2F-44D3-AFB5-D97F8FAD5741}" type="presParOf" srcId="{DA276969-80D1-486A-A0D5-983C54C5ED91}" destId="{0EEBC8C9-B26F-4620-ABAA-50F0B2F2BE4E}" srcOrd="0" destOrd="0" presId="urn:microsoft.com/office/officeart/2005/8/layout/chevron2"/>
    <dgm:cxn modelId="{9BE97ABF-CD33-4D04-87B9-94B3D31423D0}" type="presParOf" srcId="{DA276969-80D1-486A-A0D5-983C54C5ED91}" destId="{EC8C30F6-C04F-417B-BC5C-FE3636FFE1C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1911F8C-C64A-43D7-BC14-D80A6892857A}" type="doc">
      <dgm:prSet loTypeId="urn:microsoft.com/office/officeart/2005/8/layout/process1" loCatId="process" qsTypeId="urn:microsoft.com/office/officeart/2005/8/quickstyle/simple1" qsCatId="simple" csTypeId="urn:microsoft.com/office/officeart/2005/8/colors/accent6_2" csCatId="accent6"/>
      <dgm:spPr/>
      <dgm:t>
        <a:bodyPr/>
        <a:lstStyle/>
        <a:p>
          <a:endParaRPr lang="ru-RU"/>
        </a:p>
      </dgm:t>
    </dgm:pt>
    <dgm:pt modelId="{A77EB668-36AB-4DD6-80FA-DA8E842AF388}">
      <dgm:prSet/>
      <dgm:spPr/>
      <dgm:t>
        <a:bodyPr/>
        <a:lstStyle/>
        <a:p>
          <a:pPr rtl="0"/>
          <a:r>
            <a:rPr lang="uk-UA" b="0" dirty="0" smtClean="0">
              <a:ln/>
              <a:latin typeface="Times New Roman" pitchFamily="18" charset="0"/>
              <a:cs typeface="Times New Roman" pitchFamily="18" charset="0"/>
            </a:rPr>
            <a:t>Встановлені та гарантовані Законом можливості вибору поведінки щодо учасників у суді при розгляді та вирішенні цивільних справ які забезпечують отримання захисту своїх суб'єктивних прав, що зазнали посягання чи існування ймовірності такого посягання.</a:t>
          </a:r>
          <a:endParaRPr lang="ru-RU" b="0" dirty="0">
            <a:ln/>
            <a:latin typeface="Times New Roman" pitchFamily="18" charset="0"/>
            <a:cs typeface="Times New Roman" pitchFamily="18" charset="0"/>
          </a:endParaRPr>
        </a:p>
      </dgm:t>
    </dgm:pt>
    <dgm:pt modelId="{2CA863A5-7CF6-4B59-9D37-8AD0E541C7E8}" type="parTrans" cxnId="{368A2944-3F31-4DAE-A1A3-2362C8B505A3}">
      <dgm:prSet/>
      <dgm:spPr/>
      <dgm:t>
        <a:bodyPr/>
        <a:lstStyle/>
        <a:p>
          <a:endParaRPr lang="ru-RU"/>
        </a:p>
      </dgm:t>
    </dgm:pt>
    <dgm:pt modelId="{B919BB18-53D1-4B85-8A63-545D53743893}" type="sibTrans" cxnId="{368A2944-3F31-4DAE-A1A3-2362C8B505A3}">
      <dgm:prSet/>
      <dgm:spPr/>
      <dgm:t>
        <a:bodyPr/>
        <a:lstStyle/>
        <a:p>
          <a:endParaRPr lang="ru-RU"/>
        </a:p>
      </dgm:t>
    </dgm:pt>
    <dgm:pt modelId="{BF5CA649-C702-459C-AF3F-6959474A60DF}" type="pres">
      <dgm:prSet presAssocID="{91911F8C-C64A-43D7-BC14-D80A6892857A}" presName="Name0" presStyleCnt="0">
        <dgm:presLayoutVars>
          <dgm:dir/>
          <dgm:resizeHandles val="exact"/>
        </dgm:presLayoutVars>
      </dgm:prSet>
      <dgm:spPr/>
    </dgm:pt>
    <dgm:pt modelId="{459C89C8-B7F6-4867-994E-FECE01D66AC9}" type="pres">
      <dgm:prSet presAssocID="{A77EB668-36AB-4DD6-80FA-DA8E842AF388}" presName="node" presStyleLbl="node1" presStyleIdx="0" presStyleCnt="1">
        <dgm:presLayoutVars>
          <dgm:bulletEnabled val="1"/>
        </dgm:presLayoutVars>
      </dgm:prSet>
      <dgm:spPr/>
    </dgm:pt>
  </dgm:ptLst>
  <dgm:cxnLst>
    <dgm:cxn modelId="{368A2944-3F31-4DAE-A1A3-2362C8B505A3}" srcId="{91911F8C-C64A-43D7-BC14-D80A6892857A}" destId="{A77EB668-36AB-4DD6-80FA-DA8E842AF388}" srcOrd="0" destOrd="0" parTransId="{2CA863A5-7CF6-4B59-9D37-8AD0E541C7E8}" sibTransId="{B919BB18-53D1-4B85-8A63-545D53743893}"/>
    <dgm:cxn modelId="{D7052DF8-926C-4925-8653-09642AC612DE}" type="presOf" srcId="{91911F8C-C64A-43D7-BC14-D80A6892857A}" destId="{BF5CA649-C702-459C-AF3F-6959474A60DF}" srcOrd="0" destOrd="0" presId="urn:microsoft.com/office/officeart/2005/8/layout/process1"/>
    <dgm:cxn modelId="{92CDD1FC-A096-42F9-9737-00B2F8018DEC}" type="presOf" srcId="{A77EB668-36AB-4DD6-80FA-DA8E842AF388}" destId="{459C89C8-B7F6-4867-994E-FECE01D66AC9}" srcOrd="0" destOrd="0" presId="urn:microsoft.com/office/officeart/2005/8/layout/process1"/>
    <dgm:cxn modelId="{3CA33E3E-951A-4934-8D8D-FC326D79440A}" type="presParOf" srcId="{BF5CA649-C702-459C-AF3F-6959474A60DF}" destId="{459C89C8-B7F6-4867-994E-FECE01D66AC9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CCEC3FF-EA96-4728-A60F-222770A47321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E65570-4C81-46D1-8327-6AB13B46B740}">
      <dgm:prSet/>
      <dgm:spPr/>
      <dgm:t>
        <a:bodyPr/>
        <a:lstStyle/>
        <a:p>
          <a:pPr rtl="0"/>
          <a:r>
            <a:rPr lang="uk-UA" dirty="0" smtClean="0"/>
            <a:t>Загальні</a:t>
          </a:r>
          <a:endParaRPr lang="ru-RU" dirty="0"/>
        </a:p>
      </dgm:t>
    </dgm:pt>
    <dgm:pt modelId="{BB25CF67-1EC0-4285-9596-76C3C7D4FCEF}" type="parTrans" cxnId="{DA2AAE98-CBC0-4C2D-8206-9A3076183B7F}">
      <dgm:prSet/>
      <dgm:spPr/>
      <dgm:t>
        <a:bodyPr/>
        <a:lstStyle/>
        <a:p>
          <a:endParaRPr lang="ru-RU"/>
        </a:p>
      </dgm:t>
    </dgm:pt>
    <dgm:pt modelId="{DAEB2845-DDA6-41E0-A606-0EBC683B523C}" type="sibTrans" cxnId="{DA2AAE98-CBC0-4C2D-8206-9A3076183B7F}">
      <dgm:prSet/>
      <dgm:spPr/>
      <dgm:t>
        <a:bodyPr/>
        <a:lstStyle/>
        <a:p>
          <a:endParaRPr lang="ru-RU"/>
        </a:p>
      </dgm:t>
    </dgm:pt>
    <dgm:pt modelId="{433E86D9-01AC-4800-B3E9-C26E33588536}">
      <dgm:prSet/>
      <dgm:spPr/>
      <dgm:t>
        <a:bodyPr/>
        <a:lstStyle/>
        <a:p>
          <a:pPr rtl="0"/>
          <a:r>
            <a:rPr lang="uk-UA" dirty="0" smtClean="0"/>
            <a:t>Спеціальні</a:t>
          </a:r>
          <a:endParaRPr lang="ru-RU" dirty="0"/>
        </a:p>
      </dgm:t>
    </dgm:pt>
    <dgm:pt modelId="{80202A51-7AC4-4869-A4AD-DBF971140BC1}" type="parTrans" cxnId="{18D510BC-82DB-465A-855D-24C1CCA3E184}">
      <dgm:prSet/>
      <dgm:spPr/>
      <dgm:t>
        <a:bodyPr/>
        <a:lstStyle/>
        <a:p>
          <a:endParaRPr lang="ru-RU"/>
        </a:p>
      </dgm:t>
    </dgm:pt>
    <dgm:pt modelId="{34FF88D9-59FA-4DDE-AA0C-965166811339}" type="sibTrans" cxnId="{18D510BC-82DB-465A-855D-24C1CCA3E184}">
      <dgm:prSet/>
      <dgm:spPr/>
      <dgm:t>
        <a:bodyPr/>
        <a:lstStyle/>
        <a:p>
          <a:endParaRPr lang="ru-RU"/>
        </a:p>
      </dgm:t>
    </dgm:pt>
    <dgm:pt modelId="{0CFEFEE8-0CA7-40F9-88CF-0D5B54C12D8C}">
      <dgm:prSet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Притаманні усім учасникам цивільного процесу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A54BF3A-91ED-4E8D-889F-581399B3E793}" type="parTrans" cxnId="{D92BA234-1F9C-4ECB-B4CD-41E2160971D7}">
      <dgm:prSet/>
      <dgm:spPr/>
    </dgm:pt>
    <dgm:pt modelId="{6E17AD59-5362-4687-B39B-4169F63F5420}" type="sibTrans" cxnId="{D92BA234-1F9C-4ECB-B4CD-41E2160971D7}">
      <dgm:prSet/>
      <dgm:spPr/>
    </dgm:pt>
    <dgm:pt modelId="{B940D83E-1223-4248-AD15-D058FFF30294}">
      <dgm:prSet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Притаманні лише одному зі сторін цивільного процесу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9E099D7-7549-4AE6-ABD3-88790E15EAEE}" type="parTrans" cxnId="{82A63A6F-7AE2-4735-9B74-4303B3C5C3D1}">
      <dgm:prSet/>
      <dgm:spPr/>
    </dgm:pt>
    <dgm:pt modelId="{04C35C2A-33F6-411A-8BEF-C33D8D659449}" type="sibTrans" cxnId="{82A63A6F-7AE2-4735-9B74-4303B3C5C3D1}">
      <dgm:prSet/>
      <dgm:spPr/>
    </dgm:pt>
    <dgm:pt modelId="{8D717DCE-3F1F-4A23-86C3-034ED3A832FB}" type="pres">
      <dgm:prSet presAssocID="{ACCEC3FF-EA96-4728-A60F-222770A47321}" presName="diagram" presStyleCnt="0">
        <dgm:presLayoutVars>
          <dgm:dir/>
          <dgm:animLvl val="lvl"/>
          <dgm:resizeHandles val="exact"/>
        </dgm:presLayoutVars>
      </dgm:prSet>
      <dgm:spPr/>
    </dgm:pt>
    <dgm:pt modelId="{E3B076B0-DC12-446B-AC64-160E5155208A}" type="pres">
      <dgm:prSet presAssocID="{13E65570-4C81-46D1-8327-6AB13B46B740}" presName="compNode" presStyleCnt="0"/>
      <dgm:spPr/>
    </dgm:pt>
    <dgm:pt modelId="{ADE3E891-0314-4C1F-ACA7-D4FB30BBD42A}" type="pres">
      <dgm:prSet presAssocID="{13E65570-4C81-46D1-8327-6AB13B46B740}" presName="childRec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5446BC-0561-4F5C-8C3E-7B6418A3B686}" type="pres">
      <dgm:prSet presAssocID="{13E65570-4C81-46D1-8327-6AB13B46B740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082896A1-A17E-4C55-AA3B-9A721EBBBA11}" type="pres">
      <dgm:prSet presAssocID="{13E65570-4C81-46D1-8327-6AB13B46B740}" presName="parentRect" presStyleLbl="alignNode1" presStyleIdx="0" presStyleCnt="2"/>
      <dgm:spPr/>
    </dgm:pt>
    <dgm:pt modelId="{37F73F53-2314-4AA3-AC34-7F3964018495}" type="pres">
      <dgm:prSet presAssocID="{13E65570-4C81-46D1-8327-6AB13B46B740}" presName="adorn" presStyleLbl="fgAccFollowNode1" presStyleIdx="0" presStyleCnt="2" custLinFactX="50246" custLinFactY="41020" custLinFactNeighborX="100000" custLinFactNeighborY="100000"/>
      <dgm:spPr/>
    </dgm:pt>
    <dgm:pt modelId="{FAAAC177-07B4-479C-89D3-7F05C7484587}" type="pres">
      <dgm:prSet presAssocID="{DAEB2845-DDA6-41E0-A606-0EBC683B523C}" presName="sibTrans" presStyleLbl="sibTrans2D1" presStyleIdx="0" presStyleCnt="0"/>
      <dgm:spPr/>
    </dgm:pt>
    <dgm:pt modelId="{3BD0E9AC-AB2C-447D-A792-A5B50FFE8A92}" type="pres">
      <dgm:prSet presAssocID="{433E86D9-01AC-4800-B3E9-C26E33588536}" presName="compNode" presStyleCnt="0"/>
      <dgm:spPr/>
    </dgm:pt>
    <dgm:pt modelId="{B2DE5BA8-A90B-420B-81A1-B125E794955F}" type="pres">
      <dgm:prSet presAssocID="{433E86D9-01AC-4800-B3E9-C26E33588536}" presName="childRec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9BBFCF-37DF-4D81-8B15-C43BA7F5B51A}" type="pres">
      <dgm:prSet presAssocID="{433E86D9-01AC-4800-B3E9-C26E3358853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16B76F19-1D84-47DA-AD8B-F4795AD4622E}" type="pres">
      <dgm:prSet presAssocID="{433E86D9-01AC-4800-B3E9-C26E33588536}" presName="parentRect" presStyleLbl="alignNode1" presStyleIdx="1" presStyleCnt="2" custLinFactNeighborX="984" custLinFactNeighborY="-3318"/>
      <dgm:spPr/>
    </dgm:pt>
    <dgm:pt modelId="{91B89634-2062-4582-A86F-55AE1609EA2D}" type="pres">
      <dgm:prSet presAssocID="{433E86D9-01AC-4800-B3E9-C26E33588536}" presName="adorn" presStyleLbl="fgAccFollowNode1" presStyleIdx="1" presStyleCnt="2" custLinFactX="-100000" custLinFactNeighborX="-180129" custLinFactNeighborY="2204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2BB52BA3-D6A3-4734-ACE8-3062DFCAA291}" type="presOf" srcId="{433E86D9-01AC-4800-B3E9-C26E33588536}" destId="{16B76F19-1D84-47DA-AD8B-F4795AD4622E}" srcOrd="1" destOrd="0" presId="urn:microsoft.com/office/officeart/2005/8/layout/bList2"/>
    <dgm:cxn modelId="{2F45F2EF-1D00-4289-9D22-F26985537F85}" type="presOf" srcId="{DAEB2845-DDA6-41E0-A606-0EBC683B523C}" destId="{FAAAC177-07B4-479C-89D3-7F05C7484587}" srcOrd="0" destOrd="0" presId="urn:microsoft.com/office/officeart/2005/8/layout/bList2"/>
    <dgm:cxn modelId="{B870F4C6-4067-4F80-B72E-CA040E05A601}" type="presOf" srcId="{433E86D9-01AC-4800-B3E9-C26E33588536}" destId="{259BBFCF-37DF-4D81-8B15-C43BA7F5B51A}" srcOrd="0" destOrd="0" presId="urn:microsoft.com/office/officeart/2005/8/layout/bList2"/>
    <dgm:cxn modelId="{ED670E16-9887-4444-A750-CB683E454769}" type="presOf" srcId="{0CFEFEE8-0CA7-40F9-88CF-0D5B54C12D8C}" destId="{ADE3E891-0314-4C1F-ACA7-D4FB30BBD42A}" srcOrd="0" destOrd="0" presId="urn:microsoft.com/office/officeart/2005/8/layout/bList2"/>
    <dgm:cxn modelId="{B87D277A-C65F-4F69-9A73-0B7AF6EA8255}" type="presOf" srcId="{B940D83E-1223-4248-AD15-D058FFF30294}" destId="{B2DE5BA8-A90B-420B-81A1-B125E794955F}" srcOrd="0" destOrd="0" presId="urn:microsoft.com/office/officeart/2005/8/layout/bList2"/>
    <dgm:cxn modelId="{C248C1D5-7CBA-41FB-ADFB-007E89581CC8}" type="presOf" srcId="{13E65570-4C81-46D1-8327-6AB13B46B740}" destId="{082896A1-A17E-4C55-AA3B-9A721EBBBA11}" srcOrd="1" destOrd="0" presId="urn:microsoft.com/office/officeart/2005/8/layout/bList2"/>
    <dgm:cxn modelId="{DA2AAE98-CBC0-4C2D-8206-9A3076183B7F}" srcId="{ACCEC3FF-EA96-4728-A60F-222770A47321}" destId="{13E65570-4C81-46D1-8327-6AB13B46B740}" srcOrd="0" destOrd="0" parTransId="{BB25CF67-1EC0-4285-9596-76C3C7D4FCEF}" sibTransId="{DAEB2845-DDA6-41E0-A606-0EBC683B523C}"/>
    <dgm:cxn modelId="{D3EDC849-5321-4444-A780-1297682C41B1}" type="presOf" srcId="{13E65570-4C81-46D1-8327-6AB13B46B740}" destId="{BC5446BC-0561-4F5C-8C3E-7B6418A3B686}" srcOrd="0" destOrd="0" presId="urn:microsoft.com/office/officeart/2005/8/layout/bList2"/>
    <dgm:cxn modelId="{18D510BC-82DB-465A-855D-24C1CCA3E184}" srcId="{ACCEC3FF-EA96-4728-A60F-222770A47321}" destId="{433E86D9-01AC-4800-B3E9-C26E33588536}" srcOrd="1" destOrd="0" parTransId="{80202A51-7AC4-4869-A4AD-DBF971140BC1}" sibTransId="{34FF88D9-59FA-4DDE-AA0C-965166811339}"/>
    <dgm:cxn modelId="{AB11E178-4564-461B-8147-A78A3B190BCF}" type="presOf" srcId="{ACCEC3FF-EA96-4728-A60F-222770A47321}" destId="{8D717DCE-3F1F-4A23-86C3-034ED3A832FB}" srcOrd="0" destOrd="0" presId="urn:microsoft.com/office/officeart/2005/8/layout/bList2"/>
    <dgm:cxn modelId="{82A63A6F-7AE2-4735-9B74-4303B3C5C3D1}" srcId="{433E86D9-01AC-4800-B3E9-C26E33588536}" destId="{B940D83E-1223-4248-AD15-D058FFF30294}" srcOrd="0" destOrd="0" parTransId="{A9E099D7-7549-4AE6-ABD3-88790E15EAEE}" sibTransId="{04C35C2A-33F6-411A-8BEF-C33D8D659449}"/>
    <dgm:cxn modelId="{D92BA234-1F9C-4ECB-B4CD-41E2160971D7}" srcId="{13E65570-4C81-46D1-8327-6AB13B46B740}" destId="{0CFEFEE8-0CA7-40F9-88CF-0D5B54C12D8C}" srcOrd="0" destOrd="0" parTransId="{1A54BF3A-91ED-4E8D-889F-581399B3E793}" sibTransId="{6E17AD59-5362-4687-B39B-4169F63F5420}"/>
    <dgm:cxn modelId="{BB7450E8-3CA9-4017-8521-1ED8FC5ECF6D}" type="presParOf" srcId="{8D717DCE-3F1F-4A23-86C3-034ED3A832FB}" destId="{E3B076B0-DC12-446B-AC64-160E5155208A}" srcOrd="0" destOrd="0" presId="urn:microsoft.com/office/officeart/2005/8/layout/bList2"/>
    <dgm:cxn modelId="{B8DADDE3-DA95-48D3-8711-9130F636B82A}" type="presParOf" srcId="{E3B076B0-DC12-446B-AC64-160E5155208A}" destId="{ADE3E891-0314-4C1F-ACA7-D4FB30BBD42A}" srcOrd="0" destOrd="0" presId="urn:microsoft.com/office/officeart/2005/8/layout/bList2"/>
    <dgm:cxn modelId="{EC8C456B-BDE1-446E-B368-6E4F6346663C}" type="presParOf" srcId="{E3B076B0-DC12-446B-AC64-160E5155208A}" destId="{BC5446BC-0561-4F5C-8C3E-7B6418A3B686}" srcOrd="1" destOrd="0" presId="urn:microsoft.com/office/officeart/2005/8/layout/bList2"/>
    <dgm:cxn modelId="{821AB1C6-2239-42D8-88B5-0F587ADD7117}" type="presParOf" srcId="{E3B076B0-DC12-446B-AC64-160E5155208A}" destId="{082896A1-A17E-4C55-AA3B-9A721EBBBA11}" srcOrd="2" destOrd="0" presId="urn:microsoft.com/office/officeart/2005/8/layout/bList2"/>
    <dgm:cxn modelId="{F6D2E3BE-9297-4DE9-9C89-26228E40730A}" type="presParOf" srcId="{E3B076B0-DC12-446B-AC64-160E5155208A}" destId="{37F73F53-2314-4AA3-AC34-7F3964018495}" srcOrd="3" destOrd="0" presId="urn:microsoft.com/office/officeart/2005/8/layout/bList2"/>
    <dgm:cxn modelId="{D1273DB7-69C1-4AA9-BF40-D41CDE891EF8}" type="presParOf" srcId="{8D717DCE-3F1F-4A23-86C3-034ED3A832FB}" destId="{FAAAC177-07B4-479C-89D3-7F05C7484587}" srcOrd="1" destOrd="0" presId="urn:microsoft.com/office/officeart/2005/8/layout/bList2"/>
    <dgm:cxn modelId="{030881C9-03C3-4B6A-B588-B8B21B508661}" type="presParOf" srcId="{8D717DCE-3F1F-4A23-86C3-034ED3A832FB}" destId="{3BD0E9AC-AB2C-447D-A792-A5B50FFE8A92}" srcOrd="2" destOrd="0" presId="urn:microsoft.com/office/officeart/2005/8/layout/bList2"/>
    <dgm:cxn modelId="{FC8F36FE-7D74-4E20-B664-791B49EA1B03}" type="presParOf" srcId="{3BD0E9AC-AB2C-447D-A792-A5B50FFE8A92}" destId="{B2DE5BA8-A90B-420B-81A1-B125E794955F}" srcOrd="0" destOrd="0" presId="urn:microsoft.com/office/officeart/2005/8/layout/bList2"/>
    <dgm:cxn modelId="{113E5AD9-8B40-4E02-BFCA-8F759E4E7A7B}" type="presParOf" srcId="{3BD0E9AC-AB2C-447D-A792-A5B50FFE8A92}" destId="{259BBFCF-37DF-4D81-8B15-C43BA7F5B51A}" srcOrd="1" destOrd="0" presId="urn:microsoft.com/office/officeart/2005/8/layout/bList2"/>
    <dgm:cxn modelId="{1FE7F3C7-4120-4A4F-A8B0-AADA1C69C96D}" type="presParOf" srcId="{3BD0E9AC-AB2C-447D-A792-A5B50FFE8A92}" destId="{16B76F19-1D84-47DA-AD8B-F4795AD4622E}" srcOrd="2" destOrd="0" presId="urn:microsoft.com/office/officeart/2005/8/layout/bList2"/>
    <dgm:cxn modelId="{CA0C1908-41A6-4E22-A141-E49FE6049A37}" type="presParOf" srcId="{3BD0E9AC-AB2C-447D-A792-A5B50FFE8A92}" destId="{91B89634-2062-4582-A86F-55AE1609EA2D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790BC02-BDC8-4369-8EEB-79BBD6C0E380}" type="doc">
      <dgm:prSet loTypeId="urn:microsoft.com/office/officeart/2005/8/layout/hList1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1E8972E3-5348-4598-8278-81D2F45342D3}">
      <dgm:prSet phldrT="[Текст]"/>
      <dgm:spPr/>
      <dgm:t>
        <a:bodyPr/>
        <a:lstStyle/>
        <a:p>
          <a:r>
            <a:rPr lang="uk-UA" dirty="0" smtClean="0"/>
            <a:t>Загальні</a:t>
          </a:r>
          <a:endParaRPr lang="ru-RU" dirty="0"/>
        </a:p>
      </dgm:t>
    </dgm:pt>
    <dgm:pt modelId="{0EE63AF0-6ECC-42FE-8049-AE574045CE8E}" type="parTrans" cxnId="{858F471D-0EAA-4ED6-BADC-FF9260ED2D3C}">
      <dgm:prSet/>
      <dgm:spPr/>
      <dgm:t>
        <a:bodyPr/>
        <a:lstStyle/>
        <a:p>
          <a:endParaRPr lang="ru-RU"/>
        </a:p>
      </dgm:t>
    </dgm:pt>
    <dgm:pt modelId="{E4100AF1-02E7-4D4B-B326-DE10A027878C}" type="sibTrans" cxnId="{858F471D-0EAA-4ED6-BADC-FF9260ED2D3C}">
      <dgm:prSet/>
      <dgm:spPr/>
      <dgm:t>
        <a:bodyPr/>
        <a:lstStyle/>
        <a:p>
          <a:endParaRPr lang="ru-RU"/>
        </a:p>
      </dgm:t>
    </dgm:pt>
    <dgm:pt modelId="{A9949977-AFB5-4005-B0A3-6774827672AB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Сторони зобов'язані добросовісно здійснювати свої процесуальні права і виконувати процесуальні обов'язки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3D27E50-91CE-45C9-B0B1-B8C1AE2C9E24}" type="parTrans" cxnId="{124B3F98-6B51-41AC-B0D7-67E67484C734}">
      <dgm:prSet/>
      <dgm:spPr/>
      <dgm:t>
        <a:bodyPr/>
        <a:lstStyle/>
        <a:p>
          <a:endParaRPr lang="ru-RU"/>
        </a:p>
      </dgm:t>
    </dgm:pt>
    <dgm:pt modelId="{0314DE62-D8D3-40CB-BC2C-496FC7F9F7CA}" type="sibTrans" cxnId="{124B3F98-6B51-41AC-B0D7-67E67484C734}">
      <dgm:prSet/>
      <dgm:spPr/>
      <dgm:t>
        <a:bodyPr/>
        <a:lstStyle/>
        <a:p>
          <a:endParaRPr lang="ru-RU"/>
        </a:p>
      </dgm:t>
    </dgm:pt>
    <dgm:pt modelId="{AF4C06EB-230E-4A6D-B6BE-D890750DEBCC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Наприклад: повідомляти про зміну свого місцезнаходження.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1522BCA-FD72-40B8-A881-DAD6FBD0F2F8}" type="parTrans" cxnId="{9B1BE219-BC9B-4BDA-8EB0-BBD7190EFE18}">
      <dgm:prSet/>
      <dgm:spPr/>
      <dgm:t>
        <a:bodyPr/>
        <a:lstStyle/>
        <a:p>
          <a:endParaRPr lang="ru-RU"/>
        </a:p>
      </dgm:t>
    </dgm:pt>
    <dgm:pt modelId="{B312E6B5-ACE4-40BB-8C1A-9913AB9B1336}" type="sibTrans" cxnId="{9B1BE219-BC9B-4BDA-8EB0-BBD7190EFE18}">
      <dgm:prSet/>
      <dgm:spPr/>
      <dgm:t>
        <a:bodyPr/>
        <a:lstStyle/>
        <a:p>
          <a:endParaRPr lang="ru-RU"/>
        </a:p>
      </dgm:t>
    </dgm:pt>
    <dgm:pt modelId="{56EB9FC6-3D89-4F9F-B4FD-A3E536246C2E}">
      <dgm:prSet phldrT="[Текст]"/>
      <dgm:spPr/>
      <dgm:t>
        <a:bodyPr/>
        <a:lstStyle/>
        <a:p>
          <a:r>
            <a:rPr lang="uk-UA" dirty="0" smtClean="0"/>
            <a:t>Спеціальні</a:t>
          </a:r>
          <a:endParaRPr lang="ru-RU" dirty="0"/>
        </a:p>
      </dgm:t>
    </dgm:pt>
    <dgm:pt modelId="{55C7E550-147B-4C90-81C8-EA511AB4E1BC}" type="parTrans" cxnId="{D89C5475-ED7E-4DEF-87E4-5D5A5C1B137E}">
      <dgm:prSet/>
      <dgm:spPr/>
      <dgm:t>
        <a:bodyPr/>
        <a:lstStyle/>
        <a:p>
          <a:endParaRPr lang="ru-RU"/>
        </a:p>
      </dgm:t>
    </dgm:pt>
    <dgm:pt modelId="{85AA2B22-F560-4562-B2B4-699D5A772209}" type="sibTrans" cxnId="{D89C5475-ED7E-4DEF-87E4-5D5A5C1B137E}">
      <dgm:prSet/>
      <dgm:spPr/>
      <dgm:t>
        <a:bodyPr/>
        <a:lstStyle/>
        <a:p>
          <a:endParaRPr lang="ru-RU"/>
        </a:p>
      </dgm:t>
    </dgm:pt>
    <dgm:pt modelId="{D4D166F8-52D7-410B-A828-9E84878C9751}">
      <dgm:prSet phldrT="[Текст]" custT="1"/>
      <dgm:spPr/>
      <dgm:t>
        <a:bodyPr/>
        <a:lstStyle/>
        <a:p>
          <a:r>
            <a:rPr lang="uk-UA" sz="2400" dirty="0" smtClean="0">
              <a:latin typeface="Times New Roman" pitchFamily="18" charset="0"/>
              <a:cs typeface="Times New Roman" pitchFamily="18" charset="0"/>
            </a:rPr>
            <a:t>Виконання певних процесуальних дій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4960490F-7430-4CE7-A896-E5E45769D049}" type="parTrans" cxnId="{1BCAB320-3064-4B7A-B0C2-DD073FA2670E}">
      <dgm:prSet/>
      <dgm:spPr/>
      <dgm:t>
        <a:bodyPr/>
        <a:lstStyle/>
        <a:p>
          <a:endParaRPr lang="ru-RU"/>
        </a:p>
      </dgm:t>
    </dgm:pt>
    <dgm:pt modelId="{F9E35765-C995-43BD-AAD9-79B33F21B148}" type="sibTrans" cxnId="{1BCAB320-3064-4B7A-B0C2-DD073FA2670E}">
      <dgm:prSet/>
      <dgm:spPr/>
      <dgm:t>
        <a:bodyPr/>
        <a:lstStyle/>
        <a:p>
          <a:endParaRPr lang="ru-RU"/>
        </a:p>
      </dgm:t>
    </dgm:pt>
    <dgm:pt modelId="{59F82753-B21E-45ED-954C-D7B35925623A}">
      <dgm:prSet phldrT="[Текст]" custT="1"/>
      <dgm:spPr/>
      <dgm:t>
        <a:bodyPr/>
        <a:lstStyle/>
        <a:p>
          <a:r>
            <a:rPr lang="uk-UA" sz="2400" dirty="0" smtClean="0">
              <a:latin typeface="Times New Roman" pitchFamily="18" charset="0"/>
              <a:cs typeface="Times New Roman" pitchFamily="18" charset="0"/>
            </a:rPr>
            <a:t>Наприклад: подавати Позивачем копій заяви і всіх необхідних документів.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186C446A-742B-4F5F-A193-8F53943195F4}" type="parTrans" cxnId="{4C3906E0-4637-483C-80D2-67C964DFB1B6}">
      <dgm:prSet/>
      <dgm:spPr/>
      <dgm:t>
        <a:bodyPr/>
        <a:lstStyle/>
        <a:p>
          <a:endParaRPr lang="ru-RU"/>
        </a:p>
      </dgm:t>
    </dgm:pt>
    <dgm:pt modelId="{A5CFC656-E749-4623-BA11-89B7EC635924}" type="sibTrans" cxnId="{4C3906E0-4637-483C-80D2-67C964DFB1B6}">
      <dgm:prSet/>
      <dgm:spPr/>
      <dgm:t>
        <a:bodyPr/>
        <a:lstStyle/>
        <a:p>
          <a:endParaRPr lang="ru-RU"/>
        </a:p>
      </dgm:t>
    </dgm:pt>
    <dgm:pt modelId="{9A45C39D-0626-4F29-869F-92B75E4676E6}" type="pres">
      <dgm:prSet presAssocID="{5790BC02-BDC8-4369-8EEB-79BBD6C0E380}" presName="Name0" presStyleCnt="0">
        <dgm:presLayoutVars>
          <dgm:dir/>
          <dgm:animLvl val="lvl"/>
          <dgm:resizeHandles val="exact"/>
        </dgm:presLayoutVars>
      </dgm:prSet>
      <dgm:spPr/>
    </dgm:pt>
    <dgm:pt modelId="{8A317F3F-AA49-4BBE-8693-119B15B75FE4}" type="pres">
      <dgm:prSet presAssocID="{1E8972E3-5348-4598-8278-81D2F45342D3}" presName="composite" presStyleCnt="0"/>
      <dgm:spPr/>
    </dgm:pt>
    <dgm:pt modelId="{CAD003BD-3104-4E9E-8C05-AF431B33CC3E}" type="pres">
      <dgm:prSet presAssocID="{1E8972E3-5348-4598-8278-81D2F45342D3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A33B071D-9477-4B73-AFB9-92631A65D39B}" type="pres">
      <dgm:prSet presAssocID="{1E8972E3-5348-4598-8278-81D2F45342D3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C1D7D8-E28F-4F60-AE5D-8680196725E2}" type="pres">
      <dgm:prSet presAssocID="{E4100AF1-02E7-4D4B-B326-DE10A027878C}" presName="space" presStyleCnt="0"/>
      <dgm:spPr/>
    </dgm:pt>
    <dgm:pt modelId="{BDB15E47-5E8E-473A-B054-2E8E7BD39176}" type="pres">
      <dgm:prSet presAssocID="{56EB9FC6-3D89-4F9F-B4FD-A3E536246C2E}" presName="composite" presStyleCnt="0"/>
      <dgm:spPr/>
    </dgm:pt>
    <dgm:pt modelId="{9C5528E8-0D86-473D-B60B-F3A68CC8A043}" type="pres">
      <dgm:prSet presAssocID="{56EB9FC6-3D89-4F9F-B4FD-A3E536246C2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4B6536-AFF5-4466-AC6B-B37C08C7FCB7}" type="pres">
      <dgm:prSet presAssocID="{56EB9FC6-3D89-4F9F-B4FD-A3E536246C2E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89C5475-ED7E-4DEF-87E4-5D5A5C1B137E}" srcId="{5790BC02-BDC8-4369-8EEB-79BBD6C0E380}" destId="{56EB9FC6-3D89-4F9F-B4FD-A3E536246C2E}" srcOrd="1" destOrd="0" parTransId="{55C7E550-147B-4C90-81C8-EA511AB4E1BC}" sibTransId="{85AA2B22-F560-4562-B2B4-699D5A772209}"/>
    <dgm:cxn modelId="{1BCAB320-3064-4B7A-B0C2-DD073FA2670E}" srcId="{56EB9FC6-3D89-4F9F-B4FD-A3E536246C2E}" destId="{D4D166F8-52D7-410B-A828-9E84878C9751}" srcOrd="0" destOrd="0" parTransId="{4960490F-7430-4CE7-A896-E5E45769D049}" sibTransId="{F9E35765-C995-43BD-AAD9-79B33F21B148}"/>
    <dgm:cxn modelId="{9B1BE219-BC9B-4BDA-8EB0-BBD7190EFE18}" srcId="{1E8972E3-5348-4598-8278-81D2F45342D3}" destId="{AF4C06EB-230E-4A6D-B6BE-D890750DEBCC}" srcOrd="1" destOrd="0" parTransId="{D1522BCA-FD72-40B8-A881-DAD6FBD0F2F8}" sibTransId="{B312E6B5-ACE4-40BB-8C1A-9913AB9B1336}"/>
    <dgm:cxn modelId="{C4BAE748-E793-449E-87C9-4634C5D3498B}" type="presOf" srcId="{5790BC02-BDC8-4369-8EEB-79BBD6C0E380}" destId="{9A45C39D-0626-4F29-869F-92B75E4676E6}" srcOrd="0" destOrd="0" presId="urn:microsoft.com/office/officeart/2005/8/layout/hList1"/>
    <dgm:cxn modelId="{77F64D7E-04DF-41CC-A67B-E624FFA51D12}" type="presOf" srcId="{D4D166F8-52D7-410B-A828-9E84878C9751}" destId="{204B6536-AFF5-4466-AC6B-B37C08C7FCB7}" srcOrd="0" destOrd="0" presId="urn:microsoft.com/office/officeart/2005/8/layout/hList1"/>
    <dgm:cxn modelId="{D466A2E8-8E53-4203-AF47-70101FFB077C}" type="presOf" srcId="{AF4C06EB-230E-4A6D-B6BE-D890750DEBCC}" destId="{A33B071D-9477-4B73-AFB9-92631A65D39B}" srcOrd="0" destOrd="1" presId="urn:microsoft.com/office/officeart/2005/8/layout/hList1"/>
    <dgm:cxn modelId="{4C3906E0-4637-483C-80D2-67C964DFB1B6}" srcId="{56EB9FC6-3D89-4F9F-B4FD-A3E536246C2E}" destId="{59F82753-B21E-45ED-954C-D7B35925623A}" srcOrd="1" destOrd="0" parTransId="{186C446A-742B-4F5F-A193-8F53943195F4}" sibTransId="{A5CFC656-E749-4623-BA11-89B7EC635924}"/>
    <dgm:cxn modelId="{FE3BC8E3-8996-49A4-BFB7-2ED1C55C7735}" type="presOf" srcId="{1E8972E3-5348-4598-8278-81D2F45342D3}" destId="{CAD003BD-3104-4E9E-8C05-AF431B33CC3E}" srcOrd="0" destOrd="0" presId="urn:microsoft.com/office/officeart/2005/8/layout/hList1"/>
    <dgm:cxn modelId="{124B3F98-6B51-41AC-B0D7-67E67484C734}" srcId="{1E8972E3-5348-4598-8278-81D2F45342D3}" destId="{A9949977-AFB5-4005-B0A3-6774827672AB}" srcOrd="0" destOrd="0" parTransId="{03D27E50-91CE-45C9-B0B1-B8C1AE2C9E24}" sibTransId="{0314DE62-D8D3-40CB-BC2C-496FC7F9F7CA}"/>
    <dgm:cxn modelId="{E110FB8C-7484-4095-BBF1-B86488024003}" type="presOf" srcId="{59F82753-B21E-45ED-954C-D7B35925623A}" destId="{204B6536-AFF5-4466-AC6B-B37C08C7FCB7}" srcOrd="0" destOrd="1" presId="urn:microsoft.com/office/officeart/2005/8/layout/hList1"/>
    <dgm:cxn modelId="{A643FD75-0432-4D9E-9F65-5B866CA7A5FC}" type="presOf" srcId="{56EB9FC6-3D89-4F9F-B4FD-A3E536246C2E}" destId="{9C5528E8-0D86-473D-B60B-F3A68CC8A043}" srcOrd="0" destOrd="0" presId="urn:microsoft.com/office/officeart/2005/8/layout/hList1"/>
    <dgm:cxn modelId="{1A2003A7-B2F4-4A1E-976B-0587B89DC7A5}" type="presOf" srcId="{A9949977-AFB5-4005-B0A3-6774827672AB}" destId="{A33B071D-9477-4B73-AFB9-92631A65D39B}" srcOrd="0" destOrd="0" presId="urn:microsoft.com/office/officeart/2005/8/layout/hList1"/>
    <dgm:cxn modelId="{858F471D-0EAA-4ED6-BADC-FF9260ED2D3C}" srcId="{5790BC02-BDC8-4369-8EEB-79BBD6C0E380}" destId="{1E8972E3-5348-4598-8278-81D2F45342D3}" srcOrd="0" destOrd="0" parTransId="{0EE63AF0-6ECC-42FE-8049-AE574045CE8E}" sibTransId="{E4100AF1-02E7-4D4B-B326-DE10A027878C}"/>
    <dgm:cxn modelId="{6110D307-FCF7-4F0C-8B5D-80ACFBED2A47}" type="presParOf" srcId="{9A45C39D-0626-4F29-869F-92B75E4676E6}" destId="{8A317F3F-AA49-4BBE-8693-119B15B75FE4}" srcOrd="0" destOrd="0" presId="urn:microsoft.com/office/officeart/2005/8/layout/hList1"/>
    <dgm:cxn modelId="{EC05B947-B23F-4EFB-AD70-AAD5EBC7428C}" type="presParOf" srcId="{8A317F3F-AA49-4BBE-8693-119B15B75FE4}" destId="{CAD003BD-3104-4E9E-8C05-AF431B33CC3E}" srcOrd="0" destOrd="0" presId="urn:microsoft.com/office/officeart/2005/8/layout/hList1"/>
    <dgm:cxn modelId="{1484C0EE-08E3-4CB4-A691-07475CD63689}" type="presParOf" srcId="{8A317F3F-AA49-4BBE-8693-119B15B75FE4}" destId="{A33B071D-9477-4B73-AFB9-92631A65D39B}" srcOrd="1" destOrd="0" presId="urn:microsoft.com/office/officeart/2005/8/layout/hList1"/>
    <dgm:cxn modelId="{A4452091-BE18-4EE3-A410-FFDB4728131E}" type="presParOf" srcId="{9A45C39D-0626-4F29-869F-92B75E4676E6}" destId="{1DC1D7D8-E28F-4F60-AE5D-8680196725E2}" srcOrd="1" destOrd="0" presId="urn:microsoft.com/office/officeart/2005/8/layout/hList1"/>
    <dgm:cxn modelId="{DD59074E-BE37-4E18-9889-9211FC30EFBB}" type="presParOf" srcId="{9A45C39D-0626-4F29-869F-92B75E4676E6}" destId="{BDB15E47-5E8E-473A-B054-2E8E7BD39176}" srcOrd="2" destOrd="0" presId="urn:microsoft.com/office/officeart/2005/8/layout/hList1"/>
    <dgm:cxn modelId="{951F586F-3EF6-4D2D-AA9E-CDBC7CEFC6FA}" type="presParOf" srcId="{BDB15E47-5E8E-473A-B054-2E8E7BD39176}" destId="{9C5528E8-0D86-473D-B60B-F3A68CC8A043}" srcOrd="0" destOrd="0" presId="urn:microsoft.com/office/officeart/2005/8/layout/hList1"/>
    <dgm:cxn modelId="{B898804C-4BCA-42A4-9B5F-F65AB6BF9730}" type="presParOf" srcId="{BDB15E47-5E8E-473A-B054-2E8E7BD39176}" destId="{204B6536-AFF5-4466-AC6B-B37C08C7FCB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9D6BE8C-2983-4930-8BAE-DB138BD0E2FF}" type="doc">
      <dgm:prSet loTypeId="urn:microsoft.com/office/officeart/2005/8/layout/hProcess9" loCatId="process" qsTypeId="urn:microsoft.com/office/officeart/2005/8/quickstyle/simple1" qsCatId="simple" csTypeId="urn:microsoft.com/office/officeart/2005/8/colors/accent3_3" csCatId="accent3"/>
      <dgm:spPr/>
      <dgm:t>
        <a:bodyPr/>
        <a:lstStyle/>
        <a:p>
          <a:endParaRPr lang="ru-RU"/>
        </a:p>
      </dgm:t>
    </dgm:pt>
    <dgm:pt modelId="{F15AB6BB-A453-41CF-AF44-6B0FCD61FEFE}">
      <dgm:prSet/>
      <dgm:spPr/>
      <dgm:t>
        <a:bodyPr/>
        <a:lstStyle/>
        <a:p>
          <a:pPr rtl="0"/>
          <a:r>
            <a:rPr lang="uk-UA" dirty="0" smtClean="0"/>
            <a:t>Обумовлена нормами матеріального права множинність осіб на тій чи іншій стороні  цивільному процесі в силу наявності спільних прав чи обов'язків.</a:t>
          </a:r>
          <a:endParaRPr lang="ru-RU" dirty="0"/>
        </a:p>
      </dgm:t>
    </dgm:pt>
    <dgm:pt modelId="{854CA3AC-259B-4E5D-871C-4F4AD0AF06BB}" type="parTrans" cxnId="{92C3F3DD-8E0A-492B-8192-5640EE332F01}">
      <dgm:prSet/>
      <dgm:spPr/>
      <dgm:t>
        <a:bodyPr/>
        <a:lstStyle/>
        <a:p>
          <a:endParaRPr lang="ru-RU"/>
        </a:p>
      </dgm:t>
    </dgm:pt>
    <dgm:pt modelId="{7601A2F1-61DA-40C1-85F4-AF5A10B6C5DC}" type="sibTrans" cxnId="{92C3F3DD-8E0A-492B-8192-5640EE332F01}">
      <dgm:prSet/>
      <dgm:spPr/>
      <dgm:t>
        <a:bodyPr/>
        <a:lstStyle/>
        <a:p>
          <a:endParaRPr lang="ru-RU"/>
        </a:p>
      </dgm:t>
    </dgm:pt>
    <dgm:pt modelId="{7792B023-ED68-40DD-8D95-E770A5C95326}" type="pres">
      <dgm:prSet presAssocID="{39D6BE8C-2983-4930-8BAE-DB138BD0E2FF}" presName="CompostProcess" presStyleCnt="0">
        <dgm:presLayoutVars>
          <dgm:dir/>
          <dgm:resizeHandles val="exact"/>
        </dgm:presLayoutVars>
      </dgm:prSet>
      <dgm:spPr/>
    </dgm:pt>
    <dgm:pt modelId="{B3B80C48-6E53-4C0F-9046-16274F5AD3A7}" type="pres">
      <dgm:prSet presAssocID="{39D6BE8C-2983-4930-8BAE-DB138BD0E2FF}" presName="arrow" presStyleLbl="bgShp" presStyleIdx="0" presStyleCnt="1" custLinFactNeighborX="8265" custLinFactNeighborY="2157"/>
      <dgm:spPr/>
    </dgm:pt>
    <dgm:pt modelId="{F67B40FB-374E-40C3-8BAB-320E541BCA83}" type="pres">
      <dgm:prSet presAssocID="{39D6BE8C-2983-4930-8BAE-DB138BD0E2FF}" presName="linearProcess" presStyleCnt="0"/>
      <dgm:spPr/>
    </dgm:pt>
    <dgm:pt modelId="{9B703647-D01B-49EB-92AA-7EF891FE88F8}" type="pres">
      <dgm:prSet presAssocID="{F15AB6BB-A453-41CF-AF44-6B0FCD61FEFE}" presName="textNode" presStyleLbl="node1" presStyleIdx="0" presStyleCnt="1">
        <dgm:presLayoutVars>
          <dgm:bulletEnabled val="1"/>
        </dgm:presLayoutVars>
      </dgm:prSet>
      <dgm:spPr/>
    </dgm:pt>
  </dgm:ptLst>
  <dgm:cxnLst>
    <dgm:cxn modelId="{92C3F3DD-8E0A-492B-8192-5640EE332F01}" srcId="{39D6BE8C-2983-4930-8BAE-DB138BD0E2FF}" destId="{F15AB6BB-A453-41CF-AF44-6B0FCD61FEFE}" srcOrd="0" destOrd="0" parTransId="{854CA3AC-259B-4E5D-871C-4F4AD0AF06BB}" sibTransId="{7601A2F1-61DA-40C1-85F4-AF5A10B6C5DC}"/>
    <dgm:cxn modelId="{5692ABB4-1D94-499C-B869-5CC08F028A5B}" type="presOf" srcId="{39D6BE8C-2983-4930-8BAE-DB138BD0E2FF}" destId="{7792B023-ED68-40DD-8D95-E770A5C95326}" srcOrd="0" destOrd="0" presId="urn:microsoft.com/office/officeart/2005/8/layout/hProcess9"/>
    <dgm:cxn modelId="{CB572B33-715E-4BFD-B8DB-C552FECEB1DF}" type="presOf" srcId="{F15AB6BB-A453-41CF-AF44-6B0FCD61FEFE}" destId="{9B703647-D01B-49EB-92AA-7EF891FE88F8}" srcOrd="0" destOrd="0" presId="urn:microsoft.com/office/officeart/2005/8/layout/hProcess9"/>
    <dgm:cxn modelId="{32EFF4BE-31E4-49BB-8D16-814AA3049C20}" type="presParOf" srcId="{7792B023-ED68-40DD-8D95-E770A5C95326}" destId="{B3B80C48-6E53-4C0F-9046-16274F5AD3A7}" srcOrd="0" destOrd="0" presId="urn:microsoft.com/office/officeart/2005/8/layout/hProcess9"/>
    <dgm:cxn modelId="{C61C1721-2FBD-4AA6-9DB4-A79BA1C7AC99}" type="presParOf" srcId="{7792B023-ED68-40DD-8D95-E770A5C95326}" destId="{F67B40FB-374E-40C3-8BAB-320E541BCA83}" srcOrd="1" destOrd="0" presId="urn:microsoft.com/office/officeart/2005/8/layout/hProcess9"/>
    <dgm:cxn modelId="{8416778F-57B2-4DE1-8FDB-C23DA3EA012B}" type="presParOf" srcId="{F67B40FB-374E-40C3-8BAB-320E541BCA83}" destId="{9B703647-D01B-49EB-92AA-7EF891FE88F8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14E760C-E572-473A-872A-452D0C03112B}" type="doc">
      <dgm:prSet loTypeId="urn:microsoft.com/office/officeart/2005/8/layout/vList2" loCatId="list" qsTypeId="urn:microsoft.com/office/officeart/2005/8/quickstyle/simple1" qsCatId="simple" csTypeId="urn:microsoft.com/office/officeart/2005/8/colors/accent3_3" csCatId="accent3"/>
      <dgm:spPr/>
      <dgm:t>
        <a:bodyPr/>
        <a:lstStyle/>
        <a:p>
          <a:endParaRPr lang="ru-RU"/>
        </a:p>
      </dgm:t>
    </dgm:pt>
    <dgm:pt modelId="{544E9D0E-39C1-4F54-9C6D-6B9045132416}">
      <dgm:prSet/>
      <dgm:spPr/>
      <dgm:t>
        <a:bodyPr/>
        <a:lstStyle/>
        <a:p>
          <a:pPr rtl="0"/>
          <a:r>
            <a:rPr lang="uk-UA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Права і обов'язки кількох позивачів чи відповідачів виникли з однієї підстави;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6AFCE0A-4A34-4469-AE54-E3F4745E2FEA}" type="parTrans" cxnId="{D45F62D7-4AA4-45D2-9D7D-6CF3E8CA801C}">
      <dgm:prSet/>
      <dgm:spPr/>
      <dgm:t>
        <a:bodyPr/>
        <a:lstStyle/>
        <a:p>
          <a:endParaRPr lang="ru-RU"/>
        </a:p>
      </dgm:t>
    </dgm:pt>
    <dgm:pt modelId="{DAD4F6DD-6AD6-45B1-8C88-63F75D093279}" type="sibTrans" cxnId="{D45F62D7-4AA4-45D2-9D7D-6CF3E8CA801C}">
      <dgm:prSet/>
      <dgm:spPr/>
      <dgm:t>
        <a:bodyPr/>
        <a:lstStyle/>
        <a:p>
          <a:endParaRPr lang="ru-RU"/>
        </a:p>
      </dgm:t>
    </dgm:pt>
    <dgm:pt modelId="{D2D3EE78-1CB0-472F-9007-BE06504E23FB}">
      <dgm:prSet/>
      <dgm:spPr/>
      <dgm:t>
        <a:bodyPr/>
        <a:lstStyle/>
        <a:p>
          <a:pPr rtl="0"/>
          <a:r>
            <a:rPr lang="uk-UA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Предметом спору є спільні права та обов'язки кількох позивачів чи відповідачів;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6030904-CAC5-48FC-AD84-F80A970F3D46}" type="parTrans" cxnId="{A6A56669-0239-42EE-8EF8-050805F49D47}">
      <dgm:prSet/>
      <dgm:spPr/>
      <dgm:t>
        <a:bodyPr/>
        <a:lstStyle/>
        <a:p>
          <a:endParaRPr lang="ru-RU"/>
        </a:p>
      </dgm:t>
    </dgm:pt>
    <dgm:pt modelId="{DFD8383E-0AC3-40F7-94F8-DCD217FD1671}" type="sibTrans" cxnId="{A6A56669-0239-42EE-8EF8-050805F49D47}">
      <dgm:prSet/>
      <dgm:spPr/>
      <dgm:t>
        <a:bodyPr/>
        <a:lstStyle/>
        <a:p>
          <a:endParaRPr lang="ru-RU"/>
        </a:p>
      </dgm:t>
    </dgm:pt>
    <dgm:pt modelId="{E106262B-E005-4E52-9F37-E6FCA4306A69}">
      <dgm:prSet/>
      <dgm:spPr/>
      <dgm:t>
        <a:bodyPr/>
        <a:lstStyle/>
        <a:p>
          <a:pPr rtl="0"/>
          <a:r>
            <a:rPr lang="uk-UA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Предметом спору є однорідні права та обов'язки.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864BFFA-C8CA-4430-8301-53F6623FF778}" type="parTrans" cxnId="{BA9DA4F5-4293-45A4-8C16-1733F60E666B}">
      <dgm:prSet/>
      <dgm:spPr/>
      <dgm:t>
        <a:bodyPr/>
        <a:lstStyle/>
        <a:p>
          <a:endParaRPr lang="ru-RU"/>
        </a:p>
      </dgm:t>
    </dgm:pt>
    <dgm:pt modelId="{13736820-3AAB-486B-B6F1-1965E2DD5C6F}" type="sibTrans" cxnId="{BA9DA4F5-4293-45A4-8C16-1733F60E666B}">
      <dgm:prSet/>
      <dgm:spPr/>
      <dgm:t>
        <a:bodyPr/>
        <a:lstStyle/>
        <a:p>
          <a:endParaRPr lang="ru-RU"/>
        </a:p>
      </dgm:t>
    </dgm:pt>
    <dgm:pt modelId="{25589BBA-8C0B-431A-A6ED-D29B9FC72C3E}" type="pres">
      <dgm:prSet presAssocID="{214E760C-E572-473A-872A-452D0C03112B}" presName="linear" presStyleCnt="0">
        <dgm:presLayoutVars>
          <dgm:animLvl val="lvl"/>
          <dgm:resizeHandles val="exact"/>
        </dgm:presLayoutVars>
      </dgm:prSet>
      <dgm:spPr/>
    </dgm:pt>
    <dgm:pt modelId="{D5511320-0D05-409E-BD05-B54698EC9AE5}" type="pres">
      <dgm:prSet presAssocID="{544E9D0E-39C1-4F54-9C6D-6B904513241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713469E-6E5C-42D6-89A8-2FFAD4A67A9A}" type="pres">
      <dgm:prSet presAssocID="{DAD4F6DD-6AD6-45B1-8C88-63F75D093279}" presName="spacer" presStyleCnt="0"/>
      <dgm:spPr/>
    </dgm:pt>
    <dgm:pt modelId="{85CD91FB-F0A9-4CD8-B898-A4727AB8E1FF}" type="pres">
      <dgm:prSet presAssocID="{D2D3EE78-1CB0-472F-9007-BE06504E23F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88BC8BD-FCFE-4694-9D70-A778F7AC2A63}" type="pres">
      <dgm:prSet presAssocID="{DFD8383E-0AC3-40F7-94F8-DCD217FD1671}" presName="spacer" presStyleCnt="0"/>
      <dgm:spPr/>
    </dgm:pt>
    <dgm:pt modelId="{B9F88B84-91C3-43EE-A1B1-17C7FBDCFCDB}" type="pres">
      <dgm:prSet presAssocID="{E106262B-E005-4E52-9F37-E6FCA4306A6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0A23834-EB77-45AE-815B-EEC765D3EBA1}" type="presOf" srcId="{214E760C-E572-473A-872A-452D0C03112B}" destId="{25589BBA-8C0B-431A-A6ED-D29B9FC72C3E}" srcOrd="0" destOrd="0" presId="urn:microsoft.com/office/officeart/2005/8/layout/vList2"/>
    <dgm:cxn modelId="{F81DC839-0604-4948-AF79-B7E8B1EED9B4}" type="presOf" srcId="{544E9D0E-39C1-4F54-9C6D-6B9045132416}" destId="{D5511320-0D05-409E-BD05-B54698EC9AE5}" srcOrd="0" destOrd="0" presId="urn:microsoft.com/office/officeart/2005/8/layout/vList2"/>
    <dgm:cxn modelId="{D45F62D7-4AA4-45D2-9D7D-6CF3E8CA801C}" srcId="{214E760C-E572-473A-872A-452D0C03112B}" destId="{544E9D0E-39C1-4F54-9C6D-6B9045132416}" srcOrd="0" destOrd="0" parTransId="{F6AFCE0A-4A34-4469-AE54-E3F4745E2FEA}" sibTransId="{DAD4F6DD-6AD6-45B1-8C88-63F75D093279}"/>
    <dgm:cxn modelId="{A6A56669-0239-42EE-8EF8-050805F49D47}" srcId="{214E760C-E572-473A-872A-452D0C03112B}" destId="{D2D3EE78-1CB0-472F-9007-BE06504E23FB}" srcOrd="1" destOrd="0" parTransId="{66030904-CAC5-48FC-AD84-F80A970F3D46}" sibTransId="{DFD8383E-0AC3-40F7-94F8-DCD217FD1671}"/>
    <dgm:cxn modelId="{A61A4EBE-989B-40E4-BE06-726150EDE4DC}" type="presOf" srcId="{D2D3EE78-1CB0-472F-9007-BE06504E23FB}" destId="{85CD91FB-F0A9-4CD8-B898-A4727AB8E1FF}" srcOrd="0" destOrd="0" presId="urn:microsoft.com/office/officeart/2005/8/layout/vList2"/>
    <dgm:cxn modelId="{BA9DA4F5-4293-45A4-8C16-1733F60E666B}" srcId="{214E760C-E572-473A-872A-452D0C03112B}" destId="{E106262B-E005-4E52-9F37-E6FCA4306A69}" srcOrd="2" destOrd="0" parTransId="{D864BFFA-C8CA-4430-8301-53F6623FF778}" sibTransId="{13736820-3AAB-486B-B6F1-1965E2DD5C6F}"/>
    <dgm:cxn modelId="{5F3E5BD6-943B-4E92-A088-15214B449FAC}" type="presOf" srcId="{E106262B-E005-4E52-9F37-E6FCA4306A69}" destId="{B9F88B84-91C3-43EE-A1B1-17C7FBDCFCDB}" srcOrd="0" destOrd="0" presId="urn:microsoft.com/office/officeart/2005/8/layout/vList2"/>
    <dgm:cxn modelId="{1DAA858A-BF9F-4421-8159-BB9DE69F0E67}" type="presParOf" srcId="{25589BBA-8C0B-431A-A6ED-D29B9FC72C3E}" destId="{D5511320-0D05-409E-BD05-B54698EC9AE5}" srcOrd="0" destOrd="0" presId="urn:microsoft.com/office/officeart/2005/8/layout/vList2"/>
    <dgm:cxn modelId="{1BDBE402-923F-45D6-84F6-9BC46B51D8B9}" type="presParOf" srcId="{25589BBA-8C0B-431A-A6ED-D29B9FC72C3E}" destId="{E713469E-6E5C-42D6-89A8-2FFAD4A67A9A}" srcOrd="1" destOrd="0" presId="urn:microsoft.com/office/officeart/2005/8/layout/vList2"/>
    <dgm:cxn modelId="{E08E4C22-4C41-4E50-A559-1DA58CD7FD80}" type="presParOf" srcId="{25589BBA-8C0B-431A-A6ED-D29B9FC72C3E}" destId="{85CD91FB-F0A9-4CD8-B898-A4727AB8E1FF}" srcOrd="2" destOrd="0" presId="urn:microsoft.com/office/officeart/2005/8/layout/vList2"/>
    <dgm:cxn modelId="{60582C22-EB1D-454C-82D7-D4F5E67A01D4}" type="presParOf" srcId="{25589BBA-8C0B-431A-A6ED-D29B9FC72C3E}" destId="{D88BC8BD-FCFE-4694-9D70-A778F7AC2A63}" srcOrd="3" destOrd="0" presId="urn:microsoft.com/office/officeart/2005/8/layout/vList2"/>
    <dgm:cxn modelId="{F9F67735-F0C7-4457-9CA0-69B07941F56D}" type="presParOf" srcId="{25589BBA-8C0B-431A-A6ED-D29B9FC72C3E}" destId="{B9F88B84-91C3-43EE-A1B1-17C7FBDCFCD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A9C8E08-594B-4311-AAB8-556F3A600B4E}" type="doc">
      <dgm:prSet loTypeId="urn:microsoft.com/office/officeart/2005/8/layout/cycle2" loCatId="cycle" qsTypeId="urn:microsoft.com/office/officeart/2005/8/quickstyle/simple2" qsCatId="simple" csTypeId="urn:microsoft.com/office/officeart/2005/8/colors/accent3_2" csCatId="accent3"/>
      <dgm:spPr/>
      <dgm:t>
        <a:bodyPr/>
        <a:lstStyle/>
        <a:p>
          <a:endParaRPr lang="ru-RU"/>
        </a:p>
      </dgm:t>
    </dgm:pt>
    <dgm:pt modelId="{A04498B5-673B-4082-AC61-59E311E7F848}">
      <dgm:prSet custT="1"/>
      <dgm:spPr/>
      <dgm:t>
        <a:bodyPr/>
        <a:lstStyle/>
        <a:p>
          <a:pPr rtl="0"/>
          <a:r>
            <a:rPr lang="uk-UA" sz="2800" dirty="0" smtClean="0">
              <a:latin typeface="Times New Roman" pitchFamily="18" charset="0"/>
              <a:cs typeface="Times New Roman" pitchFamily="18" charset="0"/>
            </a:rPr>
            <a:t>Активна;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458710F9-9AC7-4E30-A569-57BF920F86A8}" type="parTrans" cxnId="{73F27E06-46A7-4A60-A0C6-E1B46DAF3E0E}">
      <dgm:prSet/>
      <dgm:spPr/>
      <dgm:t>
        <a:bodyPr/>
        <a:lstStyle/>
        <a:p>
          <a:endParaRPr lang="ru-RU"/>
        </a:p>
      </dgm:t>
    </dgm:pt>
    <dgm:pt modelId="{4F4C788B-FA9C-4793-8C01-63F26057B727}" type="sibTrans" cxnId="{73F27E06-46A7-4A60-A0C6-E1B46DAF3E0E}">
      <dgm:prSet/>
      <dgm:spPr/>
      <dgm:t>
        <a:bodyPr/>
        <a:lstStyle/>
        <a:p>
          <a:endParaRPr lang="ru-RU"/>
        </a:p>
      </dgm:t>
    </dgm:pt>
    <dgm:pt modelId="{7F1CFB70-C964-4C14-856D-86E4234371AE}">
      <dgm:prSet custT="1"/>
      <dgm:spPr/>
      <dgm:t>
        <a:bodyPr/>
        <a:lstStyle/>
        <a:p>
          <a:pPr rtl="0"/>
          <a:r>
            <a:rPr lang="uk-UA" sz="2800" smtClean="0">
              <a:latin typeface="Times New Roman" pitchFamily="18" charset="0"/>
              <a:cs typeface="Times New Roman" pitchFamily="18" charset="0"/>
            </a:rPr>
            <a:t>Пасивна;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82A481C6-6195-4F3E-BA4C-20108CBC2C17}" type="parTrans" cxnId="{CD38F6CF-A4B1-429D-A21E-43C7E222A09D}">
      <dgm:prSet/>
      <dgm:spPr/>
      <dgm:t>
        <a:bodyPr/>
        <a:lstStyle/>
        <a:p>
          <a:endParaRPr lang="ru-RU"/>
        </a:p>
      </dgm:t>
    </dgm:pt>
    <dgm:pt modelId="{5F2BAEA7-C3D9-43A1-B078-928F7D200FB8}" type="sibTrans" cxnId="{CD38F6CF-A4B1-429D-A21E-43C7E222A09D}">
      <dgm:prSet/>
      <dgm:spPr/>
      <dgm:t>
        <a:bodyPr/>
        <a:lstStyle/>
        <a:p>
          <a:endParaRPr lang="ru-RU"/>
        </a:p>
      </dgm:t>
    </dgm:pt>
    <dgm:pt modelId="{D69F2315-9496-45A4-9CF3-210704F06E31}">
      <dgm:prSet custT="1"/>
      <dgm:spPr/>
      <dgm:t>
        <a:bodyPr/>
        <a:lstStyle/>
        <a:p>
          <a:pPr rtl="0"/>
          <a:r>
            <a:rPr lang="uk-UA" sz="2800" smtClean="0">
              <a:latin typeface="Times New Roman" pitchFamily="18" charset="0"/>
              <a:cs typeface="Times New Roman" pitchFamily="18" charset="0"/>
            </a:rPr>
            <a:t>Змішана.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CA96B172-E63E-41DF-9C6B-6329CFF76A7B}" type="parTrans" cxnId="{5AAF401F-55BD-42B9-BA93-94873303295E}">
      <dgm:prSet/>
      <dgm:spPr/>
      <dgm:t>
        <a:bodyPr/>
        <a:lstStyle/>
        <a:p>
          <a:endParaRPr lang="ru-RU"/>
        </a:p>
      </dgm:t>
    </dgm:pt>
    <dgm:pt modelId="{B14DB88F-10A5-4B44-9D24-45AB38E4E614}" type="sibTrans" cxnId="{5AAF401F-55BD-42B9-BA93-94873303295E}">
      <dgm:prSet/>
      <dgm:spPr/>
      <dgm:t>
        <a:bodyPr/>
        <a:lstStyle/>
        <a:p>
          <a:endParaRPr lang="ru-RU"/>
        </a:p>
      </dgm:t>
    </dgm:pt>
    <dgm:pt modelId="{A9522254-07E6-4273-95FB-3134DF511A3B}" type="pres">
      <dgm:prSet presAssocID="{CA9C8E08-594B-4311-AAB8-556F3A600B4E}" presName="cycle" presStyleCnt="0">
        <dgm:presLayoutVars>
          <dgm:dir/>
          <dgm:resizeHandles val="exact"/>
        </dgm:presLayoutVars>
      </dgm:prSet>
      <dgm:spPr/>
    </dgm:pt>
    <dgm:pt modelId="{E7767DC2-D2D9-48A1-AF68-EF15CCD0AE32}" type="pres">
      <dgm:prSet presAssocID="{A04498B5-673B-4082-AC61-59E311E7F848}" presName="node" presStyleLbl="node1" presStyleIdx="0" presStyleCnt="3">
        <dgm:presLayoutVars>
          <dgm:bulletEnabled val="1"/>
        </dgm:presLayoutVars>
      </dgm:prSet>
      <dgm:spPr/>
    </dgm:pt>
    <dgm:pt modelId="{50CAA8AC-B254-45B7-A3DF-D2C1D16B76DE}" type="pres">
      <dgm:prSet presAssocID="{4F4C788B-FA9C-4793-8C01-63F26057B727}" presName="sibTrans" presStyleLbl="sibTrans2D1" presStyleIdx="0" presStyleCnt="3"/>
      <dgm:spPr/>
    </dgm:pt>
    <dgm:pt modelId="{ED343732-8480-4D3B-B9A6-98C4FA95A189}" type="pres">
      <dgm:prSet presAssocID="{4F4C788B-FA9C-4793-8C01-63F26057B727}" presName="connectorText" presStyleLbl="sibTrans2D1" presStyleIdx="0" presStyleCnt="3"/>
      <dgm:spPr/>
    </dgm:pt>
    <dgm:pt modelId="{5A0AE364-D37D-42D7-AABE-8CCF878F7A34}" type="pres">
      <dgm:prSet presAssocID="{7F1CFB70-C964-4C14-856D-86E4234371AE}" presName="node" presStyleLbl="node1" presStyleIdx="1" presStyleCnt="3">
        <dgm:presLayoutVars>
          <dgm:bulletEnabled val="1"/>
        </dgm:presLayoutVars>
      </dgm:prSet>
      <dgm:spPr/>
    </dgm:pt>
    <dgm:pt modelId="{A70B2C67-BC05-4A8E-96F6-C51C9B2F1BF4}" type="pres">
      <dgm:prSet presAssocID="{5F2BAEA7-C3D9-43A1-B078-928F7D200FB8}" presName="sibTrans" presStyleLbl="sibTrans2D1" presStyleIdx="1" presStyleCnt="3"/>
      <dgm:spPr/>
    </dgm:pt>
    <dgm:pt modelId="{2E8A1590-5D0B-4269-9125-061B3DE6FBE1}" type="pres">
      <dgm:prSet presAssocID="{5F2BAEA7-C3D9-43A1-B078-928F7D200FB8}" presName="connectorText" presStyleLbl="sibTrans2D1" presStyleIdx="1" presStyleCnt="3"/>
      <dgm:spPr/>
    </dgm:pt>
    <dgm:pt modelId="{6C1170E3-AFE9-4843-95AA-1FD8336A7D35}" type="pres">
      <dgm:prSet presAssocID="{D69F2315-9496-45A4-9CF3-210704F06E31}" presName="node" presStyleLbl="node1" presStyleIdx="2" presStyleCnt="3">
        <dgm:presLayoutVars>
          <dgm:bulletEnabled val="1"/>
        </dgm:presLayoutVars>
      </dgm:prSet>
      <dgm:spPr/>
    </dgm:pt>
    <dgm:pt modelId="{C525CAC5-015D-4CC0-982D-D73542A8C03F}" type="pres">
      <dgm:prSet presAssocID="{B14DB88F-10A5-4B44-9D24-45AB38E4E614}" presName="sibTrans" presStyleLbl="sibTrans2D1" presStyleIdx="2" presStyleCnt="3"/>
      <dgm:spPr/>
    </dgm:pt>
    <dgm:pt modelId="{533D73EC-E0EB-47D8-998C-796BDC572470}" type="pres">
      <dgm:prSet presAssocID="{B14DB88F-10A5-4B44-9D24-45AB38E4E614}" presName="connectorText" presStyleLbl="sibTrans2D1" presStyleIdx="2" presStyleCnt="3"/>
      <dgm:spPr/>
    </dgm:pt>
  </dgm:ptLst>
  <dgm:cxnLst>
    <dgm:cxn modelId="{854CB1A2-9079-4392-988C-9B5D1683EF37}" type="presOf" srcId="{5F2BAEA7-C3D9-43A1-B078-928F7D200FB8}" destId="{A70B2C67-BC05-4A8E-96F6-C51C9B2F1BF4}" srcOrd="0" destOrd="0" presId="urn:microsoft.com/office/officeart/2005/8/layout/cycle2"/>
    <dgm:cxn modelId="{C1ADD76D-6D8A-41FF-B79C-70AFA634A6C4}" type="presOf" srcId="{D69F2315-9496-45A4-9CF3-210704F06E31}" destId="{6C1170E3-AFE9-4843-95AA-1FD8336A7D35}" srcOrd="0" destOrd="0" presId="urn:microsoft.com/office/officeart/2005/8/layout/cycle2"/>
    <dgm:cxn modelId="{76260281-21AD-4001-88C5-D1BF0D145D77}" type="presOf" srcId="{CA9C8E08-594B-4311-AAB8-556F3A600B4E}" destId="{A9522254-07E6-4273-95FB-3134DF511A3B}" srcOrd="0" destOrd="0" presId="urn:microsoft.com/office/officeart/2005/8/layout/cycle2"/>
    <dgm:cxn modelId="{3E6C5F14-78E7-4AF9-B88C-0DEAAE1733CC}" type="presOf" srcId="{5F2BAEA7-C3D9-43A1-B078-928F7D200FB8}" destId="{2E8A1590-5D0B-4269-9125-061B3DE6FBE1}" srcOrd="1" destOrd="0" presId="urn:microsoft.com/office/officeart/2005/8/layout/cycle2"/>
    <dgm:cxn modelId="{73F27E06-46A7-4A60-A0C6-E1B46DAF3E0E}" srcId="{CA9C8E08-594B-4311-AAB8-556F3A600B4E}" destId="{A04498B5-673B-4082-AC61-59E311E7F848}" srcOrd="0" destOrd="0" parTransId="{458710F9-9AC7-4E30-A569-57BF920F86A8}" sibTransId="{4F4C788B-FA9C-4793-8C01-63F26057B727}"/>
    <dgm:cxn modelId="{47C6899C-BF6C-458A-B6C2-38DD0EB4E646}" type="presOf" srcId="{4F4C788B-FA9C-4793-8C01-63F26057B727}" destId="{50CAA8AC-B254-45B7-A3DF-D2C1D16B76DE}" srcOrd="0" destOrd="0" presId="urn:microsoft.com/office/officeart/2005/8/layout/cycle2"/>
    <dgm:cxn modelId="{9CB47D84-30E1-402F-A633-F21525E97B43}" type="presOf" srcId="{A04498B5-673B-4082-AC61-59E311E7F848}" destId="{E7767DC2-D2D9-48A1-AF68-EF15CCD0AE32}" srcOrd="0" destOrd="0" presId="urn:microsoft.com/office/officeart/2005/8/layout/cycle2"/>
    <dgm:cxn modelId="{889FD728-3492-47F2-8AA2-B80476903003}" type="presOf" srcId="{4F4C788B-FA9C-4793-8C01-63F26057B727}" destId="{ED343732-8480-4D3B-B9A6-98C4FA95A189}" srcOrd="1" destOrd="0" presId="urn:microsoft.com/office/officeart/2005/8/layout/cycle2"/>
    <dgm:cxn modelId="{40904394-FC65-41C2-B5ED-C56C80B1A42E}" type="presOf" srcId="{7F1CFB70-C964-4C14-856D-86E4234371AE}" destId="{5A0AE364-D37D-42D7-AABE-8CCF878F7A34}" srcOrd="0" destOrd="0" presId="urn:microsoft.com/office/officeart/2005/8/layout/cycle2"/>
    <dgm:cxn modelId="{CD38F6CF-A4B1-429D-A21E-43C7E222A09D}" srcId="{CA9C8E08-594B-4311-AAB8-556F3A600B4E}" destId="{7F1CFB70-C964-4C14-856D-86E4234371AE}" srcOrd="1" destOrd="0" parTransId="{82A481C6-6195-4F3E-BA4C-20108CBC2C17}" sibTransId="{5F2BAEA7-C3D9-43A1-B078-928F7D200FB8}"/>
    <dgm:cxn modelId="{24F0460C-8A75-49A0-BC24-910512D2D4AA}" type="presOf" srcId="{B14DB88F-10A5-4B44-9D24-45AB38E4E614}" destId="{C525CAC5-015D-4CC0-982D-D73542A8C03F}" srcOrd="0" destOrd="0" presId="urn:microsoft.com/office/officeart/2005/8/layout/cycle2"/>
    <dgm:cxn modelId="{5AAF401F-55BD-42B9-BA93-94873303295E}" srcId="{CA9C8E08-594B-4311-AAB8-556F3A600B4E}" destId="{D69F2315-9496-45A4-9CF3-210704F06E31}" srcOrd="2" destOrd="0" parTransId="{CA96B172-E63E-41DF-9C6B-6329CFF76A7B}" sibTransId="{B14DB88F-10A5-4B44-9D24-45AB38E4E614}"/>
    <dgm:cxn modelId="{992D38C1-7937-42E4-9436-38B0397B158A}" type="presOf" srcId="{B14DB88F-10A5-4B44-9D24-45AB38E4E614}" destId="{533D73EC-E0EB-47D8-998C-796BDC572470}" srcOrd="1" destOrd="0" presId="urn:microsoft.com/office/officeart/2005/8/layout/cycle2"/>
    <dgm:cxn modelId="{79F25876-9FA4-4C73-9523-3CEC513EEA82}" type="presParOf" srcId="{A9522254-07E6-4273-95FB-3134DF511A3B}" destId="{E7767DC2-D2D9-48A1-AF68-EF15CCD0AE32}" srcOrd="0" destOrd="0" presId="urn:microsoft.com/office/officeart/2005/8/layout/cycle2"/>
    <dgm:cxn modelId="{0D65E2E2-DB31-4EFD-84C5-86027E6CB045}" type="presParOf" srcId="{A9522254-07E6-4273-95FB-3134DF511A3B}" destId="{50CAA8AC-B254-45B7-A3DF-D2C1D16B76DE}" srcOrd="1" destOrd="0" presId="urn:microsoft.com/office/officeart/2005/8/layout/cycle2"/>
    <dgm:cxn modelId="{E087CCAB-AD71-4DD2-BFB5-FDD32806B62A}" type="presParOf" srcId="{50CAA8AC-B254-45B7-A3DF-D2C1D16B76DE}" destId="{ED343732-8480-4D3B-B9A6-98C4FA95A189}" srcOrd="0" destOrd="0" presId="urn:microsoft.com/office/officeart/2005/8/layout/cycle2"/>
    <dgm:cxn modelId="{8E34AEED-71D9-4B1F-9B57-6A0B3A7DFC05}" type="presParOf" srcId="{A9522254-07E6-4273-95FB-3134DF511A3B}" destId="{5A0AE364-D37D-42D7-AABE-8CCF878F7A34}" srcOrd="2" destOrd="0" presId="urn:microsoft.com/office/officeart/2005/8/layout/cycle2"/>
    <dgm:cxn modelId="{546A58B9-CACC-4C44-A477-64409A50AB40}" type="presParOf" srcId="{A9522254-07E6-4273-95FB-3134DF511A3B}" destId="{A70B2C67-BC05-4A8E-96F6-C51C9B2F1BF4}" srcOrd="3" destOrd="0" presId="urn:microsoft.com/office/officeart/2005/8/layout/cycle2"/>
    <dgm:cxn modelId="{C2EC583A-9F00-4BD9-923C-C62E6A658C21}" type="presParOf" srcId="{A70B2C67-BC05-4A8E-96F6-C51C9B2F1BF4}" destId="{2E8A1590-5D0B-4269-9125-061B3DE6FBE1}" srcOrd="0" destOrd="0" presId="urn:microsoft.com/office/officeart/2005/8/layout/cycle2"/>
    <dgm:cxn modelId="{7080A2A4-2B5B-41BE-A026-087D34A7BDE0}" type="presParOf" srcId="{A9522254-07E6-4273-95FB-3134DF511A3B}" destId="{6C1170E3-AFE9-4843-95AA-1FD8336A7D35}" srcOrd="4" destOrd="0" presId="urn:microsoft.com/office/officeart/2005/8/layout/cycle2"/>
    <dgm:cxn modelId="{4977964D-717D-4C5A-8980-EEE261C5E795}" type="presParOf" srcId="{A9522254-07E6-4273-95FB-3134DF511A3B}" destId="{C525CAC5-015D-4CC0-982D-D73542A8C03F}" srcOrd="5" destOrd="0" presId="urn:microsoft.com/office/officeart/2005/8/layout/cycle2"/>
    <dgm:cxn modelId="{3DA0AC55-4C41-49F5-B1A3-2D129095DC63}" type="presParOf" srcId="{C525CAC5-015D-4CC0-982D-D73542A8C03F}" destId="{533D73EC-E0EB-47D8-998C-796BDC57247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903054B-BFAF-4364-808E-023B23799BCF}" type="doc">
      <dgm:prSet loTypeId="urn:microsoft.com/office/officeart/2005/8/layout/hList1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1C130F35-1177-4D61-99DB-9E7E292033C7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Обов'язкова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896087E-53CA-4B7B-A830-579876BA3F2F}" type="parTrans" cxnId="{F78CDD0B-C06C-43C8-9798-9966618B51D3}">
      <dgm:prSet/>
      <dgm:spPr/>
      <dgm:t>
        <a:bodyPr/>
        <a:lstStyle/>
        <a:p>
          <a:endParaRPr lang="ru-RU"/>
        </a:p>
      </dgm:t>
    </dgm:pt>
    <dgm:pt modelId="{2FE907DA-A8FF-4000-93CB-CB2883A80760}" type="sibTrans" cxnId="{F78CDD0B-C06C-43C8-9798-9966618B51D3}">
      <dgm:prSet/>
      <dgm:spPr/>
      <dgm:t>
        <a:bodyPr/>
        <a:lstStyle/>
        <a:p>
          <a:endParaRPr lang="ru-RU"/>
        </a:p>
      </dgm:t>
    </dgm:pt>
    <dgm:pt modelId="{8B55BAB9-1AE2-4162-9281-CA9F42BE801A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Настає коли права та обов'язки у справі не можна визначити без встановлення прав та обов'язків інших суб'єктів спірних правовідносин.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46EB7B3-41B8-4831-A990-223F69D57875}" type="parTrans" cxnId="{BA1786A0-39AE-44E3-BA76-05EA55C7AD6B}">
      <dgm:prSet/>
      <dgm:spPr/>
      <dgm:t>
        <a:bodyPr/>
        <a:lstStyle/>
        <a:p>
          <a:endParaRPr lang="ru-RU"/>
        </a:p>
      </dgm:t>
    </dgm:pt>
    <dgm:pt modelId="{6A0D7FDE-8095-4168-B174-1EE209387DC0}" type="sibTrans" cxnId="{BA1786A0-39AE-44E3-BA76-05EA55C7AD6B}">
      <dgm:prSet/>
      <dgm:spPr/>
      <dgm:t>
        <a:bodyPr/>
        <a:lstStyle/>
        <a:p>
          <a:endParaRPr lang="ru-RU"/>
        </a:p>
      </dgm:t>
    </dgm:pt>
    <dgm:pt modelId="{6DB0E6AB-4960-433F-AE86-C79F3B6D6A0E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Факультативна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8FEE63D-269E-422C-BD72-A98C2B471ACB}" type="parTrans" cxnId="{95D5BA62-A4EF-4143-BFD0-AB3C506E20C1}">
      <dgm:prSet/>
      <dgm:spPr/>
      <dgm:t>
        <a:bodyPr/>
        <a:lstStyle/>
        <a:p>
          <a:endParaRPr lang="ru-RU"/>
        </a:p>
      </dgm:t>
    </dgm:pt>
    <dgm:pt modelId="{B1BBBECF-1A60-476F-A4A8-A907F823048D}" type="sibTrans" cxnId="{95D5BA62-A4EF-4143-BFD0-AB3C506E20C1}">
      <dgm:prSet/>
      <dgm:spPr/>
      <dgm:t>
        <a:bodyPr/>
        <a:lstStyle/>
        <a:p>
          <a:endParaRPr lang="ru-RU"/>
        </a:p>
      </dgm:t>
    </dgm:pt>
    <dgm:pt modelId="{583D98AC-00EB-4B4D-844A-8CA1FE07FDEF}">
      <dgm:prSet phldrT="[Текст]"/>
      <dgm:spPr/>
      <dgm:t>
        <a:bodyPr/>
        <a:lstStyle/>
        <a:p>
          <a:r>
            <a:rPr lang="uk-UA" dirty="0" smtClean="0">
              <a:latin typeface="Times New Roman" pitchFamily="18" charset="0"/>
              <a:cs typeface="Times New Roman" pitchFamily="18" charset="0"/>
            </a:rPr>
            <a:t>Настає коли у справі беруть участь співучасники, хоча питання щодо прав одного з відповідача можна було б вирішити самостійно.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EE5D895-F832-4465-8132-B09EE319421C}" type="parTrans" cxnId="{8924E82D-1427-400F-9235-937988C7B1B5}">
      <dgm:prSet/>
      <dgm:spPr/>
      <dgm:t>
        <a:bodyPr/>
        <a:lstStyle/>
        <a:p>
          <a:endParaRPr lang="ru-RU"/>
        </a:p>
      </dgm:t>
    </dgm:pt>
    <dgm:pt modelId="{D4590BE0-48F2-4D2B-AA12-321DFC878270}" type="sibTrans" cxnId="{8924E82D-1427-400F-9235-937988C7B1B5}">
      <dgm:prSet/>
      <dgm:spPr/>
      <dgm:t>
        <a:bodyPr/>
        <a:lstStyle/>
        <a:p>
          <a:endParaRPr lang="ru-RU"/>
        </a:p>
      </dgm:t>
    </dgm:pt>
    <dgm:pt modelId="{CF5C1ADF-FC75-4F5A-BAB7-41D1F9E627DC}" type="pres">
      <dgm:prSet presAssocID="{0903054B-BFAF-4364-808E-023B23799BCF}" presName="Name0" presStyleCnt="0">
        <dgm:presLayoutVars>
          <dgm:dir/>
          <dgm:animLvl val="lvl"/>
          <dgm:resizeHandles val="exact"/>
        </dgm:presLayoutVars>
      </dgm:prSet>
      <dgm:spPr/>
    </dgm:pt>
    <dgm:pt modelId="{E1FF3087-8896-488A-97C4-C8E806C22D71}" type="pres">
      <dgm:prSet presAssocID="{1C130F35-1177-4D61-99DB-9E7E292033C7}" presName="composite" presStyleCnt="0"/>
      <dgm:spPr/>
    </dgm:pt>
    <dgm:pt modelId="{4BDB91C5-760D-4A86-B6FF-9CFC3B3226EE}" type="pres">
      <dgm:prSet presAssocID="{1C130F35-1177-4D61-99DB-9E7E292033C7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030155FD-270B-449B-BAD5-EDDA192C2E8D}" type="pres">
      <dgm:prSet presAssocID="{1C130F35-1177-4D61-99DB-9E7E292033C7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455807-24E5-45C9-AD00-7E4512A7AB3C}" type="pres">
      <dgm:prSet presAssocID="{2FE907DA-A8FF-4000-93CB-CB2883A80760}" presName="space" presStyleCnt="0"/>
      <dgm:spPr/>
    </dgm:pt>
    <dgm:pt modelId="{4F252325-D4DD-4171-8683-79B48C4D9E7D}" type="pres">
      <dgm:prSet presAssocID="{6DB0E6AB-4960-433F-AE86-C79F3B6D6A0E}" presName="composite" presStyleCnt="0"/>
      <dgm:spPr/>
    </dgm:pt>
    <dgm:pt modelId="{D0200792-04E6-4FD8-98CE-4CE15F110433}" type="pres">
      <dgm:prSet presAssocID="{6DB0E6AB-4960-433F-AE86-C79F3B6D6A0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B27DB4CA-958A-480A-91F7-8253EC265E27}" type="pres">
      <dgm:prSet presAssocID="{6DB0E6AB-4960-433F-AE86-C79F3B6D6A0E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24E82D-1427-400F-9235-937988C7B1B5}" srcId="{6DB0E6AB-4960-433F-AE86-C79F3B6D6A0E}" destId="{583D98AC-00EB-4B4D-844A-8CA1FE07FDEF}" srcOrd="0" destOrd="0" parTransId="{CEE5D895-F832-4465-8132-B09EE319421C}" sibTransId="{D4590BE0-48F2-4D2B-AA12-321DFC878270}"/>
    <dgm:cxn modelId="{DFF945DD-3140-42BF-8EFC-706C3B326748}" type="presOf" srcId="{583D98AC-00EB-4B4D-844A-8CA1FE07FDEF}" destId="{B27DB4CA-958A-480A-91F7-8253EC265E27}" srcOrd="0" destOrd="0" presId="urn:microsoft.com/office/officeart/2005/8/layout/hList1"/>
    <dgm:cxn modelId="{F10D4A12-8CBF-41F2-862D-94629433060C}" type="presOf" srcId="{1C130F35-1177-4D61-99DB-9E7E292033C7}" destId="{4BDB91C5-760D-4A86-B6FF-9CFC3B3226EE}" srcOrd="0" destOrd="0" presId="urn:microsoft.com/office/officeart/2005/8/layout/hList1"/>
    <dgm:cxn modelId="{F78CDD0B-C06C-43C8-9798-9966618B51D3}" srcId="{0903054B-BFAF-4364-808E-023B23799BCF}" destId="{1C130F35-1177-4D61-99DB-9E7E292033C7}" srcOrd="0" destOrd="0" parTransId="{5896087E-53CA-4B7B-A830-579876BA3F2F}" sibTransId="{2FE907DA-A8FF-4000-93CB-CB2883A80760}"/>
    <dgm:cxn modelId="{4E956614-7057-436D-943C-721B1B240319}" type="presOf" srcId="{0903054B-BFAF-4364-808E-023B23799BCF}" destId="{CF5C1ADF-FC75-4F5A-BAB7-41D1F9E627DC}" srcOrd="0" destOrd="0" presId="urn:microsoft.com/office/officeart/2005/8/layout/hList1"/>
    <dgm:cxn modelId="{AC3C7B09-1DF9-418A-B7FD-0EDDF1941F71}" type="presOf" srcId="{8B55BAB9-1AE2-4162-9281-CA9F42BE801A}" destId="{030155FD-270B-449B-BAD5-EDDA192C2E8D}" srcOrd="0" destOrd="0" presId="urn:microsoft.com/office/officeart/2005/8/layout/hList1"/>
    <dgm:cxn modelId="{BA1786A0-39AE-44E3-BA76-05EA55C7AD6B}" srcId="{1C130F35-1177-4D61-99DB-9E7E292033C7}" destId="{8B55BAB9-1AE2-4162-9281-CA9F42BE801A}" srcOrd="0" destOrd="0" parTransId="{F46EB7B3-41B8-4831-A990-223F69D57875}" sibTransId="{6A0D7FDE-8095-4168-B174-1EE209387DC0}"/>
    <dgm:cxn modelId="{95D5BA62-A4EF-4143-BFD0-AB3C506E20C1}" srcId="{0903054B-BFAF-4364-808E-023B23799BCF}" destId="{6DB0E6AB-4960-433F-AE86-C79F3B6D6A0E}" srcOrd="1" destOrd="0" parTransId="{08FEE63D-269E-422C-BD72-A98C2B471ACB}" sibTransId="{B1BBBECF-1A60-476F-A4A8-A907F823048D}"/>
    <dgm:cxn modelId="{C877438B-9B10-4D21-A587-FB7D017EE899}" type="presOf" srcId="{6DB0E6AB-4960-433F-AE86-C79F3B6D6A0E}" destId="{D0200792-04E6-4FD8-98CE-4CE15F110433}" srcOrd="0" destOrd="0" presId="urn:microsoft.com/office/officeart/2005/8/layout/hList1"/>
    <dgm:cxn modelId="{3771C289-E247-4E6D-BC94-06E3660C45D8}" type="presParOf" srcId="{CF5C1ADF-FC75-4F5A-BAB7-41D1F9E627DC}" destId="{E1FF3087-8896-488A-97C4-C8E806C22D71}" srcOrd="0" destOrd="0" presId="urn:microsoft.com/office/officeart/2005/8/layout/hList1"/>
    <dgm:cxn modelId="{466579A7-962A-41B1-BEAE-A7F42DF909C3}" type="presParOf" srcId="{E1FF3087-8896-488A-97C4-C8E806C22D71}" destId="{4BDB91C5-760D-4A86-B6FF-9CFC3B3226EE}" srcOrd="0" destOrd="0" presId="urn:microsoft.com/office/officeart/2005/8/layout/hList1"/>
    <dgm:cxn modelId="{0209FB6A-E7B9-4FA1-AAA4-D8B1D1F732FA}" type="presParOf" srcId="{E1FF3087-8896-488A-97C4-C8E806C22D71}" destId="{030155FD-270B-449B-BAD5-EDDA192C2E8D}" srcOrd="1" destOrd="0" presId="urn:microsoft.com/office/officeart/2005/8/layout/hList1"/>
    <dgm:cxn modelId="{939BB42F-F062-48C1-B5D4-B5C0C8300001}" type="presParOf" srcId="{CF5C1ADF-FC75-4F5A-BAB7-41D1F9E627DC}" destId="{A3455807-24E5-45C9-AD00-7E4512A7AB3C}" srcOrd="1" destOrd="0" presId="urn:microsoft.com/office/officeart/2005/8/layout/hList1"/>
    <dgm:cxn modelId="{A23F35C8-24A0-4CB8-A1A6-39B55CB9E31A}" type="presParOf" srcId="{CF5C1ADF-FC75-4F5A-BAB7-41D1F9E627DC}" destId="{4F252325-D4DD-4171-8683-79B48C4D9E7D}" srcOrd="2" destOrd="0" presId="urn:microsoft.com/office/officeart/2005/8/layout/hList1"/>
    <dgm:cxn modelId="{5AF96FFB-E68D-4914-8A4F-A5306C1AE83C}" type="presParOf" srcId="{4F252325-D4DD-4171-8683-79B48C4D9E7D}" destId="{D0200792-04E6-4FD8-98CE-4CE15F110433}" srcOrd="0" destOrd="0" presId="urn:microsoft.com/office/officeart/2005/8/layout/hList1"/>
    <dgm:cxn modelId="{94422323-D8C2-4ADF-A249-08EFB0D0E519}" type="presParOf" srcId="{4F252325-D4DD-4171-8683-79B48C4D9E7D}" destId="{B27DB4CA-958A-480A-91F7-8253EC265E2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F14175-8664-4203-918E-B3790EE2B8B7}">
      <dsp:nvSpPr>
        <dsp:cNvPr id="0" name=""/>
        <dsp:cNvSpPr/>
      </dsp:nvSpPr>
      <dsp:spPr>
        <a:xfrm>
          <a:off x="3181842" y="539"/>
          <a:ext cx="1820194" cy="1820194"/>
        </a:xfrm>
        <a:prstGeom prst="ellipse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>
              <a:latin typeface="Times New Roman" pitchFamily="18" charset="0"/>
              <a:cs typeface="Times New Roman" pitchFamily="18" charset="0"/>
            </a:rPr>
            <a:t>Фізичні особи;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181842" y="539"/>
        <a:ext cx="1820194" cy="1820194"/>
      </dsp:txXfrm>
    </dsp:sp>
    <dsp:sp modelId="{46BC4E90-0955-4518-AE00-AB127DD105E3}">
      <dsp:nvSpPr>
        <dsp:cNvPr id="0" name=""/>
        <dsp:cNvSpPr/>
      </dsp:nvSpPr>
      <dsp:spPr>
        <a:xfrm rot="3600000">
          <a:off x="4526454" y="1774963"/>
          <a:ext cx="483683" cy="6143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 rot="3600000">
        <a:off x="4526454" y="1774963"/>
        <a:ext cx="483683" cy="614315"/>
      </dsp:txXfrm>
    </dsp:sp>
    <dsp:sp modelId="{C7D364BF-D858-4DCA-A889-6B6AD3D229C9}">
      <dsp:nvSpPr>
        <dsp:cNvPr id="0" name=""/>
        <dsp:cNvSpPr/>
      </dsp:nvSpPr>
      <dsp:spPr>
        <a:xfrm>
          <a:off x="4548245" y="2367218"/>
          <a:ext cx="1820194" cy="1820194"/>
        </a:xfrm>
        <a:prstGeom prst="ellipse">
          <a:avLst/>
        </a:prstGeom>
        <a:solidFill>
          <a:schemeClr val="accent3">
            <a:alpha val="90000"/>
            <a:hueOff val="0"/>
            <a:satOff val="0"/>
            <a:lumOff val="0"/>
            <a:alphaOff val="-2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>
              <a:latin typeface="Times New Roman" pitchFamily="18" charset="0"/>
              <a:cs typeface="Times New Roman" pitchFamily="18" charset="0"/>
            </a:rPr>
            <a:t>Юридичні особи;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48245" y="2367218"/>
        <a:ext cx="1820194" cy="1820194"/>
      </dsp:txXfrm>
    </dsp:sp>
    <dsp:sp modelId="{CA109C21-AE7D-4823-AE83-C741AAA7ECCD}">
      <dsp:nvSpPr>
        <dsp:cNvPr id="0" name=""/>
        <dsp:cNvSpPr/>
      </dsp:nvSpPr>
      <dsp:spPr>
        <a:xfrm rot="10800000">
          <a:off x="3863787" y="2970157"/>
          <a:ext cx="483683" cy="6143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-20132"/>
            <a:satOff val="-798"/>
            <a:lumOff val="13348"/>
            <a:alphaOff val="0"/>
          </a:schemeClr>
        </a:soli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 rot="10800000">
        <a:off x="3863787" y="2970157"/>
        <a:ext cx="483683" cy="614315"/>
      </dsp:txXfrm>
    </dsp:sp>
    <dsp:sp modelId="{BC154B4A-E450-4451-A92A-A490032E98DA}">
      <dsp:nvSpPr>
        <dsp:cNvPr id="0" name=""/>
        <dsp:cNvSpPr/>
      </dsp:nvSpPr>
      <dsp:spPr>
        <a:xfrm>
          <a:off x="1815440" y="2367218"/>
          <a:ext cx="1820194" cy="1820194"/>
        </a:xfrm>
        <a:prstGeom prst="ellipse">
          <a:avLst/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>
              <a:latin typeface="Times New Roman" pitchFamily="18" charset="0"/>
              <a:cs typeface="Times New Roman" pitchFamily="18" charset="0"/>
            </a:rPr>
            <a:t>Держава.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15440" y="2367218"/>
        <a:ext cx="1820194" cy="1820194"/>
      </dsp:txXfrm>
    </dsp:sp>
    <dsp:sp modelId="{5563B056-9D16-4563-B29B-49E3CAA66A25}">
      <dsp:nvSpPr>
        <dsp:cNvPr id="0" name=""/>
        <dsp:cNvSpPr/>
      </dsp:nvSpPr>
      <dsp:spPr>
        <a:xfrm rot="18000000">
          <a:off x="3160052" y="1798673"/>
          <a:ext cx="483683" cy="6143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-40263"/>
            <a:satOff val="-1596"/>
            <a:lumOff val="26695"/>
            <a:alphaOff val="0"/>
          </a:schemeClr>
        </a:soli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 rot="18000000">
        <a:off x="3160052" y="1798673"/>
        <a:ext cx="483683" cy="614315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31EB24F-9A43-46A0-AEDC-D40B6FD5397D}">
      <dsp:nvSpPr>
        <dsp:cNvPr id="0" name=""/>
        <dsp:cNvSpPr/>
      </dsp:nvSpPr>
      <dsp:spPr>
        <a:xfrm>
          <a:off x="0" y="289480"/>
          <a:ext cx="8183880" cy="289575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5500" kern="1200" dirty="0" smtClean="0">
              <a:latin typeface="Times New Roman" pitchFamily="18" charset="0"/>
              <a:cs typeface="Times New Roman" pitchFamily="18" charset="0"/>
            </a:rPr>
            <a:t>Містить ознаки активної та пасивної співучасті у цивільному процесі.</a:t>
          </a:r>
          <a:endParaRPr lang="ru-RU" sz="5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89480"/>
        <a:ext cx="8183880" cy="289575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CB58F4-32B7-4587-A7DA-1BCC5DD55DD2}">
      <dsp:nvSpPr>
        <dsp:cNvPr id="0" name=""/>
        <dsp:cNvSpPr/>
      </dsp:nvSpPr>
      <dsp:spPr>
        <a:xfrm>
          <a:off x="1706512" y="0"/>
          <a:ext cx="4770856" cy="4770856"/>
        </a:xfrm>
        <a:prstGeom prst="ellipse">
          <a:avLst/>
        </a:prstGeom>
        <a:solidFill>
          <a:schemeClr val="accent3">
            <a:shade val="80000"/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latin typeface="Times New Roman" pitchFamily="18" charset="0"/>
              <a:cs typeface="Times New Roman" pitchFamily="18" charset="0"/>
            </a:rPr>
            <a:t>Процесуальна дія суду щодо виведення із цивільного процесу неналежного відповідача і залучення належної сторони не припиняючи судового розгляду.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06512" y="0"/>
        <a:ext cx="4770856" cy="4770856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3495DD2-5F37-48E7-8CCC-EFF6E2A65AAD}">
      <dsp:nvSpPr>
        <dsp:cNvPr id="0" name=""/>
        <dsp:cNvSpPr/>
      </dsp:nvSpPr>
      <dsp:spPr>
        <a:xfrm>
          <a:off x="4213102" y="377881"/>
          <a:ext cx="3842740" cy="2000972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Відповідач вважається неналежним лише після того, як його виведено із процесу, а на його місце залучено належного Відповідача.</a:t>
          </a:r>
          <a:endParaRPr lang="ru-RU" sz="2000" kern="1200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13102" y="377881"/>
        <a:ext cx="3842740" cy="2000972"/>
      </dsp:txXfrm>
    </dsp:sp>
    <dsp:sp modelId="{A37D7EA1-45F5-48AE-9AA3-35F2FBA6315C}">
      <dsp:nvSpPr>
        <dsp:cNvPr id="0" name=""/>
        <dsp:cNvSpPr/>
      </dsp:nvSpPr>
      <dsp:spPr>
        <a:xfrm>
          <a:off x="180659" y="378373"/>
          <a:ext cx="3410631" cy="2000972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Заміна неналежного Відповідача допускається лише за клопотанням Позивача, бо він виступив ініціатором процесу (суб'єктом, який вимагає судового захисту).</a:t>
          </a:r>
          <a:endParaRPr lang="ru-RU" sz="2000" kern="1200" dirty="0">
            <a:solidFill>
              <a:sysClr val="windowText" lastClr="00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80659" y="378373"/>
        <a:ext cx="3410631" cy="2000972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24A5994-FDFB-48E4-A4BC-0502C90F27ED}">
      <dsp:nvSpPr>
        <dsp:cNvPr id="0" name=""/>
        <dsp:cNvSpPr/>
      </dsp:nvSpPr>
      <dsp:spPr>
        <a:xfrm>
          <a:off x="0" y="0"/>
          <a:ext cx="8183880" cy="418795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latin typeface="Times New Roman" pitchFamily="18" charset="0"/>
              <a:cs typeface="Times New Roman" pitchFamily="18" charset="0"/>
            </a:rPr>
            <a:t>Це заміна під час провадження у цивільних справах Сторін або Третіх осіб іншими особами до яких переходять права та обов'язки у спірних правовідносинах.</a:t>
          </a:r>
          <a:endParaRPr lang="ru-RU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675180"/>
        <a:ext cx="8183880" cy="1675180"/>
      </dsp:txXfrm>
    </dsp:sp>
    <dsp:sp modelId="{315320C8-F53E-4AE9-AF82-995452A31D2F}">
      <dsp:nvSpPr>
        <dsp:cNvPr id="0" name=""/>
        <dsp:cNvSpPr/>
      </dsp:nvSpPr>
      <dsp:spPr>
        <a:xfrm>
          <a:off x="3493020" y="162344"/>
          <a:ext cx="1394588" cy="1394588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9EFD27-AB8E-4D06-B684-8D2126154BC8}">
      <dsp:nvSpPr>
        <dsp:cNvPr id="0" name=""/>
        <dsp:cNvSpPr/>
      </dsp:nvSpPr>
      <dsp:spPr>
        <a:xfrm>
          <a:off x="327355" y="3350361"/>
          <a:ext cx="7529169" cy="628192"/>
        </a:xfrm>
        <a:prstGeom prst="leftRightArrow">
          <a:avLst/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EA5ADA5-FAEC-4891-A497-923E6A9F0670}">
      <dsp:nvSpPr>
        <dsp:cNvPr id="0" name=""/>
        <dsp:cNvSpPr/>
      </dsp:nvSpPr>
      <dsp:spPr>
        <a:xfrm>
          <a:off x="0" y="1256385"/>
          <a:ext cx="8183880" cy="1675180"/>
        </a:xfrm>
        <a:prstGeom prst="notchedRightArrow">
          <a:avLst/>
        </a:prstGeom>
        <a:solidFill>
          <a:schemeClr val="accent4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11C6E7-925E-46D9-A769-025C9049139E}">
      <dsp:nvSpPr>
        <dsp:cNvPr id="0" name=""/>
        <dsp:cNvSpPr/>
      </dsp:nvSpPr>
      <dsp:spPr>
        <a:xfrm>
          <a:off x="3596" y="0"/>
          <a:ext cx="2373644" cy="1675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b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latin typeface="Times New Roman" pitchFamily="18" charset="0"/>
              <a:cs typeface="Times New Roman" pitchFamily="18" charset="0"/>
            </a:rPr>
            <a:t>Смерть фізичної особи;</a:t>
          </a:r>
          <a:endParaRPr lang="ru-RU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96" y="0"/>
        <a:ext cx="2373644" cy="1675180"/>
      </dsp:txXfrm>
    </dsp:sp>
    <dsp:sp modelId="{5B3B3EE1-506F-4122-AE74-EAD4E6ACE818}">
      <dsp:nvSpPr>
        <dsp:cNvPr id="0" name=""/>
        <dsp:cNvSpPr/>
      </dsp:nvSpPr>
      <dsp:spPr>
        <a:xfrm>
          <a:off x="981021" y="1884578"/>
          <a:ext cx="418795" cy="418795"/>
        </a:xfrm>
        <a:prstGeom prst="ellipse">
          <a:avLst/>
        </a:prstGeom>
        <a:solidFill>
          <a:schemeClr val="accent4">
            <a:shade val="5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AD186A-5AAA-4CEE-997F-7249961739C5}">
      <dsp:nvSpPr>
        <dsp:cNvPr id="0" name=""/>
        <dsp:cNvSpPr/>
      </dsp:nvSpPr>
      <dsp:spPr>
        <a:xfrm>
          <a:off x="2495923" y="2512771"/>
          <a:ext cx="2373644" cy="1675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t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latin typeface="Times New Roman" pitchFamily="18" charset="0"/>
              <a:cs typeface="Times New Roman" pitchFamily="18" charset="0"/>
            </a:rPr>
            <a:t>Припинення юридичної особи;</a:t>
          </a:r>
          <a:endParaRPr lang="ru-RU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495923" y="2512771"/>
        <a:ext cx="2373644" cy="1675180"/>
      </dsp:txXfrm>
    </dsp:sp>
    <dsp:sp modelId="{02CE9697-AF8D-44A0-995C-DC422CE956D4}">
      <dsp:nvSpPr>
        <dsp:cNvPr id="0" name=""/>
        <dsp:cNvSpPr/>
      </dsp:nvSpPr>
      <dsp:spPr>
        <a:xfrm>
          <a:off x="3473348" y="1884578"/>
          <a:ext cx="418795" cy="418795"/>
        </a:xfrm>
        <a:prstGeom prst="ellipse">
          <a:avLst/>
        </a:prstGeom>
        <a:solidFill>
          <a:schemeClr val="accent4">
            <a:shade val="50000"/>
            <a:hueOff val="98867"/>
            <a:satOff val="-5493"/>
            <a:lumOff val="29491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61D7EE-578A-4F24-9C87-9BA24F0F020A}">
      <dsp:nvSpPr>
        <dsp:cNvPr id="0" name=""/>
        <dsp:cNvSpPr/>
      </dsp:nvSpPr>
      <dsp:spPr>
        <a:xfrm>
          <a:off x="4988250" y="0"/>
          <a:ext cx="2373644" cy="1675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b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latin typeface="Times New Roman" pitchFamily="18" charset="0"/>
              <a:cs typeface="Times New Roman" pitchFamily="18" charset="0"/>
            </a:rPr>
            <a:t>Уступка вимоги чи переведення боргу.</a:t>
          </a:r>
          <a:endParaRPr lang="ru-RU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88250" y="0"/>
        <a:ext cx="2373644" cy="1675180"/>
      </dsp:txXfrm>
    </dsp:sp>
    <dsp:sp modelId="{61E13FAF-4219-4DF4-8B7B-9A28A8031229}">
      <dsp:nvSpPr>
        <dsp:cNvPr id="0" name=""/>
        <dsp:cNvSpPr/>
      </dsp:nvSpPr>
      <dsp:spPr>
        <a:xfrm>
          <a:off x="5965675" y="1884578"/>
          <a:ext cx="418795" cy="418795"/>
        </a:xfrm>
        <a:prstGeom prst="ellipse">
          <a:avLst/>
        </a:prstGeom>
        <a:solidFill>
          <a:schemeClr val="accent4">
            <a:shade val="50000"/>
            <a:hueOff val="98867"/>
            <a:satOff val="-5493"/>
            <a:lumOff val="29491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4CCB6A6-BFA1-4B03-B755-954ADBA3D2CC}">
      <dsp:nvSpPr>
        <dsp:cNvPr id="0" name=""/>
        <dsp:cNvSpPr/>
      </dsp:nvSpPr>
      <dsp:spPr>
        <a:xfrm rot="5400000">
          <a:off x="-389113" y="393825"/>
          <a:ext cx="2594090" cy="1815863"/>
        </a:xfrm>
        <a:prstGeom prst="chevron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Позивач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-389113" y="393825"/>
        <a:ext cx="2594090" cy="1815863"/>
      </dsp:txXfrm>
    </dsp:sp>
    <dsp:sp modelId="{7F57DFAE-19BD-4F34-B04C-E980A820C6AE}">
      <dsp:nvSpPr>
        <dsp:cNvPr id="0" name=""/>
        <dsp:cNvSpPr/>
      </dsp:nvSpPr>
      <dsp:spPr>
        <a:xfrm rot="5400000">
          <a:off x="4385332" y="-2564756"/>
          <a:ext cx="1686159" cy="68250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Будь-яка заінтересована особа, яка у встановленій процесуальній формі звертається з відповідною позовною заявою до суду за захистом свого порушеного/</a:t>
          </a:r>
          <a:r>
            <a:rPr lang="uk-UA" sz="1800" kern="1200" dirty="0" err="1" smtClean="0">
              <a:latin typeface="Times New Roman" pitchFamily="18" charset="0"/>
              <a:cs typeface="Times New Roman" pitchFamily="18" charset="0"/>
            </a:rPr>
            <a:t>оспорюваного</a:t>
          </a:r>
          <a:r>
            <a:rPr lang="uk-UA" sz="1800" kern="1200" dirty="0" smtClean="0">
              <a:latin typeface="Times New Roman" pitchFamily="18" charset="0"/>
              <a:cs typeface="Times New Roman" pitchFamily="18" charset="0"/>
            </a:rPr>
            <a:t>/невизнаного права, свобод чи інтересу та особисто порушує цивільну справу в суді, бо вважає, що її відносини матеріально-правового характеру порушено конкретною особою.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85332" y="-2564756"/>
        <a:ext cx="1686159" cy="6825096"/>
      </dsp:txXfrm>
    </dsp:sp>
    <dsp:sp modelId="{0EEBC8C9-B26F-4620-ABAA-50F0B2F2BE4E}">
      <dsp:nvSpPr>
        <dsp:cNvPr id="0" name=""/>
        <dsp:cNvSpPr/>
      </dsp:nvSpPr>
      <dsp:spPr>
        <a:xfrm rot="5400000">
          <a:off x="-389113" y="2705182"/>
          <a:ext cx="2594090" cy="1815863"/>
        </a:xfrm>
        <a:prstGeom prst="chevron">
          <a:avLst/>
        </a:prstGeom>
        <a:solidFill>
          <a:schemeClr val="accent3">
            <a:shade val="80000"/>
            <a:hueOff val="-31183"/>
            <a:satOff val="459"/>
            <a:lumOff val="21320"/>
            <a:alphaOff val="0"/>
          </a:schemeClr>
        </a:solidFill>
        <a:ln w="42500" cap="flat" cmpd="sng" algn="ctr">
          <a:solidFill>
            <a:schemeClr val="accent3">
              <a:shade val="80000"/>
              <a:hueOff val="-31183"/>
              <a:satOff val="459"/>
              <a:lumOff val="2132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Відповідач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-389113" y="2705182"/>
        <a:ext cx="2594090" cy="1815863"/>
      </dsp:txXfrm>
    </dsp:sp>
    <dsp:sp modelId="{EC8C30F6-C04F-417B-BC5C-FE3636FFE1CF}">
      <dsp:nvSpPr>
        <dsp:cNvPr id="0" name=""/>
        <dsp:cNvSpPr/>
      </dsp:nvSpPr>
      <dsp:spPr>
        <a:xfrm rot="5400000">
          <a:off x="4384888" y="-252956"/>
          <a:ext cx="1687045" cy="68250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shade val="80000"/>
              <a:hueOff val="-31183"/>
              <a:satOff val="459"/>
              <a:lumOff val="2132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smtClean="0">
              <a:latin typeface="Times New Roman" pitchFamily="18" charset="0"/>
              <a:cs typeface="Times New Roman" pitchFamily="18" charset="0"/>
            </a:rPr>
            <a:t>Інша сторона процесу, яка залучається судом до участі за порушення/невизнання/оспорювання прав, свобод чи інтересів позивача, так, як останній вказує на неї як на ймовірного порушника своїх прав.</a:t>
          </a:r>
          <a:endParaRPr lang="ru-RU" sz="2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384888" y="-252956"/>
        <a:ext cx="1687045" cy="682509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9C89C8-B7F6-4867-994E-FECE01D66AC9}">
      <dsp:nvSpPr>
        <dsp:cNvPr id="0" name=""/>
        <dsp:cNvSpPr/>
      </dsp:nvSpPr>
      <dsp:spPr>
        <a:xfrm>
          <a:off x="3996" y="0"/>
          <a:ext cx="8175887" cy="418795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b="0" kern="1200" dirty="0" smtClean="0">
              <a:ln/>
              <a:latin typeface="Times New Roman" pitchFamily="18" charset="0"/>
              <a:cs typeface="Times New Roman" pitchFamily="18" charset="0"/>
            </a:rPr>
            <a:t>Встановлені та гарантовані Законом можливості вибору поведінки щодо учасників у суді при розгляді та вирішенні цивільних справ які забезпечують отримання захисту своїх суб'єктивних прав, що зазнали посягання чи існування ймовірності такого посягання.</a:t>
          </a:r>
          <a:endParaRPr lang="ru-RU" sz="3400" b="0" kern="1200" dirty="0">
            <a:ln/>
            <a:latin typeface="Times New Roman" pitchFamily="18" charset="0"/>
            <a:cs typeface="Times New Roman" pitchFamily="18" charset="0"/>
          </a:endParaRPr>
        </a:p>
      </dsp:txBody>
      <dsp:txXfrm>
        <a:off x="3996" y="0"/>
        <a:ext cx="8175887" cy="418795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DE3E891-0314-4C1F-ACA7-D4FB30BBD42A}">
      <dsp:nvSpPr>
        <dsp:cNvPr id="0" name=""/>
        <dsp:cNvSpPr/>
      </dsp:nvSpPr>
      <dsp:spPr>
        <a:xfrm>
          <a:off x="3358" y="10473"/>
          <a:ext cx="3631489" cy="2710830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990" tIns="140970" rIns="46990" bIns="46990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700" kern="1200" dirty="0" smtClean="0">
              <a:latin typeface="Times New Roman" pitchFamily="18" charset="0"/>
              <a:cs typeface="Times New Roman" pitchFamily="18" charset="0"/>
            </a:rPr>
            <a:t>Притаманні усім учасникам цивільного процесу</a:t>
          </a:r>
          <a:endParaRPr lang="ru-RU" sz="3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358" y="10473"/>
        <a:ext cx="3631489" cy="2710830"/>
      </dsp:txXfrm>
    </dsp:sp>
    <dsp:sp modelId="{082896A1-A17E-4C55-AA3B-9A721EBBBA11}">
      <dsp:nvSpPr>
        <dsp:cNvPr id="0" name=""/>
        <dsp:cNvSpPr/>
      </dsp:nvSpPr>
      <dsp:spPr>
        <a:xfrm>
          <a:off x="3358" y="2721303"/>
          <a:ext cx="3631489" cy="11656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0" rIns="41910" bIns="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 smtClean="0"/>
            <a:t>Загальні</a:t>
          </a:r>
          <a:endParaRPr lang="ru-RU" sz="3300" kern="1200" dirty="0"/>
        </a:p>
      </dsp:txBody>
      <dsp:txXfrm>
        <a:off x="3358" y="2721303"/>
        <a:ext cx="2557386" cy="1165656"/>
      </dsp:txXfrm>
    </dsp:sp>
    <dsp:sp modelId="{37F73F53-2314-4AA3-AC34-7F3964018495}">
      <dsp:nvSpPr>
        <dsp:cNvPr id="0" name=""/>
        <dsp:cNvSpPr/>
      </dsp:nvSpPr>
      <dsp:spPr>
        <a:xfrm>
          <a:off x="4573133" y="2916930"/>
          <a:ext cx="1271021" cy="1271021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DE5BA8-A90B-420B-81A1-B125E794955F}">
      <dsp:nvSpPr>
        <dsp:cNvPr id="0" name=""/>
        <dsp:cNvSpPr/>
      </dsp:nvSpPr>
      <dsp:spPr>
        <a:xfrm>
          <a:off x="4249383" y="10473"/>
          <a:ext cx="3631489" cy="2710830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990" tIns="140970" rIns="46990" bIns="46990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700" kern="1200" dirty="0" smtClean="0">
              <a:latin typeface="Times New Roman" pitchFamily="18" charset="0"/>
              <a:cs typeface="Times New Roman" pitchFamily="18" charset="0"/>
            </a:rPr>
            <a:t>Притаманні лише одному зі сторін цивільного процесу</a:t>
          </a:r>
          <a:endParaRPr lang="ru-RU" sz="3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249383" y="10473"/>
        <a:ext cx="3631489" cy="2710830"/>
      </dsp:txXfrm>
    </dsp:sp>
    <dsp:sp modelId="{16B76F19-1D84-47DA-AD8B-F4795AD4622E}">
      <dsp:nvSpPr>
        <dsp:cNvPr id="0" name=""/>
        <dsp:cNvSpPr/>
      </dsp:nvSpPr>
      <dsp:spPr>
        <a:xfrm>
          <a:off x="4285117" y="2682626"/>
          <a:ext cx="3631489" cy="11656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0" rIns="41910" bIns="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 smtClean="0"/>
            <a:t>Спеціальні</a:t>
          </a:r>
          <a:endParaRPr lang="ru-RU" sz="3300" kern="1200" dirty="0"/>
        </a:p>
      </dsp:txBody>
      <dsp:txXfrm>
        <a:off x="4285117" y="2682626"/>
        <a:ext cx="2557386" cy="1165656"/>
      </dsp:txXfrm>
    </dsp:sp>
    <dsp:sp modelId="{91B89634-2062-4582-A86F-55AE1609EA2D}">
      <dsp:nvSpPr>
        <dsp:cNvPr id="0" name=""/>
        <dsp:cNvSpPr/>
      </dsp:nvSpPr>
      <dsp:spPr>
        <a:xfrm>
          <a:off x="3349000" y="2916930"/>
          <a:ext cx="1271021" cy="1271021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D003BD-3104-4E9E-8C05-AF431B33CC3E}">
      <dsp:nvSpPr>
        <dsp:cNvPr id="0" name=""/>
        <dsp:cNvSpPr/>
      </dsp:nvSpPr>
      <dsp:spPr>
        <a:xfrm>
          <a:off x="39" y="134252"/>
          <a:ext cx="3824057" cy="691200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Загальні</a:t>
          </a:r>
          <a:endParaRPr lang="ru-RU" sz="2400" kern="1200" dirty="0"/>
        </a:p>
      </dsp:txBody>
      <dsp:txXfrm>
        <a:off x="39" y="134252"/>
        <a:ext cx="3824057" cy="691200"/>
      </dsp:txXfrm>
    </dsp:sp>
    <dsp:sp modelId="{A33B071D-9477-4B73-AFB9-92631A65D39B}">
      <dsp:nvSpPr>
        <dsp:cNvPr id="0" name=""/>
        <dsp:cNvSpPr/>
      </dsp:nvSpPr>
      <dsp:spPr>
        <a:xfrm>
          <a:off x="39" y="825452"/>
          <a:ext cx="3824057" cy="322812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>
              <a:latin typeface="Times New Roman" pitchFamily="18" charset="0"/>
              <a:cs typeface="Times New Roman" pitchFamily="18" charset="0"/>
            </a:rPr>
            <a:t>Сторони зобов'язані добросовісно здійснювати свої процесуальні права і виконувати процесуальні обов'язки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>
              <a:latin typeface="Times New Roman" pitchFamily="18" charset="0"/>
              <a:cs typeface="Times New Roman" pitchFamily="18" charset="0"/>
            </a:rPr>
            <a:t>Наприклад: повідомляти про зміну свого місцезнаходження.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" y="825452"/>
        <a:ext cx="3824057" cy="3228120"/>
      </dsp:txXfrm>
    </dsp:sp>
    <dsp:sp modelId="{9C5528E8-0D86-473D-B60B-F3A68CC8A043}">
      <dsp:nvSpPr>
        <dsp:cNvPr id="0" name=""/>
        <dsp:cNvSpPr/>
      </dsp:nvSpPr>
      <dsp:spPr>
        <a:xfrm>
          <a:off x="4359464" y="134252"/>
          <a:ext cx="3824057" cy="691200"/>
        </a:xfrm>
        <a:prstGeom prst="rect">
          <a:avLst/>
        </a:prstGeom>
        <a:solidFill>
          <a:schemeClr val="accent3">
            <a:shade val="80000"/>
            <a:hueOff val="-31183"/>
            <a:satOff val="459"/>
            <a:lumOff val="21320"/>
            <a:alphaOff val="0"/>
          </a:schemeClr>
        </a:solidFill>
        <a:ln w="42500" cap="flat" cmpd="sng" algn="ctr">
          <a:solidFill>
            <a:schemeClr val="accent3">
              <a:shade val="80000"/>
              <a:hueOff val="-31183"/>
              <a:satOff val="459"/>
              <a:lumOff val="2132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Спеціальні</a:t>
          </a:r>
          <a:endParaRPr lang="ru-RU" sz="2400" kern="1200" dirty="0"/>
        </a:p>
      </dsp:txBody>
      <dsp:txXfrm>
        <a:off x="4359464" y="134252"/>
        <a:ext cx="3824057" cy="691200"/>
      </dsp:txXfrm>
    </dsp:sp>
    <dsp:sp modelId="{204B6536-AFF5-4466-AC6B-B37C08C7FCB7}">
      <dsp:nvSpPr>
        <dsp:cNvPr id="0" name=""/>
        <dsp:cNvSpPr/>
      </dsp:nvSpPr>
      <dsp:spPr>
        <a:xfrm>
          <a:off x="4359464" y="825452"/>
          <a:ext cx="3824057" cy="322812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>
              <a:latin typeface="Times New Roman" pitchFamily="18" charset="0"/>
              <a:cs typeface="Times New Roman" pitchFamily="18" charset="0"/>
            </a:rPr>
            <a:t>Виконання певних процесуальних дій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>
              <a:latin typeface="Times New Roman" pitchFamily="18" charset="0"/>
              <a:cs typeface="Times New Roman" pitchFamily="18" charset="0"/>
            </a:rPr>
            <a:t>Наприклад: подавати Позивачем копій заяви і всіх необхідних документів.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59464" y="825452"/>
        <a:ext cx="3824057" cy="322812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3B80C48-6E53-4C0F-9046-16274F5AD3A7}">
      <dsp:nvSpPr>
        <dsp:cNvPr id="0" name=""/>
        <dsp:cNvSpPr/>
      </dsp:nvSpPr>
      <dsp:spPr>
        <a:xfrm>
          <a:off x="1188729" y="0"/>
          <a:ext cx="6956298" cy="4187952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703647-D01B-49EB-92AA-7EF891FE88F8}">
      <dsp:nvSpPr>
        <dsp:cNvPr id="0" name=""/>
        <dsp:cNvSpPr/>
      </dsp:nvSpPr>
      <dsp:spPr>
        <a:xfrm>
          <a:off x="895111" y="1256385"/>
          <a:ext cx="6393656" cy="16751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Обумовлена нормами матеріального права множинність осіб на тій чи іншій стороні  цивільному процесі в силу наявності спільних прав чи обов'язків.</a:t>
          </a:r>
          <a:endParaRPr lang="ru-RU" sz="2300" kern="1200" dirty="0"/>
        </a:p>
      </dsp:txBody>
      <dsp:txXfrm>
        <a:off x="895111" y="1256385"/>
        <a:ext cx="6393656" cy="167518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511320-0D05-409E-BD05-B54698EC9AE5}">
      <dsp:nvSpPr>
        <dsp:cNvPr id="0" name=""/>
        <dsp:cNvSpPr/>
      </dsp:nvSpPr>
      <dsp:spPr>
        <a:xfrm>
          <a:off x="0" y="148535"/>
          <a:ext cx="8183880" cy="123552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Права і обов'язки кількох позивачів чи відповідачів виникли з однієї підстави;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148535"/>
        <a:ext cx="8183880" cy="1235520"/>
      </dsp:txXfrm>
    </dsp:sp>
    <dsp:sp modelId="{85CD91FB-F0A9-4CD8-B898-A4727AB8E1FF}">
      <dsp:nvSpPr>
        <dsp:cNvPr id="0" name=""/>
        <dsp:cNvSpPr/>
      </dsp:nvSpPr>
      <dsp:spPr>
        <a:xfrm>
          <a:off x="0" y="1476215"/>
          <a:ext cx="8183880" cy="1235520"/>
        </a:xfrm>
        <a:prstGeom prst="roundRect">
          <a:avLst/>
        </a:prstGeom>
        <a:solidFill>
          <a:schemeClr val="accent3">
            <a:shade val="80000"/>
            <a:hueOff val="-15591"/>
            <a:satOff val="229"/>
            <a:lumOff val="1066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Предметом спору є спільні права та обов'язки кількох позивачів чи відповідачів;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1476215"/>
        <a:ext cx="8183880" cy="1235520"/>
      </dsp:txXfrm>
    </dsp:sp>
    <dsp:sp modelId="{B9F88B84-91C3-43EE-A1B1-17C7FBDCFCDB}">
      <dsp:nvSpPr>
        <dsp:cNvPr id="0" name=""/>
        <dsp:cNvSpPr/>
      </dsp:nvSpPr>
      <dsp:spPr>
        <a:xfrm>
          <a:off x="0" y="2803896"/>
          <a:ext cx="8183880" cy="1235520"/>
        </a:xfrm>
        <a:prstGeom prst="roundRect">
          <a:avLst/>
        </a:prstGeom>
        <a:solidFill>
          <a:schemeClr val="accent3">
            <a:shade val="80000"/>
            <a:hueOff val="-31183"/>
            <a:satOff val="459"/>
            <a:lumOff val="2132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Предметом спору є однорідні права та обов'язки.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2803896"/>
        <a:ext cx="8183880" cy="123552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7767DC2-D2D9-48A1-AF68-EF15CCD0AE32}">
      <dsp:nvSpPr>
        <dsp:cNvPr id="0" name=""/>
        <dsp:cNvSpPr/>
      </dsp:nvSpPr>
      <dsp:spPr>
        <a:xfrm>
          <a:off x="3181842" y="539"/>
          <a:ext cx="1820194" cy="182019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latin typeface="Times New Roman" pitchFamily="18" charset="0"/>
              <a:cs typeface="Times New Roman" pitchFamily="18" charset="0"/>
            </a:rPr>
            <a:t>Активна;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181842" y="539"/>
        <a:ext cx="1820194" cy="1820194"/>
      </dsp:txXfrm>
    </dsp:sp>
    <dsp:sp modelId="{50CAA8AC-B254-45B7-A3DF-D2C1D16B76DE}">
      <dsp:nvSpPr>
        <dsp:cNvPr id="0" name=""/>
        <dsp:cNvSpPr/>
      </dsp:nvSpPr>
      <dsp:spPr>
        <a:xfrm rot="3600000">
          <a:off x="4526454" y="1774963"/>
          <a:ext cx="483683" cy="6143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 rot="3600000">
        <a:off x="4526454" y="1774963"/>
        <a:ext cx="483683" cy="614315"/>
      </dsp:txXfrm>
    </dsp:sp>
    <dsp:sp modelId="{5A0AE364-D37D-42D7-AABE-8CCF878F7A34}">
      <dsp:nvSpPr>
        <dsp:cNvPr id="0" name=""/>
        <dsp:cNvSpPr/>
      </dsp:nvSpPr>
      <dsp:spPr>
        <a:xfrm>
          <a:off x="4548245" y="2367218"/>
          <a:ext cx="1820194" cy="182019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>
              <a:latin typeface="Times New Roman" pitchFamily="18" charset="0"/>
              <a:cs typeface="Times New Roman" pitchFamily="18" charset="0"/>
            </a:rPr>
            <a:t>Пасивна;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48245" y="2367218"/>
        <a:ext cx="1820194" cy="1820194"/>
      </dsp:txXfrm>
    </dsp:sp>
    <dsp:sp modelId="{A70B2C67-BC05-4A8E-96F6-C51C9B2F1BF4}">
      <dsp:nvSpPr>
        <dsp:cNvPr id="0" name=""/>
        <dsp:cNvSpPr/>
      </dsp:nvSpPr>
      <dsp:spPr>
        <a:xfrm rot="10800000">
          <a:off x="3863787" y="2970157"/>
          <a:ext cx="483683" cy="6143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 rot="10800000">
        <a:off x="3863787" y="2970157"/>
        <a:ext cx="483683" cy="614315"/>
      </dsp:txXfrm>
    </dsp:sp>
    <dsp:sp modelId="{6C1170E3-AFE9-4843-95AA-1FD8336A7D35}">
      <dsp:nvSpPr>
        <dsp:cNvPr id="0" name=""/>
        <dsp:cNvSpPr/>
      </dsp:nvSpPr>
      <dsp:spPr>
        <a:xfrm>
          <a:off x="1815440" y="2367218"/>
          <a:ext cx="1820194" cy="182019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>
              <a:latin typeface="Times New Roman" pitchFamily="18" charset="0"/>
              <a:cs typeface="Times New Roman" pitchFamily="18" charset="0"/>
            </a:rPr>
            <a:t>Змішана.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15440" y="2367218"/>
        <a:ext cx="1820194" cy="1820194"/>
      </dsp:txXfrm>
    </dsp:sp>
    <dsp:sp modelId="{C525CAC5-015D-4CC0-982D-D73542A8C03F}">
      <dsp:nvSpPr>
        <dsp:cNvPr id="0" name=""/>
        <dsp:cNvSpPr/>
      </dsp:nvSpPr>
      <dsp:spPr>
        <a:xfrm rot="18000000">
          <a:off x="3160052" y="1798673"/>
          <a:ext cx="483683" cy="6143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 rot="18000000">
        <a:off x="3160052" y="1798673"/>
        <a:ext cx="483683" cy="614315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DB91C5-760D-4A86-B6FF-9CFC3B3226EE}">
      <dsp:nvSpPr>
        <dsp:cNvPr id="0" name=""/>
        <dsp:cNvSpPr/>
      </dsp:nvSpPr>
      <dsp:spPr>
        <a:xfrm>
          <a:off x="39" y="259870"/>
          <a:ext cx="3824057" cy="777600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>
              <a:latin typeface="Times New Roman" pitchFamily="18" charset="0"/>
              <a:cs typeface="Times New Roman" pitchFamily="18" charset="0"/>
            </a:rPr>
            <a:t>Обов'язкова</a:t>
          </a:r>
          <a:endParaRPr lang="ru-RU" sz="2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" y="259870"/>
        <a:ext cx="3824057" cy="777600"/>
      </dsp:txXfrm>
    </dsp:sp>
    <dsp:sp modelId="{030155FD-270B-449B-BAD5-EDDA192C2E8D}">
      <dsp:nvSpPr>
        <dsp:cNvPr id="0" name=""/>
        <dsp:cNvSpPr/>
      </dsp:nvSpPr>
      <dsp:spPr>
        <a:xfrm>
          <a:off x="39" y="1037470"/>
          <a:ext cx="3824057" cy="2890484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700" kern="1200" dirty="0" smtClean="0">
              <a:latin typeface="Times New Roman" pitchFamily="18" charset="0"/>
              <a:cs typeface="Times New Roman" pitchFamily="18" charset="0"/>
            </a:rPr>
            <a:t>Настає коли права та обов'язки у справі не можна визначити без встановлення прав та обов'язків інших суб'єктів спірних правовідносин.</a:t>
          </a:r>
          <a:endParaRPr lang="ru-RU" sz="2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" y="1037470"/>
        <a:ext cx="3824057" cy="2890484"/>
      </dsp:txXfrm>
    </dsp:sp>
    <dsp:sp modelId="{D0200792-04E6-4FD8-98CE-4CE15F110433}">
      <dsp:nvSpPr>
        <dsp:cNvPr id="0" name=""/>
        <dsp:cNvSpPr/>
      </dsp:nvSpPr>
      <dsp:spPr>
        <a:xfrm>
          <a:off x="4359464" y="259870"/>
          <a:ext cx="3824057" cy="777600"/>
        </a:xfrm>
        <a:prstGeom prst="rect">
          <a:avLst/>
        </a:prstGeom>
        <a:solidFill>
          <a:schemeClr val="accent3">
            <a:shade val="80000"/>
            <a:hueOff val="-31183"/>
            <a:satOff val="459"/>
            <a:lumOff val="21320"/>
            <a:alphaOff val="0"/>
          </a:schemeClr>
        </a:solidFill>
        <a:ln w="42500" cap="flat" cmpd="sng" algn="ctr">
          <a:solidFill>
            <a:schemeClr val="accent3">
              <a:shade val="80000"/>
              <a:hueOff val="-31183"/>
              <a:satOff val="459"/>
              <a:lumOff val="2132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>
              <a:latin typeface="Times New Roman" pitchFamily="18" charset="0"/>
              <a:cs typeface="Times New Roman" pitchFamily="18" charset="0"/>
            </a:rPr>
            <a:t>Факультативна</a:t>
          </a:r>
          <a:endParaRPr lang="ru-RU" sz="2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59464" y="259870"/>
        <a:ext cx="3824057" cy="777600"/>
      </dsp:txXfrm>
    </dsp:sp>
    <dsp:sp modelId="{B27DB4CA-958A-480A-91F7-8253EC265E27}">
      <dsp:nvSpPr>
        <dsp:cNvPr id="0" name=""/>
        <dsp:cNvSpPr/>
      </dsp:nvSpPr>
      <dsp:spPr>
        <a:xfrm>
          <a:off x="4359464" y="1037470"/>
          <a:ext cx="3824057" cy="2890484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700" kern="1200" dirty="0" smtClean="0">
              <a:latin typeface="Times New Roman" pitchFamily="18" charset="0"/>
              <a:cs typeface="Times New Roman" pitchFamily="18" charset="0"/>
            </a:rPr>
            <a:t>Настає коли у справі беруть участь співучасники, хоча питання щодо прав одного з відповідача можна було б вирішити самостійно.</a:t>
          </a:r>
          <a:endParaRPr lang="ru-RU" sz="2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59464" y="1037470"/>
        <a:ext cx="3824057" cy="28904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8242112" cy="1828800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Тема:</a:t>
            </a:r>
            <a:br>
              <a:rPr lang="ru-RU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 </a:t>
            </a:r>
            <a:r>
              <a:rPr lang="ru-RU" sz="66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6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66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цивільному</a:t>
            </a:r>
            <a:r>
              <a:rPr lang="ru-RU" sz="6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6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»</a:t>
            </a:r>
            <a:endParaRPr lang="ru-RU" sz="6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Загальні права:</a:t>
            </a:r>
            <a:endParaRPr lang="ru-RU" sz="44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Ознайомлюватися з матеріалами справи;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Робити з них витяги;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Знімати копії з документів долучених до справи;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Одержувати копії рішень та ухвал;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Брати участь у судовому засіданні;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Подавати докази;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Брати участь у дослідженні доказів;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Задавати питання до інших осіб, які беруть участь у справі;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Заявляти клопотання, відводи;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10. Давати усні та письмові пояснення;</a:t>
            </a:r>
          </a:p>
          <a:p>
            <a:pPr>
              <a:buNone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11. Подавати свої доводи і міркування щодо питань, які виникають під час процесу;</a:t>
            </a:r>
          </a:p>
          <a:p>
            <a:pPr>
              <a:buNone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12. Знайомитися з журналом судового засідання та брати його копії;</a:t>
            </a:r>
          </a:p>
          <a:p>
            <a:pPr>
              <a:buNone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13. Подавати письмові зауваження з приводу його неправильності чи неповноти;</a:t>
            </a:r>
          </a:p>
          <a:p>
            <a:pPr>
              <a:buNone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14. Прослуховувати запис фіксування судового засідання технічними засобами;</a:t>
            </a:r>
          </a:p>
          <a:p>
            <a:pPr>
              <a:buNone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15. Оскаржувати рішення та ухвали суду.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589240"/>
            <a:ext cx="8183880" cy="1051560"/>
          </a:xfrm>
        </p:spPr>
        <p:txBody>
          <a:bodyPr>
            <a:normAutofit/>
          </a:bodyPr>
          <a:lstStyle/>
          <a:p>
            <a:r>
              <a:rPr lang="uk-UA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Спеціальні права: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Позивач має право протягом усього часу розгляду справи зменшити розмір позовних вимог або взагалі відмовитися від позову;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Відповідач має право визнати позов повністю або частково;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До початку розгляду справи по суті Позивач має право шляхом подання письмової заяви змінити предмет/підставу позову;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Відповідач має право пред'явити зустрічний позов;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Сторони мають право укласти мирову угоду на будь-якій стадії цивільного процесу;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Кожна зі Сторін має право вимагати виконання судового рішення в частині, що стосується цієї сторони.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Обов'язки Сторін: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221088"/>
            <a:ext cx="8183880" cy="1051560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Процесуальна співучасть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9715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Підстави для виникнення процесуальної співучасті: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Види процесуальної співучасті: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Активна співучасть:</a:t>
            </a: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dirty="0" smtClean="0"/>
              <a:t>Може виникнути лише з ініціативи самих позивачів, бо це є проявом </a:t>
            </a:r>
            <a:r>
              <a:rPr lang="uk-UA" dirty="0" err="1" smtClean="0"/>
              <a:t>диспозитивності</a:t>
            </a:r>
            <a:r>
              <a:rPr lang="uk-UA" dirty="0" smtClean="0"/>
              <a:t> у цивільному процесі.</a:t>
            </a:r>
            <a:endParaRPr lang="ru-RU" dirty="0"/>
          </a:p>
        </p:txBody>
      </p:sp>
      <p:pic>
        <p:nvPicPr>
          <p:cNvPr id="4" name="Рисунок 3" descr="email-address-web-design-icon-3d-villa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2204864"/>
            <a:ext cx="1656184" cy="180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email-address-web-design-icon-3d-villa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204864"/>
            <a:ext cx="1656184" cy="180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2204864"/>
            <a:ext cx="1728192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1403648" y="3861048"/>
            <a:ext cx="17281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Двоє чи більше Позивачів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17448" y="4077072"/>
            <a:ext cx="20769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Один відповідач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55976" y="2996952"/>
            <a:ext cx="116891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VS</a:t>
            </a:r>
            <a:endParaRPr lang="ru-RU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Пасивна співучасть: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Можлива з ініціативи Позивача так і суду, який має право притягнути особу як співвідповідача для участі у справі на підставі норм матеріального права.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email-address-web-design-icon-3d-villa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2276872"/>
            <a:ext cx="1656184" cy="180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76256" y="2348880"/>
            <a:ext cx="1728192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08104" y="2348880"/>
            <a:ext cx="1728192" cy="17281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3995936" y="2708920"/>
            <a:ext cx="116891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VS</a:t>
            </a:r>
            <a:endParaRPr lang="ru-RU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59632" y="4005064"/>
            <a:ext cx="17281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Один Позивач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432936" y="4077072"/>
            <a:ext cx="34460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Двоє чи більше відповідачів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Пасивна співучасть поділяється на: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  <a:endParaRPr lang="ru-RU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цивільному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Процесуальні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права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обов'язки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цивільному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Процесуальна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співучасть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неналежної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випадки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заміни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Процесуальне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правонаступництво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509120"/>
            <a:ext cx="8183880" cy="1051560"/>
          </a:xfrm>
        </p:spPr>
        <p:txBody>
          <a:bodyPr>
            <a:normAutofit/>
          </a:bodyPr>
          <a:lstStyle/>
          <a:p>
            <a:r>
              <a:rPr lang="uk-UA" sz="48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Змішана співучасть:</a:t>
            </a:r>
            <a:endParaRPr lang="ru-RU" sz="48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3474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Співучасники можуть доручити вести справу одному із співучасників, а також можуть оскаржувати рішення суду самостійно чи приєднатися до скарг інших співпозивачів та співвідповідачів.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Заміна неналежного відповідача -</a:t>
            </a:r>
            <a:endParaRPr lang="ru-RU" sz="40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770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При заміні неналежної Сторони діють два основних правила:</a:t>
            </a: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Прямая со стрелкой 8"/>
          <p:cNvCxnSpPr/>
          <p:nvPr/>
        </p:nvCxnSpPr>
        <p:spPr>
          <a:xfrm flipV="1">
            <a:off x="4716016" y="3284984"/>
            <a:ext cx="1368152" cy="1296144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 flipV="1">
            <a:off x="2699792" y="3356992"/>
            <a:ext cx="1512168" cy="1224136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641080" cy="1051560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Процесуальне правонаступництво -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Підстави:</a:t>
            </a:r>
            <a:endParaRPr lang="ru-RU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терміни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позивач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відповідач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заявник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стягувач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боржник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процесуальна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співучасть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неналежна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сторона (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відповідач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правонаступництво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універсальне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сингулярне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 Правовим статусом сторін наділяються особи, які беруть участь у справах </a:t>
            </a:r>
            <a:r>
              <a:rPr lang="uk-UA" sz="4400" b="1" dirty="0" smtClean="0">
                <a:latin typeface="Times New Roman" pitchFamily="18" charset="0"/>
                <a:cs typeface="Times New Roman" pitchFamily="18" charset="0"/>
              </a:rPr>
              <a:t>НАКАЗНОГО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uk-UA" sz="4400" b="1" dirty="0" smtClean="0">
                <a:latin typeface="Times New Roman" pitchFamily="18" charset="0"/>
                <a:cs typeface="Times New Roman" pitchFamily="18" charset="0"/>
              </a:rPr>
              <a:t>ОКРЕМОГО 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провадження</a:t>
            </a:r>
            <a:r>
              <a:rPr lang="uk-UA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Сторонами у цивільному проваджені можуть бути: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Ознаки сторін, які відрізняють їх від інших учасників цивільного процесу: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404664"/>
            <a:ext cx="8389560" cy="4536504"/>
          </a:xfrm>
        </p:spPr>
        <p:txBody>
          <a:bodyPr>
            <a:noAutofit/>
          </a:bodyPr>
          <a:lstStyle/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Сторони це обов'язків суб'єкт цивільного процесу у справах позовного та наказного провадження;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Сторони це особи між якими виник спір про право, який є предметом розгляду і вирішення судом;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Юридична заінтересованість сторін має особистий характер (вони наділені і матеріально-правовою і процесуальною заінтересованістю);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Процес у суді ведеться від імені сторін;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Сторони несуть судові витрати у справі;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 сторін поширюються всі наслідки та властивості рішень суду.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589240"/>
            <a:ext cx="8183880" cy="1051560"/>
          </a:xfrm>
        </p:spPr>
        <p:txBody>
          <a:bodyPr>
            <a:noAutofit/>
          </a:bodyPr>
          <a:lstStyle/>
          <a:p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Сторонами у позовному провадженні є: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530352"/>
          <a:ext cx="8640960" cy="4914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Процесуальні права сторін -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Права сторін: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8183880" cy="418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90</TotalTime>
  <Words>906</Words>
  <Application>Microsoft Office PowerPoint</Application>
  <PresentationFormat>Экран (4:3)</PresentationFormat>
  <Paragraphs>108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Аспект</vt:lpstr>
      <vt:lpstr>Тема:  « Сторони в цивільному процесі »</vt:lpstr>
      <vt:lpstr>План</vt:lpstr>
      <vt:lpstr>Основні терміни</vt:lpstr>
      <vt:lpstr>Слайд 4</vt:lpstr>
      <vt:lpstr>Сторонами у цивільному проваджені можуть бути:</vt:lpstr>
      <vt:lpstr>Ознаки сторін, які відрізняють їх від інших учасників цивільного процесу:</vt:lpstr>
      <vt:lpstr>Сторонами у позовному провадженні є:</vt:lpstr>
      <vt:lpstr>Процесуальні права сторін -</vt:lpstr>
      <vt:lpstr>Права сторін:</vt:lpstr>
      <vt:lpstr>Загальні права:</vt:lpstr>
      <vt:lpstr>Слайд 11</vt:lpstr>
      <vt:lpstr>Спеціальні права:</vt:lpstr>
      <vt:lpstr>Обов'язки Сторін:</vt:lpstr>
      <vt:lpstr>Процесуальна співучасть -</vt:lpstr>
      <vt:lpstr>Підстави для виникнення процесуальної співучасті:</vt:lpstr>
      <vt:lpstr>Види процесуальної співучасті:</vt:lpstr>
      <vt:lpstr>Активна співучасть:</vt:lpstr>
      <vt:lpstr>Пасивна співучасть:</vt:lpstr>
      <vt:lpstr>Пасивна співучасть поділяється на:</vt:lpstr>
      <vt:lpstr>Змішана співучасть:</vt:lpstr>
      <vt:lpstr>Слайд 21</vt:lpstr>
      <vt:lpstr>Заміна неналежного відповідача -</vt:lpstr>
      <vt:lpstr>При заміні неналежної Сторони діють два основних правила:</vt:lpstr>
      <vt:lpstr>Процесуальне правонаступництво -</vt:lpstr>
      <vt:lpstr>Підстави: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 « Сторони в цивільному процесі »</dc:title>
  <dc:creator>Alina</dc:creator>
  <cp:lastModifiedBy>Alina</cp:lastModifiedBy>
  <cp:revision>11</cp:revision>
  <dcterms:created xsi:type="dcterms:W3CDTF">2020-04-05T09:27:00Z</dcterms:created>
  <dcterms:modified xsi:type="dcterms:W3CDTF">2020-04-05T11:07:55Z</dcterms:modified>
</cp:coreProperties>
</file>