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A1887C-4550-4834-8840-7D7405EBA4F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D427C9-1FC2-42CD-8EDE-A612F9DA8478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Суб'єкти цивільних процесуальних правовідносин, які вступають у порушену в суді цивільну справу для захисту особистих суб'єктивних прав і охоронюваного законом інтересу.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B98D2D-1016-4F94-8F07-1F0243DEE4C2}" type="parTrans" cxnId="{0706226C-95FD-472F-9309-7204E5C49130}">
      <dgm:prSet/>
      <dgm:spPr/>
      <dgm:t>
        <a:bodyPr/>
        <a:lstStyle/>
        <a:p>
          <a:endParaRPr lang="ru-RU"/>
        </a:p>
      </dgm:t>
    </dgm:pt>
    <dgm:pt modelId="{6EFEECA1-C6CC-4CBB-B83F-F8BBE5D8AB18}" type="sibTrans" cxnId="{0706226C-95FD-472F-9309-7204E5C49130}">
      <dgm:prSet/>
      <dgm:spPr/>
      <dgm:t>
        <a:bodyPr/>
        <a:lstStyle/>
        <a:p>
          <a:endParaRPr lang="ru-RU"/>
        </a:p>
      </dgm:t>
    </dgm:pt>
    <dgm:pt modelId="{AB630395-50D5-4903-BFAE-00277AB92D36}" type="pres">
      <dgm:prSet presAssocID="{23A1887C-4550-4834-8840-7D7405EBA4F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36C064-4A1C-4F46-A6C2-B6D0C7E6EF46}" type="pres">
      <dgm:prSet presAssocID="{E3D427C9-1FC2-42CD-8EDE-A612F9DA8478}" presName="root" presStyleCnt="0"/>
      <dgm:spPr/>
    </dgm:pt>
    <dgm:pt modelId="{87413673-D4B7-471C-AA8C-CAE72067A540}" type="pres">
      <dgm:prSet presAssocID="{E3D427C9-1FC2-42CD-8EDE-A612F9DA8478}" presName="rootComposite" presStyleCnt="0"/>
      <dgm:spPr/>
    </dgm:pt>
    <dgm:pt modelId="{91B2898F-A775-49C0-A44F-8A25830B4B90}" type="pres">
      <dgm:prSet presAssocID="{E3D427C9-1FC2-42CD-8EDE-A612F9DA8478}" presName="rootText" presStyleLbl="node1" presStyleIdx="0" presStyleCnt="1" custScaleY="81564"/>
      <dgm:spPr/>
      <dgm:t>
        <a:bodyPr/>
        <a:lstStyle/>
        <a:p>
          <a:endParaRPr lang="ru-RU"/>
        </a:p>
      </dgm:t>
    </dgm:pt>
    <dgm:pt modelId="{204997F4-2BDA-4F3F-AE6D-AEAAAF304303}" type="pres">
      <dgm:prSet presAssocID="{E3D427C9-1FC2-42CD-8EDE-A612F9DA8478}" presName="rootConnector" presStyleLbl="node1" presStyleIdx="0" presStyleCnt="1"/>
      <dgm:spPr/>
      <dgm:t>
        <a:bodyPr/>
        <a:lstStyle/>
        <a:p>
          <a:endParaRPr lang="ru-RU"/>
        </a:p>
      </dgm:t>
    </dgm:pt>
    <dgm:pt modelId="{EF8A7553-43AA-46E3-8970-BD3BE93F373E}" type="pres">
      <dgm:prSet presAssocID="{E3D427C9-1FC2-42CD-8EDE-A612F9DA8478}" presName="childShape" presStyleCnt="0"/>
      <dgm:spPr/>
    </dgm:pt>
  </dgm:ptLst>
  <dgm:cxnLst>
    <dgm:cxn modelId="{7E21C60B-4719-4D20-A126-ED08CC05033E}" type="presOf" srcId="{E3D427C9-1FC2-42CD-8EDE-A612F9DA8478}" destId="{204997F4-2BDA-4F3F-AE6D-AEAAAF304303}" srcOrd="1" destOrd="0" presId="urn:microsoft.com/office/officeart/2005/8/layout/hierarchy3"/>
    <dgm:cxn modelId="{98C84567-BE6A-4D7A-841A-71F6DB89ABD8}" type="presOf" srcId="{23A1887C-4550-4834-8840-7D7405EBA4F7}" destId="{AB630395-50D5-4903-BFAE-00277AB92D36}" srcOrd="0" destOrd="0" presId="urn:microsoft.com/office/officeart/2005/8/layout/hierarchy3"/>
    <dgm:cxn modelId="{577556F0-5A39-4280-9B1D-11830E1E62E9}" type="presOf" srcId="{E3D427C9-1FC2-42CD-8EDE-A612F9DA8478}" destId="{91B2898F-A775-49C0-A44F-8A25830B4B90}" srcOrd="0" destOrd="0" presId="urn:microsoft.com/office/officeart/2005/8/layout/hierarchy3"/>
    <dgm:cxn modelId="{0706226C-95FD-472F-9309-7204E5C49130}" srcId="{23A1887C-4550-4834-8840-7D7405EBA4F7}" destId="{E3D427C9-1FC2-42CD-8EDE-A612F9DA8478}" srcOrd="0" destOrd="0" parTransId="{5EB98D2D-1016-4F94-8F07-1F0243DEE4C2}" sibTransId="{6EFEECA1-C6CC-4CBB-B83F-F8BBE5D8AB18}"/>
    <dgm:cxn modelId="{DCD36CF0-6DF2-4DB3-A67E-A7E1C60E64AE}" type="presParOf" srcId="{AB630395-50D5-4903-BFAE-00277AB92D36}" destId="{E536C064-4A1C-4F46-A6C2-B6D0C7E6EF46}" srcOrd="0" destOrd="0" presId="urn:microsoft.com/office/officeart/2005/8/layout/hierarchy3"/>
    <dgm:cxn modelId="{D5E66DE1-0799-4637-949A-DA4CDF1E21DF}" type="presParOf" srcId="{E536C064-4A1C-4F46-A6C2-B6D0C7E6EF46}" destId="{87413673-D4B7-471C-AA8C-CAE72067A540}" srcOrd="0" destOrd="0" presId="urn:microsoft.com/office/officeart/2005/8/layout/hierarchy3"/>
    <dgm:cxn modelId="{13E0942C-4141-4B88-82DF-BA2C4AFF15DB}" type="presParOf" srcId="{87413673-D4B7-471C-AA8C-CAE72067A540}" destId="{91B2898F-A775-49C0-A44F-8A25830B4B90}" srcOrd="0" destOrd="0" presId="urn:microsoft.com/office/officeart/2005/8/layout/hierarchy3"/>
    <dgm:cxn modelId="{CA096EE9-8341-450B-8FF6-361BBC458305}" type="presParOf" srcId="{87413673-D4B7-471C-AA8C-CAE72067A540}" destId="{204997F4-2BDA-4F3F-AE6D-AEAAAF304303}" srcOrd="1" destOrd="0" presId="urn:microsoft.com/office/officeart/2005/8/layout/hierarchy3"/>
    <dgm:cxn modelId="{03FED130-F635-4D5D-B082-34EF91286608}" type="presParOf" srcId="{E536C064-4A1C-4F46-A6C2-B6D0C7E6EF46}" destId="{EF8A7553-43AA-46E3-8970-BD3BE93F373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1E11F0E-F1C9-4FD3-B3EA-68475124F76D}" type="doc">
      <dgm:prSet loTypeId="urn:microsoft.com/office/officeart/2005/8/layout/venn1" loCatId="relationship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9D960D2-EC75-403C-B6A5-73D8A244A2CE}">
      <dgm:prSet custT="1"/>
      <dgm:spPr/>
      <dgm:t>
        <a:bodyPr/>
        <a:lstStyle/>
        <a:p>
          <a:pPr rtl="0"/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Треті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> особи </a:t>
          </a:r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> виду </a:t>
          </a:r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вступають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подаючи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60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3600" i="0" dirty="0" err="1" smtClean="0">
              <a:latin typeface="Times New Roman" pitchFamily="18" charset="0"/>
              <a:cs typeface="Times New Roman" pitchFamily="18" charset="0"/>
            </a:rPr>
            <a:t>позов</a:t>
          </a:r>
          <a:r>
            <a:rPr lang="ru-RU" sz="3600" i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3100" dirty="0" smtClean="0"/>
            <a:t/>
          </a:r>
          <a:br>
            <a:rPr lang="ru-RU" sz="3100" dirty="0" smtClean="0"/>
          </a:br>
          <a:endParaRPr lang="ru-RU" sz="3100" dirty="0"/>
        </a:p>
      </dgm:t>
    </dgm:pt>
    <dgm:pt modelId="{19FD9CE7-3A4A-485E-BF31-0E17CCF6914E}" type="parTrans" cxnId="{BBE41838-E456-4DB5-90FE-D6ED8F8BB90C}">
      <dgm:prSet/>
      <dgm:spPr/>
      <dgm:t>
        <a:bodyPr/>
        <a:lstStyle/>
        <a:p>
          <a:endParaRPr lang="ru-RU"/>
        </a:p>
      </dgm:t>
    </dgm:pt>
    <dgm:pt modelId="{BB4608D5-B88F-4E0B-9812-3BD1620EF0A1}" type="sibTrans" cxnId="{BBE41838-E456-4DB5-90FE-D6ED8F8BB90C}">
      <dgm:prSet/>
      <dgm:spPr/>
      <dgm:t>
        <a:bodyPr/>
        <a:lstStyle/>
        <a:p>
          <a:endParaRPr lang="ru-RU"/>
        </a:p>
      </dgm:t>
    </dgm:pt>
    <dgm:pt modelId="{9657C026-C73A-4E5C-BC99-B90B2E1F9E35}" type="pres">
      <dgm:prSet presAssocID="{91E11F0E-F1C9-4FD3-B3EA-68475124F76D}" presName="compositeShape" presStyleCnt="0">
        <dgm:presLayoutVars>
          <dgm:chMax val="7"/>
          <dgm:dir/>
          <dgm:resizeHandles val="exact"/>
        </dgm:presLayoutVars>
      </dgm:prSet>
      <dgm:spPr/>
    </dgm:pt>
    <dgm:pt modelId="{4C0338AA-C586-44FC-9B1B-0F4BDC5C7FD2}" type="pres">
      <dgm:prSet presAssocID="{F9D960D2-EC75-403C-B6A5-73D8A244A2CE}" presName="circ1TxSh" presStyleLbl="vennNode1" presStyleIdx="0" presStyleCnt="1"/>
      <dgm:spPr/>
    </dgm:pt>
  </dgm:ptLst>
  <dgm:cxnLst>
    <dgm:cxn modelId="{BBE41838-E456-4DB5-90FE-D6ED8F8BB90C}" srcId="{91E11F0E-F1C9-4FD3-B3EA-68475124F76D}" destId="{F9D960D2-EC75-403C-B6A5-73D8A244A2CE}" srcOrd="0" destOrd="0" parTransId="{19FD9CE7-3A4A-485E-BF31-0E17CCF6914E}" sibTransId="{BB4608D5-B88F-4E0B-9812-3BD1620EF0A1}"/>
    <dgm:cxn modelId="{C98A7B55-5D15-42A1-95B6-684A70C55046}" type="presOf" srcId="{91E11F0E-F1C9-4FD3-B3EA-68475124F76D}" destId="{9657C026-C73A-4E5C-BC99-B90B2E1F9E35}" srcOrd="0" destOrd="0" presId="urn:microsoft.com/office/officeart/2005/8/layout/venn1"/>
    <dgm:cxn modelId="{73CCC92C-DCF1-488D-A420-8CB5271F0F6B}" type="presOf" srcId="{F9D960D2-EC75-403C-B6A5-73D8A244A2CE}" destId="{4C0338AA-C586-44FC-9B1B-0F4BDC5C7FD2}" srcOrd="0" destOrd="0" presId="urn:microsoft.com/office/officeart/2005/8/layout/venn1"/>
    <dgm:cxn modelId="{6901FEF0-F42C-4E18-8449-9EC6B320F2FD}" type="presParOf" srcId="{9657C026-C73A-4E5C-BC99-B90B2E1F9E35}" destId="{4C0338AA-C586-44FC-9B1B-0F4BDC5C7FD2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0CDE7AF-8C7D-412D-B881-B3F9B511AA32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BACAC41-0DBC-409F-99E0-38DC10689F88}">
      <dgm:prSet custT="1"/>
      <dgm:spPr/>
      <dgm:t>
        <a:bodyPr/>
        <a:lstStyle/>
        <a:p>
          <a:pPr rtl="0"/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Залучення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відбувається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шляхом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зацікавленою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особою (не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обов’язково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стороною)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заяви. </a:t>
          </a:r>
          <a:endParaRPr lang="ru-RU" sz="2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8794EC6-531B-465D-A4D4-FD58B35462E1}" type="parTrans" cxnId="{6DCB7B55-C820-4358-A54D-90A473B90971}">
      <dgm:prSet/>
      <dgm:spPr/>
      <dgm:t>
        <a:bodyPr/>
        <a:lstStyle/>
        <a:p>
          <a:endParaRPr lang="ru-RU"/>
        </a:p>
      </dgm:t>
    </dgm:pt>
    <dgm:pt modelId="{95482967-30F8-4A50-93A7-35D5FF44EA74}" type="sibTrans" cxnId="{6DCB7B55-C820-4358-A54D-90A473B90971}">
      <dgm:prSet/>
      <dgm:spPr/>
      <dgm:t>
        <a:bodyPr/>
        <a:lstStyle/>
        <a:p>
          <a:endParaRPr lang="ru-RU"/>
        </a:p>
      </dgm:t>
    </dgm:pt>
    <dgm:pt modelId="{B3213D0D-E9C2-47FE-8D45-1634BDE95DFD}">
      <dgm:prSet custT="1"/>
      <dgm:spPr/>
      <dgm:t>
        <a:bodyPr/>
        <a:lstStyle/>
        <a:p>
          <a:pPr rtl="0"/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про справу,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направлення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їй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копії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заяви про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залучення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їй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заявити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про свою участь у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на суд </a:t>
          </a:r>
          <a:endParaRPr lang="ru-RU" sz="2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56FA5A-AB1B-4C1C-A571-5875D109B33F}" type="parTrans" cxnId="{D6A7F8B5-713D-4560-99FD-7BC57D3D4864}">
      <dgm:prSet/>
      <dgm:spPr/>
      <dgm:t>
        <a:bodyPr/>
        <a:lstStyle/>
        <a:p>
          <a:endParaRPr lang="ru-RU"/>
        </a:p>
      </dgm:t>
    </dgm:pt>
    <dgm:pt modelId="{95C80C24-0853-48F3-9BF4-86D894EB8EAE}" type="sibTrans" cxnId="{D6A7F8B5-713D-4560-99FD-7BC57D3D4864}">
      <dgm:prSet/>
      <dgm:spPr/>
      <dgm:t>
        <a:bodyPr/>
        <a:lstStyle/>
        <a:p>
          <a:endParaRPr lang="ru-RU"/>
        </a:p>
      </dgm:t>
    </dgm:pt>
    <dgm:pt modelId="{302FB4B2-B9FB-4AAB-BEB7-3F6CE349A4A2}">
      <dgm:prSet custT="1"/>
      <dgm:spPr/>
      <dgm:t>
        <a:bodyPr/>
        <a:lstStyle/>
        <a:p>
          <a:pPr rtl="0"/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Примусове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притягнення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не </a:t>
          </a:r>
          <a:r>
            <a:rPr lang="ru-RU" sz="28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передбачено</a:t>
          </a:r>
          <a:r>
            <a: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dirty="0" smtClean="0">
              <a:solidFill>
                <a:schemeClr val="bg1"/>
              </a:solidFill>
            </a:rPr>
            <a:t/>
          </a:r>
          <a:br>
            <a:rPr lang="ru-RU" sz="2000" dirty="0" smtClean="0">
              <a:solidFill>
                <a:schemeClr val="bg1"/>
              </a:solidFill>
            </a:rPr>
          </a:br>
          <a:r>
            <a:rPr lang="ru-RU" sz="2000" dirty="0" smtClean="0"/>
            <a:t/>
          </a:r>
          <a:br>
            <a:rPr lang="ru-RU" sz="2000" dirty="0" smtClean="0"/>
          </a:br>
          <a:r>
            <a:rPr lang="ru-RU" sz="2000" dirty="0" smtClean="0"/>
            <a:t/>
          </a:r>
          <a:br>
            <a:rPr lang="ru-RU" sz="2000" dirty="0" smtClean="0"/>
          </a:br>
          <a:endParaRPr lang="ru-RU" sz="2000" dirty="0"/>
        </a:p>
      </dgm:t>
    </dgm:pt>
    <dgm:pt modelId="{3DE25F20-3232-4D29-9D6F-87AE72E60315}" type="parTrans" cxnId="{937F2001-C493-4CD3-876B-2318FEE5EFCB}">
      <dgm:prSet/>
      <dgm:spPr/>
      <dgm:t>
        <a:bodyPr/>
        <a:lstStyle/>
        <a:p>
          <a:endParaRPr lang="ru-RU"/>
        </a:p>
      </dgm:t>
    </dgm:pt>
    <dgm:pt modelId="{3D4BD469-514E-4635-BD9E-52B316000E91}" type="sibTrans" cxnId="{937F2001-C493-4CD3-876B-2318FEE5EFCB}">
      <dgm:prSet/>
      <dgm:spPr/>
      <dgm:t>
        <a:bodyPr/>
        <a:lstStyle/>
        <a:p>
          <a:endParaRPr lang="ru-RU"/>
        </a:p>
      </dgm:t>
    </dgm:pt>
    <dgm:pt modelId="{C5A0BCAE-7009-4846-B67E-0A43D392BBE1}" type="pres">
      <dgm:prSet presAssocID="{90CDE7AF-8C7D-412D-B881-B3F9B511AA32}" presName="linear" presStyleCnt="0">
        <dgm:presLayoutVars>
          <dgm:animLvl val="lvl"/>
          <dgm:resizeHandles val="exact"/>
        </dgm:presLayoutVars>
      </dgm:prSet>
      <dgm:spPr/>
    </dgm:pt>
    <dgm:pt modelId="{469737BF-F32E-4275-BDAC-E516E8B975AE}" type="pres">
      <dgm:prSet presAssocID="{0BACAC41-0DBC-409F-99E0-38DC10689F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1591B9C-C024-4F87-89CD-22BB6CAA2104}" type="pres">
      <dgm:prSet presAssocID="{95482967-30F8-4A50-93A7-35D5FF44EA74}" presName="spacer" presStyleCnt="0"/>
      <dgm:spPr/>
    </dgm:pt>
    <dgm:pt modelId="{8099A28B-5AF4-47ED-B5F9-4E56AF28A53B}" type="pres">
      <dgm:prSet presAssocID="{B3213D0D-E9C2-47FE-8D45-1634BDE95DF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EEEB74F-1280-4B86-857E-382F7777A96F}" type="pres">
      <dgm:prSet presAssocID="{95C80C24-0853-48F3-9BF4-86D894EB8EAE}" presName="spacer" presStyleCnt="0"/>
      <dgm:spPr/>
    </dgm:pt>
    <dgm:pt modelId="{D321FA42-46B2-4DCF-885E-96D6927554A4}" type="pres">
      <dgm:prSet presAssocID="{302FB4B2-B9FB-4AAB-BEB7-3F6CE349A4A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963604D-B117-479A-B969-F4764BFABA84}" type="presOf" srcId="{0BACAC41-0DBC-409F-99E0-38DC10689F88}" destId="{469737BF-F32E-4275-BDAC-E516E8B975AE}" srcOrd="0" destOrd="0" presId="urn:microsoft.com/office/officeart/2005/8/layout/vList2"/>
    <dgm:cxn modelId="{6DCB7B55-C820-4358-A54D-90A473B90971}" srcId="{90CDE7AF-8C7D-412D-B881-B3F9B511AA32}" destId="{0BACAC41-0DBC-409F-99E0-38DC10689F88}" srcOrd="0" destOrd="0" parTransId="{08794EC6-531B-465D-A4D4-FD58B35462E1}" sibTransId="{95482967-30F8-4A50-93A7-35D5FF44EA74}"/>
    <dgm:cxn modelId="{5AE10D17-303F-4A4F-8A6D-25B647C0F2D7}" type="presOf" srcId="{90CDE7AF-8C7D-412D-B881-B3F9B511AA32}" destId="{C5A0BCAE-7009-4846-B67E-0A43D392BBE1}" srcOrd="0" destOrd="0" presId="urn:microsoft.com/office/officeart/2005/8/layout/vList2"/>
    <dgm:cxn modelId="{937F2001-C493-4CD3-876B-2318FEE5EFCB}" srcId="{90CDE7AF-8C7D-412D-B881-B3F9B511AA32}" destId="{302FB4B2-B9FB-4AAB-BEB7-3F6CE349A4A2}" srcOrd="2" destOrd="0" parTransId="{3DE25F20-3232-4D29-9D6F-87AE72E60315}" sibTransId="{3D4BD469-514E-4635-BD9E-52B316000E91}"/>
    <dgm:cxn modelId="{BB1F3A7E-D3C1-4FF1-9655-BE25DF8E376A}" type="presOf" srcId="{B3213D0D-E9C2-47FE-8D45-1634BDE95DFD}" destId="{8099A28B-5AF4-47ED-B5F9-4E56AF28A53B}" srcOrd="0" destOrd="0" presId="urn:microsoft.com/office/officeart/2005/8/layout/vList2"/>
    <dgm:cxn modelId="{D6A7F8B5-713D-4560-99FD-7BC57D3D4864}" srcId="{90CDE7AF-8C7D-412D-B881-B3F9B511AA32}" destId="{B3213D0D-E9C2-47FE-8D45-1634BDE95DFD}" srcOrd="1" destOrd="0" parTransId="{2B56FA5A-AB1B-4C1C-A571-5875D109B33F}" sibTransId="{95C80C24-0853-48F3-9BF4-86D894EB8EAE}"/>
    <dgm:cxn modelId="{68B2FB21-A2B1-4B48-8B10-F51354658611}" type="presOf" srcId="{302FB4B2-B9FB-4AAB-BEB7-3F6CE349A4A2}" destId="{D321FA42-46B2-4DCF-885E-96D6927554A4}" srcOrd="0" destOrd="0" presId="urn:microsoft.com/office/officeart/2005/8/layout/vList2"/>
    <dgm:cxn modelId="{B195A314-2F99-43EC-BF55-6A6BC714A3D8}" type="presParOf" srcId="{C5A0BCAE-7009-4846-B67E-0A43D392BBE1}" destId="{469737BF-F32E-4275-BDAC-E516E8B975AE}" srcOrd="0" destOrd="0" presId="urn:microsoft.com/office/officeart/2005/8/layout/vList2"/>
    <dgm:cxn modelId="{D131F2CE-552E-4F43-98AD-CF67BF41DC23}" type="presParOf" srcId="{C5A0BCAE-7009-4846-B67E-0A43D392BBE1}" destId="{41591B9C-C024-4F87-89CD-22BB6CAA2104}" srcOrd="1" destOrd="0" presId="urn:microsoft.com/office/officeart/2005/8/layout/vList2"/>
    <dgm:cxn modelId="{3CAB69F4-875D-4353-A84D-243BA43E26AB}" type="presParOf" srcId="{C5A0BCAE-7009-4846-B67E-0A43D392BBE1}" destId="{8099A28B-5AF4-47ED-B5F9-4E56AF28A53B}" srcOrd="2" destOrd="0" presId="urn:microsoft.com/office/officeart/2005/8/layout/vList2"/>
    <dgm:cxn modelId="{C1140BC3-3E53-43BC-8C07-AE1E565E3494}" type="presParOf" srcId="{C5A0BCAE-7009-4846-B67E-0A43D392BBE1}" destId="{9EEEB74F-1280-4B86-857E-382F7777A96F}" srcOrd="3" destOrd="0" presId="urn:microsoft.com/office/officeart/2005/8/layout/vList2"/>
    <dgm:cxn modelId="{3751CAF4-EF17-43D1-A37A-6D147C6E1EBE}" type="presParOf" srcId="{C5A0BCAE-7009-4846-B67E-0A43D392BBE1}" destId="{D321FA42-46B2-4DCF-885E-96D6927554A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E67D6-5D65-4FEF-8AAB-10FC1E8EE549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34DC154-D7DF-4FCC-9543-AA594912522E}">
      <dgm:prSet/>
      <dgm:spPr/>
      <dgm:t>
        <a:bodyPr/>
        <a:lstStyle/>
        <a:p>
          <a:pPr rtl="0"/>
          <a:r>
            <a:rPr lang="ru-RU" dirty="0" err="1" smtClean="0"/>
            <a:t>Треті</a:t>
          </a:r>
          <a:r>
            <a:rPr lang="ru-RU" dirty="0" smtClean="0"/>
            <a:t> особи,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заявляють</a:t>
          </a:r>
          <a:r>
            <a:rPr lang="ru-RU" dirty="0" smtClean="0"/>
            <a:t> </a:t>
          </a:r>
          <a:r>
            <a:rPr lang="ru-RU" dirty="0" err="1" smtClean="0"/>
            <a:t>самостійні</a:t>
          </a:r>
          <a:r>
            <a:rPr lang="ru-RU" dirty="0" smtClean="0"/>
            <a:t> </a:t>
          </a:r>
          <a:r>
            <a:rPr lang="ru-RU" dirty="0" err="1" smtClean="0"/>
            <a:t>вимоги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предмета спору;</a:t>
          </a:r>
          <a:endParaRPr lang="ru-RU" dirty="0"/>
        </a:p>
      </dgm:t>
    </dgm:pt>
    <dgm:pt modelId="{F2D32FDD-4712-4B4D-8E8D-B15B4FD45AEE}" type="parTrans" cxnId="{4248361D-3AC3-4309-9D08-F20A9020DA98}">
      <dgm:prSet/>
      <dgm:spPr/>
      <dgm:t>
        <a:bodyPr/>
        <a:lstStyle/>
        <a:p>
          <a:endParaRPr lang="ru-RU"/>
        </a:p>
      </dgm:t>
    </dgm:pt>
    <dgm:pt modelId="{C81E9CC8-9645-45FA-8493-C64C1DAA66BA}" type="sibTrans" cxnId="{4248361D-3AC3-4309-9D08-F20A9020DA98}">
      <dgm:prSet/>
      <dgm:spPr/>
      <dgm:t>
        <a:bodyPr/>
        <a:lstStyle/>
        <a:p>
          <a:endParaRPr lang="ru-RU"/>
        </a:p>
      </dgm:t>
    </dgm:pt>
    <dgm:pt modelId="{8EDF9D48-6157-4862-8B6D-AD88DACCBD80}">
      <dgm:prSet/>
      <dgm:spPr/>
      <dgm:t>
        <a:bodyPr/>
        <a:lstStyle/>
        <a:p>
          <a:pPr rtl="0"/>
          <a:r>
            <a:rPr lang="ru-RU" dirty="0" err="1" smtClean="0"/>
            <a:t>Треті</a:t>
          </a:r>
          <a:r>
            <a:rPr lang="ru-RU" dirty="0" smtClean="0"/>
            <a:t> особи, </a:t>
          </a:r>
          <a:r>
            <a:rPr lang="ru-RU" dirty="0" err="1" smtClean="0"/>
            <a:t>які</a:t>
          </a:r>
          <a:r>
            <a:rPr lang="ru-RU" dirty="0" smtClean="0"/>
            <a:t> не </a:t>
          </a:r>
          <a:r>
            <a:rPr lang="ru-RU" dirty="0" err="1" smtClean="0"/>
            <a:t>заявляють</a:t>
          </a:r>
          <a:r>
            <a:rPr lang="ru-RU" dirty="0" smtClean="0"/>
            <a:t> </a:t>
          </a:r>
          <a:r>
            <a:rPr lang="ru-RU" dirty="0" err="1" smtClean="0"/>
            <a:t>самостійні</a:t>
          </a:r>
          <a:r>
            <a:rPr lang="ru-RU" dirty="0" smtClean="0"/>
            <a:t> </a:t>
          </a:r>
          <a:r>
            <a:rPr lang="ru-RU" dirty="0" err="1" smtClean="0"/>
            <a:t>вимоги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предмета спору. </a:t>
          </a:r>
          <a:br>
            <a:rPr lang="ru-RU" dirty="0" smtClean="0"/>
          </a:br>
          <a:endParaRPr lang="ru-RU" dirty="0"/>
        </a:p>
      </dgm:t>
    </dgm:pt>
    <dgm:pt modelId="{E8759BDB-EECB-4DB0-B0FF-B2B2D08EF11A}" type="parTrans" cxnId="{523B5E99-302F-459D-8663-01B369C1484A}">
      <dgm:prSet/>
      <dgm:spPr/>
      <dgm:t>
        <a:bodyPr/>
        <a:lstStyle/>
        <a:p>
          <a:endParaRPr lang="ru-RU"/>
        </a:p>
      </dgm:t>
    </dgm:pt>
    <dgm:pt modelId="{B251F3B1-37A2-494B-85CD-4522B44CCCFE}" type="sibTrans" cxnId="{523B5E99-302F-459D-8663-01B369C1484A}">
      <dgm:prSet/>
      <dgm:spPr/>
      <dgm:t>
        <a:bodyPr/>
        <a:lstStyle/>
        <a:p>
          <a:endParaRPr lang="ru-RU"/>
        </a:p>
      </dgm:t>
    </dgm:pt>
    <dgm:pt modelId="{36E46A60-90B8-4A31-B96E-BFE73648B7A1}" type="pres">
      <dgm:prSet presAssocID="{A9DE67D6-5D65-4FEF-8AAB-10FC1E8EE54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67BE1A-0C24-4735-B3C3-D4DEC890E026}" type="pres">
      <dgm:prSet presAssocID="{F34DC154-D7DF-4FCC-9543-AA594912522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4631AB-362D-49E2-B7B6-4885BD669A22}" type="pres">
      <dgm:prSet presAssocID="{8EDF9D48-6157-4862-8B6D-AD88DACCBD80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48361D-3AC3-4309-9D08-F20A9020DA98}" srcId="{A9DE67D6-5D65-4FEF-8AAB-10FC1E8EE549}" destId="{F34DC154-D7DF-4FCC-9543-AA594912522E}" srcOrd="0" destOrd="0" parTransId="{F2D32FDD-4712-4B4D-8E8D-B15B4FD45AEE}" sibTransId="{C81E9CC8-9645-45FA-8493-C64C1DAA66BA}"/>
    <dgm:cxn modelId="{08CC4A48-F21F-4325-BB66-4E6C5254B55E}" type="presOf" srcId="{8EDF9D48-6157-4862-8B6D-AD88DACCBD80}" destId="{F04631AB-362D-49E2-B7B6-4885BD669A22}" srcOrd="0" destOrd="0" presId="urn:microsoft.com/office/officeart/2005/8/layout/arrow1"/>
    <dgm:cxn modelId="{523B5E99-302F-459D-8663-01B369C1484A}" srcId="{A9DE67D6-5D65-4FEF-8AAB-10FC1E8EE549}" destId="{8EDF9D48-6157-4862-8B6D-AD88DACCBD80}" srcOrd="1" destOrd="0" parTransId="{E8759BDB-EECB-4DB0-B0FF-B2B2D08EF11A}" sibTransId="{B251F3B1-37A2-494B-85CD-4522B44CCCFE}"/>
    <dgm:cxn modelId="{FE45DDB7-FF1F-4FEB-AB59-6BEA6C4E81CE}" type="presOf" srcId="{F34DC154-D7DF-4FCC-9543-AA594912522E}" destId="{1467BE1A-0C24-4735-B3C3-D4DEC890E026}" srcOrd="0" destOrd="0" presId="urn:microsoft.com/office/officeart/2005/8/layout/arrow1"/>
    <dgm:cxn modelId="{35137D3A-E61D-41BB-A314-9F48998515EC}" type="presOf" srcId="{A9DE67D6-5D65-4FEF-8AAB-10FC1E8EE549}" destId="{36E46A60-90B8-4A31-B96E-BFE73648B7A1}" srcOrd="0" destOrd="0" presId="urn:microsoft.com/office/officeart/2005/8/layout/arrow1"/>
    <dgm:cxn modelId="{F863CB2E-D05B-443F-B92E-638B8156A7DE}" type="presParOf" srcId="{36E46A60-90B8-4A31-B96E-BFE73648B7A1}" destId="{1467BE1A-0C24-4735-B3C3-D4DEC890E026}" srcOrd="0" destOrd="0" presId="urn:microsoft.com/office/officeart/2005/8/layout/arrow1"/>
    <dgm:cxn modelId="{A8C80DCC-6E64-4DD7-9D4A-2CD0FA228B9C}" type="presParOf" srcId="{36E46A60-90B8-4A31-B96E-BFE73648B7A1}" destId="{F04631AB-362D-49E2-B7B6-4885BD669A22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EDE451-B9D6-40EB-9A23-DFDBD00D116D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FB76CC3-C11F-455F-BBB5-B0D4782105FC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Суб'єкти цивільних процесуальних правовідносин, які вступають у порушену в суді справу, пред'явивши позов на предмет спору до однієї чи двох сторін, з метою захисту особистих суб'єктивних матеріальних прав чи охоронюваних законом інтересів.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C0F0192-388C-44AA-AE85-79CB24B6E5C3}" type="parTrans" cxnId="{1449005E-53CF-4485-93E1-22B473071D4D}">
      <dgm:prSet/>
      <dgm:spPr/>
      <dgm:t>
        <a:bodyPr/>
        <a:lstStyle/>
        <a:p>
          <a:endParaRPr lang="ru-RU"/>
        </a:p>
      </dgm:t>
    </dgm:pt>
    <dgm:pt modelId="{FDBAA73D-9A27-4F09-ABE9-9D1DB30FC0C7}" type="sibTrans" cxnId="{1449005E-53CF-4485-93E1-22B473071D4D}">
      <dgm:prSet/>
      <dgm:spPr/>
      <dgm:t>
        <a:bodyPr/>
        <a:lstStyle/>
        <a:p>
          <a:endParaRPr lang="ru-RU"/>
        </a:p>
      </dgm:t>
    </dgm:pt>
    <dgm:pt modelId="{55628788-B6AB-4542-B20F-3961DA4CE86E}" type="pres">
      <dgm:prSet presAssocID="{20EDE451-B9D6-40EB-9A23-DFDBD00D116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715B4C-B2FB-43D3-9E83-4827C14E0618}" type="pres">
      <dgm:prSet presAssocID="{20EDE451-B9D6-40EB-9A23-DFDBD00D116D}" presName="arrow" presStyleLbl="bgShp" presStyleIdx="0" presStyleCnt="1"/>
      <dgm:spPr/>
    </dgm:pt>
    <dgm:pt modelId="{511EDB98-EC8C-4F22-AB0C-94B853D2A9A9}" type="pres">
      <dgm:prSet presAssocID="{20EDE451-B9D6-40EB-9A23-DFDBD00D116D}" presName="linearProcess" presStyleCnt="0"/>
      <dgm:spPr/>
    </dgm:pt>
    <dgm:pt modelId="{A7544053-C5DC-4F17-A605-B6F3A98EB6CB}" type="pres">
      <dgm:prSet presAssocID="{9FB76CC3-C11F-455F-BBB5-B0D4782105FC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49005E-53CF-4485-93E1-22B473071D4D}" srcId="{20EDE451-B9D6-40EB-9A23-DFDBD00D116D}" destId="{9FB76CC3-C11F-455F-BBB5-B0D4782105FC}" srcOrd="0" destOrd="0" parTransId="{4C0F0192-388C-44AA-AE85-79CB24B6E5C3}" sibTransId="{FDBAA73D-9A27-4F09-ABE9-9D1DB30FC0C7}"/>
    <dgm:cxn modelId="{7D0673F8-5C00-44F0-B2F4-52A802D81CBE}" type="presOf" srcId="{20EDE451-B9D6-40EB-9A23-DFDBD00D116D}" destId="{55628788-B6AB-4542-B20F-3961DA4CE86E}" srcOrd="0" destOrd="0" presId="urn:microsoft.com/office/officeart/2005/8/layout/hProcess9"/>
    <dgm:cxn modelId="{6D77B6A3-F666-41FD-82F7-44573AC474A5}" type="presOf" srcId="{9FB76CC3-C11F-455F-BBB5-B0D4782105FC}" destId="{A7544053-C5DC-4F17-A605-B6F3A98EB6CB}" srcOrd="0" destOrd="0" presId="urn:microsoft.com/office/officeart/2005/8/layout/hProcess9"/>
    <dgm:cxn modelId="{A8E36014-8883-42A6-A381-0CE71BFAAD9D}" type="presParOf" srcId="{55628788-B6AB-4542-B20F-3961DA4CE86E}" destId="{0C715B4C-B2FB-43D3-9E83-4827C14E0618}" srcOrd="0" destOrd="0" presId="urn:microsoft.com/office/officeart/2005/8/layout/hProcess9"/>
    <dgm:cxn modelId="{CDC10629-CC5F-4205-BA24-163FFAB8E6B9}" type="presParOf" srcId="{55628788-B6AB-4542-B20F-3961DA4CE86E}" destId="{511EDB98-EC8C-4F22-AB0C-94B853D2A9A9}" srcOrd="1" destOrd="0" presId="urn:microsoft.com/office/officeart/2005/8/layout/hProcess9"/>
    <dgm:cxn modelId="{7B2B2FC9-F45E-4A51-89D1-AA271E7D5C94}" type="presParOf" srcId="{511EDB98-EC8C-4F22-AB0C-94B853D2A9A9}" destId="{A7544053-C5DC-4F17-A605-B6F3A98EB6CB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74D85B-C500-440F-B7E4-D51FE2F39A47}" type="doc">
      <dgm:prSet loTypeId="urn:microsoft.com/office/officeart/2005/8/layout/arrow6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B1D250D-2D9C-4B1C-9144-D706045E54A8}">
      <dgm:prSet/>
      <dgm:spPr/>
      <dgm:t>
        <a:bodyPr/>
        <a:lstStyle/>
        <a:p>
          <a:pPr rtl="0"/>
          <a:r>
            <a:rPr lang="ru-RU" dirty="0" err="1" smtClean="0"/>
            <a:t>Пред’явлення</a:t>
          </a:r>
          <a:r>
            <a:rPr lang="ru-RU" dirty="0" smtClean="0"/>
            <a:t> позову до </a:t>
          </a:r>
          <a:r>
            <a:rPr lang="ru-RU" dirty="0" err="1" smtClean="0"/>
            <a:t>однієї</a:t>
          </a:r>
          <a:r>
            <a:rPr lang="ru-RU" dirty="0" smtClean="0"/>
            <a:t>;</a:t>
          </a:r>
          <a:endParaRPr lang="ru-RU" dirty="0"/>
        </a:p>
      </dgm:t>
    </dgm:pt>
    <dgm:pt modelId="{DD558804-5BED-4F10-9570-6E4BD9EE7CA2}" type="parTrans" cxnId="{A67A91DD-12BF-42D4-B227-DD2B9B8EDF47}">
      <dgm:prSet/>
      <dgm:spPr/>
      <dgm:t>
        <a:bodyPr/>
        <a:lstStyle/>
        <a:p>
          <a:endParaRPr lang="ru-RU"/>
        </a:p>
      </dgm:t>
    </dgm:pt>
    <dgm:pt modelId="{BA6FF6E7-82E5-4874-8F6D-7AC1B5288BF1}" type="sibTrans" cxnId="{A67A91DD-12BF-42D4-B227-DD2B9B8EDF47}">
      <dgm:prSet/>
      <dgm:spPr/>
      <dgm:t>
        <a:bodyPr/>
        <a:lstStyle/>
        <a:p>
          <a:endParaRPr lang="ru-RU"/>
        </a:p>
      </dgm:t>
    </dgm:pt>
    <dgm:pt modelId="{07E4EE8B-C550-476B-AEFA-5F1C6DD30B29}">
      <dgm:prSet/>
      <dgm:spPr/>
      <dgm:t>
        <a:bodyPr/>
        <a:lstStyle/>
        <a:p>
          <a:pPr rtl="0"/>
          <a:r>
            <a:rPr lang="uk-UA" dirty="0" smtClean="0"/>
            <a:t>Або обох сторін.</a:t>
          </a:r>
          <a:endParaRPr lang="ru-RU" dirty="0"/>
        </a:p>
      </dgm:t>
    </dgm:pt>
    <dgm:pt modelId="{23D09727-CEF8-4B57-85C1-DEB6E084957C}" type="parTrans" cxnId="{3FBAB10E-F6AC-441B-8962-4C5FF3A8EAE2}">
      <dgm:prSet/>
      <dgm:spPr/>
      <dgm:t>
        <a:bodyPr/>
        <a:lstStyle/>
        <a:p>
          <a:endParaRPr lang="ru-RU"/>
        </a:p>
      </dgm:t>
    </dgm:pt>
    <dgm:pt modelId="{CFC447B6-ED9A-498C-8609-E8E55CF80467}" type="sibTrans" cxnId="{3FBAB10E-F6AC-441B-8962-4C5FF3A8EAE2}">
      <dgm:prSet/>
      <dgm:spPr/>
      <dgm:t>
        <a:bodyPr/>
        <a:lstStyle/>
        <a:p>
          <a:endParaRPr lang="ru-RU"/>
        </a:p>
      </dgm:t>
    </dgm:pt>
    <dgm:pt modelId="{77C89043-13F6-4AD0-B302-D2F93A1F47CD}" type="pres">
      <dgm:prSet presAssocID="{7174D85B-C500-440F-B7E4-D51FE2F39A47}" presName="compositeShape" presStyleCnt="0">
        <dgm:presLayoutVars>
          <dgm:chMax val="2"/>
          <dgm:dir/>
          <dgm:resizeHandles val="exact"/>
        </dgm:presLayoutVars>
      </dgm:prSet>
      <dgm:spPr/>
    </dgm:pt>
    <dgm:pt modelId="{79F81448-5DEC-40BD-A622-B088C41C075A}" type="pres">
      <dgm:prSet presAssocID="{7174D85B-C500-440F-B7E4-D51FE2F39A47}" presName="ribbon" presStyleLbl="node1" presStyleIdx="0" presStyleCnt="1"/>
      <dgm:spPr/>
    </dgm:pt>
    <dgm:pt modelId="{9879DE76-DEDD-4ABD-8727-D3A7AA46B7C4}" type="pres">
      <dgm:prSet presAssocID="{7174D85B-C500-440F-B7E4-D51FE2F39A47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69574723-A8C5-4768-AF8E-79571B853462}" type="pres">
      <dgm:prSet presAssocID="{7174D85B-C500-440F-B7E4-D51FE2F39A47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67A91DD-12BF-42D4-B227-DD2B9B8EDF47}" srcId="{7174D85B-C500-440F-B7E4-D51FE2F39A47}" destId="{7B1D250D-2D9C-4B1C-9144-D706045E54A8}" srcOrd="0" destOrd="0" parTransId="{DD558804-5BED-4F10-9570-6E4BD9EE7CA2}" sibTransId="{BA6FF6E7-82E5-4874-8F6D-7AC1B5288BF1}"/>
    <dgm:cxn modelId="{4E9A07FC-027D-40C8-862A-E630791D0097}" type="presOf" srcId="{7B1D250D-2D9C-4B1C-9144-D706045E54A8}" destId="{9879DE76-DEDD-4ABD-8727-D3A7AA46B7C4}" srcOrd="0" destOrd="0" presId="urn:microsoft.com/office/officeart/2005/8/layout/arrow6"/>
    <dgm:cxn modelId="{6FC5254C-F1A1-491C-ACF8-B240F1DB32C3}" type="presOf" srcId="{7174D85B-C500-440F-B7E4-D51FE2F39A47}" destId="{77C89043-13F6-4AD0-B302-D2F93A1F47CD}" srcOrd="0" destOrd="0" presId="urn:microsoft.com/office/officeart/2005/8/layout/arrow6"/>
    <dgm:cxn modelId="{3FBAB10E-F6AC-441B-8962-4C5FF3A8EAE2}" srcId="{7174D85B-C500-440F-B7E4-D51FE2F39A47}" destId="{07E4EE8B-C550-476B-AEFA-5F1C6DD30B29}" srcOrd="1" destOrd="0" parTransId="{23D09727-CEF8-4B57-85C1-DEB6E084957C}" sibTransId="{CFC447B6-ED9A-498C-8609-E8E55CF80467}"/>
    <dgm:cxn modelId="{C0498024-01BD-4BA1-BA6D-17137486848B}" type="presOf" srcId="{07E4EE8B-C550-476B-AEFA-5F1C6DD30B29}" destId="{69574723-A8C5-4768-AF8E-79571B853462}" srcOrd="0" destOrd="0" presId="urn:microsoft.com/office/officeart/2005/8/layout/arrow6"/>
    <dgm:cxn modelId="{7576112F-114A-4EDD-9349-BADDEE38912F}" type="presParOf" srcId="{77C89043-13F6-4AD0-B302-D2F93A1F47CD}" destId="{79F81448-5DEC-40BD-A622-B088C41C075A}" srcOrd="0" destOrd="0" presId="urn:microsoft.com/office/officeart/2005/8/layout/arrow6"/>
    <dgm:cxn modelId="{7E45F326-A3AF-433F-83AD-D6EBF8CB18B0}" type="presParOf" srcId="{77C89043-13F6-4AD0-B302-D2F93A1F47CD}" destId="{9879DE76-DEDD-4ABD-8727-D3A7AA46B7C4}" srcOrd="1" destOrd="0" presId="urn:microsoft.com/office/officeart/2005/8/layout/arrow6"/>
    <dgm:cxn modelId="{477624F3-2D15-4590-B495-7640540300E2}" type="presParOf" srcId="{77C89043-13F6-4AD0-B302-D2F93A1F47CD}" destId="{69574723-A8C5-4768-AF8E-79571B85346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29A7AD-BB82-49EB-A28E-294F900D711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23B857-8F6A-486D-AA0C-6F44BFEED196}">
      <dgm:prSet custT="1"/>
      <dgm:spPr/>
      <dgm:t>
        <a:bodyPr/>
        <a:lstStyle/>
        <a:p>
          <a:pPr rtl="0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Позов про присудження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18A6092D-D431-4CA1-A786-7A7FCDC48684}" type="parTrans" cxnId="{E39A603C-C7B5-4F52-A926-927611ABCCB3}">
      <dgm:prSet/>
      <dgm:spPr/>
      <dgm:t>
        <a:bodyPr/>
        <a:lstStyle/>
        <a:p>
          <a:endParaRPr lang="ru-RU"/>
        </a:p>
      </dgm:t>
    </dgm:pt>
    <dgm:pt modelId="{A07F3F26-A6AC-4C14-AEA3-3F07BD18D63B}" type="sibTrans" cxnId="{E39A603C-C7B5-4F52-A926-927611ABCCB3}">
      <dgm:prSet/>
      <dgm:spPr/>
      <dgm:t>
        <a:bodyPr/>
        <a:lstStyle/>
        <a:p>
          <a:endParaRPr lang="ru-RU"/>
        </a:p>
      </dgm:t>
    </dgm:pt>
    <dgm:pt modelId="{2E803330-8B60-4D39-8F7A-0611817308FF}">
      <dgm:prSet/>
      <dgm:spPr/>
      <dgm:t>
        <a:bodyPr/>
        <a:lstStyle/>
        <a:p>
          <a:pPr algn="ctr"/>
          <a:r>
            <a:rPr lang="uk-UA" dirty="0" smtClean="0">
              <a:latin typeface="Times New Roman" pitchFamily="18" charset="0"/>
              <a:cs typeface="Times New Roman" pitchFamily="18" charset="0"/>
            </a:rPr>
            <a:t>Пред'являється (про витребування речі) до особи, в якої перебуває ця річ.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2C34667-E425-4FB1-B069-0443205F178F}" type="parTrans" cxnId="{4D496191-B0A9-48B8-B369-218CA0A1447E}">
      <dgm:prSet/>
      <dgm:spPr/>
      <dgm:t>
        <a:bodyPr/>
        <a:lstStyle/>
        <a:p>
          <a:endParaRPr lang="ru-RU"/>
        </a:p>
      </dgm:t>
    </dgm:pt>
    <dgm:pt modelId="{CB625335-9156-4914-9CEC-376711CF0CA7}" type="sibTrans" cxnId="{4D496191-B0A9-48B8-B369-218CA0A1447E}">
      <dgm:prSet/>
      <dgm:spPr/>
      <dgm:t>
        <a:bodyPr/>
        <a:lstStyle/>
        <a:p>
          <a:endParaRPr lang="ru-RU"/>
        </a:p>
      </dgm:t>
    </dgm:pt>
    <dgm:pt modelId="{878A7649-33D4-4716-8EC3-CBB76A060B50}" type="pres">
      <dgm:prSet presAssocID="{EF29A7AD-BB82-49EB-A28E-294F900D7113}" presName="Name0" presStyleCnt="0">
        <dgm:presLayoutVars>
          <dgm:dir/>
          <dgm:animLvl val="lvl"/>
          <dgm:resizeHandles val="exact"/>
        </dgm:presLayoutVars>
      </dgm:prSet>
      <dgm:spPr/>
    </dgm:pt>
    <dgm:pt modelId="{BB567672-6D6C-4F89-A319-0A39A2511BB5}" type="pres">
      <dgm:prSet presAssocID="{2823B857-8F6A-486D-AA0C-6F44BFEED196}" presName="composite" presStyleCnt="0"/>
      <dgm:spPr/>
    </dgm:pt>
    <dgm:pt modelId="{299F408F-7C9E-44F3-B67A-1058C2F9E602}" type="pres">
      <dgm:prSet presAssocID="{2823B857-8F6A-486D-AA0C-6F44BFEED19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E54CD2CC-2107-4990-BABA-EEC236EE6066}" type="pres">
      <dgm:prSet presAssocID="{2823B857-8F6A-486D-AA0C-6F44BFEED196}" presName="desTx" presStyleLbl="alignAccFollowNode1" presStyleIdx="0" presStyleCnt="1" custLinFactNeighborX="-826" custLinFactNeighborY="3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496191-B0A9-48B8-B369-218CA0A1447E}" srcId="{2823B857-8F6A-486D-AA0C-6F44BFEED196}" destId="{2E803330-8B60-4D39-8F7A-0611817308FF}" srcOrd="0" destOrd="0" parTransId="{F2C34667-E425-4FB1-B069-0443205F178F}" sibTransId="{CB625335-9156-4914-9CEC-376711CF0CA7}"/>
    <dgm:cxn modelId="{2357A818-1F81-46E9-93B9-F61B4D565694}" type="presOf" srcId="{2823B857-8F6A-486D-AA0C-6F44BFEED196}" destId="{299F408F-7C9E-44F3-B67A-1058C2F9E602}" srcOrd="0" destOrd="0" presId="urn:microsoft.com/office/officeart/2005/8/layout/hList1"/>
    <dgm:cxn modelId="{E39A603C-C7B5-4F52-A926-927611ABCCB3}" srcId="{EF29A7AD-BB82-49EB-A28E-294F900D7113}" destId="{2823B857-8F6A-486D-AA0C-6F44BFEED196}" srcOrd="0" destOrd="0" parTransId="{18A6092D-D431-4CA1-A786-7A7FCDC48684}" sibTransId="{A07F3F26-A6AC-4C14-AEA3-3F07BD18D63B}"/>
    <dgm:cxn modelId="{4F2FD5CE-620B-4A90-AC80-384FD52352E4}" type="presOf" srcId="{2E803330-8B60-4D39-8F7A-0611817308FF}" destId="{E54CD2CC-2107-4990-BABA-EEC236EE6066}" srcOrd="0" destOrd="0" presId="urn:microsoft.com/office/officeart/2005/8/layout/hList1"/>
    <dgm:cxn modelId="{42C14E0C-90C0-4129-8338-1753C5F325A1}" type="presOf" srcId="{EF29A7AD-BB82-49EB-A28E-294F900D7113}" destId="{878A7649-33D4-4716-8EC3-CBB76A060B50}" srcOrd="0" destOrd="0" presId="urn:microsoft.com/office/officeart/2005/8/layout/hList1"/>
    <dgm:cxn modelId="{90095887-398F-481E-9F10-4AF177A18497}" type="presParOf" srcId="{878A7649-33D4-4716-8EC3-CBB76A060B50}" destId="{BB567672-6D6C-4F89-A319-0A39A2511BB5}" srcOrd="0" destOrd="0" presId="urn:microsoft.com/office/officeart/2005/8/layout/hList1"/>
    <dgm:cxn modelId="{1670570A-50C3-4B0F-A0AD-607A5FC8E686}" type="presParOf" srcId="{BB567672-6D6C-4F89-A319-0A39A2511BB5}" destId="{299F408F-7C9E-44F3-B67A-1058C2F9E602}" srcOrd="0" destOrd="0" presId="urn:microsoft.com/office/officeart/2005/8/layout/hList1"/>
    <dgm:cxn modelId="{7C05EED9-336F-4BB8-AF0C-2BEE744C2D39}" type="presParOf" srcId="{BB567672-6D6C-4F89-A319-0A39A2511BB5}" destId="{E54CD2CC-2107-4990-BABA-EEC236EE60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F29A7AD-BB82-49EB-A28E-294F900D711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23B857-8F6A-486D-AA0C-6F44BFEED196}">
      <dgm:prSet custT="1"/>
      <dgm:spPr/>
      <dgm:t>
        <a:bodyPr/>
        <a:lstStyle/>
        <a:p>
          <a:pPr rtl="0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Позов про визнання права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18A6092D-D431-4CA1-A786-7A7FCDC48684}" type="parTrans" cxnId="{E39A603C-C7B5-4F52-A926-927611ABCCB3}">
      <dgm:prSet/>
      <dgm:spPr/>
      <dgm:t>
        <a:bodyPr/>
        <a:lstStyle/>
        <a:p>
          <a:endParaRPr lang="ru-RU"/>
        </a:p>
      </dgm:t>
    </dgm:pt>
    <dgm:pt modelId="{A07F3F26-A6AC-4C14-AEA3-3F07BD18D63B}" type="sibTrans" cxnId="{E39A603C-C7B5-4F52-A926-927611ABCCB3}">
      <dgm:prSet/>
      <dgm:spPr/>
      <dgm:t>
        <a:bodyPr/>
        <a:lstStyle/>
        <a:p>
          <a:endParaRPr lang="ru-RU"/>
        </a:p>
      </dgm:t>
    </dgm:pt>
    <dgm:pt modelId="{2E803330-8B60-4D39-8F7A-0611817308FF}">
      <dgm:prSet/>
      <dgm:spPr/>
      <dgm:t>
        <a:bodyPr/>
        <a:lstStyle/>
        <a:p>
          <a:pPr algn="ctr"/>
          <a:r>
            <a:rPr lang="uk-UA" dirty="0" smtClean="0">
              <a:latin typeface="Times New Roman" pitchFamily="18" charset="0"/>
              <a:cs typeface="Times New Roman" pitchFamily="18" charset="0"/>
            </a:rPr>
            <a:t>Пред'являється до особи, яка стверджує, що це право належить їй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2C34667-E425-4FB1-B069-0443205F178F}" type="parTrans" cxnId="{4D496191-B0A9-48B8-B369-218CA0A1447E}">
      <dgm:prSet/>
      <dgm:spPr/>
      <dgm:t>
        <a:bodyPr/>
        <a:lstStyle/>
        <a:p>
          <a:endParaRPr lang="ru-RU"/>
        </a:p>
      </dgm:t>
    </dgm:pt>
    <dgm:pt modelId="{CB625335-9156-4914-9CEC-376711CF0CA7}" type="sibTrans" cxnId="{4D496191-B0A9-48B8-B369-218CA0A1447E}">
      <dgm:prSet/>
      <dgm:spPr/>
      <dgm:t>
        <a:bodyPr/>
        <a:lstStyle/>
        <a:p>
          <a:endParaRPr lang="ru-RU"/>
        </a:p>
      </dgm:t>
    </dgm:pt>
    <dgm:pt modelId="{878A7649-33D4-4716-8EC3-CBB76A060B50}" type="pres">
      <dgm:prSet presAssocID="{EF29A7AD-BB82-49EB-A28E-294F900D7113}" presName="Name0" presStyleCnt="0">
        <dgm:presLayoutVars>
          <dgm:dir/>
          <dgm:animLvl val="lvl"/>
          <dgm:resizeHandles val="exact"/>
        </dgm:presLayoutVars>
      </dgm:prSet>
      <dgm:spPr/>
    </dgm:pt>
    <dgm:pt modelId="{BB567672-6D6C-4F89-A319-0A39A2511BB5}" type="pres">
      <dgm:prSet presAssocID="{2823B857-8F6A-486D-AA0C-6F44BFEED196}" presName="composite" presStyleCnt="0"/>
      <dgm:spPr/>
    </dgm:pt>
    <dgm:pt modelId="{299F408F-7C9E-44F3-B67A-1058C2F9E602}" type="pres">
      <dgm:prSet presAssocID="{2823B857-8F6A-486D-AA0C-6F44BFEED196}" presName="parTx" presStyleLbl="alignNode1" presStyleIdx="0" presStyleCnt="1" custLinFactNeighborX="1653" custLinFactNeighborY="65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CD2CC-2107-4990-BABA-EEC236EE6066}" type="pres">
      <dgm:prSet presAssocID="{2823B857-8F6A-486D-AA0C-6F44BFEED196}" presName="desTx" presStyleLbl="alignAccFollowNode1" presStyleIdx="0" presStyleCnt="1" custLinFactNeighborX="-1680" custLinFactNeighborY="7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6C9820-3A01-484E-BECB-DAF67A88B9D0}" type="presOf" srcId="{2E803330-8B60-4D39-8F7A-0611817308FF}" destId="{E54CD2CC-2107-4990-BABA-EEC236EE6066}" srcOrd="0" destOrd="0" presId="urn:microsoft.com/office/officeart/2005/8/layout/hList1"/>
    <dgm:cxn modelId="{C28A1163-1A79-40DB-A49C-35A90AF423CC}" type="presOf" srcId="{2823B857-8F6A-486D-AA0C-6F44BFEED196}" destId="{299F408F-7C9E-44F3-B67A-1058C2F9E602}" srcOrd="0" destOrd="0" presId="urn:microsoft.com/office/officeart/2005/8/layout/hList1"/>
    <dgm:cxn modelId="{7DD54592-5739-4629-B91D-438AB930BF14}" type="presOf" srcId="{EF29A7AD-BB82-49EB-A28E-294F900D7113}" destId="{878A7649-33D4-4716-8EC3-CBB76A060B50}" srcOrd="0" destOrd="0" presId="urn:microsoft.com/office/officeart/2005/8/layout/hList1"/>
    <dgm:cxn modelId="{E39A603C-C7B5-4F52-A926-927611ABCCB3}" srcId="{EF29A7AD-BB82-49EB-A28E-294F900D7113}" destId="{2823B857-8F6A-486D-AA0C-6F44BFEED196}" srcOrd="0" destOrd="0" parTransId="{18A6092D-D431-4CA1-A786-7A7FCDC48684}" sibTransId="{A07F3F26-A6AC-4C14-AEA3-3F07BD18D63B}"/>
    <dgm:cxn modelId="{4D496191-B0A9-48B8-B369-218CA0A1447E}" srcId="{2823B857-8F6A-486D-AA0C-6F44BFEED196}" destId="{2E803330-8B60-4D39-8F7A-0611817308FF}" srcOrd="0" destOrd="0" parTransId="{F2C34667-E425-4FB1-B069-0443205F178F}" sibTransId="{CB625335-9156-4914-9CEC-376711CF0CA7}"/>
    <dgm:cxn modelId="{285D7765-FE0C-4D06-A690-FC1F06DCEB94}" type="presParOf" srcId="{878A7649-33D4-4716-8EC3-CBB76A060B50}" destId="{BB567672-6D6C-4F89-A319-0A39A2511BB5}" srcOrd="0" destOrd="0" presId="urn:microsoft.com/office/officeart/2005/8/layout/hList1"/>
    <dgm:cxn modelId="{7F54E8A6-BB80-4028-A30B-D830896BDF0D}" type="presParOf" srcId="{BB567672-6D6C-4F89-A319-0A39A2511BB5}" destId="{299F408F-7C9E-44F3-B67A-1058C2F9E602}" srcOrd="0" destOrd="0" presId="urn:microsoft.com/office/officeart/2005/8/layout/hList1"/>
    <dgm:cxn modelId="{44E1E2FA-109C-49AB-B17D-72E27301CE2C}" type="presParOf" srcId="{BB567672-6D6C-4F89-A319-0A39A2511BB5}" destId="{E54CD2CC-2107-4990-BABA-EEC236EE60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29A7AD-BB82-49EB-A28E-294F900D711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23B857-8F6A-486D-AA0C-6F44BFEED196}">
      <dgm:prSet custT="1"/>
      <dgm:spPr/>
      <dgm:t>
        <a:bodyPr/>
        <a:lstStyle/>
        <a:p>
          <a:pPr rtl="0"/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Позов про присудження, коли невідомо кому належить річ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8A6092D-D431-4CA1-A786-7A7FCDC48684}" type="parTrans" cxnId="{E39A603C-C7B5-4F52-A926-927611ABCCB3}">
      <dgm:prSet/>
      <dgm:spPr/>
      <dgm:t>
        <a:bodyPr/>
        <a:lstStyle/>
        <a:p>
          <a:endParaRPr lang="ru-RU"/>
        </a:p>
      </dgm:t>
    </dgm:pt>
    <dgm:pt modelId="{A07F3F26-A6AC-4C14-AEA3-3F07BD18D63B}" type="sibTrans" cxnId="{E39A603C-C7B5-4F52-A926-927611ABCCB3}">
      <dgm:prSet/>
      <dgm:spPr/>
      <dgm:t>
        <a:bodyPr/>
        <a:lstStyle/>
        <a:p>
          <a:endParaRPr lang="ru-RU"/>
        </a:p>
      </dgm:t>
    </dgm:pt>
    <dgm:pt modelId="{878A7649-33D4-4716-8EC3-CBB76A060B50}" type="pres">
      <dgm:prSet presAssocID="{EF29A7AD-BB82-49EB-A28E-294F900D7113}" presName="Name0" presStyleCnt="0">
        <dgm:presLayoutVars>
          <dgm:dir/>
          <dgm:animLvl val="lvl"/>
          <dgm:resizeHandles val="exact"/>
        </dgm:presLayoutVars>
      </dgm:prSet>
      <dgm:spPr/>
    </dgm:pt>
    <dgm:pt modelId="{BB567672-6D6C-4F89-A319-0A39A2511BB5}" type="pres">
      <dgm:prSet presAssocID="{2823B857-8F6A-486D-AA0C-6F44BFEED196}" presName="composite" presStyleCnt="0"/>
      <dgm:spPr/>
    </dgm:pt>
    <dgm:pt modelId="{299F408F-7C9E-44F3-B67A-1058C2F9E602}" type="pres">
      <dgm:prSet presAssocID="{2823B857-8F6A-486D-AA0C-6F44BFEED196}" presName="parTx" presStyleLbl="alignNode1" presStyleIdx="0" presStyleCnt="1" custLinFactNeighborX="1653" custLinFactNeighborY="65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CD2CC-2107-4990-BABA-EEC236EE6066}" type="pres">
      <dgm:prSet presAssocID="{2823B857-8F6A-486D-AA0C-6F44BFEED196}" presName="desTx" presStyleLbl="alignAccFollowNode1" presStyleIdx="0" presStyleCnt="1" custLinFactNeighborX="-1680" custLinFactNeighborY="7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72E347-E606-4035-80D2-9695C3BE85AF}" type="presOf" srcId="{2823B857-8F6A-486D-AA0C-6F44BFEED196}" destId="{299F408F-7C9E-44F3-B67A-1058C2F9E602}" srcOrd="0" destOrd="0" presId="urn:microsoft.com/office/officeart/2005/8/layout/hList1"/>
    <dgm:cxn modelId="{09BBD8E9-3A34-44CA-A44B-D59387917830}" type="presOf" srcId="{EF29A7AD-BB82-49EB-A28E-294F900D7113}" destId="{878A7649-33D4-4716-8EC3-CBB76A060B50}" srcOrd="0" destOrd="0" presId="urn:microsoft.com/office/officeart/2005/8/layout/hList1"/>
    <dgm:cxn modelId="{E39A603C-C7B5-4F52-A926-927611ABCCB3}" srcId="{EF29A7AD-BB82-49EB-A28E-294F900D7113}" destId="{2823B857-8F6A-486D-AA0C-6F44BFEED196}" srcOrd="0" destOrd="0" parTransId="{18A6092D-D431-4CA1-A786-7A7FCDC48684}" sibTransId="{A07F3F26-A6AC-4C14-AEA3-3F07BD18D63B}"/>
    <dgm:cxn modelId="{865DA069-6EDF-428F-AE73-8D74595C855C}" type="presParOf" srcId="{878A7649-33D4-4716-8EC3-CBB76A060B50}" destId="{BB567672-6D6C-4F89-A319-0A39A2511BB5}" srcOrd="0" destOrd="0" presId="urn:microsoft.com/office/officeart/2005/8/layout/hList1"/>
    <dgm:cxn modelId="{E334CCFF-6C9B-4FDC-8B70-87CE6DCFAA70}" type="presParOf" srcId="{BB567672-6D6C-4F89-A319-0A39A2511BB5}" destId="{299F408F-7C9E-44F3-B67A-1058C2F9E602}" srcOrd="0" destOrd="0" presId="urn:microsoft.com/office/officeart/2005/8/layout/hList1"/>
    <dgm:cxn modelId="{99DB4B3D-3AAE-4638-A137-3B7EC60D4798}" type="presParOf" srcId="{BB567672-6D6C-4F89-A319-0A39A2511BB5}" destId="{E54CD2CC-2107-4990-BABA-EEC236EE606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F89865-F4EC-4DB8-85F9-826CC3BE21C5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29E42F-279D-48D0-AFBA-D956DCE683E5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Відрізняються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самостійними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вимогами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впливає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Підставою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заінтересованості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виду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матеріально-правові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однією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цивільної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EDA09172-CBD2-457D-A41A-47A4F8C24E27}" type="parTrans" cxnId="{558353D1-31A6-4217-B527-E19735BE5958}">
      <dgm:prSet/>
      <dgm:spPr/>
      <dgm:t>
        <a:bodyPr/>
        <a:lstStyle/>
        <a:p>
          <a:endParaRPr lang="ru-RU"/>
        </a:p>
      </dgm:t>
    </dgm:pt>
    <dgm:pt modelId="{326595EE-F95E-4814-ACFF-A5ED45021BB8}" type="sibTrans" cxnId="{558353D1-31A6-4217-B527-E19735BE5958}">
      <dgm:prSet/>
      <dgm:spPr/>
      <dgm:t>
        <a:bodyPr/>
        <a:lstStyle/>
        <a:p>
          <a:endParaRPr lang="ru-RU"/>
        </a:p>
      </dgm:t>
    </dgm:pt>
    <dgm:pt modelId="{2370FB7F-ED5B-4428-871C-50841ACAB7F5}" type="pres">
      <dgm:prSet presAssocID="{31F89865-F4EC-4DB8-85F9-826CC3BE21C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003A055-14CA-44DE-8FE9-B12CACFA2D17}" type="pres">
      <dgm:prSet presAssocID="{A429E42F-279D-48D0-AFBA-D956DCE683E5}" presName="root" presStyleCnt="0"/>
      <dgm:spPr/>
    </dgm:pt>
    <dgm:pt modelId="{E08B9083-7377-4450-93A6-F2BF9075F30D}" type="pres">
      <dgm:prSet presAssocID="{A429E42F-279D-48D0-AFBA-D956DCE683E5}" presName="rootComposite" presStyleCnt="0"/>
      <dgm:spPr/>
    </dgm:pt>
    <dgm:pt modelId="{8E560D1E-521F-4B40-A425-D777DBA9DA22}" type="pres">
      <dgm:prSet presAssocID="{A429E42F-279D-48D0-AFBA-D956DCE683E5}" presName="rootText" presStyleLbl="node1" presStyleIdx="0" presStyleCnt="1"/>
      <dgm:spPr/>
      <dgm:t>
        <a:bodyPr/>
        <a:lstStyle/>
        <a:p>
          <a:endParaRPr lang="ru-RU"/>
        </a:p>
      </dgm:t>
    </dgm:pt>
    <dgm:pt modelId="{8383BA23-A9E3-4ED0-A594-3FCABD95CAF1}" type="pres">
      <dgm:prSet presAssocID="{A429E42F-279D-48D0-AFBA-D956DCE683E5}" presName="rootConnector" presStyleLbl="node1" presStyleIdx="0" presStyleCnt="1"/>
      <dgm:spPr/>
    </dgm:pt>
    <dgm:pt modelId="{0C6E5F9A-4EF0-4486-92AA-29D69F4C590D}" type="pres">
      <dgm:prSet presAssocID="{A429E42F-279D-48D0-AFBA-D956DCE683E5}" presName="childShape" presStyleCnt="0"/>
      <dgm:spPr/>
    </dgm:pt>
  </dgm:ptLst>
  <dgm:cxnLst>
    <dgm:cxn modelId="{F55BAA00-F6FB-4075-8A4A-8BE4992F9914}" type="presOf" srcId="{31F89865-F4EC-4DB8-85F9-826CC3BE21C5}" destId="{2370FB7F-ED5B-4428-871C-50841ACAB7F5}" srcOrd="0" destOrd="0" presId="urn:microsoft.com/office/officeart/2005/8/layout/hierarchy3"/>
    <dgm:cxn modelId="{A24550BB-2F57-4C7C-AB7F-2702B9DBE9FB}" type="presOf" srcId="{A429E42F-279D-48D0-AFBA-D956DCE683E5}" destId="{8E560D1E-521F-4B40-A425-D777DBA9DA22}" srcOrd="0" destOrd="0" presId="urn:microsoft.com/office/officeart/2005/8/layout/hierarchy3"/>
    <dgm:cxn modelId="{558353D1-31A6-4217-B527-E19735BE5958}" srcId="{31F89865-F4EC-4DB8-85F9-826CC3BE21C5}" destId="{A429E42F-279D-48D0-AFBA-D956DCE683E5}" srcOrd="0" destOrd="0" parTransId="{EDA09172-CBD2-457D-A41A-47A4F8C24E27}" sibTransId="{326595EE-F95E-4814-ACFF-A5ED45021BB8}"/>
    <dgm:cxn modelId="{2C48E700-D8B6-4EA9-A043-7F72114069B1}" type="presOf" srcId="{A429E42F-279D-48D0-AFBA-D956DCE683E5}" destId="{8383BA23-A9E3-4ED0-A594-3FCABD95CAF1}" srcOrd="1" destOrd="0" presId="urn:microsoft.com/office/officeart/2005/8/layout/hierarchy3"/>
    <dgm:cxn modelId="{87D072AC-3E10-4AE4-8F0C-F4CAAC5C27E9}" type="presParOf" srcId="{2370FB7F-ED5B-4428-871C-50841ACAB7F5}" destId="{2003A055-14CA-44DE-8FE9-B12CACFA2D17}" srcOrd="0" destOrd="0" presId="urn:microsoft.com/office/officeart/2005/8/layout/hierarchy3"/>
    <dgm:cxn modelId="{847AA58A-0C6C-4D6F-A89D-1ACC71B54BFB}" type="presParOf" srcId="{2003A055-14CA-44DE-8FE9-B12CACFA2D17}" destId="{E08B9083-7377-4450-93A6-F2BF9075F30D}" srcOrd="0" destOrd="0" presId="urn:microsoft.com/office/officeart/2005/8/layout/hierarchy3"/>
    <dgm:cxn modelId="{3D8D1BD7-D101-4283-8FFE-A839357B15F8}" type="presParOf" srcId="{E08B9083-7377-4450-93A6-F2BF9075F30D}" destId="{8E560D1E-521F-4B40-A425-D777DBA9DA22}" srcOrd="0" destOrd="0" presId="urn:microsoft.com/office/officeart/2005/8/layout/hierarchy3"/>
    <dgm:cxn modelId="{3D8BC1CA-7ED2-446C-8474-82C9AA5B4506}" type="presParOf" srcId="{E08B9083-7377-4450-93A6-F2BF9075F30D}" destId="{8383BA23-A9E3-4ED0-A594-3FCABD95CAF1}" srcOrd="1" destOrd="0" presId="urn:microsoft.com/office/officeart/2005/8/layout/hierarchy3"/>
    <dgm:cxn modelId="{1E3A4BAD-4454-47EC-91E2-8399925EA6E2}" type="presParOf" srcId="{2003A055-14CA-44DE-8FE9-B12CACFA2D17}" destId="{0C6E5F9A-4EF0-4486-92AA-29D69F4C590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D4F4D9-978F-4DEA-9065-8BCCA0446C1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6FC24A8-67CF-468B-89EB-3C426C9D7EFD}">
      <dgm:prSet/>
      <dgm:spPr/>
      <dgm:t>
        <a:bodyPr/>
        <a:lstStyle/>
        <a:p>
          <a:pPr rtl="0"/>
          <a:r>
            <a:rPr lang="uk-UA" dirty="0" smtClean="0"/>
            <a:t>Заінтересовані в результаті спору;</a:t>
          </a:r>
          <a:endParaRPr lang="ru-RU" dirty="0"/>
        </a:p>
      </dgm:t>
    </dgm:pt>
    <dgm:pt modelId="{5E127519-5F53-47D5-84CA-747D638CE427}" type="parTrans" cxnId="{946EAE27-BF69-4012-A990-C8AD2CD73F87}">
      <dgm:prSet/>
      <dgm:spPr/>
      <dgm:t>
        <a:bodyPr/>
        <a:lstStyle/>
        <a:p>
          <a:endParaRPr lang="ru-RU"/>
        </a:p>
      </dgm:t>
    </dgm:pt>
    <dgm:pt modelId="{DB0BCB19-F919-4A5E-863D-8280F3CDECAA}" type="sibTrans" cxnId="{946EAE27-BF69-4012-A990-C8AD2CD73F87}">
      <dgm:prSet/>
      <dgm:spPr/>
      <dgm:t>
        <a:bodyPr/>
        <a:lstStyle/>
        <a:p>
          <a:endParaRPr lang="ru-RU"/>
        </a:p>
      </dgm:t>
    </dgm:pt>
    <dgm:pt modelId="{17A5533B-E156-4888-ABD9-A48A0ACD2346}">
      <dgm:prSet/>
      <dgm:spPr/>
      <dgm:t>
        <a:bodyPr/>
        <a:lstStyle/>
        <a:p>
          <a:pPr rtl="0"/>
          <a:r>
            <a:rPr lang="uk-UA" dirty="0" smtClean="0"/>
            <a:t>Вступають у процес не пред'являючи позовної вимоги;</a:t>
          </a:r>
          <a:endParaRPr lang="ru-RU" dirty="0"/>
        </a:p>
      </dgm:t>
    </dgm:pt>
    <dgm:pt modelId="{2C8011ED-1270-4FA4-B2D3-17D8799C9D93}" type="parTrans" cxnId="{10D0B099-65D3-43B3-AA47-073C9815068A}">
      <dgm:prSet/>
      <dgm:spPr/>
      <dgm:t>
        <a:bodyPr/>
        <a:lstStyle/>
        <a:p>
          <a:endParaRPr lang="ru-RU"/>
        </a:p>
      </dgm:t>
    </dgm:pt>
    <dgm:pt modelId="{90DD72D9-D345-4070-BEA1-423DED7CD273}" type="sibTrans" cxnId="{10D0B099-65D3-43B3-AA47-073C9815068A}">
      <dgm:prSet/>
      <dgm:spPr/>
      <dgm:t>
        <a:bodyPr/>
        <a:lstStyle/>
        <a:p>
          <a:endParaRPr lang="ru-RU"/>
        </a:p>
      </dgm:t>
    </dgm:pt>
    <dgm:pt modelId="{32E47A0E-D829-441B-9096-EC1028F667C4}">
      <dgm:prSet/>
      <dgm:spPr/>
      <dgm:t>
        <a:bodyPr/>
        <a:lstStyle/>
        <a:p>
          <a:pPr rtl="0"/>
          <a:r>
            <a:rPr lang="uk-UA" dirty="0" smtClean="0"/>
            <a:t>Вступають у процес з своєї ініціативи, залучаються з ініціативи суду, сторін, прокурора;</a:t>
          </a:r>
          <a:endParaRPr lang="ru-RU" dirty="0"/>
        </a:p>
      </dgm:t>
    </dgm:pt>
    <dgm:pt modelId="{696B5101-A7A1-4FBB-A805-A5161AA44DFC}" type="parTrans" cxnId="{CDC4E8DE-E7B1-4966-88EE-92F60FE7ECF0}">
      <dgm:prSet/>
      <dgm:spPr/>
      <dgm:t>
        <a:bodyPr/>
        <a:lstStyle/>
        <a:p>
          <a:endParaRPr lang="ru-RU"/>
        </a:p>
      </dgm:t>
    </dgm:pt>
    <dgm:pt modelId="{CA1EF942-7F77-4E8E-9303-D1AE985FB8D7}" type="sibTrans" cxnId="{CDC4E8DE-E7B1-4966-88EE-92F60FE7ECF0}">
      <dgm:prSet/>
      <dgm:spPr/>
      <dgm:t>
        <a:bodyPr/>
        <a:lstStyle/>
        <a:p>
          <a:endParaRPr lang="ru-RU"/>
        </a:p>
      </dgm:t>
    </dgm:pt>
    <dgm:pt modelId="{6DA9FCD1-1426-4800-8AA8-70CA6C7E3FA3}">
      <dgm:prSet/>
      <dgm:spPr/>
      <dgm:t>
        <a:bodyPr/>
        <a:lstStyle/>
        <a:p>
          <a:pPr rtl="0"/>
          <a:r>
            <a:rPr lang="uk-UA" dirty="0" smtClean="0"/>
            <a:t>Користуються процесуальними правами і несуть процесуальні обов'язки, крім прав на зміну підстав і предмету позову, збільшення чи зменшення позовних вимог, відмову від позову, визнання позову або укладення мирової угоди, вимоги виконання судового рішення, ухвали суду.</a:t>
          </a:r>
          <a:endParaRPr lang="ru-RU" dirty="0"/>
        </a:p>
      </dgm:t>
    </dgm:pt>
    <dgm:pt modelId="{98D8A20A-0732-4C22-A689-89DD4E9C9F24}" type="parTrans" cxnId="{564A087F-AA02-4700-9866-CCD6C845EBC9}">
      <dgm:prSet/>
      <dgm:spPr/>
      <dgm:t>
        <a:bodyPr/>
        <a:lstStyle/>
        <a:p>
          <a:endParaRPr lang="ru-RU"/>
        </a:p>
      </dgm:t>
    </dgm:pt>
    <dgm:pt modelId="{B48C1A01-3F51-4F84-A73E-25F4B503C92B}" type="sibTrans" cxnId="{564A087F-AA02-4700-9866-CCD6C845EBC9}">
      <dgm:prSet/>
      <dgm:spPr/>
      <dgm:t>
        <a:bodyPr/>
        <a:lstStyle/>
        <a:p>
          <a:endParaRPr lang="ru-RU"/>
        </a:p>
      </dgm:t>
    </dgm:pt>
    <dgm:pt modelId="{DC337B3A-9706-45BF-A6AB-6734CD94D2DA}" type="pres">
      <dgm:prSet presAssocID="{5DD4F4D9-978F-4DEA-9065-8BCCA0446C19}" presName="linear" presStyleCnt="0">
        <dgm:presLayoutVars>
          <dgm:animLvl val="lvl"/>
          <dgm:resizeHandles val="exact"/>
        </dgm:presLayoutVars>
      </dgm:prSet>
      <dgm:spPr/>
    </dgm:pt>
    <dgm:pt modelId="{64ADEFF3-5C87-426B-B95C-589B17B4384F}" type="pres">
      <dgm:prSet presAssocID="{C6FC24A8-67CF-468B-89EB-3C426C9D7EF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E69845C-F554-42EC-B44A-CA0B3D62DDBE}" type="pres">
      <dgm:prSet presAssocID="{DB0BCB19-F919-4A5E-863D-8280F3CDECAA}" presName="spacer" presStyleCnt="0"/>
      <dgm:spPr/>
    </dgm:pt>
    <dgm:pt modelId="{17C481C9-B520-42CB-BF7A-9BA845C5B33A}" type="pres">
      <dgm:prSet presAssocID="{17A5533B-E156-4888-ABD9-A48A0ACD234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4835B00-9FC4-4BA2-A10F-504E45D971A5}" type="pres">
      <dgm:prSet presAssocID="{90DD72D9-D345-4070-BEA1-423DED7CD273}" presName="spacer" presStyleCnt="0"/>
      <dgm:spPr/>
    </dgm:pt>
    <dgm:pt modelId="{A9B990EB-51CA-4FE4-BEA3-AEE279786FD3}" type="pres">
      <dgm:prSet presAssocID="{32E47A0E-D829-441B-9096-EC1028F667C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10CBC97-D908-43A4-A0D7-16C192125339}" type="pres">
      <dgm:prSet presAssocID="{CA1EF942-7F77-4E8E-9303-D1AE985FB8D7}" presName="spacer" presStyleCnt="0"/>
      <dgm:spPr/>
    </dgm:pt>
    <dgm:pt modelId="{CFB67C48-4FAC-4016-A148-E72318A31D39}" type="pres">
      <dgm:prSet presAssocID="{6DA9FCD1-1426-4800-8AA8-70CA6C7E3FA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DBBE9EF-4F4E-4ECA-A7FD-E5C6829696C4}" type="presOf" srcId="{6DA9FCD1-1426-4800-8AA8-70CA6C7E3FA3}" destId="{CFB67C48-4FAC-4016-A148-E72318A31D39}" srcOrd="0" destOrd="0" presId="urn:microsoft.com/office/officeart/2005/8/layout/vList2"/>
    <dgm:cxn modelId="{FC90F784-81CF-4E42-9D30-95F572CFA575}" type="presOf" srcId="{17A5533B-E156-4888-ABD9-A48A0ACD2346}" destId="{17C481C9-B520-42CB-BF7A-9BA845C5B33A}" srcOrd="0" destOrd="0" presId="urn:microsoft.com/office/officeart/2005/8/layout/vList2"/>
    <dgm:cxn modelId="{946EAE27-BF69-4012-A990-C8AD2CD73F87}" srcId="{5DD4F4D9-978F-4DEA-9065-8BCCA0446C19}" destId="{C6FC24A8-67CF-468B-89EB-3C426C9D7EFD}" srcOrd="0" destOrd="0" parTransId="{5E127519-5F53-47D5-84CA-747D638CE427}" sibTransId="{DB0BCB19-F919-4A5E-863D-8280F3CDECAA}"/>
    <dgm:cxn modelId="{25BAA5AC-4C43-40D9-9DD1-F9B2C04F3CF5}" type="presOf" srcId="{5DD4F4D9-978F-4DEA-9065-8BCCA0446C19}" destId="{DC337B3A-9706-45BF-A6AB-6734CD94D2DA}" srcOrd="0" destOrd="0" presId="urn:microsoft.com/office/officeart/2005/8/layout/vList2"/>
    <dgm:cxn modelId="{CDC4E8DE-E7B1-4966-88EE-92F60FE7ECF0}" srcId="{5DD4F4D9-978F-4DEA-9065-8BCCA0446C19}" destId="{32E47A0E-D829-441B-9096-EC1028F667C4}" srcOrd="2" destOrd="0" parTransId="{696B5101-A7A1-4FBB-A805-A5161AA44DFC}" sibTransId="{CA1EF942-7F77-4E8E-9303-D1AE985FB8D7}"/>
    <dgm:cxn modelId="{F7144132-1222-4A8E-ABAB-ED1CC20213F0}" type="presOf" srcId="{C6FC24A8-67CF-468B-89EB-3C426C9D7EFD}" destId="{64ADEFF3-5C87-426B-B95C-589B17B4384F}" srcOrd="0" destOrd="0" presId="urn:microsoft.com/office/officeart/2005/8/layout/vList2"/>
    <dgm:cxn modelId="{564A087F-AA02-4700-9866-CCD6C845EBC9}" srcId="{5DD4F4D9-978F-4DEA-9065-8BCCA0446C19}" destId="{6DA9FCD1-1426-4800-8AA8-70CA6C7E3FA3}" srcOrd="3" destOrd="0" parTransId="{98D8A20A-0732-4C22-A689-89DD4E9C9F24}" sibTransId="{B48C1A01-3F51-4F84-A73E-25F4B503C92B}"/>
    <dgm:cxn modelId="{70E3A069-B100-4034-B8E7-C4B3F072065B}" type="presOf" srcId="{32E47A0E-D829-441B-9096-EC1028F667C4}" destId="{A9B990EB-51CA-4FE4-BEA3-AEE279786FD3}" srcOrd="0" destOrd="0" presId="urn:microsoft.com/office/officeart/2005/8/layout/vList2"/>
    <dgm:cxn modelId="{10D0B099-65D3-43B3-AA47-073C9815068A}" srcId="{5DD4F4D9-978F-4DEA-9065-8BCCA0446C19}" destId="{17A5533B-E156-4888-ABD9-A48A0ACD2346}" srcOrd="1" destOrd="0" parTransId="{2C8011ED-1270-4FA4-B2D3-17D8799C9D93}" sibTransId="{90DD72D9-D345-4070-BEA1-423DED7CD273}"/>
    <dgm:cxn modelId="{64882E1C-A448-433B-9E6A-A5D696862D24}" type="presParOf" srcId="{DC337B3A-9706-45BF-A6AB-6734CD94D2DA}" destId="{64ADEFF3-5C87-426B-B95C-589B17B4384F}" srcOrd="0" destOrd="0" presId="urn:microsoft.com/office/officeart/2005/8/layout/vList2"/>
    <dgm:cxn modelId="{6DFCD80C-10A0-475F-B39D-128017E03F76}" type="presParOf" srcId="{DC337B3A-9706-45BF-A6AB-6734CD94D2DA}" destId="{0E69845C-F554-42EC-B44A-CA0B3D62DDBE}" srcOrd="1" destOrd="0" presId="urn:microsoft.com/office/officeart/2005/8/layout/vList2"/>
    <dgm:cxn modelId="{A427AA92-E4EB-40B8-B744-5934EFB5D7C2}" type="presParOf" srcId="{DC337B3A-9706-45BF-A6AB-6734CD94D2DA}" destId="{17C481C9-B520-42CB-BF7A-9BA845C5B33A}" srcOrd="2" destOrd="0" presId="urn:microsoft.com/office/officeart/2005/8/layout/vList2"/>
    <dgm:cxn modelId="{66CF652B-CD83-4389-B042-882DC403DD80}" type="presParOf" srcId="{DC337B3A-9706-45BF-A6AB-6734CD94D2DA}" destId="{74835B00-9FC4-4BA2-A10F-504E45D971A5}" srcOrd="3" destOrd="0" presId="urn:microsoft.com/office/officeart/2005/8/layout/vList2"/>
    <dgm:cxn modelId="{76999E34-FA82-4F13-BD5B-4DC366FCDA16}" type="presParOf" srcId="{DC337B3A-9706-45BF-A6AB-6734CD94D2DA}" destId="{A9B990EB-51CA-4FE4-BEA3-AEE279786FD3}" srcOrd="4" destOrd="0" presId="urn:microsoft.com/office/officeart/2005/8/layout/vList2"/>
    <dgm:cxn modelId="{84982B9E-378E-4FB8-924B-6A8DB1091B2B}" type="presParOf" srcId="{DC337B3A-9706-45BF-A6AB-6734CD94D2DA}" destId="{D10CBC97-D908-43A4-A0D7-16C192125339}" srcOrd="5" destOrd="0" presId="urn:microsoft.com/office/officeart/2005/8/layout/vList2"/>
    <dgm:cxn modelId="{C3EBDDF1-CE55-48BA-BAD1-D0B6E4395853}" type="presParOf" srcId="{DC337B3A-9706-45BF-A6AB-6734CD94D2DA}" destId="{CFB67C48-4FAC-4016-A148-E72318A31D3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B2898F-A775-49C0-A44F-8A25830B4B90}">
      <dsp:nvSpPr>
        <dsp:cNvPr id="0" name=""/>
        <dsp:cNvSpPr/>
      </dsp:nvSpPr>
      <dsp:spPr>
        <a:xfrm>
          <a:off x="0" y="425201"/>
          <a:ext cx="8183880" cy="33375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latin typeface="Times New Roman" pitchFamily="18" charset="0"/>
              <a:cs typeface="Times New Roman" pitchFamily="18" charset="0"/>
            </a:rPr>
            <a:t>Суб'єкти цивільних процесуальних правовідносин, які вступають у порушену в суді цивільну справу для захисту особистих суб'єктивних прав і охоронюваного законом інтересу.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25201"/>
        <a:ext cx="8183880" cy="333754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0338AA-C586-44FC-9B1B-0F4BDC5C7FD2}">
      <dsp:nvSpPr>
        <dsp:cNvPr id="0" name=""/>
        <dsp:cNvSpPr/>
      </dsp:nvSpPr>
      <dsp:spPr>
        <a:xfrm>
          <a:off x="1997964" y="0"/>
          <a:ext cx="4187952" cy="41879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Треті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> особи </a:t>
          </a: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> виду </a:t>
          </a: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вступають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подаючи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600" i="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3600" i="0" kern="1200" dirty="0" err="1" smtClean="0">
              <a:latin typeface="Times New Roman" pitchFamily="18" charset="0"/>
              <a:cs typeface="Times New Roman" pitchFamily="18" charset="0"/>
            </a:rPr>
            <a:t>позов</a:t>
          </a:r>
          <a:r>
            <a:rPr lang="ru-RU" sz="3600" i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3100" kern="1200" dirty="0" smtClean="0"/>
            <a:t/>
          </a:r>
          <a:br>
            <a:rPr lang="ru-RU" sz="3100" kern="1200" dirty="0" smtClean="0"/>
          </a:br>
          <a:endParaRPr lang="ru-RU" sz="3100" kern="1200" dirty="0"/>
        </a:p>
      </dsp:txBody>
      <dsp:txXfrm>
        <a:off x="1997964" y="0"/>
        <a:ext cx="4187952" cy="4187952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9737BF-F32E-4275-BDAC-E516E8B975AE}">
      <dsp:nvSpPr>
        <dsp:cNvPr id="0" name=""/>
        <dsp:cNvSpPr/>
      </dsp:nvSpPr>
      <dsp:spPr>
        <a:xfrm>
          <a:off x="0" y="817"/>
          <a:ext cx="8183880" cy="17971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Залучення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відбувається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шляхом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зацікавленою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особою (не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обов’язково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стороною)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заяви. </a:t>
          </a:r>
          <a:endParaRPr lang="ru-RU" sz="2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817"/>
        <a:ext cx="8183880" cy="1797167"/>
      </dsp:txXfrm>
    </dsp:sp>
    <dsp:sp modelId="{8099A28B-5AF4-47ED-B5F9-4E56AF28A53B}">
      <dsp:nvSpPr>
        <dsp:cNvPr id="0" name=""/>
        <dsp:cNvSpPr/>
      </dsp:nvSpPr>
      <dsp:spPr>
        <a:xfrm>
          <a:off x="0" y="1810880"/>
          <a:ext cx="8183880" cy="17971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про справу,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направлення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їй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копії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заяви про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залучення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їй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заявити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про свою участь у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на суд </a:t>
          </a:r>
          <a:endParaRPr lang="ru-RU" sz="2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810880"/>
        <a:ext cx="8183880" cy="1797167"/>
      </dsp:txXfrm>
    </dsp:sp>
    <dsp:sp modelId="{D321FA42-46B2-4DCF-885E-96D6927554A4}">
      <dsp:nvSpPr>
        <dsp:cNvPr id="0" name=""/>
        <dsp:cNvSpPr/>
      </dsp:nvSpPr>
      <dsp:spPr>
        <a:xfrm>
          <a:off x="0" y="3620943"/>
          <a:ext cx="8183880" cy="17971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Примусове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притягнення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третьої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особи не </a:t>
          </a:r>
          <a:r>
            <a:rPr lang="ru-RU" sz="28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передбачено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kern="1200" dirty="0" smtClean="0">
              <a:solidFill>
                <a:schemeClr val="bg1"/>
              </a:solidFill>
            </a:rPr>
            <a:t/>
          </a:r>
          <a:br>
            <a:rPr lang="ru-RU" sz="2000" kern="1200" dirty="0" smtClean="0">
              <a:solidFill>
                <a:schemeClr val="bg1"/>
              </a:solidFill>
            </a:rPr>
          </a:b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2000" kern="1200" dirty="0" smtClean="0"/>
            <a:t/>
          </a:r>
          <a:br>
            <a:rPr lang="ru-RU" sz="2000" kern="1200" dirty="0" smtClean="0"/>
          </a:br>
          <a:endParaRPr lang="ru-RU" sz="2000" kern="1200" dirty="0"/>
        </a:p>
      </dsp:txBody>
      <dsp:txXfrm>
        <a:off x="0" y="3620943"/>
        <a:ext cx="8183880" cy="179716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67BE1A-0C24-4735-B3C3-D4DEC890E026}">
      <dsp:nvSpPr>
        <dsp:cNvPr id="0" name=""/>
        <dsp:cNvSpPr/>
      </dsp:nvSpPr>
      <dsp:spPr>
        <a:xfrm rot="16200000">
          <a:off x="340" y="145908"/>
          <a:ext cx="3896134" cy="3896134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Треті</a:t>
          </a:r>
          <a:r>
            <a:rPr lang="ru-RU" sz="2000" kern="1200" dirty="0" smtClean="0"/>
            <a:t> особи, </a:t>
          </a:r>
          <a:r>
            <a:rPr lang="ru-RU" sz="2000" kern="1200" dirty="0" err="1" smtClean="0"/>
            <a:t>які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заявляють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самостійні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вимоги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щодо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2000" kern="1200" dirty="0" smtClean="0"/>
            <a:t>предмета спору;</a:t>
          </a:r>
          <a:endParaRPr lang="ru-RU" sz="2000" kern="1200" dirty="0"/>
        </a:p>
      </dsp:txBody>
      <dsp:txXfrm rot="16200000">
        <a:off x="340" y="145908"/>
        <a:ext cx="3896134" cy="3896134"/>
      </dsp:txXfrm>
    </dsp:sp>
    <dsp:sp modelId="{F04631AB-362D-49E2-B7B6-4885BD669A22}">
      <dsp:nvSpPr>
        <dsp:cNvPr id="0" name=""/>
        <dsp:cNvSpPr/>
      </dsp:nvSpPr>
      <dsp:spPr>
        <a:xfrm rot="5400000">
          <a:off x="4287405" y="145908"/>
          <a:ext cx="3896134" cy="3896134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Треті</a:t>
          </a:r>
          <a:r>
            <a:rPr lang="ru-RU" sz="2000" kern="1200" dirty="0" smtClean="0"/>
            <a:t> особи, </a:t>
          </a:r>
          <a:r>
            <a:rPr lang="ru-RU" sz="2000" kern="1200" dirty="0" err="1" smtClean="0"/>
            <a:t>які</a:t>
          </a:r>
          <a:r>
            <a:rPr lang="ru-RU" sz="2000" kern="1200" dirty="0" smtClean="0"/>
            <a:t> не </a:t>
          </a:r>
          <a:r>
            <a:rPr lang="ru-RU" sz="2000" kern="1200" dirty="0" err="1" smtClean="0"/>
            <a:t>заявляють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самостійні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вимоги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щодо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2000" kern="1200" dirty="0" smtClean="0"/>
            <a:t>предмета спору. </a:t>
          </a:r>
          <a:br>
            <a:rPr lang="ru-RU" sz="2000" kern="1200" dirty="0" smtClean="0"/>
          </a:br>
          <a:endParaRPr lang="ru-RU" sz="2000" kern="1200" dirty="0"/>
        </a:p>
      </dsp:txBody>
      <dsp:txXfrm rot="5400000">
        <a:off x="4287405" y="145908"/>
        <a:ext cx="3896134" cy="389613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715B4C-B2FB-43D3-9E83-4827C14E0618}">
      <dsp:nvSpPr>
        <dsp:cNvPr id="0" name=""/>
        <dsp:cNvSpPr/>
      </dsp:nvSpPr>
      <dsp:spPr>
        <a:xfrm>
          <a:off x="613790" y="0"/>
          <a:ext cx="6956298" cy="418795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7544053-C5DC-4F17-A605-B6F3A98EB6CB}">
      <dsp:nvSpPr>
        <dsp:cNvPr id="0" name=""/>
        <dsp:cNvSpPr/>
      </dsp:nvSpPr>
      <dsp:spPr>
        <a:xfrm>
          <a:off x="0" y="1256385"/>
          <a:ext cx="8183880" cy="1675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Суб'єкти цивільних процесуальних правовідносин, які вступають у порушену в суді справу, пред'явивши позов на предмет спору до однієї чи двох сторін, з метою захисту особистих суб'єктивних матеріальних прав чи охоронюваних законом інтересів.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256385"/>
        <a:ext cx="8183880" cy="16751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F81448-5DEC-40BD-A622-B088C41C075A}">
      <dsp:nvSpPr>
        <dsp:cNvPr id="0" name=""/>
        <dsp:cNvSpPr/>
      </dsp:nvSpPr>
      <dsp:spPr>
        <a:xfrm>
          <a:off x="0" y="457199"/>
          <a:ext cx="8183880" cy="3273552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79DE76-DEDD-4ABD-8727-D3A7AA46B7C4}">
      <dsp:nvSpPr>
        <dsp:cNvPr id="0" name=""/>
        <dsp:cNvSpPr/>
      </dsp:nvSpPr>
      <dsp:spPr>
        <a:xfrm>
          <a:off x="982065" y="1030071"/>
          <a:ext cx="2700680" cy="1604040"/>
        </a:xfrm>
        <a:prstGeom prst="rect">
          <a:avLst/>
        </a:prstGeom>
        <a:noFill/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03124" rIns="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Пред’явлення</a:t>
          </a:r>
          <a:r>
            <a:rPr lang="ru-RU" sz="2900" kern="1200" dirty="0" smtClean="0"/>
            <a:t> позову до </a:t>
          </a:r>
          <a:r>
            <a:rPr lang="ru-RU" sz="2900" kern="1200" dirty="0" err="1" smtClean="0"/>
            <a:t>однієї</a:t>
          </a:r>
          <a:r>
            <a:rPr lang="ru-RU" sz="2900" kern="1200" dirty="0" smtClean="0"/>
            <a:t>;</a:t>
          </a:r>
          <a:endParaRPr lang="ru-RU" sz="2900" kern="1200" dirty="0"/>
        </a:p>
      </dsp:txBody>
      <dsp:txXfrm>
        <a:off x="982065" y="1030071"/>
        <a:ext cx="2700680" cy="1604040"/>
      </dsp:txXfrm>
    </dsp:sp>
    <dsp:sp modelId="{69574723-A8C5-4768-AF8E-79571B853462}">
      <dsp:nvSpPr>
        <dsp:cNvPr id="0" name=""/>
        <dsp:cNvSpPr/>
      </dsp:nvSpPr>
      <dsp:spPr>
        <a:xfrm>
          <a:off x="4091940" y="1553839"/>
          <a:ext cx="3191713" cy="1604040"/>
        </a:xfrm>
        <a:prstGeom prst="rect">
          <a:avLst/>
        </a:prstGeom>
        <a:noFill/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03124" rIns="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Або обох сторін.</a:t>
          </a:r>
          <a:endParaRPr lang="ru-RU" sz="2900" kern="1200" dirty="0"/>
        </a:p>
      </dsp:txBody>
      <dsp:txXfrm>
        <a:off x="4091940" y="1553839"/>
        <a:ext cx="3191713" cy="160404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9F408F-7C9E-44F3-B67A-1058C2F9E602}">
      <dsp:nvSpPr>
        <dsp:cNvPr id="0" name=""/>
        <dsp:cNvSpPr/>
      </dsp:nvSpPr>
      <dsp:spPr>
        <a:xfrm>
          <a:off x="0" y="35661"/>
          <a:ext cx="4285104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Позов про присудження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5661"/>
        <a:ext cx="4285104" cy="604800"/>
      </dsp:txXfrm>
    </dsp:sp>
    <dsp:sp modelId="{E54CD2CC-2107-4990-BABA-EEC236EE6066}">
      <dsp:nvSpPr>
        <dsp:cNvPr id="0" name=""/>
        <dsp:cNvSpPr/>
      </dsp:nvSpPr>
      <dsp:spPr>
        <a:xfrm>
          <a:off x="0" y="676122"/>
          <a:ext cx="4285104" cy="11240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ctr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>
              <a:latin typeface="Times New Roman" pitchFamily="18" charset="0"/>
              <a:cs typeface="Times New Roman" pitchFamily="18" charset="0"/>
            </a:rPr>
            <a:t>Пред'являється (про витребування речі) до особи, в якої перебуває ця річ.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76122"/>
        <a:ext cx="4285104" cy="112407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9F408F-7C9E-44F3-B67A-1058C2F9E602}">
      <dsp:nvSpPr>
        <dsp:cNvPr id="0" name=""/>
        <dsp:cNvSpPr/>
      </dsp:nvSpPr>
      <dsp:spPr>
        <a:xfrm>
          <a:off x="0" y="86300"/>
          <a:ext cx="4357112" cy="9955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Позов про визнання права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86300"/>
        <a:ext cx="4357112" cy="995566"/>
      </dsp:txXfrm>
    </dsp:sp>
    <dsp:sp modelId="{E54CD2CC-2107-4990-BABA-EEC236EE6066}">
      <dsp:nvSpPr>
        <dsp:cNvPr id="0" name=""/>
        <dsp:cNvSpPr/>
      </dsp:nvSpPr>
      <dsp:spPr>
        <a:xfrm>
          <a:off x="0" y="1037728"/>
          <a:ext cx="4357112" cy="834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kern="1200" dirty="0" smtClean="0">
              <a:latin typeface="Times New Roman" pitchFamily="18" charset="0"/>
              <a:cs typeface="Times New Roman" pitchFamily="18" charset="0"/>
            </a:rPr>
            <a:t>Пред'являється до особи, яка стверджує, що це право належить їй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37728"/>
        <a:ext cx="4357112" cy="8344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9F408F-7C9E-44F3-B67A-1058C2F9E602}">
      <dsp:nvSpPr>
        <dsp:cNvPr id="0" name=""/>
        <dsp:cNvSpPr/>
      </dsp:nvSpPr>
      <dsp:spPr>
        <a:xfrm>
          <a:off x="0" y="62703"/>
          <a:ext cx="4357112" cy="827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Позов про присудження, коли невідомо кому належить річ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2703"/>
        <a:ext cx="4357112" cy="827730"/>
      </dsp:txXfrm>
    </dsp:sp>
    <dsp:sp modelId="{E54CD2CC-2107-4990-BABA-EEC236EE6066}">
      <dsp:nvSpPr>
        <dsp:cNvPr id="0" name=""/>
        <dsp:cNvSpPr/>
      </dsp:nvSpPr>
      <dsp:spPr>
        <a:xfrm>
          <a:off x="0" y="844688"/>
          <a:ext cx="4357112" cy="307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560D1E-521F-4B40-A425-D777DBA9DA22}">
      <dsp:nvSpPr>
        <dsp:cNvPr id="0" name=""/>
        <dsp:cNvSpPr/>
      </dsp:nvSpPr>
      <dsp:spPr>
        <a:xfrm>
          <a:off x="0" y="48005"/>
          <a:ext cx="8183880" cy="40919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Відрізняються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самостійними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вимогами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впливає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обов’язки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Підставою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заінтересованості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виду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є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матеріально-правові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4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однією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цивільної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dirty="0" smtClean="0"/>
            <a:t/>
          </a:r>
          <a:br>
            <a:rPr lang="ru-RU" sz="3400" kern="1200" dirty="0" smtClean="0"/>
          </a:br>
          <a:endParaRPr lang="ru-RU" sz="3400" kern="1200" dirty="0"/>
        </a:p>
      </dsp:txBody>
      <dsp:txXfrm>
        <a:off x="0" y="48005"/>
        <a:ext cx="8183880" cy="409194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ADEFF3-5C87-426B-B95C-589B17B4384F}">
      <dsp:nvSpPr>
        <dsp:cNvPr id="0" name=""/>
        <dsp:cNvSpPr/>
      </dsp:nvSpPr>
      <dsp:spPr>
        <a:xfrm>
          <a:off x="0" y="53798"/>
          <a:ext cx="8183880" cy="10614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Заінтересовані в результаті спору;</a:t>
          </a:r>
          <a:endParaRPr lang="ru-RU" sz="1500" kern="1200" dirty="0"/>
        </a:p>
      </dsp:txBody>
      <dsp:txXfrm>
        <a:off x="0" y="53798"/>
        <a:ext cx="8183880" cy="1061406"/>
      </dsp:txXfrm>
    </dsp:sp>
    <dsp:sp modelId="{17C481C9-B520-42CB-BF7A-9BA845C5B33A}">
      <dsp:nvSpPr>
        <dsp:cNvPr id="0" name=""/>
        <dsp:cNvSpPr/>
      </dsp:nvSpPr>
      <dsp:spPr>
        <a:xfrm>
          <a:off x="0" y="1158405"/>
          <a:ext cx="8183880" cy="10614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Вступають у процес не пред'являючи позовної вимоги;</a:t>
          </a:r>
          <a:endParaRPr lang="ru-RU" sz="1500" kern="1200" dirty="0"/>
        </a:p>
      </dsp:txBody>
      <dsp:txXfrm>
        <a:off x="0" y="1158405"/>
        <a:ext cx="8183880" cy="1061406"/>
      </dsp:txXfrm>
    </dsp:sp>
    <dsp:sp modelId="{A9B990EB-51CA-4FE4-BEA3-AEE279786FD3}">
      <dsp:nvSpPr>
        <dsp:cNvPr id="0" name=""/>
        <dsp:cNvSpPr/>
      </dsp:nvSpPr>
      <dsp:spPr>
        <a:xfrm>
          <a:off x="0" y="2263011"/>
          <a:ext cx="8183880" cy="10614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Вступають у процес з своєї ініціативи, залучаються з ініціативи суду, сторін, прокурора;</a:t>
          </a:r>
          <a:endParaRPr lang="ru-RU" sz="1500" kern="1200" dirty="0"/>
        </a:p>
      </dsp:txBody>
      <dsp:txXfrm>
        <a:off x="0" y="2263011"/>
        <a:ext cx="8183880" cy="1061406"/>
      </dsp:txXfrm>
    </dsp:sp>
    <dsp:sp modelId="{CFB67C48-4FAC-4016-A148-E72318A31D39}">
      <dsp:nvSpPr>
        <dsp:cNvPr id="0" name=""/>
        <dsp:cNvSpPr/>
      </dsp:nvSpPr>
      <dsp:spPr>
        <a:xfrm>
          <a:off x="0" y="3367618"/>
          <a:ext cx="8183880" cy="106140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Користуються процесуальними правами і несуть процесуальні обов'язки, крім прав на зміну підстав і предмету позову, збільшення чи зменшення позовних вимог, відмову від позову, визнання позову або укладення мирової угоди, вимоги виконання судового рішення, ухвали суду.</a:t>
          </a:r>
          <a:endParaRPr lang="ru-RU" sz="1500" kern="1200" dirty="0"/>
        </a:p>
      </dsp:txBody>
      <dsp:txXfrm>
        <a:off x="0" y="3367618"/>
        <a:ext cx="8183880" cy="1061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4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</a:t>
            </a:r>
            <a: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54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5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5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2483768" y="692696"/>
          <a:ext cx="4357112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3212976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Позивач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3212976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4653136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Третя особа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347864" y="3429000"/>
            <a:ext cx="25202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3995936" y="3140968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2123728" y="3861048"/>
            <a:ext cx="2592288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rot="987497">
            <a:off x="2831276" y="3858238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2483768" y="692696"/>
          <a:ext cx="43571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3068960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Позивач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3068960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4797152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Третя особа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275856" y="3356992"/>
            <a:ext cx="25202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3995936" y="3068960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4716016" y="3789040"/>
            <a:ext cx="1872208" cy="8640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2267744" y="3933056"/>
            <a:ext cx="2304256" cy="720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 rot="1157322">
            <a:off x="2980645" y="4023276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 rot="20055430">
            <a:off x="5147558" y="3923013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1317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Відмінності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третіх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самостійними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на предмет спору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співпозивачів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548680"/>
            <a:ext cx="3931920" cy="792162"/>
          </a:xfrm>
        </p:spPr>
        <p:txBody>
          <a:bodyPr>
            <a:noAutofit/>
          </a:bodyPr>
          <a:lstStyle/>
          <a:p>
            <a:pPr algn="ctr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Треті особи, які заявляють самостійні вимоги щодо предмету спору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Співпозивачі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розпочатий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протилежні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інтересам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позивача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відповідача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особі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позивач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вступити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розпочатий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порушити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справу шляхом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подачі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позову;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співпозивачів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збігаються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співпозивачу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протистоїть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вступу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в справу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клопотанням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 особи, які не заявляють самостійних вимог 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85184"/>
            <a:ext cx="8183880" cy="821784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Ознаки третіх осіб, які не заявляють самостійних вимог:</a:t>
            </a:r>
            <a:endParaRPr lang="ru-RU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482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Види третіх осіб, які не заявляють самостійних вимог: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124744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Позивач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12160" y="1124744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3068960"/>
            <a:ext cx="244827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Третя особа, яка не заявляє самостійних вимог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275856" y="1412776"/>
            <a:ext cx="23762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1772816"/>
            <a:ext cx="0" cy="1656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691680" y="3429000"/>
            <a:ext cx="144016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851920" y="1124744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043608" y="2348880"/>
            <a:ext cx="1368152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 стороні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24744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Позивач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12160" y="1124744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3068960"/>
            <a:ext cx="244827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Третя особа, яка не заявляє самостійних вимог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275856" y="1412776"/>
            <a:ext cx="23762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851920" y="1124744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164288" y="1844824"/>
            <a:ext cx="0" cy="15121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6084168" y="3356992"/>
            <a:ext cx="108012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6444208" y="2204864"/>
            <a:ext cx="1368152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 стороні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5418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17232"/>
            <a:ext cx="8183880" cy="105156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83880" cy="4187952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 err="1" smtClean="0"/>
              <a:t>Поняття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третіх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 в </a:t>
            </a:r>
            <a:r>
              <a:rPr lang="ru-RU" sz="2000" dirty="0" err="1" smtClean="0"/>
              <a:t>цивільному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процесі</a:t>
            </a:r>
            <a:r>
              <a:rPr lang="ru-RU" sz="2000" dirty="0" smtClean="0"/>
              <a:t>. </a:t>
            </a:r>
            <a:r>
              <a:rPr lang="ru-RU" sz="2000" dirty="0" err="1" smtClean="0"/>
              <a:t>Види</a:t>
            </a:r>
            <a:r>
              <a:rPr lang="ru-RU" sz="2000" dirty="0" smtClean="0"/>
              <a:t> </a:t>
            </a:r>
            <a:r>
              <a:rPr lang="ru-RU" sz="2000" dirty="0" err="1" smtClean="0"/>
              <a:t>третіх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.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2000" dirty="0" err="1" smtClean="0"/>
              <a:t>Треті</a:t>
            </a:r>
            <a:r>
              <a:rPr lang="ru-RU" sz="2000" dirty="0" smtClean="0"/>
              <a:t> особи,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заявляють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на предмет спору: 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підстави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процесуальний</a:t>
            </a:r>
            <a:r>
              <a:rPr lang="ru-RU" sz="2000" dirty="0" smtClean="0"/>
              <a:t> порядок </a:t>
            </a:r>
            <a:r>
              <a:rPr lang="ru-RU" sz="2000" dirty="0" err="1" smtClean="0"/>
              <a:t>вступу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в справу; 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процесуальні</a:t>
            </a:r>
            <a:r>
              <a:rPr lang="ru-RU" sz="2000" dirty="0" smtClean="0"/>
              <a:t> права та </a:t>
            </a:r>
            <a:r>
              <a:rPr lang="ru-RU" sz="2000" dirty="0" err="1" smtClean="0"/>
              <a:t>обов’язки</a:t>
            </a:r>
            <a:r>
              <a:rPr lang="ru-RU" sz="2000" dirty="0" smtClean="0"/>
              <a:t> </a:t>
            </a:r>
            <a:r>
              <a:rPr lang="ru-RU" sz="2000" dirty="0" err="1" smtClean="0"/>
              <a:t>третіх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заявляють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вимони</a:t>
            </a:r>
            <a:r>
              <a:rPr lang="ru-RU" sz="2000" dirty="0" smtClean="0"/>
              <a:t> на предмет спору;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відмінність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третіх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заявляють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на предмет спору,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співпозивачів</a:t>
            </a:r>
            <a:r>
              <a:rPr lang="ru-RU" sz="2000" dirty="0" smtClean="0"/>
              <a:t>. </a:t>
            </a:r>
          </a:p>
          <a:p>
            <a:pPr marL="514350" indent="-514350">
              <a:buNone/>
            </a:pPr>
            <a:r>
              <a:rPr lang="ru-RU" sz="2000" dirty="0" smtClean="0"/>
              <a:t>3. </a:t>
            </a:r>
            <a:r>
              <a:rPr lang="ru-RU" sz="2000" dirty="0" err="1" smtClean="0"/>
              <a:t>Треті</a:t>
            </a:r>
            <a:r>
              <a:rPr lang="ru-RU" sz="2000" dirty="0" smtClean="0"/>
              <a:t> особи,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заявляють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на предмет спору: 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підстави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процесуальний</a:t>
            </a:r>
            <a:r>
              <a:rPr lang="ru-RU" sz="2000" dirty="0" smtClean="0"/>
              <a:t> порядок </a:t>
            </a:r>
            <a:r>
              <a:rPr lang="ru-RU" sz="2000" dirty="0" err="1" smtClean="0"/>
              <a:t>вступу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у справу;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процесуальні</a:t>
            </a:r>
            <a:r>
              <a:rPr lang="ru-RU" sz="2000" dirty="0" smtClean="0"/>
              <a:t> права та </a:t>
            </a:r>
            <a:r>
              <a:rPr lang="ru-RU" sz="2000" dirty="0" err="1" smtClean="0"/>
              <a:t>обов’язки</a:t>
            </a:r>
            <a:r>
              <a:rPr lang="ru-RU" sz="2000" dirty="0" smtClean="0"/>
              <a:t> </a:t>
            </a:r>
            <a:r>
              <a:rPr lang="ru-RU" sz="2000" dirty="0" err="1" smtClean="0"/>
              <a:t>третіх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заявляють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на предмет спору; </a:t>
            </a:r>
          </a:p>
          <a:p>
            <a:pPr marL="514350" indent="-514350">
              <a:buNone/>
            </a:pPr>
            <a:r>
              <a:rPr lang="ru-RU" sz="2000" dirty="0" smtClean="0"/>
              <a:t>— </a:t>
            </a:r>
            <a:r>
              <a:rPr lang="ru-RU" sz="2000" dirty="0" err="1" smtClean="0"/>
              <a:t>відмінність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процесуального</a:t>
            </a:r>
            <a:r>
              <a:rPr lang="ru-RU" sz="2000" dirty="0" smtClean="0"/>
              <a:t> становища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співучасників</a:t>
            </a:r>
            <a:r>
              <a:rPr lang="ru-RU" sz="2000" dirty="0" smtClean="0"/>
              <a:t> (</a:t>
            </a:r>
            <a:r>
              <a:rPr lang="ru-RU" sz="2000" dirty="0" err="1" smtClean="0"/>
              <a:t>співпозивачів</a:t>
            </a:r>
            <a:r>
              <a:rPr lang="ru-RU" sz="2000" dirty="0" smtClean="0"/>
              <a:t>, </a:t>
            </a:r>
            <a:r>
              <a:rPr lang="ru-RU" sz="2000" dirty="0" err="1" smtClean="0"/>
              <a:t>співвідповідачів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81128"/>
            <a:ext cx="8183880" cy="1051560"/>
          </a:xfrm>
        </p:spPr>
        <p:txBody>
          <a:bodyPr/>
          <a:lstStyle/>
          <a:p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треті</a:t>
            </a:r>
            <a:r>
              <a:rPr lang="ru-RU" dirty="0" smtClean="0"/>
              <a:t> особи; </a:t>
            </a:r>
          </a:p>
          <a:p>
            <a:r>
              <a:rPr lang="ru-RU" dirty="0" err="1" smtClean="0"/>
              <a:t>треті</a:t>
            </a:r>
            <a:r>
              <a:rPr lang="ru-RU" dirty="0" smtClean="0"/>
              <a:t> особи,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заявляють</a:t>
            </a:r>
            <a:r>
              <a:rPr lang="ru-RU" dirty="0" smtClean="0"/>
              <a:t> </a:t>
            </a:r>
            <a:r>
              <a:rPr lang="ru-RU" dirty="0" err="1" smtClean="0"/>
              <a:t>самостійні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треті</a:t>
            </a:r>
            <a:r>
              <a:rPr lang="ru-RU" dirty="0" smtClean="0"/>
              <a:t> особи,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заявляють</a:t>
            </a:r>
            <a:r>
              <a:rPr lang="ru-RU" dirty="0" smtClean="0"/>
              <a:t> </a:t>
            </a:r>
            <a:r>
              <a:rPr lang="ru-RU" dirty="0" err="1" smtClean="0"/>
              <a:t>самостійних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</a:t>
            </a:r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 особи у цивільному процесі -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Види третіх осіб: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30120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заявляють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самостійні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предмета спору -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Участь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третіх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заявляють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самостійні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на предмет спору,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такими </a:t>
            </a:r>
            <a:r>
              <a:rPr lang="ru-RU" sz="31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31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55000" lnSpcReduction="20000"/>
          </a:bodyPr>
          <a:lstStyle/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розпочався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спірних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правовідносин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добровільно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втручаються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спір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сторонами,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суперечать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інтересам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заявляють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самостійні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на предмет спору (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претендувати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на весь предмет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обстоюють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відтак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їхня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юридична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заінтересованість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особистий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характер;</a:t>
            </a: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справу,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пред’явивши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позов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0120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Треті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заявляють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самостійні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предмета спору, </a:t>
            </a:r>
            <a:r>
              <a:rPr lang="ru-RU" sz="3100" b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вступають</a:t>
            </a:r>
            <a:r>
              <a:rPr lang="ru-RU" sz="3100" b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у справу шляхом</a:t>
            </a:r>
            <a:r>
              <a:rPr lang="ru-RU" sz="31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Вимоги до третіх осіб, що заявляють самостійні вимоги: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483768" y="476672"/>
          <a:ext cx="4285104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2852936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Позивач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2852936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4221088"/>
            <a:ext cx="244827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Третя особа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347864" y="3140968"/>
            <a:ext cx="25202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995936" y="2852936"/>
            <a:ext cx="1080120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4860032" y="3501008"/>
            <a:ext cx="1872208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 rot="20442782">
            <a:off x="5349056" y="3497445"/>
            <a:ext cx="936104" cy="5040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Позов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154</TotalTime>
  <Words>699</Words>
  <Application>Microsoft Office PowerPoint</Application>
  <PresentationFormat>Экран (4:3)</PresentationFormat>
  <Paragraphs>90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Тема: «Треті особи в цивільному процесі»</vt:lpstr>
      <vt:lpstr>План</vt:lpstr>
      <vt:lpstr>Основні поняття:</vt:lpstr>
      <vt:lpstr>Треті особи у цивільному процесі -</vt:lpstr>
      <vt:lpstr>Види третіх осіб:</vt:lpstr>
      <vt:lpstr>Треті особи, які заявляють самостійні вимоги щодо предмета спору - </vt:lpstr>
      <vt:lpstr> Участь третіх осіб, які заявляють самостійні вимоги на предмет спору, характеризується такими ознаками: </vt:lpstr>
      <vt:lpstr>Треті особи, які заявляють самостійні вимоги щодо предмета спору, вступають у справу шляхом : </vt:lpstr>
      <vt:lpstr>Вимоги до третіх осіб, що заявляють самостійні вимоги:</vt:lpstr>
      <vt:lpstr>Слайд 10</vt:lpstr>
      <vt:lpstr>Слайд 11</vt:lpstr>
      <vt:lpstr>Відмінності третіх осіб із самостійними вимогами на предмет спору і співпозивачів</vt:lpstr>
      <vt:lpstr>Слайд 13</vt:lpstr>
      <vt:lpstr>Треті особи, які не заявляють самостійних вимог :</vt:lpstr>
      <vt:lpstr>Ознаки третіх осіб, які не заявляють самостійних вимог:</vt:lpstr>
      <vt:lpstr>Види третіх осіб, які не заявляють самостійних вимог: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«Треті особи в цивільному процесі»</dc:title>
  <dc:creator>Alina</dc:creator>
  <cp:lastModifiedBy>Alina</cp:lastModifiedBy>
  <cp:revision>17</cp:revision>
  <dcterms:created xsi:type="dcterms:W3CDTF">2020-04-05T13:09:11Z</dcterms:created>
  <dcterms:modified xsi:type="dcterms:W3CDTF">2020-04-06T09:43:17Z</dcterms:modified>
</cp:coreProperties>
</file>