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11C367-6F54-444B-814D-85F8D5148799}" type="doc">
      <dgm:prSet loTypeId="urn:microsoft.com/office/officeart/2005/8/layout/hList1" loCatId="list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ru-RU"/>
        </a:p>
      </dgm:t>
    </dgm:pt>
    <dgm:pt modelId="{BAA52123-4142-42C4-A030-4D35A8A046D3}">
      <dgm:prSet custT="1"/>
      <dgm:spPr/>
      <dgm:t>
        <a:bodyPr/>
        <a:lstStyle/>
        <a:p>
          <a:pPr rtl="0"/>
          <a:r>
            <a:rPr lang="ru-RU" sz="2400" i="0" dirty="0" err="1" smtClean="0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2400" i="0" dirty="0" smtClean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sz="2400" i="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24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i="0" dirty="0" err="1" smtClean="0">
              <a:latin typeface="Times New Roman" pitchFamily="18" charset="0"/>
              <a:cs typeface="Times New Roman" pitchFamily="18" charset="0"/>
            </a:rPr>
            <a:t>беруть</a:t>
          </a:r>
          <a:r>
            <a:rPr lang="ru-RU" sz="2400" i="0" dirty="0" smtClean="0">
              <a:latin typeface="Times New Roman" pitchFamily="18" charset="0"/>
              <a:cs typeface="Times New Roman" pitchFamily="18" charset="0"/>
            </a:rPr>
            <a:t> участь у </a:t>
          </a:r>
          <a:r>
            <a:rPr lang="ru-RU" sz="2400" i="0" dirty="0" err="1" smtClean="0"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24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i="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2400" i="0" dirty="0" smtClean="0">
              <a:latin typeface="Times New Roman" pitchFamily="18" charset="0"/>
              <a:cs typeface="Times New Roman" pitchFamily="18" charset="0"/>
            </a:rPr>
            <a:t> метою </a:t>
          </a:r>
          <a:r>
            <a:rPr lang="ru-RU" sz="2400" i="0" dirty="0" err="1" smtClean="0">
              <a:latin typeface="Times New Roman" pitchFamily="18" charset="0"/>
              <a:cs typeface="Times New Roman" pitchFamily="18" charset="0"/>
            </a:rPr>
            <a:t>захисту</a:t>
          </a:r>
          <a:r>
            <a:rPr lang="ru-RU" sz="2400" i="0" dirty="0" smtClean="0">
              <a:latin typeface="Times New Roman" pitchFamily="18" charset="0"/>
              <a:cs typeface="Times New Roman" pitchFamily="18" charset="0"/>
            </a:rPr>
            <a:t> прав </a:t>
          </a:r>
          <a:r>
            <a:rPr lang="ru-RU" sz="2400" i="0" dirty="0" err="1" smtClean="0">
              <a:latin typeface="Times New Roman" pitchFamily="18" charset="0"/>
              <a:cs typeface="Times New Roman" pitchFamily="18" charset="0"/>
            </a:rPr>
            <a:t>інших</a:t>
          </a:r>
          <a:r>
            <a:rPr lang="ru-RU" sz="240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i="0" dirty="0" err="1" smtClean="0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2400" i="0" dirty="0" smtClean="0"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2400" i="0" dirty="0" err="1" smtClean="0">
              <a:latin typeface="Times New Roman" pitchFamily="18" charset="0"/>
              <a:cs typeface="Times New Roman" pitchFamily="18" charset="0"/>
            </a:rPr>
            <a:t>сторін</a:t>
          </a:r>
          <a:r>
            <a:rPr lang="ru-RU" sz="2400" i="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2400" i="0" dirty="0" err="1" smtClean="0"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2400" i="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4200" dirty="0" smtClean="0"/>
            <a:t/>
          </a:r>
          <a:br>
            <a:rPr lang="ru-RU" sz="4200" dirty="0" smtClean="0"/>
          </a:br>
          <a:endParaRPr lang="ru-RU" sz="4200" dirty="0"/>
        </a:p>
      </dgm:t>
    </dgm:pt>
    <dgm:pt modelId="{21E0201D-2A37-4F60-9335-EABE60C6447A}" type="parTrans" cxnId="{856D9B5D-70ED-496F-AFEA-F16A638D4FE0}">
      <dgm:prSet/>
      <dgm:spPr/>
      <dgm:t>
        <a:bodyPr/>
        <a:lstStyle/>
        <a:p>
          <a:endParaRPr lang="ru-RU"/>
        </a:p>
      </dgm:t>
    </dgm:pt>
    <dgm:pt modelId="{76C9F4B0-2999-4E3D-BD73-78E6A208175C}" type="sibTrans" cxnId="{856D9B5D-70ED-496F-AFEA-F16A638D4FE0}">
      <dgm:prSet/>
      <dgm:spPr/>
      <dgm:t>
        <a:bodyPr/>
        <a:lstStyle/>
        <a:p>
          <a:endParaRPr lang="ru-RU"/>
        </a:p>
      </dgm:t>
    </dgm:pt>
    <dgm:pt modelId="{818A923E-F3DE-4CAC-BAA2-D5A1F412C1CA}">
      <dgm:prSet/>
      <dgm:spPr/>
      <dgm:t>
        <a:bodyPr/>
        <a:lstStyle/>
        <a:p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Уповноважений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ВР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України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b="0" i="0" dirty="0" smtClean="0">
              <a:latin typeface="Times New Roman" pitchFamily="18" charset="0"/>
              <a:cs typeface="Times New Roman" pitchFamily="18" charset="0"/>
            </a:rPr>
          </a:b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прав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людини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EAD0AF6-378A-4214-B1C9-F2111986E6B1}" type="parTrans" cxnId="{BE3FF6BA-9134-44EC-9AE7-B7AB15EAC09F}">
      <dgm:prSet/>
      <dgm:spPr/>
      <dgm:t>
        <a:bodyPr/>
        <a:lstStyle/>
        <a:p>
          <a:endParaRPr lang="ru-RU"/>
        </a:p>
      </dgm:t>
    </dgm:pt>
    <dgm:pt modelId="{3792E6EC-750D-4ABB-A347-D92A939B30DF}" type="sibTrans" cxnId="{BE3FF6BA-9134-44EC-9AE7-B7AB15EAC09F}">
      <dgm:prSet/>
      <dgm:spPr/>
      <dgm:t>
        <a:bodyPr/>
        <a:lstStyle/>
        <a:p>
          <a:endParaRPr lang="ru-RU"/>
        </a:p>
      </dgm:t>
    </dgm:pt>
    <dgm:pt modelId="{8574BDFC-D489-40F7-B7CB-49D6A07E1865}">
      <dgm:prSet/>
      <dgm:spPr/>
      <dgm:t>
        <a:bodyPr/>
        <a:lstStyle/>
        <a:p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прокурор;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30688321-F258-44D6-8E8A-23E3C1F62B56}" type="parTrans" cxnId="{54298656-B4A0-483E-BB59-A080200114F2}">
      <dgm:prSet/>
      <dgm:spPr/>
      <dgm:t>
        <a:bodyPr/>
        <a:lstStyle/>
        <a:p>
          <a:endParaRPr lang="ru-RU"/>
        </a:p>
      </dgm:t>
    </dgm:pt>
    <dgm:pt modelId="{61137778-2DD6-409C-AB63-BFB1902D899A}" type="sibTrans" cxnId="{54298656-B4A0-483E-BB59-A080200114F2}">
      <dgm:prSet/>
      <dgm:spPr/>
      <dgm:t>
        <a:bodyPr/>
        <a:lstStyle/>
        <a:p>
          <a:endParaRPr lang="ru-RU"/>
        </a:p>
      </dgm:t>
    </dgm:pt>
    <dgm:pt modelId="{6D3EF0FE-C741-459B-AD04-E944D8673FD1}">
      <dgm:prSet/>
      <dgm:spPr/>
      <dgm:t>
        <a:bodyPr/>
        <a:lstStyle/>
        <a:p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органи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державної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влади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;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8D2CA75-8F14-41ED-BD4F-DF0F88FBE9F9}" type="parTrans" cxnId="{5D8413E3-DCE0-4DF1-89E3-7DCB30D33D87}">
      <dgm:prSet/>
      <dgm:spPr/>
      <dgm:t>
        <a:bodyPr/>
        <a:lstStyle/>
        <a:p>
          <a:endParaRPr lang="ru-RU"/>
        </a:p>
      </dgm:t>
    </dgm:pt>
    <dgm:pt modelId="{D2F7B40A-1539-4DA5-AAB6-021B5C32C37D}" type="sibTrans" cxnId="{5D8413E3-DCE0-4DF1-89E3-7DCB30D33D87}">
      <dgm:prSet/>
      <dgm:spPr/>
      <dgm:t>
        <a:bodyPr/>
        <a:lstStyle/>
        <a:p>
          <a:endParaRPr lang="ru-RU"/>
        </a:p>
      </dgm:t>
    </dgm:pt>
    <dgm:pt modelId="{8A58E808-FF3C-46F8-8936-FD87AF295ADD}">
      <dgm:prSet/>
      <dgm:spPr/>
      <dgm:t>
        <a:bodyPr/>
        <a:lstStyle/>
        <a:p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органи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місцевого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самоврядування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;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89A3740-D983-4782-B35B-4D05AED71B87}" type="parTrans" cxnId="{B70CC4C1-81E8-4193-A30A-7683CDFE760C}">
      <dgm:prSet/>
      <dgm:spPr/>
      <dgm:t>
        <a:bodyPr/>
        <a:lstStyle/>
        <a:p>
          <a:endParaRPr lang="ru-RU"/>
        </a:p>
      </dgm:t>
    </dgm:pt>
    <dgm:pt modelId="{B3BE36E2-45EE-4B43-86AA-DD8D721524F5}" type="sibTrans" cxnId="{B70CC4C1-81E8-4193-A30A-7683CDFE760C}">
      <dgm:prSet/>
      <dgm:spPr/>
      <dgm:t>
        <a:bodyPr/>
        <a:lstStyle/>
        <a:p>
          <a:endParaRPr lang="ru-RU"/>
        </a:p>
      </dgm:t>
    </dgm:pt>
    <dgm:pt modelId="{53E24454-578C-4895-A02E-07F87D818BC2}">
      <dgm:prSet/>
      <dgm:spPr/>
      <dgm:t>
        <a:bodyPr/>
        <a:lstStyle/>
        <a:p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фізичні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юридичні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особи.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617EF690-AF4C-4786-834B-5EE9A7494420}" type="parTrans" cxnId="{70F86FD3-F6E8-4AA6-8BD8-562ED9A7F3CE}">
      <dgm:prSet/>
      <dgm:spPr/>
      <dgm:t>
        <a:bodyPr/>
        <a:lstStyle/>
        <a:p>
          <a:endParaRPr lang="ru-RU"/>
        </a:p>
      </dgm:t>
    </dgm:pt>
    <dgm:pt modelId="{1CAD1F04-F133-4C0A-9D3D-E2969305B9FF}" type="sibTrans" cxnId="{70F86FD3-F6E8-4AA6-8BD8-562ED9A7F3CE}">
      <dgm:prSet/>
      <dgm:spPr/>
      <dgm:t>
        <a:bodyPr/>
        <a:lstStyle/>
        <a:p>
          <a:endParaRPr lang="ru-RU"/>
        </a:p>
      </dgm:t>
    </dgm:pt>
    <dgm:pt modelId="{A42AA8F1-DD9F-4B69-B570-5AFFF1163DE0}" type="pres">
      <dgm:prSet presAssocID="{9711C367-6F54-444B-814D-85F8D5148799}" presName="Name0" presStyleCnt="0">
        <dgm:presLayoutVars>
          <dgm:dir/>
          <dgm:animLvl val="lvl"/>
          <dgm:resizeHandles val="exact"/>
        </dgm:presLayoutVars>
      </dgm:prSet>
      <dgm:spPr/>
    </dgm:pt>
    <dgm:pt modelId="{92275D02-CA53-4FD4-B02A-D5CE034A3A0E}" type="pres">
      <dgm:prSet presAssocID="{BAA52123-4142-42C4-A030-4D35A8A046D3}" presName="composite" presStyleCnt="0"/>
      <dgm:spPr/>
    </dgm:pt>
    <dgm:pt modelId="{89653585-0051-4DB1-A3A8-8F938F112C8A}" type="pres">
      <dgm:prSet presAssocID="{BAA52123-4142-42C4-A030-4D35A8A046D3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250D9C-AF5E-4182-A422-F02321FA5350}" type="pres">
      <dgm:prSet presAssocID="{BAA52123-4142-42C4-A030-4D35A8A046D3}" presName="desTx" presStyleLbl="alignAccFollowNode1" presStyleIdx="0" presStyleCnt="1" custScaleY="145863" custLinFactNeighborX="163" custLinFactNeighborY="12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8ACE018-14F6-4627-A81A-211FBE86F382}" type="presOf" srcId="{53E24454-578C-4895-A02E-07F87D818BC2}" destId="{3A250D9C-AF5E-4182-A422-F02321FA5350}" srcOrd="0" destOrd="4" presId="urn:microsoft.com/office/officeart/2005/8/layout/hList1"/>
    <dgm:cxn modelId="{856D9B5D-70ED-496F-AFEA-F16A638D4FE0}" srcId="{9711C367-6F54-444B-814D-85F8D5148799}" destId="{BAA52123-4142-42C4-A030-4D35A8A046D3}" srcOrd="0" destOrd="0" parTransId="{21E0201D-2A37-4F60-9335-EABE60C6447A}" sibTransId="{76C9F4B0-2999-4E3D-BD73-78E6A208175C}"/>
    <dgm:cxn modelId="{70F86FD3-F6E8-4AA6-8BD8-562ED9A7F3CE}" srcId="{BAA52123-4142-42C4-A030-4D35A8A046D3}" destId="{53E24454-578C-4895-A02E-07F87D818BC2}" srcOrd="4" destOrd="0" parTransId="{617EF690-AF4C-4786-834B-5EE9A7494420}" sibTransId="{1CAD1F04-F133-4C0A-9D3D-E2969305B9FF}"/>
    <dgm:cxn modelId="{5D8413E3-DCE0-4DF1-89E3-7DCB30D33D87}" srcId="{BAA52123-4142-42C4-A030-4D35A8A046D3}" destId="{6D3EF0FE-C741-459B-AD04-E944D8673FD1}" srcOrd="2" destOrd="0" parTransId="{F8D2CA75-8F14-41ED-BD4F-DF0F88FBE9F9}" sibTransId="{D2F7B40A-1539-4DA5-AAB6-021B5C32C37D}"/>
    <dgm:cxn modelId="{1057E3E6-7169-4511-BD24-B577AB59CA05}" type="presOf" srcId="{8A58E808-FF3C-46F8-8936-FD87AF295ADD}" destId="{3A250D9C-AF5E-4182-A422-F02321FA5350}" srcOrd="0" destOrd="3" presId="urn:microsoft.com/office/officeart/2005/8/layout/hList1"/>
    <dgm:cxn modelId="{B70CC4C1-81E8-4193-A30A-7683CDFE760C}" srcId="{BAA52123-4142-42C4-A030-4D35A8A046D3}" destId="{8A58E808-FF3C-46F8-8936-FD87AF295ADD}" srcOrd="3" destOrd="0" parTransId="{589A3740-D983-4782-B35B-4D05AED71B87}" sibTransId="{B3BE36E2-45EE-4B43-86AA-DD8D721524F5}"/>
    <dgm:cxn modelId="{F70F1408-DB08-470D-AB5D-9A3CCBF557BD}" type="presOf" srcId="{BAA52123-4142-42C4-A030-4D35A8A046D3}" destId="{89653585-0051-4DB1-A3A8-8F938F112C8A}" srcOrd="0" destOrd="0" presId="urn:microsoft.com/office/officeart/2005/8/layout/hList1"/>
    <dgm:cxn modelId="{50DB85F9-35FF-4E64-8816-4326D4C4EBCC}" type="presOf" srcId="{6D3EF0FE-C741-459B-AD04-E944D8673FD1}" destId="{3A250D9C-AF5E-4182-A422-F02321FA5350}" srcOrd="0" destOrd="2" presId="urn:microsoft.com/office/officeart/2005/8/layout/hList1"/>
    <dgm:cxn modelId="{BE3FF6BA-9134-44EC-9AE7-B7AB15EAC09F}" srcId="{BAA52123-4142-42C4-A030-4D35A8A046D3}" destId="{818A923E-F3DE-4CAC-BAA2-D5A1F412C1CA}" srcOrd="0" destOrd="0" parTransId="{8EAD0AF6-378A-4214-B1C9-F2111986E6B1}" sibTransId="{3792E6EC-750D-4ABB-A347-D92A939B30DF}"/>
    <dgm:cxn modelId="{110239B1-D7D2-4454-A94A-25470BE9AF17}" type="presOf" srcId="{818A923E-F3DE-4CAC-BAA2-D5A1F412C1CA}" destId="{3A250D9C-AF5E-4182-A422-F02321FA5350}" srcOrd="0" destOrd="0" presId="urn:microsoft.com/office/officeart/2005/8/layout/hList1"/>
    <dgm:cxn modelId="{27EBCCF2-CC03-4C79-BD42-390C9AEAFD5F}" type="presOf" srcId="{8574BDFC-D489-40F7-B7CB-49D6A07E1865}" destId="{3A250D9C-AF5E-4182-A422-F02321FA5350}" srcOrd="0" destOrd="1" presId="urn:microsoft.com/office/officeart/2005/8/layout/hList1"/>
    <dgm:cxn modelId="{54298656-B4A0-483E-BB59-A080200114F2}" srcId="{BAA52123-4142-42C4-A030-4D35A8A046D3}" destId="{8574BDFC-D489-40F7-B7CB-49D6A07E1865}" srcOrd="1" destOrd="0" parTransId="{30688321-F258-44D6-8E8A-23E3C1F62B56}" sibTransId="{61137778-2DD6-409C-AB63-BFB1902D899A}"/>
    <dgm:cxn modelId="{9FDE1035-3658-45CA-854B-4DF2E76F56FF}" type="presOf" srcId="{9711C367-6F54-444B-814D-85F8D5148799}" destId="{A42AA8F1-DD9F-4B69-B570-5AFFF1163DE0}" srcOrd="0" destOrd="0" presId="urn:microsoft.com/office/officeart/2005/8/layout/hList1"/>
    <dgm:cxn modelId="{E2E26E21-595E-49B3-97A4-9C0966B0AE26}" type="presParOf" srcId="{A42AA8F1-DD9F-4B69-B570-5AFFF1163DE0}" destId="{92275D02-CA53-4FD4-B02A-D5CE034A3A0E}" srcOrd="0" destOrd="0" presId="urn:microsoft.com/office/officeart/2005/8/layout/hList1"/>
    <dgm:cxn modelId="{3306CB0C-3A63-4559-91A0-A273F7408DF5}" type="presParOf" srcId="{92275D02-CA53-4FD4-B02A-D5CE034A3A0E}" destId="{89653585-0051-4DB1-A3A8-8F938F112C8A}" srcOrd="0" destOrd="0" presId="urn:microsoft.com/office/officeart/2005/8/layout/hList1"/>
    <dgm:cxn modelId="{8D7997F4-EC33-4093-B590-450AB0DAE64E}" type="presParOf" srcId="{92275D02-CA53-4FD4-B02A-D5CE034A3A0E}" destId="{3A250D9C-AF5E-4182-A422-F02321FA535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60BEF8-7F33-432D-97BD-2C0D8A9F8CAC}" type="doc">
      <dgm:prSet loTypeId="urn:microsoft.com/office/officeart/2005/8/layout/vList2" loCatId="list" qsTypeId="urn:microsoft.com/office/officeart/2005/8/quickstyle/simple1" qsCatId="simple" csTypeId="urn:microsoft.com/office/officeart/2005/8/colors/accent5_3" csCatId="accent5"/>
      <dgm:spPr/>
      <dgm:t>
        <a:bodyPr/>
        <a:lstStyle/>
        <a:p>
          <a:endParaRPr lang="ru-RU"/>
        </a:p>
      </dgm:t>
    </dgm:pt>
    <dgm:pt modelId="{42A119A5-A773-4D2C-B0B5-9ABE145A6623}">
      <dgm:prSet/>
      <dgm:spPr/>
      <dgm:t>
        <a:bodyPr/>
        <a:lstStyle/>
        <a:p>
          <a:pPr rtl="0"/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на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ознайомлення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документами,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зокрема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й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тими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містять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інформацію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обмеженим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доступом, та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отримання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їх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копій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в органах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державної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влади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органах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місцевого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самоврядування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об’єднаннях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громадян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на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підприємствах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в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установах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організаціях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незалежно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від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форми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власності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органах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прокуратури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включаючи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які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знаходяться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в судах. Доступ до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інформації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обмеженим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доступом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здійснюється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в порядку,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встановленому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законом;</a:t>
          </a:r>
          <a:endParaRPr lang="ru-RU" dirty="0">
            <a:ln>
              <a:noFill/>
            </a:ln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5E4C1D0-369F-441A-9D9E-AB43AD3D8B11}" type="parTrans" cxnId="{143C1970-E5CC-4141-B7CF-31674F414A14}">
      <dgm:prSet/>
      <dgm:spPr/>
      <dgm:t>
        <a:bodyPr/>
        <a:lstStyle/>
        <a:p>
          <a:endParaRPr lang="ru-RU"/>
        </a:p>
      </dgm:t>
    </dgm:pt>
    <dgm:pt modelId="{CC061CF7-2A99-4659-B026-B02981EDF60F}" type="sibTrans" cxnId="{143C1970-E5CC-4141-B7CF-31674F414A14}">
      <dgm:prSet/>
      <dgm:spPr/>
      <dgm:t>
        <a:bodyPr/>
        <a:lstStyle/>
        <a:p>
          <a:endParaRPr lang="ru-RU"/>
        </a:p>
      </dgm:t>
    </dgm:pt>
    <dgm:pt modelId="{1C0FAC24-7C77-4072-A863-F7428DEB0180}">
      <dgm:prSet/>
      <dgm:spPr/>
      <dgm:t>
        <a:bodyPr/>
        <a:lstStyle/>
        <a:p>
          <a:pPr rtl="0"/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бути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присутнім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засіданнях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судів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усіх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інстанцій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зокрема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на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закритих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судових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засіданнях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за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умови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згоди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суб’єкта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</a:b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права, в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інтересах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судовий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розгляд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оголошено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закритим</a:t>
          </a:r>
          <a: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; </a:t>
          </a:r>
          <a:br>
            <a:rPr lang="ru-RU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</a:br>
          <a:endParaRPr lang="ru-RU" dirty="0">
            <a:ln>
              <a:noFill/>
            </a:ln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ACEFFFA-C49B-4F4D-8610-5CB060A13EE5}" type="parTrans" cxnId="{068319D5-D689-41DF-B50E-A431CE19E438}">
      <dgm:prSet/>
      <dgm:spPr/>
      <dgm:t>
        <a:bodyPr/>
        <a:lstStyle/>
        <a:p>
          <a:endParaRPr lang="ru-RU"/>
        </a:p>
      </dgm:t>
    </dgm:pt>
    <dgm:pt modelId="{D221553A-9E82-418F-B05B-B82863B6D869}" type="sibTrans" cxnId="{068319D5-D689-41DF-B50E-A431CE19E438}">
      <dgm:prSet/>
      <dgm:spPr/>
      <dgm:t>
        <a:bodyPr/>
        <a:lstStyle/>
        <a:p>
          <a:endParaRPr lang="ru-RU"/>
        </a:p>
      </dgm:t>
    </dgm:pt>
    <dgm:pt modelId="{0383EF64-AE3B-4BB8-A25E-892754893A7C}" type="pres">
      <dgm:prSet presAssocID="{DA60BEF8-7F33-432D-97BD-2C0D8A9F8CAC}" presName="linear" presStyleCnt="0">
        <dgm:presLayoutVars>
          <dgm:animLvl val="lvl"/>
          <dgm:resizeHandles val="exact"/>
        </dgm:presLayoutVars>
      </dgm:prSet>
      <dgm:spPr/>
    </dgm:pt>
    <dgm:pt modelId="{BDEF160A-7027-48BA-B792-5CEEC8E9ED13}" type="pres">
      <dgm:prSet presAssocID="{42A119A5-A773-4D2C-B0B5-9ABE145A662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4F91EC0-A563-4A6D-BAAE-28818453DC27}" type="pres">
      <dgm:prSet presAssocID="{CC061CF7-2A99-4659-B026-B02981EDF60F}" presName="spacer" presStyleCnt="0"/>
      <dgm:spPr/>
    </dgm:pt>
    <dgm:pt modelId="{54AE3509-26FA-4018-B0DF-07918F944162}" type="pres">
      <dgm:prSet presAssocID="{1C0FAC24-7C77-4072-A863-F7428DEB0180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143C1970-E5CC-4141-B7CF-31674F414A14}" srcId="{DA60BEF8-7F33-432D-97BD-2C0D8A9F8CAC}" destId="{42A119A5-A773-4D2C-B0B5-9ABE145A6623}" srcOrd="0" destOrd="0" parTransId="{05E4C1D0-369F-441A-9D9E-AB43AD3D8B11}" sibTransId="{CC061CF7-2A99-4659-B026-B02981EDF60F}"/>
    <dgm:cxn modelId="{30156371-C9DA-4906-9D0A-3831689893E1}" type="presOf" srcId="{DA60BEF8-7F33-432D-97BD-2C0D8A9F8CAC}" destId="{0383EF64-AE3B-4BB8-A25E-892754893A7C}" srcOrd="0" destOrd="0" presId="urn:microsoft.com/office/officeart/2005/8/layout/vList2"/>
    <dgm:cxn modelId="{04851544-15F9-4C55-AB8E-8D41EE2ED944}" type="presOf" srcId="{1C0FAC24-7C77-4072-A863-F7428DEB0180}" destId="{54AE3509-26FA-4018-B0DF-07918F944162}" srcOrd="0" destOrd="0" presId="urn:microsoft.com/office/officeart/2005/8/layout/vList2"/>
    <dgm:cxn modelId="{068319D5-D689-41DF-B50E-A431CE19E438}" srcId="{DA60BEF8-7F33-432D-97BD-2C0D8A9F8CAC}" destId="{1C0FAC24-7C77-4072-A863-F7428DEB0180}" srcOrd="1" destOrd="0" parTransId="{BACEFFFA-C49B-4F4D-8610-5CB060A13EE5}" sibTransId="{D221553A-9E82-418F-B05B-B82863B6D869}"/>
    <dgm:cxn modelId="{1A819FD3-1F5E-43E8-B3D5-22F41E30DD06}" type="presOf" srcId="{42A119A5-A773-4D2C-B0B5-9ABE145A6623}" destId="{BDEF160A-7027-48BA-B792-5CEEC8E9ED13}" srcOrd="0" destOrd="0" presId="urn:microsoft.com/office/officeart/2005/8/layout/vList2"/>
    <dgm:cxn modelId="{1510999A-45A9-4677-BB5F-214FE23FE152}" type="presParOf" srcId="{0383EF64-AE3B-4BB8-A25E-892754893A7C}" destId="{BDEF160A-7027-48BA-B792-5CEEC8E9ED13}" srcOrd="0" destOrd="0" presId="urn:microsoft.com/office/officeart/2005/8/layout/vList2"/>
    <dgm:cxn modelId="{A4351537-75ED-44A3-A85C-EBE41830BA1C}" type="presParOf" srcId="{0383EF64-AE3B-4BB8-A25E-892754893A7C}" destId="{14F91EC0-A563-4A6D-BAAE-28818453DC27}" srcOrd="1" destOrd="0" presId="urn:microsoft.com/office/officeart/2005/8/layout/vList2"/>
    <dgm:cxn modelId="{283E34B7-1C07-4CD5-9A68-F34FA3564C93}" type="presParOf" srcId="{0383EF64-AE3B-4BB8-A25E-892754893A7C}" destId="{54AE3509-26FA-4018-B0DF-07918F94416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29A783-890A-474F-B31D-A25C6CBA7820}" type="doc">
      <dgm:prSet loTypeId="urn:microsoft.com/office/officeart/2005/8/layout/vList2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C2470B7E-082A-4782-9265-2ABF4557D543}">
      <dgm:prSet/>
      <dgm:spPr/>
      <dgm:t>
        <a:bodyPr/>
        <a:lstStyle/>
        <a:p>
          <a:pPr rtl="0"/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звертатися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до суду про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захист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прав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свобод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осіб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які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через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фізичний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стан,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недосягнення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повноліття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похилий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вік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недієздатність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обмежену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дієздатність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неспроможні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самостійно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захистити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свої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права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свободи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;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брати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участь у судовому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розгляді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справ,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провадження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яких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відкрито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позовами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заявами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клопотаннями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поданнями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);</a:t>
          </a:r>
          <a:endParaRPr lang="ru-RU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F2F8BFF-D594-49DB-9E10-479FA9856757}" type="parTrans" cxnId="{67D30BBD-51AA-4DAE-B9E6-B2832864B066}">
      <dgm:prSet/>
      <dgm:spPr/>
      <dgm:t>
        <a:bodyPr/>
        <a:lstStyle/>
        <a:p>
          <a:endParaRPr lang="ru-RU"/>
        </a:p>
      </dgm:t>
    </dgm:pt>
    <dgm:pt modelId="{B6FAD335-A286-4E61-ACAF-FC9F7E23E2B2}" type="sibTrans" cxnId="{67D30BBD-51AA-4DAE-B9E6-B2832864B066}">
      <dgm:prSet/>
      <dgm:spPr/>
      <dgm:t>
        <a:bodyPr/>
        <a:lstStyle/>
        <a:p>
          <a:endParaRPr lang="ru-RU"/>
        </a:p>
      </dgm:t>
    </dgm:pt>
    <dgm:pt modelId="{C71D9A96-56EE-401E-B8F8-125046CBA8B3}">
      <dgm:prSet/>
      <dgm:spPr/>
      <dgm:t>
        <a:bodyPr/>
        <a:lstStyle/>
        <a:p>
          <a:pPr rtl="0"/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вступати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у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провадження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яких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відкрито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позовами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заявами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клопотаннями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поданнями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інших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осіб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на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будьякій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стадії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їх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судового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розгляду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A2DDE4D-106B-4A0D-AAFD-2757CF78C77D}" type="parTrans" cxnId="{922D695C-A3BF-4682-B76A-EA4AE53DE6A8}">
      <dgm:prSet/>
      <dgm:spPr/>
      <dgm:t>
        <a:bodyPr/>
        <a:lstStyle/>
        <a:p>
          <a:endParaRPr lang="ru-RU"/>
        </a:p>
      </dgm:t>
    </dgm:pt>
    <dgm:pt modelId="{45E06C6D-0444-4A12-9479-E62F6B359234}" type="sibTrans" cxnId="{922D695C-A3BF-4682-B76A-EA4AE53DE6A8}">
      <dgm:prSet/>
      <dgm:spPr/>
      <dgm:t>
        <a:bodyPr/>
        <a:lstStyle/>
        <a:p>
          <a:endParaRPr lang="ru-RU"/>
        </a:p>
      </dgm:t>
    </dgm:pt>
    <dgm:pt modelId="{CDBA4DA5-C204-43DC-B6FB-C29EB6DD8AE3}">
      <dgm:prSet/>
      <dgm:spPr/>
      <dgm:t>
        <a:bodyPr/>
        <a:lstStyle/>
        <a:p>
          <a:pPr rtl="0"/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ініціювати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незалежно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від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участі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у судовому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провадженні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перегляд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судових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рішень</a:t>
          </a:r>
          <a:r>
            <a:rPr lang="ru-RU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C9BA3EB2-F36A-4195-9689-61FF32E143A1}" type="parTrans" cxnId="{6568318F-1D9D-449A-85A3-E79DA25A81A6}">
      <dgm:prSet/>
      <dgm:spPr/>
      <dgm:t>
        <a:bodyPr/>
        <a:lstStyle/>
        <a:p>
          <a:endParaRPr lang="ru-RU"/>
        </a:p>
      </dgm:t>
    </dgm:pt>
    <dgm:pt modelId="{4C826EFC-A220-4D7D-A557-324CD0039595}" type="sibTrans" cxnId="{6568318F-1D9D-449A-85A3-E79DA25A81A6}">
      <dgm:prSet/>
      <dgm:spPr/>
      <dgm:t>
        <a:bodyPr/>
        <a:lstStyle/>
        <a:p>
          <a:endParaRPr lang="ru-RU"/>
        </a:p>
      </dgm:t>
    </dgm:pt>
    <dgm:pt modelId="{7FC8A6E2-3DFA-4A69-A4DB-07FFD0BCBEBA}" type="pres">
      <dgm:prSet presAssocID="{2029A783-890A-474F-B31D-A25C6CBA7820}" presName="linear" presStyleCnt="0">
        <dgm:presLayoutVars>
          <dgm:animLvl val="lvl"/>
          <dgm:resizeHandles val="exact"/>
        </dgm:presLayoutVars>
      </dgm:prSet>
      <dgm:spPr/>
    </dgm:pt>
    <dgm:pt modelId="{5E0BD5ED-F863-41A2-B86B-8AA82BA489C3}" type="pres">
      <dgm:prSet presAssocID="{C2470B7E-082A-4782-9265-2ABF4557D54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A6A335-DEAD-45B8-95B4-57453063F7EC}" type="pres">
      <dgm:prSet presAssocID="{B6FAD335-A286-4E61-ACAF-FC9F7E23E2B2}" presName="spacer" presStyleCnt="0"/>
      <dgm:spPr/>
    </dgm:pt>
    <dgm:pt modelId="{9048EA4E-C3BB-48F7-8899-30D3A96A2D6B}" type="pres">
      <dgm:prSet presAssocID="{C71D9A96-56EE-401E-B8F8-125046CBA8B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2464D27-5ABB-4167-83AE-89D9A68C877A}" type="pres">
      <dgm:prSet presAssocID="{45E06C6D-0444-4A12-9479-E62F6B359234}" presName="spacer" presStyleCnt="0"/>
      <dgm:spPr/>
    </dgm:pt>
    <dgm:pt modelId="{2A095BEA-AECF-46BF-A9AB-C3D0F557BBD2}" type="pres">
      <dgm:prSet presAssocID="{CDBA4DA5-C204-43DC-B6FB-C29EB6DD8AE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61A0CD9D-8FAC-45A4-AC44-18116054DDB6}" type="presOf" srcId="{CDBA4DA5-C204-43DC-B6FB-C29EB6DD8AE3}" destId="{2A095BEA-AECF-46BF-A9AB-C3D0F557BBD2}" srcOrd="0" destOrd="0" presId="urn:microsoft.com/office/officeart/2005/8/layout/vList2"/>
    <dgm:cxn modelId="{82EECC6C-228A-4340-B10F-7C0309EE633D}" type="presOf" srcId="{C2470B7E-082A-4782-9265-2ABF4557D543}" destId="{5E0BD5ED-F863-41A2-B86B-8AA82BA489C3}" srcOrd="0" destOrd="0" presId="urn:microsoft.com/office/officeart/2005/8/layout/vList2"/>
    <dgm:cxn modelId="{67D30BBD-51AA-4DAE-B9E6-B2832864B066}" srcId="{2029A783-890A-474F-B31D-A25C6CBA7820}" destId="{C2470B7E-082A-4782-9265-2ABF4557D543}" srcOrd="0" destOrd="0" parTransId="{2F2F8BFF-D594-49DB-9E10-479FA9856757}" sibTransId="{B6FAD335-A286-4E61-ACAF-FC9F7E23E2B2}"/>
    <dgm:cxn modelId="{922D695C-A3BF-4682-B76A-EA4AE53DE6A8}" srcId="{2029A783-890A-474F-B31D-A25C6CBA7820}" destId="{C71D9A96-56EE-401E-B8F8-125046CBA8B3}" srcOrd="1" destOrd="0" parTransId="{1A2DDE4D-106B-4A0D-AAFD-2757CF78C77D}" sibTransId="{45E06C6D-0444-4A12-9479-E62F6B359234}"/>
    <dgm:cxn modelId="{5BF6A969-C22A-47F1-A77D-7E48524BD688}" type="presOf" srcId="{2029A783-890A-474F-B31D-A25C6CBA7820}" destId="{7FC8A6E2-3DFA-4A69-A4DB-07FFD0BCBEBA}" srcOrd="0" destOrd="0" presId="urn:microsoft.com/office/officeart/2005/8/layout/vList2"/>
    <dgm:cxn modelId="{847D79A4-962D-46FE-9A46-3DE2449ACD40}" type="presOf" srcId="{C71D9A96-56EE-401E-B8F8-125046CBA8B3}" destId="{9048EA4E-C3BB-48F7-8899-30D3A96A2D6B}" srcOrd="0" destOrd="0" presId="urn:microsoft.com/office/officeart/2005/8/layout/vList2"/>
    <dgm:cxn modelId="{6568318F-1D9D-449A-85A3-E79DA25A81A6}" srcId="{2029A783-890A-474F-B31D-A25C6CBA7820}" destId="{CDBA4DA5-C204-43DC-B6FB-C29EB6DD8AE3}" srcOrd="2" destOrd="0" parTransId="{C9BA3EB2-F36A-4195-9689-61FF32E143A1}" sibTransId="{4C826EFC-A220-4D7D-A557-324CD0039595}"/>
    <dgm:cxn modelId="{59FDFD80-A68B-4F4A-94B6-66FCEEFD2E62}" type="presParOf" srcId="{7FC8A6E2-3DFA-4A69-A4DB-07FFD0BCBEBA}" destId="{5E0BD5ED-F863-41A2-B86B-8AA82BA489C3}" srcOrd="0" destOrd="0" presId="urn:microsoft.com/office/officeart/2005/8/layout/vList2"/>
    <dgm:cxn modelId="{6308EA62-6268-4A43-ACE7-A7E5ABBD1F4D}" type="presParOf" srcId="{7FC8A6E2-3DFA-4A69-A4DB-07FFD0BCBEBA}" destId="{5DA6A335-DEAD-45B8-95B4-57453063F7EC}" srcOrd="1" destOrd="0" presId="urn:microsoft.com/office/officeart/2005/8/layout/vList2"/>
    <dgm:cxn modelId="{06BE6FA5-ECC4-4518-A159-763937109D03}" type="presParOf" srcId="{7FC8A6E2-3DFA-4A69-A4DB-07FFD0BCBEBA}" destId="{9048EA4E-C3BB-48F7-8899-30D3A96A2D6B}" srcOrd="2" destOrd="0" presId="urn:microsoft.com/office/officeart/2005/8/layout/vList2"/>
    <dgm:cxn modelId="{62741CBF-EFA7-4CD6-93EA-075DC36EADDE}" type="presParOf" srcId="{7FC8A6E2-3DFA-4A69-A4DB-07FFD0BCBEBA}" destId="{A2464D27-5ABB-4167-83AE-89D9A68C877A}" srcOrd="3" destOrd="0" presId="urn:microsoft.com/office/officeart/2005/8/layout/vList2"/>
    <dgm:cxn modelId="{DFA8405D-AE1B-4932-971B-717FF7DCED05}" type="presParOf" srcId="{7FC8A6E2-3DFA-4A69-A4DB-07FFD0BCBEBA}" destId="{2A095BEA-AECF-46BF-A9AB-C3D0F557BBD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65A3C9D-03A0-4B3F-9A99-6774E6217BB8}" type="doc">
      <dgm:prSet loTypeId="urn:microsoft.com/office/officeart/2005/8/layout/default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ru-RU"/>
        </a:p>
      </dgm:t>
    </dgm:pt>
    <dgm:pt modelId="{00C5BBAB-77F9-4765-805C-1C2B574720F3}">
      <dgm:prSet custT="1"/>
      <dgm:spPr/>
      <dgm:t>
        <a:bodyPr/>
        <a:lstStyle/>
        <a:p>
          <a:pPr rtl="0"/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звертатися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до суду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позовною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заявою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заявою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);</a:t>
          </a:r>
          <a:endParaRPr lang="ru-RU" sz="1800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2CE1FA1-DEDB-4857-8738-B63DEDAB1925}" type="parTrans" cxnId="{8488F469-21C1-454F-9DF5-E0802C1E4EDF}">
      <dgm:prSet/>
      <dgm:spPr/>
      <dgm:t>
        <a:bodyPr/>
        <a:lstStyle/>
        <a:p>
          <a:endParaRPr lang="ru-RU"/>
        </a:p>
      </dgm:t>
    </dgm:pt>
    <dgm:pt modelId="{C20827F0-6618-438A-A004-E85104B06BD4}" type="sibTrans" cxnId="{8488F469-21C1-454F-9DF5-E0802C1E4EDF}">
      <dgm:prSet/>
      <dgm:spPr/>
      <dgm:t>
        <a:bodyPr/>
        <a:lstStyle/>
        <a:p>
          <a:endParaRPr lang="ru-RU"/>
        </a:p>
      </dgm:t>
    </dgm:pt>
    <dgm:pt modelId="{E00A4C63-545B-4976-A8A9-B9DE6AB9030C}">
      <dgm:prSet custT="1"/>
      <dgm:spPr/>
      <dgm:t>
        <a:bodyPr/>
        <a:lstStyle/>
        <a:p>
          <a:pPr rtl="0"/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брати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участь у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розгляді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справ за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позовами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1800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5D0E573-6B25-452C-8BF0-A68B28C9008B}" type="parTrans" cxnId="{D2DA47B8-0048-45AA-A028-B062969293C1}">
      <dgm:prSet/>
      <dgm:spPr/>
      <dgm:t>
        <a:bodyPr/>
        <a:lstStyle/>
        <a:p>
          <a:endParaRPr lang="ru-RU"/>
        </a:p>
      </dgm:t>
    </dgm:pt>
    <dgm:pt modelId="{D88F68D5-124D-416A-B37C-6112DA79E81C}" type="sibTrans" cxnId="{D2DA47B8-0048-45AA-A028-B062969293C1}">
      <dgm:prSet/>
      <dgm:spPr/>
      <dgm:t>
        <a:bodyPr/>
        <a:lstStyle/>
        <a:p>
          <a:endParaRPr lang="ru-RU"/>
        </a:p>
      </dgm:t>
    </dgm:pt>
    <dgm:pt modelId="{302B3807-8948-4E31-BCE4-1F3516B5D810}">
      <dgm:prSet custT="1"/>
      <dgm:spPr/>
      <dgm:t>
        <a:bodyPr/>
        <a:lstStyle/>
        <a:p>
          <a:pPr rtl="0"/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вступати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своєю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ініціативою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у справу,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провадження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якій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відкрито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позовом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інших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на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будь-якій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стадії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розгляду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1800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356CDDC-82A2-4552-B9A7-48D1BA447E9A}" type="parTrans" cxnId="{FCD3B323-D1D7-4179-8615-18AAE6F43DC0}">
      <dgm:prSet/>
      <dgm:spPr/>
      <dgm:t>
        <a:bodyPr/>
        <a:lstStyle/>
        <a:p>
          <a:endParaRPr lang="ru-RU"/>
        </a:p>
      </dgm:t>
    </dgm:pt>
    <dgm:pt modelId="{79474158-8E87-42ED-851C-E98ACD2CF972}" type="sibTrans" cxnId="{FCD3B323-D1D7-4179-8615-18AAE6F43DC0}">
      <dgm:prSet/>
      <dgm:spPr/>
      <dgm:t>
        <a:bodyPr/>
        <a:lstStyle/>
        <a:p>
          <a:endParaRPr lang="ru-RU"/>
        </a:p>
      </dgm:t>
    </dgm:pt>
    <dgm:pt modelId="{E537C5AD-7B82-4FC0-9460-7A5E59AFBEDB}">
      <dgm:prSet custT="1"/>
      <dgm:spPr/>
      <dgm:t>
        <a:bodyPr/>
        <a:lstStyle/>
        <a:p>
          <a:pPr rtl="0"/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ініціювати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перегляд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судових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рішень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зокрема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</a:t>
          </a:r>
          <a:b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порушеній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позовом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заявою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іншої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сторони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; </a:t>
          </a:r>
          <a:endParaRPr lang="ru-RU" sz="1800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114370A-BD9F-4C6F-BCE0-E16DE04F919E}" type="parTrans" cxnId="{19DF6107-57E0-4C5C-A107-EE76C5A3545D}">
      <dgm:prSet/>
      <dgm:spPr/>
      <dgm:t>
        <a:bodyPr/>
        <a:lstStyle/>
        <a:p>
          <a:endParaRPr lang="ru-RU"/>
        </a:p>
      </dgm:t>
    </dgm:pt>
    <dgm:pt modelId="{2DBDF890-A6B3-434A-A57C-A162ADF00199}" type="sibTrans" cxnId="{19DF6107-57E0-4C5C-A107-EE76C5A3545D}">
      <dgm:prSet/>
      <dgm:spPr/>
      <dgm:t>
        <a:bodyPr/>
        <a:lstStyle/>
        <a:p>
          <a:endParaRPr lang="ru-RU"/>
        </a:p>
      </dgm:t>
    </dgm:pt>
    <dgm:pt modelId="{B8F6C635-FD6D-4AED-ABBE-4F99D67F0247}">
      <dgm:prSet custT="1"/>
      <dgm:spPr/>
      <dgm:t>
        <a:bodyPr/>
        <a:lstStyle/>
        <a:p>
          <a:pPr rtl="0"/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брати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участь у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виконавчому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провадженні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під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час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виконання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рішень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в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якій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прокурором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здійснювалося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представництво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інтересів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громадянина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держави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8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суді</a:t>
          </a:r>
          <a:r>
            <a:rPr lang="ru-RU" sz="18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1600" dirty="0" smtClean="0">
              <a:latin typeface="Times New Roman" pitchFamily="18" charset="0"/>
              <a:cs typeface="Times New Roman" pitchFamily="18" charset="0"/>
            </a:rPr>
          </a:br>
          <a:r>
            <a:rPr lang="ru-RU" sz="1400" dirty="0" smtClean="0"/>
            <a:t/>
          </a:r>
          <a:br>
            <a:rPr lang="ru-RU" sz="1400" dirty="0" smtClean="0"/>
          </a:br>
          <a:endParaRPr lang="ru-RU" sz="1400" dirty="0"/>
        </a:p>
      </dgm:t>
    </dgm:pt>
    <dgm:pt modelId="{DD0A8829-9F3D-42BC-8C93-CB71B80907CE}" type="parTrans" cxnId="{70E7141D-D2E0-40F2-8C49-30C101F02660}">
      <dgm:prSet/>
      <dgm:spPr/>
      <dgm:t>
        <a:bodyPr/>
        <a:lstStyle/>
        <a:p>
          <a:endParaRPr lang="ru-RU"/>
        </a:p>
      </dgm:t>
    </dgm:pt>
    <dgm:pt modelId="{3937D9A8-5F05-4F09-963C-A11F9B3F7A6C}" type="sibTrans" cxnId="{70E7141D-D2E0-40F2-8C49-30C101F02660}">
      <dgm:prSet/>
      <dgm:spPr/>
      <dgm:t>
        <a:bodyPr/>
        <a:lstStyle/>
        <a:p>
          <a:endParaRPr lang="ru-RU"/>
        </a:p>
      </dgm:t>
    </dgm:pt>
    <dgm:pt modelId="{A2F28490-E845-45AE-B72B-8D45D18D6ECB}" type="pres">
      <dgm:prSet presAssocID="{565A3C9D-03A0-4B3F-9A99-6774E6217BB8}" presName="diagram" presStyleCnt="0">
        <dgm:presLayoutVars>
          <dgm:dir/>
          <dgm:resizeHandles val="exact"/>
        </dgm:presLayoutVars>
      </dgm:prSet>
      <dgm:spPr/>
    </dgm:pt>
    <dgm:pt modelId="{33F969BC-AFFB-4219-B79C-D7B2829591B5}" type="pres">
      <dgm:prSet presAssocID="{00C5BBAB-77F9-4765-805C-1C2B574720F3}" presName="node" presStyleLbl="node1" presStyleIdx="0" presStyleCnt="5" custScaleY="41566">
        <dgm:presLayoutVars>
          <dgm:bulletEnabled val="1"/>
        </dgm:presLayoutVars>
      </dgm:prSet>
      <dgm:spPr/>
    </dgm:pt>
    <dgm:pt modelId="{79137C1A-03E8-4514-B02E-8F37A2861989}" type="pres">
      <dgm:prSet presAssocID="{C20827F0-6618-438A-A004-E85104B06BD4}" presName="sibTrans" presStyleCnt="0"/>
      <dgm:spPr/>
    </dgm:pt>
    <dgm:pt modelId="{EE74F8FB-11A5-435C-A50B-210C8620A91E}" type="pres">
      <dgm:prSet presAssocID="{E00A4C63-545B-4976-A8A9-B9DE6AB9030C}" presName="node" presStyleLbl="node1" presStyleIdx="1" presStyleCnt="5" custScaleY="43434">
        <dgm:presLayoutVars>
          <dgm:bulletEnabled val="1"/>
        </dgm:presLayoutVars>
      </dgm:prSet>
      <dgm:spPr/>
    </dgm:pt>
    <dgm:pt modelId="{5EC0E077-CA42-4125-8990-8E04964EBDC5}" type="pres">
      <dgm:prSet presAssocID="{D88F68D5-124D-416A-B37C-6112DA79E81C}" presName="sibTrans" presStyleCnt="0"/>
      <dgm:spPr/>
    </dgm:pt>
    <dgm:pt modelId="{03823874-569B-444F-912B-A0358AEE0954}" type="pres">
      <dgm:prSet presAssocID="{302B3807-8948-4E31-BCE4-1F3516B5D810}" presName="node" presStyleLbl="node1" presStyleIdx="2" presStyleCnt="5" custScaleY="54727">
        <dgm:presLayoutVars>
          <dgm:bulletEnabled val="1"/>
        </dgm:presLayoutVars>
      </dgm:prSet>
      <dgm:spPr/>
    </dgm:pt>
    <dgm:pt modelId="{9E46924D-A5BA-4055-8067-C7536072A025}" type="pres">
      <dgm:prSet presAssocID="{79474158-8E87-42ED-851C-E98ACD2CF972}" presName="sibTrans" presStyleCnt="0"/>
      <dgm:spPr/>
    </dgm:pt>
    <dgm:pt modelId="{C65FDBEC-5C63-4DBC-9A61-A824A2541B8D}" type="pres">
      <dgm:prSet presAssocID="{E537C5AD-7B82-4FC0-9460-7A5E59AFBEDB}" presName="node" presStyleLbl="node1" presStyleIdx="3" presStyleCnt="5" custScaleY="54727">
        <dgm:presLayoutVars>
          <dgm:bulletEnabled val="1"/>
        </dgm:presLayoutVars>
      </dgm:prSet>
      <dgm:spPr/>
    </dgm:pt>
    <dgm:pt modelId="{FEF24BF1-DB26-48DA-B6A2-C0476C98681F}" type="pres">
      <dgm:prSet presAssocID="{2DBDF890-A6B3-434A-A57C-A162ADF00199}" presName="sibTrans" presStyleCnt="0"/>
      <dgm:spPr/>
    </dgm:pt>
    <dgm:pt modelId="{51D814B5-993C-497F-9B2E-F87D6865C2B4}" type="pres">
      <dgm:prSet presAssocID="{B8F6C635-FD6D-4AED-ABBE-4F99D67F0247}" presName="node" presStyleLbl="node1" presStyleIdx="4" presStyleCnt="5" custScaleY="77701">
        <dgm:presLayoutVars>
          <dgm:bulletEnabled val="1"/>
        </dgm:presLayoutVars>
      </dgm:prSet>
      <dgm:spPr/>
    </dgm:pt>
  </dgm:ptLst>
  <dgm:cxnLst>
    <dgm:cxn modelId="{D2DA47B8-0048-45AA-A028-B062969293C1}" srcId="{565A3C9D-03A0-4B3F-9A99-6774E6217BB8}" destId="{E00A4C63-545B-4976-A8A9-B9DE6AB9030C}" srcOrd="1" destOrd="0" parTransId="{75D0E573-6B25-452C-8BF0-A68B28C9008B}" sibTransId="{D88F68D5-124D-416A-B37C-6112DA79E81C}"/>
    <dgm:cxn modelId="{7D094F5A-5011-42EB-BDF5-CE1F0C71517D}" type="presOf" srcId="{E537C5AD-7B82-4FC0-9460-7A5E59AFBEDB}" destId="{C65FDBEC-5C63-4DBC-9A61-A824A2541B8D}" srcOrd="0" destOrd="0" presId="urn:microsoft.com/office/officeart/2005/8/layout/default"/>
    <dgm:cxn modelId="{83CD45EE-B361-46EB-A0F1-00DF7082113E}" type="presOf" srcId="{B8F6C635-FD6D-4AED-ABBE-4F99D67F0247}" destId="{51D814B5-993C-497F-9B2E-F87D6865C2B4}" srcOrd="0" destOrd="0" presId="urn:microsoft.com/office/officeart/2005/8/layout/default"/>
    <dgm:cxn modelId="{93391F4D-3285-4427-A280-88C24A94E324}" type="presOf" srcId="{565A3C9D-03A0-4B3F-9A99-6774E6217BB8}" destId="{A2F28490-E845-45AE-B72B-8D45D18D6ECB}" srcOrd="0" destOrd="0" presId="urn:microsoft.com/office/officeart/2005/8/layout/default"/>
    <dgm:cxn modelId="{8841D38B-8EBD-4EF4-BF19-6F3D9143BF6B}" type="presOf" srcId="{E00A4C63-545B-4976-A8A9-B9DE6AB9030C}" destId="{EE74F8FB-11A5-435C-A50B-210C8620A91E}" srcOrd="0" destOrd="0" presId="urn:microsoft.com/office/officeart/2005/8/layout/default"/>
    <dgm:cxn modelId="{19DF6107-57E0-4C5C-A107-EE76C5A3545D}" srcId="{565A3C9D-03A0-4B3F-9A99-6774E6217BB8}" destId="{E537C5AD-7B82-4FC0-9460-7A5E59AFBEDB}" srcOrd="3" destOrd="0" parTransId="{B114370A-BD9F-4C6F-BCE0-E16DE04F919E}" sibTransId="{2DBDF890-A6B3-434A-A57C-A162ADF00199}"/>
    <dgm:cxn modelId="{70E7141D-D2E0-40F2-8C49-30C101F02660}" srcId="{565A3C9D-03A0-4B3F-9A99-6774E6217BB8}" destId="{B8F6C635-FD6D-4AED-ABBE-4F99D67F0247}" srcOrd="4" destOrd="0" parTransId="{DD0A8829-9F3D-42BC-8C93-CB71B80907CE}" sibTransId="{3937D9A8-5F05-4F09-963C-A11F9B3F7A6C}"/>
    <dgm:cxn modelId="{2B9498A3-2558-4332-930B-B9D49544B2AF}" type="presOf" srcId="{00C5BBAB-77F9-4765-805C-1C2B574720F3}" destId="{33F969BC-AFFB-4219-B79C-D7B2829591B5}" srcOrd="0" destOrd="0" presId="urn:microsoft.com/office/officeart/2005/8/layout/default"/>
    <dgm:cxn modelId="{91C311A6-EACF-4C5E-8E74-9B2F40901E81}" type="presOf" srcId="{302B3807-8948-4E31-BCE4-1F3516B5D810}" destId="{03823874-569B-444F-912B-A0358AEE0954}" srcOrd="0" destOrd="0" presId="urn:microsoft.com/office/officeart/2005/8/layout/default"/>
    <dgm:cxn modelId="{8488F469-21C1-454F-9DF5-E0802C1E4EDF}" srcId="{565A3C9D-03A0-4B3F-9A99-6774E6217BB8}" destId="{00C5BBAB-77F9-4765-805C-1C2B574720F3}" srcOrd="0" destOrd="0" parTransId="{92CE1FA1-DEDB-4857-8738-B63DEDAB1925}" sibTransId="{C20827F0-6618-438A-A004-E85104B06BD4}"/>
    <dgm:cxn modelId="{FCD3B323-D1D7-4179-8615-18AAE6F43DC0}" srcId="{565A3C9D-03A0-4B3F-9A99-6774E6217BB8}" destId="{302B3807-8948-4E31-BCE4-1F3516B5D810}" srcOrd="2" destOrd="0" parTransId="{1356CDDC-82A2-4552-B9A7-48D1BA447E9A}" sibTransId="{79474158-8E87-42ED-851C-E98ACD2CF972}"/>
    <dgm:cxn modelId="{AA35DD7F-9B2D-49C5-80FF-02A267F1046A}" type="presParOf" srcId="{A2F28490-E845-45AE-B72B-8D45D18D6ECB}" destId="{33F969BC-AFFB-4219-B79C-D7B2829591B5}" srcOrd="0" destOrd="0" presId="urn:microsoft.com/office/officeart/2005/8/layout/default"/>
    <dgm:cxn modelId="{CA60926B-283C-4ED9-871E-190D79369A1F}" type="presParOf" srcId="{A2F28490-E845-45AE-B72B-8D45D18D6ECB}" destId="{79137C1A-03E8-4514-B02E-8F37A2861989}" srcOrd="1" destOrd="0" presId="urn:microsoft.com/office/officeart/2005/8/layout/default"/>
    <dgm:cxn modelId="{A1A51328-6989-4D17-A65B-740C8A7695C7}" type="presParOf" srcId="{A2F28490-E845-45AE-B72B-8D45D18D6ECB}" destId="{EE74F8FB-11A5-435C-A50B-210C8620A91E}" srcOrd="2" destOrd="0" presId="urn:microsoft.com/office/officeart/2005/8/layout/default"/>
    <dgm:cxn modelId="{91C6C072-6794-4ABF-8AAF-53AE28BF897E}" type="presParOf" srcId="{A2F28490-E845-45AE-B72B-8D45D18D6ECB}" destId="{5EC0E077-CA42-4125-8990-8E04964EBDC5}" srcOrd="3" destOrd="0" presId="urn:microsoft.com/office/officeart/2005/8/layout/default"/>
    <dgm:cxn modelId="{6E0A726A-57FA-4197-B6BE-4F3A8088B3D8}" type="presParOf" srcId="{A2F28490-E845-45AE-B72B-8D45D18D6ECB}" destId="{03823874-569B-444F-912B-A0358AEE0954}" srcOrd="4" destOrd="0" presId="urn:microsoft.com/office/officeart/2005/8/layout/default"/>
    <dgm:cxn modelId="{6AB4B618-03E0-4EE8-8BCC-3A48FD0A222B}" type="presParOf" srcId="{A2F28490-E845-45AE-B72B-8D45D18D6ECB}" destId="{9E46924D-A5BA-4055-8067-C7536072A025}" srcOrd="5" destOrd="0" presId="urn:microsoft.com/office/officeart/2005/8/layout/default"/>
    <dgm:cxn modelId="{489B9EDF-394F-4D14-B737-DA2592D60EB2}" type="presParOf" srcId="{A2F28490-E845-45AE-B72B-8D45D18D6ECB}" destId="{C65FDBEC-5C63-4DBC-9A61-A824A2541B8D}" srcOrd="6" destOrd="0" presId="urn:microsoft.com/office/officeart/2005/8/layout/default"/>
    <dgm:cxn modelId="{E10C8E90-F494-440A-9650-1ED42C96875B}" type="presParOf" srcId="{A2F28490-E845-45AE-B72B-8D45D18D6ECB}" destId="{FEF24BF1-DB26-48DA-B6A2-C0476C98681F}" srcOrd="7" destOrd="0" presId="urn:microsoft.com/office/officeart/2005/8/layout/default"/>
    <dgm:cxn modelId="{71883700-1355-44C2-A585-96250F088A95}" type="presParOf" srcId="{A2F28490-E845-45AE-B72B-8D45D18D6ECB}" destId="{51D814B5-993C-497F-9B2E-F87D6865C2B4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722E100-37F2-45A6-A5E0-129CE5482333}" type="doc">
      <dgm:prSet loTypeId="urn:microsoft.com/office/officeart/2005/8/layout/process1" loCatId="process" qsTypeId="urn:microsoft.com/office/officeart/2005/8/quickstyle/3d4" qsCatId="3D" csTypeId="urn:microsoft.com/office/officeart/2005/8/colors/accent5_2" csCatId="accent5"/>
      <dgm:spPr/>
      <dgm:t>
        <a:bodyPr/>
        <a:lstStyle/>
        <a:p>
          <a:endParaRPr lang="ru-RU"/>
        </a:p>
      </dgm:t>
    </dgm:pt>
    <dgm:pt modelId="{15EA518F-B0A6-40CE-83FF-B53D5DC75815}">
      <dgm:prSet/>
      <dgm:spPr/>
      <dgm:t>
        <a:bodyPr/>
        <a:lstStyle/>
        <a:p>
          <a:pPr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документи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що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підтверджують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недосягнення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повноліття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B418A86-9FCF-4E3F-A2A8-42643EED5D3A}" type="parTrans" cxnId="{18533318-67AA-4A01-AFFE-00987515C679}">
      <dgm:prSet/>
      <dgm:spPr/>
      <dgm:t>
        <a:bodyPr/>
        <a:lstStyle/>
        <a:p>
          <a:endParaRPr lang="ru-RU"/>
        </a:p>
      </dgm:t>
    </dgm:pt>
    <dgm:pt modelId="{7EBBBBA9-895C-482E-B7CA-48BC695636D5}" type="sibTrans" cxnId="{18533318-67AA-4A01-AFFE-00987515C679}">
      <dgm:prSet/>
      <dgm:spPr/>
      <dgm:t>
        <a:bodyPr/>
        <a:lstStyle/>
        <a:p>
          <a:endParaRPr lang="ru-RU"/>
        </a:p>
      </dgm:t>
    </dgm:pt>
    <dgm:pt modelId="{0ECB62EB-20BF-4784-933A-11F479A1651A}">
      <dgm:prSet/>
      <dgm:spPr/>
      <dgm:t>
        <a:bodyPr/>
        <a:lstStyle/>
        <a:p>
          <a:pPr rtl="0"/>
          <a:r>
            <a:rPr lang="ru-RU" smtClean="0">
              <a:latin typeface="Times New Roman" pitchFamily="18" charset="0"/>
              <a:cs typeface="Times New Roman" pitchFamily="18" charset="0"/>
            </a:rPr>
            <a:t>недієздатність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або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обмежену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дієздатність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відповідного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громадянина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9F94D8C-B013-4C9A-9B8F-828FA78C0D96}" type="parTrans" cxnId="{6C35B75B-9DDB-496F-AB8C-5CD8DDFE45F2}">
      <dgm:prSet/>
      <dgm:spPr/>
      <dgm:t>
        <a:bodyPr/>
        <a:lstStyle/>
        <a:p>
          <a:endParaRPr lang="ru-RU"/>
        </a:p>
      </dgm:t>
    </dgm:pt>
    <dgm:pt modelId="{439AA87A-D2CD-430E-A1E4-174AFB33026D}" type="sibTrans" cxnId="{6C35B75B-9DDB-496F-AB8C-5CD8DDFE45F2}">
      <dgm:prSet/>
      <dgm:spPr/>
      <dgm:t>
        <a:bodyPr/>
        <a:lstStyle/>
        <a:p>
          <a:endParaRPr lang="ru-RU"/>
        </a:p>
      </dgm:t>
    </dgm:pt>
    <dgm:pt modelId="{AC380B57-BF1A-49C1-BF8F-3CA6FF5A3D38}">
      <dgm:prSet/>
      <dgm:spPr/>
      <dgm:t>
        <a:bodyPr/>
        <a:lstStyle/>
        <a:p>
          <a:pPr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письмову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згоду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законного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представника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або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органу,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якому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законом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надано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право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захищати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права,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свободи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інтереси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відповідної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особи, на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здійснення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ним</a:t>
          </a:r>
          <a:br>
            <a:rPr lang="ru-RU" dirty="0" smtClean="0">
              <a:latin typeface="Times New Roman" pitchFamily="18" charset="0"/>
              <a:cs typeface="Times New Roman" pitchFamily="18" charset="0"/>
            </a:rPr>
          </a:b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представництва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335DCFB9-7527-4916-B319-48BB575EC5C5}" type="parTrans" cxnId="{A340922B-A133-4B4B-B98F-C1C1C3F23C67}">
      <dgm:prSet/>
      <dgm:spPr/>
      <dgm:t>
        <a:bodyPr/>
        <a:lstStyle/>
        <a:p>
          <a:endParaRPr lang="ru-RU"/>
        </a:p>
      </dgm:t>
    </dgm:pt>
    <dgm:pt modelId="{5EBC5940-D1C8-46BD-BC50-15C72FB92341}" type="sibTrans" cxnId="{A340922B-A133-4B4B-B98F-C1C1C3F23C67}">
      <dgm:prSet/>
      <dgm:spPr/>
      <dgm:t>
        <a:bodyPr/>
        <a:lstStyle/>
        <a:p>
          <a:endParaRPr lang="ru-RU"/>
        </a:p>
      </dgm:t>
    </dgm:pt>
    <dgm:pt modelId="{9630F749-40B8-41B4-BEBB-3E17A7290D20}" type="pres">
      <dgm:prSet presAssocID="{2722E100-37F2-45A6-A5E0-129CE5482333}" presName="Name0" presStyleCnt="0">
        <dgm:presLayoutVars>
          <dgm:dir/>
          <dgm:resizeHandles val="exact"/>
        </dgm:presLayoutVars>
      </dgm:prSet>
      <dgm:spPr/>
    </dgm:pt>
    <dgm:pt modelId="{11F7C2D8-4AC2-44EE-920A-48C8FCCA88A6}" type="pres">
      <dgm:prSet presAssocID="{15EA518F-B0A6-40CE-83FF-B53D5DC75815}" presName="node" presStyleLbl="node1" presStyleIdx="0" presStyleCnt="3">
        <dgm:presLayoutVars>
          <dgm:bulletEnabled val="1"/>
        </dgm:presLayoutVars>
      </dgm:prSet>
      <dgm:spPr/>
    </dgm:pt>
    <dgm:pt modelId="{2C185040-6B88-4122-8A17-554B597C0CE2}" type="pres">
      <dgm:prSet presAssocID="{7EBBBBA9-895C-482E-B7CA-48BC695636D5}" presName="sibTrans" presStyleLbl="sibTrans2D1" presStyleIdx="0" presStyleCnt="2"/>
      <dgm:spPr/>
    </dgm:pt>
    <dgm:pt modelId="{EF463AE7-15D9-4EA2-971D-D05A9F4BBF6C}" type="pres">
      <dgm:prSet presAssocID="{7EBBBBA9-895C-482E-B7CA-48BC695636D5}" presName="connectorText" presStyleLbl="sibTrans2D1" presStyleIdx="0" presStyleCnt="2"/>
      <dgm:spPr/>
    </dgm:pt>
    <dgm:pt modelId="{1A12C44C-8FE1-401B-A674-DF7A5692A4E0}" type="pres">
      <dgm:prSet presAssocID="{0ECB62EB-20BF-4784-933A-11F479A1651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F4DCBA-16F4-4BAA-9F07-603FE1373137}" type="pres">
      <dgm:prSet presAssocID="{439AA87A-D2CD-430E-A1E4-174AFB33026D}" presName="sibTrans" presStyleLbl="sibTrans2D1" presStyleIdx="1" presStyleCnt="2"/>
      <dgm:spPr/>
    </dgm:pt>
    <dgm:pt modelId="{B77A8EB5-0C81-41CF-92CD-A66AE6BA4E84}" type="pres">
      <dgm:prSet presAssocID="{439AA87A-D2CD-430E-A1E4-174AFB33026D}" presName="connectorText" presStyleLbl="sibTrans2D1" presStyleIdx="1" presStyleCnt="2"/>
      <dgm:spPr/>
    </dgm:pt>
    <dgm:pt modelId="{67252587-9D8A-4D47-9168-038A946D60D1}" type="pres">
      <dgm:prSet presAssocID="{AC380B57-BF1A-49C1-BF8F-3CA6FF5A3D38}" presName="node" presStyleLbl="node1" presStyleIdx="2" presStyleCnt="3">
        <dgm:presLayoutVars>
          <dgm:bulletEnabled val="1"/>
        </dgm:presLayoutVars>
      </dgm:prSet>
      <dgm:spPr/>
    </dgm:pt>
  </dgm:ptLst>
  <dgm:cxnLst>
    <dgm:cxn modelId="{25FEEEEA-370B-4C29-BAA1-4F2F9D774332}" type="presOf" srcId="{439AA87A-D2CD-430E-A1E4-174AFB33026D}" destId="{D4F4DCBA-16F4-4BAA-9F07-603FE1373137}" srcOrd="0" destOrd="0" presId="urn:microsoft.com/office/officeart/2005/8/layout/process1"/>
    <dgm:cxn modelId="{A340922B-A133-4B4B-B98F-C1C1C3F23C67}" srcId="{2722E100-37F2-45A6-A5E0-129CE5482333}" destId="{AC380B57-BF1A-49C1-BF8F-3CA6FF5A3D38}" srcOrd="2" destOrd="0" parTransId="{335DCFB9-7527-4916-B319-48BB575EC5C5}" sibTransId="{5EBC5940-D1C8-46BD-BC50-15C72FB92341}"/>
    <dgm:cxn modelId="{6C35B75B-9DDB-496F-AB8C-5CD8DDFE45F2}" srcId="{2722E100-37F2-45A6-A5E0-129CE5482333}" destId="{0ECB62EB-20BF-4784-933A-11F479A1651A}" srcOrd="1" destOrd="0" parTransId="{69F94D8C-B013-4C9A-9B8F-828FA78C0D96}" sibTransId="{439AA87A-D2CD-430E-A1E4-174AFB33026D}"/>
    <dgm:cxn modelId="{8C0AF884-697F-4C09-AB5A-A7B4A4C453F2}" type="presOf" srcId="{7EBBBBA9-895C-482E-B7CA-48BC695636D5}" destId="{EF463AE7-15D9-4EA2-971D-D05A9F4BBF6C}" srcOrd="1" destOrd="0" presId="urn:microsoft.com/office/officeart/2005/8/layout/process1"/>
    <dgm:cxn modelId="{18533318-67AA-4A01-AFFE-00987515C679}" srcId="{2722E100-37F2-45A6-A5E0-129CE5482333}" destId="{15EA518F-B0A6-40CE-83FF-B53D5DC75815}" srcOrd="0" destOrd="0" parTransId="{1B418A86-9FCF-4E3F-A2A8-42643EED5D3A}" sibTransId="{7EBBBBA9-895C-482E-B7CA-48BC695636D5}"/>
    <dgm:cxn modelId="{94109642-3964-4773-9557-53231244ABFC}" type="presOf" srcId="{2722E100-37F2-45A6-A5E0-129CE5482333}" destId="{9630F749-40B8-41B4-BEBB-3E17A7290D20}" srcOrd="0" destOrd="0" presId="urn:microsoft.com/office/officeart/2005/8/layout/process1"/>
    <dgm:cxn modelId="{D5F37997-1380-4520-81D2-4ED6D8651852}" type="presOf" srcId="{7EBBBBA9-895C-482E-B7CA-48BC695636D5}" destId="{2C185040-6B88-4122-8A17-554B597C0CE2}" srcOrd="0" destOrd="0" presId="urn:microsoft.com/office/officeart/2005/8/layout/process1"/>
    <dgm:cxn modelId="{4A71F0D4-5BA4-4E27-AB75-481279EEEE9C}" type="presOf" srcId="{439AA87A-D2CD-430E-A1E4-174AFB33026D}" destId="{B77A8EB5-0C81-41CF-92CD-A66AE6BA4E84}" srcOrd="1" destOrd="0" presId="urn:microsoft.com/office/officeart/2005/8/layout/process1"/>
    <dgm:cxn modelId="{CF20061F-7D2F-4E60-A2AC-2C138F8CE025}" type="presOf" srcId="{0ECB62EB-20BF-4784-933A-11F479A1651A}" destId="{1A12C44C-8FE1-401B-A674-DF7A5692A4E0}" srcOrd="0" destOrd="0" presId="urn:microsoft.com/office/officeart/2005/8/layout/process1"/>
    <dgm:cxn modelId="{F70A7F91-0B8A-491A-BA13-AC4C9684FB3F}" type="presOf" srcId="{AC380B57-BF1A-49C1-BF8F-3CA6FF5A3D38}" destId="{67252587-9D8A-4D47-9168-038A946D60D1}" srcOrd="0" destOrd="0" presId="urn:microsoft.com/office/officeart/2005/8/layout/process1"/>
    <dgm:cxn modelId="{29CCB6EA-F9F6-47C1-A16B-675B75133478}" type="presOf" srcId="{15EA518F-B0A6-40CE-83FF-B53D5DC75815}" destId="{11F7C2D8-4AC2-44EE-920A-48C8FCCA88A6}" srcOrd="0" destOrd="0" presId="urn:microsoft.com/office/officeart/2005/8/layout/process1"/>
    <dgm:cxn modelId="{9FD99001-F83A-46EE-B8E0-1A248CECEFAB}" type="presParOf" srcId="{9630F749-40B8-41B4-BEBB-3E17A7290D20}" destId="{11F7C2D8-4AC2-44EE-920A-48C8FCCA88A6}" srcOrd="0" destOrd="0" presId="urn:microsoft.com/office/officeart/2005/8/layout/process1"/>
    <dgm:cxn modelId="{40888DAC-4329-454A-9C77-FD4E03600086}" type="presParOf" srcId="{9630F749-40B8-41B4-BEBB-3E17A7290D20}" destId="{2C185040-6B88-4122-8A17-554B597C0CE2}" srcOrd="1" destOrd="0" presId="urn:microsoft.com/office/officeart/2005/8/layout/process1"/>
    <dgm:cxn modelId="{B0722DC1-F8DF-4BC9-A2D6-811D6A8F69BA}" type="presParOf" srcId="{2C185040-6B88-4122-8A17-554B597C0CE2}" destId="{EF463AE7-15D9-4EA2-971D-D05A9F4BBF6C}" srcOrd="0" destOrd="0" presId="urn:microsoft.com/office/officeart/2005/8/layout/process1"/>
    <dgm:cxn modelId="{78CCFD9A-6D49-4AA6-A6DC-3C143EBC8F25}" type="presParOf" srcId="{9630F749-40B8-41B4-BEBB-3E17A7290D20}" destId="{1A12C44C-8FE1-401B-A674-DF7A5692A4E0}" srcOrd="2" destOrd="0" presId="urn:microsoft.com/office/officeart/2005/8/layout/process1"/>
    <dgm:cxn modelId="{548A5EB9-62D0-49D2-905F-D85EE2390692}" type="presParOf" srcId="{9630F749-40B8-41B4-BEBB-3E17A7290D20}" destId="{D4F4DCBA-16F4-4BAA-9F07-603FE1373137}" srcOrd="3" destOrd="0" presId="urn:microsoft.com/office/officeart/2005/8/layout/process1"/>
    <dgm:cxn modelId="{36438898-F4E3-49EA-BC24-4BF044415779}" type="presParOf" srcId="{D4F4DCBA-16F4-4BAA-9F07-603FE1373137}" destId="{B77A8EB5-0C81-41CF-92CD-A66AE6BA4E84}" srcOrd="0" destOrd="0" presId="urn:microsoft.com/office/officeart/2005/8/layout/process1"/>
    <dgm:cxn modelId="{995DA0D8-6E7A-4026-A11B-4E187B068A3C}" type="presParOf" srcId="{9630F749-40B8-41B4-BEBB-3E17A7290D20}" destId="{67252587-9D8A-4D47-9168-038A946D60D1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FA940A8-DD26-4411-B0A6-A4FD87580B04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517E784-009E-4C7A-9C0B-26BCF1733351}">
      <dgm:prSet/>
      <dgm:spPr/>
      <dgm:t>
        <a:bodyPr/>
        <a:lstStyle/>
        <a:p>
          <a:pPr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пов’язані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зміною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юридичного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технічного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комунального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стану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споруд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dirty="0" smtClean="0">
              <a:latin typeface="Times New Roman" pitchFamily="18" charset="0"/>
              <a:cs typeface="Times New Roman" pitchFamily="18" charset="0"/>
            </a:rPr>
          </a:b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будівель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CC799EF9-30FC-4EB4-A8FA-2EBAD24FA772}" type="parTrans" cxnId="{4D46293E-63EB-47E6-9F01-6A6B2BD39989}">
      <dgm:prSet/>
      <dgm:spPr/>
      <dgm:t>
        <a:bodyPr/>
        <a:lstStyle/>
        <a:p>
          <a:endParaRPr lang="ru-RU"/>
        </a:p>
      </dgm:t>
    </dgm:pt>
    <dgm:pt modelId="{F18A6DE7-CD9D-4EE4-AE16-1E432EC1D5C9}" type="sibTrans" cxnId="{4D46293E-63EB-47E6-9F01-6A6B2BD39989}">
      <dgm:prSet/>
      <dgm:spPr/>
      <dgm:t>
        <a:bodyPr/>
        <a:lstStyle/>
        <a:p>
          <a:endParaRPr lang="ru-RU"/>
        </a:p>
      </dgm:t>
    </dgm:pt>
    <dgm:pt modelId="{056BCC09-7615-425F-84BA-E17D33EBA210}" type="pres">
      <dgm:prSet presAssocID="{CFA940A8-DD26-4411-B0A6-A4FD87580B04}" presName="compositeShape" presStyleCnt="0">
        <dgm:presLayoutVars>
          <dgm:chMax val="7"/>
          <dgm:dir/>
          <dgm:resizeHandles val="exact"/>
        </dgm:presLayoutVars>
      </dgm:prSet>
      <dgm:spPr/>
    </dgm:pt>
    <dgm:pt modelId="{351AC284-F0AB-41F5-BF6B-8061B109DEA8}" type="pres">
      <dgm:prSet presAssocID="{B517E784-009E-4C7A-9C0B-26BCF1733351}" presName="circ1TxSh" presStyleLbl="vennNode1" presStyleIdx="0" presStyleCnt="1"/>
      <dgm:spPr/>
    </dgm:pt>
  </dgm:ptLst>
  <dgm:cxnLst>
    <dgm:cxn modelId="{4D46293E-63EB-47E6-9F01-6A6B2BD39989}" srcId="{CFA940A8-DD26-4411-B0A6-A4FD87580B04}" destId="{B517E784-009E-4C7A-9C0B-26BCF1733351}" srcOrd="0" destOrd="0" parTransId="{CC799EF9-30FC-4EB4-A8FA-2EBAD24FA772}" sibTransId="{F18A6DE7-CD9D-4EE4-AE16-1E432EC1D5C9}"/>
    <dgm:cxn modelId="{721D436C-3535-4C8C-8CDA-A21D5271DD7C}" type="presOf" srcId="{CFA940A8-DD26-4411-B0A6-A4FD87580B04}" destId="{056BCC09-7615-425F-84BA-E17D33EBA210}" srcOrd="0" destOrd="0" presId="urn:microsoft.com/office/officeart/2005/8/layout/venn1"/>
    <dgm:cxn modelId="{1F033743-F838-4597-B6D1-8C5588B7D057}" type="presOf" srcId="{B517E784-009E-4C7A-9C0B-26BCF1733351}" destId="{351AC284-F0AB-41F5-BF6B-8061B109DEA8}" srcOrd="0" destOrd="0" presId="urn:microsoft.com/office/officeart/2005/8/layout/venn1"/>
    <dgm:cxn modelId="{2A041DDA-445F-49F3-A32F-FAB68F738452}" type="presParOf" srcId="{056BCC09-7615-425F-84BA-E17D33EBA210}" destId="{351AC284-F0AB-41F5-BF6B-8061B109DEA8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AD381AB-59A4-42C6-9501-E46F8FF81783}" type="doc">
      <dgm:prSet loTypeId="urn:microsoft.com/office/officeart/2005/8/layout/vList2" loCatId="list" qsTypeId="urn:microsoft.com/office/officeart/2005/8/quickstyle/simple1" qsCatId="simple" csTypeId="urn:microsoft.com/office/officeart/2005/8/colors/accent5_5" csCatId="accent5"/>
      <dgm:spPr/>
      <dgm:t>
        <a:bodyPr/>
        <a:lstStyle/>
        <a:p>
          <a:endParaRPr lang="ru-RU"/>
        </a:p>
      </dgm:t>
    </dgm:pt>
    <dgm:pt modelId="{C934F6C3-F412-4903-A4EB-4FFC7A3E1E85}">
      <dgm:prSet/>
      <dgm:spPr/>
      <dgm:t>
        <a:bodyPr/>
        <a:lstStyle/>
        <a:p>
          <a:pPr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Здійснюють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представництво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захист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трудових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соціально-економічних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прав</a:t>
          </a:r>
          <a:br>
            <a:rPr lang="ru-RU" dirty="0" smtClean="0">
              <a:latin typeface="Times New Roman" pitchFamily="18" charset="0"/>
              <a:cs typeface="Times New Roman" pitchFamily="18" charset="0"/>
            </a:rPr>
          </a:br>
          <a:r>
            <a:rPr lang="ru-RU" dirty="0" smtClean="0">
              <a:latin typeface="Times New Roman" pitchFamily="18" charset="0"/>
              <a:cs typeface="Times New Roman" pitchFamily="18" charset="0"/>
            </a:rPr>
            <a:t>та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інтересів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членів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профспілок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в органах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державної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влади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та органах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місцевого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самоврядування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у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відносинах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із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роботодавцями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</a:t>
          </a:r>
          <a:br>
            <a:rPr lang="ru-RU" dirty="0" smtClean="0">
              <a:latin typeface="Times New Roman" pitchFamily="18" charset="0"/>
              <a:cs typeface="Times New Roman" pitchFamily="18" charset="0"/>
            </a:rPr>
          </a:br>
          <a:r>
            <a:rPr lang="ru-RU" dirty="0" smtClean="0">
              <a:latin typeface="Times New Roman" pitchFamily="18" charset="0"/>
              <a:cs typeface="Times New Roman" pitchFamily="18" charset="0"/>
            </a:rPr>
            <a:t>а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також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іншими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об’єднаннями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громадян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 </a:t>
          </a:r>
          <a:br>
            <a:rPr lang="ru-RU" dirty="0" smtClean="0">
              <a:latin typeface="Times New Roman" pitchFamily="18" charset="0"/>
              <a:cs typeface="Times New Roman" pitchFamily="18" charset="0"/>
            </a:rPr>
          </a:b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B020A98-F8DB-4A48-8312-A91431688516}" type="parTrans" cxnId="{A285A895-4947-4F7C-9C7C-06A5BA94359F}">
      <dgm:prSet/>
      <dgm:spPr/>
      <dgm:t>
        <a:bodyPr/>
        <a:lstStyle/>
        <a:p>
          <a:endParaRPr lang="ru-RU"/>
        </a:p>
      </dgm:t>
    </dgm:pt>
    <dgm:pt modelId="{5516A4FA-B8BD-4629-9BC7-6069B0BB7466}" type="sibTrans" cxnId="{A285A895-4947-4F7C-9C7C-06A5BA94359F}">
      <dgm:prSet/>
      <dgm:spPr/>
      <dgm:t>
        <a:bodyPr/>
        <a:lstStyle/>
        <a:p>
          <a:endParaRPr lang="ru-RU"/>
        </a:p>
      </dgm:t>
    </dgm:pt>
    <dgm:pt modelId="{2C85FED7-29E1-4C54-9968-46697C4E380F}" type="pres">
      <dgm:prSet presAssocID="{5AD381AB-59A4-42C6-9501-E46F8FF81783}" presName="linear" presStyleCnt="0">
        <dgm:presLayoutVars>
          <dgm:animLvl val="lvl"/>
          <dgm:resizeHandles val="exact"/>
        </dgm:presLayoutVars>
      </dgm:prSet>
      <dgm:spPr/>
    </dgm:pt>
    <dgm:pt modelId="{988A48E2-DC0E-4A02-AB4D-D21C44C16B48}" type="pres">
      <dgm:prSet presAssocID="{C934F6C3-F412-4903-A4EB-4FFC7A3E1E8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402087E-8507-40C9-8417-9011C23E4AA3}" type="presOf" srcId="{5AD381AB-59A4-42C6-9501-E46F8FF81783}" destId="{2C85FED7-29E1-4C54-9968-46697C4E380F}" srcOrd="0" destOrd="0" presId="urn:microsoft.com/office/officeart/2005/8/layout/vList2"/>
    <dgm:cxn modelId="{A285A895-4947-4F7C-9C7C-06A5BA94359F}" srcId="{5AD381AB-59A4-42C6-9501-E46F8FF81783}" destId="{C934F6C3-F412-4903-A4EB-4FFC7A3E1E85}" srcOrd="0" destOrd="0" parTransId="{5B020A98-F8DB-4A48-8312-A91431688516}" sibTransId="{5516A4FA-B8BD-4629-9BC7-6069B0BB7466}"/>
    <dgm:cxn modelId="{76BB6EAD-FD7E-4730-AD3C-D039FA42AF58}" type="presOf" srcId="{C934F6C3-F412-4903-A4EB-4FFC7A3E1E85}" destId="{988A48E2-DC0E-4A02-AB4D-D21C44C16B48}" srcOrd="0" destOrd="0" presId="urn:microsoft.com/office/officeart/2005/8/layout/vList2"/>
    <dgm:cxn modelId="{76B63930-6D2E-4687-B5DD-6706467E2CC5}" type="presParOf" srcId="{2C85FED7-29E1-4C54-9968-46697C4E380F}" destId="{988A48E2-DC0E-4A02-AB4D-D21C44C16B4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582F827-A94B-4386-872B-5B74576ECD96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F24AA2-31AD-41AD-BEB9-FB844393B44A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Загальні права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C9BB64A-E14E-4984-BEE1-F02DE5ED73BE}" type="parTrans" cxnId="{B2CF1AA7-B13C-4819-9A0B-FD49FF92896D}">
      <dgm:prSet/>
      <dgm:spPr/>
      <dgm:t>
        <a:bodyPr/>
        <a:lstStyle/>
        <a:p>
          <a:endParaRPr lang="ru-RU"/>
        </a:p>
      </dgm:t>
    </dgm:pt>
    <dgm:pt modelId="{E089C8C0-364E-49DB-A819-125FA1CBB8CF}" type="sibTrans" cxnId="{B2CF1AA7-B13C-4819-9A0B-FD49FF92896D}">
      <dgm:prSet/>
      <dgm:spPr/>
      <dgm:t>
        <a:bodyPr/>
        <a:lstStyle/>
        <a:p>
          <a:endParaRPr lang="ru-RU"/>
        </a:p>
      </dgm:t>
    </dgm:pt>
    <dgm:pt modelId="{9219390F-07FF-45C9-B35D-24D1F905EADE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Спеціальні права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E8EA5B1-588A-4449-B117-F9CA998998F2}" type="parTrans" cxnId="{8F9E8132-C69E-49BB-883E-384D09DFAD24}">
      <dgm:prSet/>
      <dgm:spPr/>
      <dgm:t>
        <a:bodyPr/>
        <a:lstStyle/>
        <a:p>
          <a:endParaRPr lang="ru-RU"/>
        </a:p>
      </dgm:t>
    </dgm:pt>
    <dgm:pt modelId="{4223E7B0-69FB-46CF-A61A-0829659C0CA2}" type="sibTrans" cxnId="{8F9E8132-C69E-49BB-883E-384D09DFAD24}">
      <dgm:prSet/>
      <dgm:spPr/>
      <dgm:t>
        <a:bodyPr/>
        <a:lstStyle/>
        <a:p>
          <a:endParaRPr lang="ru-RU"/>
        </a:p>
      </dgm:t>
    </dgm:pt>
    <dgm:pt modelId="{CD7FA619-D8FA-447F-818B-F8E4EA82044A}" type="pres">
      <dgm:prSet presAssocID="{B582F827-A94B-4386-872B-5B74576ECD96}" presName="compositeShape" presStyleCnt="0">
        <dgm:presLayoutVars>
          <dgm:chMax val="2"/>
          <dgm:dir/>
          <dgm:resizeHandles val="exact"/>
        </dgm:presLayoutVars>
      </dgm:prSet>
      <dgm:spPr/>
    </dgm:pt>
    <dgm:pt modelId="{40BEA860-5C8E-4569-ABA1-268A44008481}" type="pres">
      <dgm:prSet presAssocID="{B582F827-A94B-4386-872B-5B74576ECD96}" presName="divider" presStyleLbl="fgShp" presStyleIdx="0" presStyleCnt="1"/>
      <dgm:spPr/>
    </dgm:pt>
    <dgm:pt modelId="{989006C1-09C1-4D26-81F7-2584313EEAD7}" type="pres">
      <dgm:prSet presAssocID="{89F24AA2-31AD-41AD-BEB9-FB844393B44A}" presName="downArrow" presStyleLbl="node1" presStyleIdx="0" presStyleCnt="2"/>
      <dgm:spPr/>
    </dgm:pt>
    <dgm:pt modelId="{18422CFA-B854-443F-AD75-7A6C7E66C58D}" type="pres">
      <dgm:prSet presAssocID="{89F24AA2-31AD-41AD-BEB9-FB844393B44A}" presName="downArrowText" presStyleLbl="revTx" presStyleIdx="0" presStyleCnt="2">
        <dgm:presLayoutVars>
          <dgm:bulletEnabled val="1"/>
        </dgm:presLayoutVars>
      </dgm:prSet>
      <dgm:spPr/>
    </dgm:pt>
    <dgm:pt modelId="{B9CDE9E6-C389-4A5C-87B8-FAAD6E09448A}" type="pres">
      <dgm:prSet presAssocID="{9219390F-07FF-45C9-B35D-24D1F905EADE}" presName="upArrow" presStyleLbl="node1" presStyleIdx="1" presStyleCnt="2"/>
      <dgm:spPr/>
    </dgm:pt>
    <dgm:pt modelId="{59CBC53D-6470-42E5-BFC2-D8C8AEBDEE31}" type="pres">
      <dgm:prSet presAssocID="{9219390F-07FF-45C9-B35D-24D1F905EADE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2A3E82-7D3A-4119-910C-A0DB95BDA59F}" type="presOf" srcId="{89F24AA2-31AD-41AD-BEB9-FB844393B44A}" destId="{18422CFA-B854-443F-AD75-7A6C7E66C58D}" srcOrd="0" destOrd="0" presId="urn:microsoft.com/office/officeart/2005/8/layout/arrow3"/>
    <dgm:cxn modelId="{24C5763B-552A-4510-9EE2-A44E158F9D08}" type="presOf" srcId="{B582F827-A94B-4386-872B-5B74576ECD96}" destId="{CD7FA619-D8FA-447F-818B-F8E4EA82044A}" srcOrd="0" destOrd="0" presId="urn:microsoft.com/office/officeart/2005/8/layout/arrow3"/>
    <dgm:cxn modelId="{F9199418-A81C-47CC-9B93-BBD7CFF4BB1C}" type="presOf" srcId="{9219390F-07FF-45C9-B35D-24D1F905EADE}" destId="{59CBC53D-6470-42E5-BFC2-D8C8AEBDEE31}" srcOrd="0" destOrd="0" presId="urn:microsoft.com/office/officeart/2005/8/layout/arrow3"/>
    <dgm:cxn modelId="{B2CF1AA7-B13C-4819-9A0B-FD49FF92896D}" srcId="{B582F827-A94B-4386-872B-5B74576ECD96}" destId="{89F24AA2-31AD-41AD-BEB9-FB844393B44A}" srcOrd="0" destOrd="0" parTransId="{AC9BB64A-E14E-4984-BEE1-F02DE5ED73BE}" sibTransId="{E089C8C0-364E-49DB-A819-125FA1CBB8CF}"/>
    <dgm:cxn modelId="{8F9E8132-C69E-49BB-883E-384D09DFAD24}" srcId="{B582F827-A94B-4386-872B-5B74576ECD96}" destId="{9219390F-07FF-45C9-B35D-24D1F905EADE}" srcOrd="1" destOrd="0" parTransId="{EE8EA5B1-588A-4449-B117-F9CA998998F2}" sibTransId="{4223E7B0-69FB-46CF-A61A-0829659C0CA2}"/>
    <dgm:cxn modelId="{B22FF2E4-3EEB-4AC2-88B3-8081F551BAC5}" type="presParOf" srcId="{CD7FA619-D8FA-447F-818B-F8E4EA82044A}" destId="{40BEA860-5C8E-4569-ABA1-268A44008481}" srcOrd="0" destOrd="0" presId="urn:microsoft.com/office/officeart/2005/8/layout/arrow3"/>
    <dgm:cxn modelId="{BE99BC4B-5C62-4E64-8B36-A9C0E2ED6ED9}" type="presParOf" srcId="{CD7FA619-D8FA-447F-818B-F8E4EA82044A}" destId="{989006C1-09C1-4D26-81F7-2584313EEAD7}" srcOrd="1" destOrd="0" presId="urn:microsoft.com/office/officeart/2005/8/layout/arrow3"/>
    <dgm:cxn modelId="{C19FADCD-FB68-40A7-8E9E-EE7C9CD5715D}" type="presParOf" srcId="{CD7FA619-D8FA-447F-818B-F8E4EA82044A}" destId="{18422CFA-B854-443F-AD75-7A6C7E66C58D}" srcOrd="2" destOrd="0" presId="urn:microsoft.com/office/officeart/2005/8/layout/arrow3"/>
    <dgm:cxn modelId="{4987FE43-36C3-4C96-A353-2C0DC3224294}" type="presParOf" srcId="{CD7FA619-D8FA-447F-818B-F8E4EA82044A}" destId="{B9CDE9E6-C389-4A5C-87B8-FAAD6E09448A}" srcOrd="3" destOrd="0" presId="urn:microsoft.com/office/officeart/2005/8/layout/arrow3"/>
    <dgm:cxn modelId="{E83AD039-A2AB-490D-90AB-A3DB9C8DBE5F}" type="presParOf" srcId="{CD7FA619-D8FA-447F-818B-F8E4EA82044A}" destId="{59CBC53D-6470-42E5-BFC2-D8C8AEBDEE31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9653585-0051-4DB1-A3A8-8F938F112C8A}">
      <dsp:nvSpPr>
        <dsp:cNvPr id="0" name=""/>
        <dsp:cNvSpPr/>
      </dsp:nvSpPr>
      <dsp:spPr>
        <a:xfrm>
          <a:off x="0" y="33518"/>
          <a:ext cx="7200800" cy="1416599"/>
        </a:xfrm>
        <a:prstGeom prst="rect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i="0" kern="1200" dirty="0" err="1" smtClean="0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2400" i="0" kern="1200" dirty="0" smtClean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sz="2400" i="0" kern="120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240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i="0" kern="1200" dirty="0" err="1" smtClean="0">
              <a:latin typeface="Times New Roman" pitchFamily="18" charset="0"/>
              <a:cs typeface="Times New Roman" pitchFamily="18" charset="0"/>
            </a:rPr>
            <a:t>беруть</a:t>
          </a:r>
          <a:r>
            <a:rPr lang="ru-RU" sz="2400" i="0" kern="1200" dirty="0" smtClean="0">
              <a:latin typeface="Times New Roman" pitchFamily="18" charset="0"/>
              <a:cs typeface="Times New Roman" pitchFamily="18" charset="0"/>
            </a:rPr>
            <a:t> участь у </a:t>
          </a:r>
          <a:r>
            <a:rPr lang="ru-RU" sz="2400" i="0" kern="1200" dirty="0" err="1" smtClean="0"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240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i="0" kern="120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2400" i="0" kern="1200" dirty="0" smtClean="0">
              <a:latin typeface="Times New Roman" pitchFamily="18" charset="0"/>
              <a:cs typeface="Times New Roman" pitchFamily="18" charset="0"/>
            </a:rPr>
            <a:t> метою </a:t>
          </a:r>
          <a:r>
            <a:rPr lang="ru-RU" sz="2400" i="0" kern="1200" dirty="0" err="1" smtClean="0">
              <a:latin typeface="Times New Roman" pitchFamily="18" charset="0"/>
              <a:cs typeface="Times New Roman" pitchFamily="18" charset="0"/>
            </a:rPr>
            <a:t>захисту</a:t>
          </a:r>
          <a:r>
            <a:rPr lang="ru-RU" sz="2400" i="0" kern="1200" dirty="0" smtClean="0">
              <a:latin typeface="Times New Roman" pitchFamily="18" charset="0"/>
              <a:cs typeface="Times New Roman" pitchFamily="18" charset="0"/>
            </a:rPr>
            <a:t> прав </a:t>
          </a:r>
          <a:r>
            <a:rPr lang="ru-RU" sz="2400" i="0" kern="1200" dirty="0" err="1" smtClean="0">
              <a:latin typeface="Times New Roman" pitchFamily="18" charset="0"/>
              <a:cs typeface="Times New Roman" pitchFamily="18" charset="0"/>
            </a:rPr>
            <a:t>інших</a:t>
          </a:r>
          <a:r>
            <a:rPr lang="ru-RU" sz="240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i="0" kern="1200" dirty="0" err="1" smtClean="0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2400" i="0" kern="1200" dirty="0" smtClean="0"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2400" i="0" kern="1200" dirty="0" err="1" smtClean="0">
              <a:latin typeface="Times New Roman" pitchFamily="18" charset="0"/>
              <a:cs typeface="Times New Roman" pitchFamily="18" charset="0"/>
            </a:rPr>
            <a:t>сторін</a:t>
          </a:r>
          <a:r>
            <a:rPr lang="ru-RU" sz="2400" i="0" kern="120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2400" i="0" kern="1200" dirty="0" err="1" smtClean="0"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2400" i="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4200" kern="1200" dirty="0" smtClean="0"/>
            <a:t/>
          </a:r>
          <a:br>
            <a:rPr lang="ru-RU" sz="4200" kern="1200" dirty="0" smtClean="0"/>
          </a:br>
          <a:endParaRPr lang="ru-RU" sz="4200" kern="1200" dirty="0"/>
        </a:p>
      </dsp:txBody>
      <dsp:txXfrm>
        <a:off x="0" y="33518"/>
        <a:ext cx="7200800" cy="1416599"/>
      </dsp:txXfrm>
    </dsp:sp>
    <dsp:sp modelId="{3A250D9C-AF5E-4182-A422-F02321FA5350}">
      <dsp:nvSpPr>
        <dsp:cNvPr id="0" name=""/>
        <dsp:cNvSpPr/>
      </dsp:nvSpPr>
      <dsp:spPr>
        <a:xfrm>
          <a:off x="0" y="975467"/>
          <a:ext cx="7200800" cy="3195143"/>
        </a:xfrm>
        <a:prstGeom prst="rect">
          <a:avLst/>
        </a:prstGeom>
        <a:solidFill>
          <a:schemeClr val="accent5">
            <a:alpha val="90000"/>
            <a:tint val="55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0" i="0" kern="1200" dirty="0" err="1" smtClean="0">
              <a:latin typeface="Times New Roman" pitchFamily="18" charset="0"/>
              <a:cs typeface="Times New Roman" pitchFamily="18" charset="0"/>
            </a:rPr>
            <a:t>Уповноважений</a:t>
          </a:r>
          <a:r>
            <a:rPr lang="ru-RU" sz="1900" b="0" i="0" kern="1200" dirty="0" smtClean="0">
              <a:latin typeface="Times New Roman" pitchFamily="18" charset="0"/>
              <a:cs typeface="Times New Roman" pitchFamily="18" charset="0"/>
            </a:rPr>
            <a:t> ВР </a:t>
          </a:r>
          <a:r>
            <a:rPr lang="ru-RU" sz="1900" b="0" i="0" kern="1200" dirty="0" err="1" smtClean="0">
              <a:latin typeface="Times New Roman" pitchFamily="18" charset="0"/>
              <a:cs typeface="Times New Roman" pitchFamily="18" charset="0"/>
            </a:rPr>
            <a:t>України</a:t>
          </a:r>
          <a:r>
            <a:rPr lang="ru-RU" sz="1900" b="0" i="0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1900" b="0" i="0" kern="1200" dirty="0" smtClean="0">
              <a:latin typeface="Times New Roman" pitchFamily="18" charset="0"/>
              <a:cs typeface="Times New Roman" pitchFamily="18" charset="0"/>
            </a:rPr>
          </a:br>
          <a:r>
            <a:rPr lang="ru-RU" sz="1900" b="0" i="0" kern="120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1900" b="0" i="0" kern="1200" dirty="0" smtClean="0">
              <a:latin typeface="Times New Roman" pitchFamily="18" charset="0"/>
              <a:cs typeface="Times New Roman" pitchFamily="18" charset="0"/>
            </a:rPr>
            <a:t> прав </a:t>
          </a:r>
          <a:r>
            <a:rPr lang="ru-RU" sz="1900" b="0" i="0" kern="1200" dirty="0" err="1" smtClean="0">
              <a:latin typeface="Times New Roman" pitchFamily="18" charset="0"/>
              <a:cs typeface="Times New Roman" pitchFamily="18" charset="0"/>
            </a:rPr>
            <a:t>людини</a:t>
          </a:r>
          <a:r>
            <a:rPr lang="ru-RU" sz="1900" b="0" i="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9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0" i="0" kern="1200" dirty="0" smtClean="0">
              <a:latin typeface="Times New Roman" pitchFamily="18" charset="0"/>
              <a:cs typeface="Times New Roman" pitchFamily="18" charset="0"/>
            </a:rPr>
            <a:t>прокурор; </a:t>
          </a:r>
          <a:endParaRPr lang="ru-RU" sz="19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0" i="0" kern="1200" dirty="0" err="1" smtClean="0">
              <a:latin typeface="Times New Roman" pitchFamily="18" charset="0"/>
              <a:cs typeface="Times New Roman" pitchFamily="18" charset="0"/>
            </a:rPr>
            <a:t>органи</a:t>
          </a:r>
          <a:r>
            <a:rPr lang="ru-RU" sz="19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0" i="0" kern="1200" dirty="0" err="1" smtClean="0">
              <a:latin typeface="Times New Roman" pitchFamily="18" charset="0"/>
              <a:cs typeface="Times New Roman" pitchFamily="18" charset="0"/>
            </a:rPr>
            <a:t>державної</a:t>
          </a:r>
          <a:r>
            <a:rPr lang="ru-RU" sz="19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0" i="0" kern="1200" dirty="0" err="1" smtClean="0">
              <a:latin typeface="Times New Roman" pitchFamily="18" charset="0"/>
              <a:cs typeface="Times New Roman" pitchFamily="18" charset="0"/>
            </a:rPr>
            <a:t>влади</a:t>
          </a:r>
          <a:r>
            <a:rPr lang="ru-RU" sz="1900" b="0" i="0" kern="1200" dirty="0" smtClean="0">
              <a:latin typeface="Times New Roman" pitchFamily="18" charset="0"/>
              <a:cs typeface="Times New Roman" pitchFamily="18" charset="0"/>
            </a:rPr>
            <a:t>; </a:t>
          </a:r>
          <a:endParaRPr lang="ru-RU" sz="19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0" i="0" kern="1200" dirty="0" err="1" smtClean="0">
              <a:latin typeface="Times New Roman" pitchFamily="18" charset="0"/>
              <a:cs typeface="Times New Roman" pitchFamily="18" charset="0"/>
            </a:rPr>
            <a:t>органи</a:t>
          </a:r>
          <a:r>
            <a:rPr lang="ru-RU" sz="19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0" i="0" kern="1200" dirty="0" err="1" smtClean="0">
              <a:latin typeface="Times New Roman" pitchFamily="18" charset="0"/>
              <a:cs typeface="Times New Roman" pitchFamily="18" charset="0"/>
            </a:rPr>
            <a:t>місцевого</a:t>
          </a:r>
          <a:r>
            <a:rPr lang="ru-RU" sz="19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0" i="0" kern="1200" dirty="0" err="1" smtClean="0">
              <a:latin typeface="Times New Roman" pitchFamily="18" charset="0"/>
              <a:cs typeface="Times New Roman" pitchFamily="18" charset="0"/>
            </a:rPr>
            <a:t>самоврядування</a:t>
          </a:r>
          <a:r>
            <a:rPr lang="ru-RU" sz="1900" b="0" i="0" kern="1200" dirty="0" smtClean="0">
              <a:latin typeface="Times New Roman" pitchFamily="18" charset="0"/>
              <a:cs typeface="Times New Roman" pitchFamily="18" charset="0"/>
            </a:rPr>
            <a:t>; </a:t>
          </a:r>
          <a:endParaRPr lang="ru-RU" sz="19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0" i="0" kern="1200" dirty="0" err="1" smtClean="0">
              <a:latin typeface="Times New Roman" pitchFamily="18" charset="0"/>
              <a:cs typeface="Times New Roman" pitchFamily="18" charset="0"/>
            </a:rPr>
            <a:t>фізичні</a:t>
          </a:r>
          <a:r>
            <a:rPr lang="ru-RU" sz="1900" b="0" i="0" kern="120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900" b="0" i="0" kern="1200" dirty="0" err="1" smtClean="0">
              <a:latin typeface="Times New Roman" pitchFamily="18" charset="0"/>
              <a:cs typeface="Times New Roman" pitchFamily="18" charset="0"/>
            </a:rPr>
            <a:t>юридичні</a:t>
          </a:r>
          <a:r>
            <a:rPr lang="ru-RU" sz="1900" b="0" i="0" kern="1200" dirty="0" smtClean="0">
              <a:latin typeface="Times New Roman" pitchFamily="18" charset="0"/>
              <a:cs typeface="Times New Roman" pitchFamily="18" charset="0"/>
            </a:rPr>
            <a:t> особи.</a:t>
          </a:r>
          <a:r>
            <a:rPr lang="ru-RU" sz="1900" kern="1200" dirty="0" smtClean="0"/>
            <a:t/>
          </a:r>
          <a:br>
            <a:rPr lang="ru-RU" sz="1900" kern="1200" dirty="0" smtClean="0"/>
          </a:br>
          <a:endParaRPr lang="ru-RU" sz="1900" kern="1200" dirty="0"/>
        </a:p>
      </dsp:txBody>
      <dsp:txXfrm>
        <a:off x="0" y="975467"/>
        <a:ext cx="7200800" cy="319514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DEF160A-7027-48BA-B792-5CEEC8E9ED13}">
      <dsp:nvSpPr>
        <dsp:cNvPr id="0" name=""/>
        <dsp:cNvSpPr/>
      </dsp:nvSpPr>
      <dsp:spPr>
        <a:xfrm>
          <a:off x="0" y="101541"/>
          <a:ext cx="8363272" cy="2134080"/>
        </a:xfrm>
        <a:prstGeom prst="round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на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ознайомлення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документами,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зокрема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й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тими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містять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інформацію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обмеженим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доступом, та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отримання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їх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копій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в органах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державної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влади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органах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місцевого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самоврядування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об’єднаннях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громадян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на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підприємствах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в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установах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організаціях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незалежно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форми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власності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органах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прокуратури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включаючи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знаходяться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в судах. Доступ до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інформації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обмеженим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доступом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здійснюється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в порядку,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встановленому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законом;</a:t>
          </a:r>
          <a:endParaRPr lang="ru-RU" sz="1900" kern="1200" dirty="0">
            <a:ln>
              <a:noFill/>
            </a:ln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101541"/>
        <a:ext cx="8363272" cy="2134080"/>
      </dsp:txXfrm>
    </dsp:sp>
    <dsp:sp modelId="{54AE3509-26FA-4018-B0DF-07918F944162}">
      <dsp:nvSpPr>
        <dsp:cNvPr id="0" name=""/>
        <dsp:cNvSpPr/>
      </dsp:nvSpPr>
      <dsp:spPr>
        <a:xfrm>
          <a:off x="0" y="2290341"/>
          <a:ext cx="8363272" cy="2134080"/>
        </a:xfrm>
        <a:prstGeom prst="roundRect">
          <a:avLst/>
        </a:prstGeom>
        <a:solidFill>
          <a:schemeClr val="accent5">
            <a:shade val="80000"/>
            <a:hueOff val="-90010"/>
            <a:satOff val="-1480"/>
            <a:lumOff val="2374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бути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присутнім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засіданнях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судів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усіх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інстанцій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зокрема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на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закритих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судових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засіданнях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за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умови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згоди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суб’єкта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права, в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інтересах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судовий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розгляд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оголошено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закритим</a:t>
          </a:r>
          <a: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; </a:t>
          </a:r>
          <a:br>
            <a:rPr lang="ru-RU" sz="1900" kern="1200" dirty="0" smtClean="0">
              <a:ln>
                <a:noFill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</a:br>
          <a:endParaRPr lang="ru-RU" sz="1900" kern="1200" dirty="0">
            <a:ln>
              <a:noFill/>
            </a:ln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2290341"/>
        <a:ext cx="8363272" cy="213408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0BD5ED-F863-41A2-B86B-8AA82BA489C3}">
      <dsp:nvSpPr>
        <dsp:cNvPr id="0" name=""/>
        <dsp:cNvSpPr/>
      </dsp:nvSpPr>
      <dsp:spPr>
        <a:xfrm>
          <a:off x="0" y="202133"/>
          <a:ext cx="8147248" cy="16380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звертатися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до суду про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захист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прав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свобод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через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фізичний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стан,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недосягнення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повноліття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похилий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вік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недієздатність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обмежену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дієздатність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неспроможні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самостійно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захистити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свої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права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свободи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;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брати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участь у судовому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розгляді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справ,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провадження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відкрито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позовами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заявами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клопотаннями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поданнями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);</a:t>
          </a:r>
          <a:endParaRPr lang="ru-RU" sz="2000" kern="1200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202133"/>
        <a:ext cx="8147248" cy="1638000"/>
      </dsp:txXfrm>
    </dsp:sp>
    <dsp:sp modelId="{9048EA4E-C3BB-48F7-8899-30D3A96A2D6B}">
      <dsp:nvSpPr>
        <dsp:cNvPr id="0" name=""/>
        <dsp:cNvSpPr/>
      </dsp:nvSpPr>
      <dsp:spPr>
        <a:xfrm>
          <a:off x="0" y="1897733"/>
          <a:ext cx="8147248" cy="16380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вступати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у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провадження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відкрито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позовами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заявами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клопотаннями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поданнями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інших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на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будьякій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стадії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їх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судового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розгляду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2000" kern="1200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1897733"/>
        <a:ext cx="8147248" cy="1638000"/>
      </dsp:txXfrm>
    </dsp:sp>
    <dsp:sp modelId="{2A095BEA-AECF-46BF-A9AB-C3D0F557BBD2}">
      <dsp:nvSpPr>
        <dsp:cNvPr id="0" name=""/>
        <dsp:cNvSpPr/>
      </dsp:nvSpPr>
      <dsp:spPr>
        <a:xfrm>
          <a:off x="0" y="3593333"/>
          <a:ext cx="8147248" cy="16380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ініціювати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незалежно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участі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у судовому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провадженні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перегляд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судових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рішень</a:t>
          </a:r>
          <a:r>
            <a:rPr lang="ru-RU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000" kern="1200" dirty="0" smtClean="0"/>
            <a:t/>
          </a:r>
          <a:br>
            <a:rPr lang="ru-RU" sz="2000" kern="1200" dirty="0" smtClean="0"/>
          </a:br>
          <a:endParaRPr lang="ru-RU" sz="2000" kern="1200" dirty="0"/>
        </a:p>
      </dsp:txBody>
      <dsp:txXfrm>
        <a:off x="0" y="3593333"/>
        <a:ext cx="8147248" cy="16380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3F969BC-AFFB-4219-B79C-D7B2829591B5}">
      <dsp:nvSpPr>
        <dsp:cNvPr id="0" name=""/>
        <dsp:cNvSpPr/>
      </dsp:nvSpPr>
      <dsp:spPr>
        <a:xfrm>
          <a:off x="1029" y="310544"/>
          <a:ext cx="4015819" cy="1001529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звертатися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до суду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позовною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заявою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заявою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);</a:t>
          </a:r>
          <a:endParaRPr lang="ru-RU" sz="1800" kern="1200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029" y="310544"/>
        <a:ext cx="4015819" cy="1001529"/>
      </dsp:txXfrm>
    </dsp:sp>
    <dsp:sp modelId="{EE74F8FB-11A5-435C-A50B-210C8620A91E}">
      <dsp:nvSpPr>
        <dsp:cNvPr id="0" name=""/>
        <dsp:cNvSpPr/>
      </dsp:nvSpPr>
      <dsp:spPr>
        <a:xfrm>
          <a:off x="4418430" y="288040"/>
          <a:ext cx="4015819" cy="1046538"/>
        </a:xfrm>
        <a:prstGeom prst="rect">
          <a:avLst/>
        </a:prstGeom>
        <a:solidFill>
          <a:schemeClr val="accent5">
            <a:shade val="80000"/>
            <a:hueOff val="-22503"/>
            <a:satOff val="-370"/>
            <a:lumOff val="593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брати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участь у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розгляді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справ за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позовами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1800" kern="1200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418430" y="288040"/>
        <a:ext cx="4015819" cy="1046538"/>
      </dsp:txXfrm>
    </dsp:sp>
    <dsp:sp modelId="{03823874-569B-444F-912B-A0358AEE0954}">
      <dsp:nvSpPr>
        <dsp:cNvPr id="0" name=""/>
        <dsp:cNvSpPr/>
      </dsp:nvSpPr>
      <dsp:spPr>
        <a:xfrm>
          <a:off x="1029" y="1736160"/>
          <a:ext cx="4015819" cy="1318642"/>
        </a:xfrm>
        <a:prstGeom prst="rect">
          <a:avLst/>
        </a:prstGeom>
        <a:solidFill>
          <a:schemeClr val="accent5">
            <a:shade val="80000"/>
            <a:hueOff val="-45005"/>
            <a:satOff val="-740"/>
            <a:lumOff val="1187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вступати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своєю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ініціативою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у справу,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провадження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якій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відкрито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позовом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інших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на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будь-якій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стадії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розгляду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1800" kern="1200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029" y="1736160"/>
        <a:ext cx="4015819" cy="1318642"/>
      </dsp:txXfrm>
    </dsp:sp>
    <dsp:sp modelId="{C65FDBEC-5C63-4DBC-9A61-A824A2541B8D}">
      <dsp:nvSpPr>
        <dsp:cNvPr id="0" name=""/>
        <dsp:cNvSpPr/>
      </dsp:nvSpPr>
      <dsp:spPr>
        <a:xfrm>
          <a:off x="4418430" y="1736160"/>
          <a:ext cx="4015819" cy="1318642"/>
        </a:xfrm>
        <a:prstGeom prst="rect">
          <a:avLst/>
        </a:prstGeom>
        <a:solidFill>
          <a:schemeClr val="accent5">
            <a:shade val="80000"/>
            <a:hueOff val="-67508"/>
            <a:satOff val="-1110"/>
            <a:lumOff val="1781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ініціювати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перегляд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судових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рішень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зокрема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</a:t>
          </a:r>
          <a:b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порушеній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позовом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заявою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іншої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сторони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; </a:t>
          </a:r>
          <a:endParaRPr lang="ru-RU" sz="1800" kern="1200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418430" y="1736160"/>
        <a:ext cx="4015819" cy="1318642"/>
      </dsp:txXfrm>
    </dsp:sp>
    <dsp:sp modelId="{51D814B5-993C-497F-9B2E-F87D6865C2B4}">
      <dsp:nvSpPr>
        <dsp:cNvPr id="0" name=""/>
        <dsp:cNvSpPr/>
      </dsp:nvSpPr>
      <dsp:spPr>
        <a:xfrm>
          <a:off x="2209730" y="3456384"/>
          <a:ext cx="4015819" cy="1872199"/>
        </a:xfrm>
        <a:prstGeom prst="rect">
          <a:avLst/>
        </a:prstGeom>
        <a:solidFill>
          <a:schemeClr val="accent5">
            <a:shade val="80000"/>
            <a:hueOff val="-90010"/>
            <a:satOff val="-1480"/>
            <a:lumOff val="2374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брати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участь у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виконавчому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провадженні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під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час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виконання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рішень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, в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якій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прокурором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здійснювалося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представництво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інтересів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громадянина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держави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800" kern="1200" dirty="0" err="1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суді</a:t>
          </a:r>
          <a:r>
            <a:rPr lang="ru-RU" sz="18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1600" kern="1200" dirty="0" smtClean="0">
              <a:latin typeface="Times New Roman" pitchFamily="18" charset="0"/>
              <a:cs typeface="Times New Roman" pitchFamily="18" charset="0"/>
            </a:rPr>
          </a:br>
          <a:r>
            <a:rPr lang="ru-RU" sz="1400" kern="1200" dirty="0" smtClean="0"/>
            <a:t/>
          </a:r>
          <a:br>
            <a:rPr lang="ru-RU" sz="1400" kern="1200" dirty="0" smtClean="0"/>
          </a:br>
          <a:endParaRPr lang="ru-RU" sz="1400" kern="1200" dirty="0"/>
        </a:p>
      </dsp:txBody>
      <dsp:txXfrm>
        <a:off x="2209730" y="3456384"/>
        <a:ext cx="4015819" cy="187219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1F7C2D8-4AC2-44EE-920A-48C8FCCA88A6}">
      <dsp:nvSpPr>
        <dsp:cNvPr id="0" name=""/>
        <dsp:cNvSpPr/>
      </dsp:nvSpPr>
      <dsp:spPr>
        <a:xfrm>
          <a:off x="7287" y="686854"/>
          <a:ext cx="2178076" cy="315225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документи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підтверджують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недосягнення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повноліття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,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287" y="686854"/>
        <a:ext cx="2178076" cy="3152254"/>
      </dsp:txXfrm>
    </dsp:sp>
    <dsp:sp modelId="{2C185040-6B88-4122-8A17-554B597C0CE2}">
      <dsp:nvSpPr>
        <dsp:cNvPr id="0" name=""/>
        <dsp:cNvSpPr/>
      </dsp:nvSpPr>
      <dsp:spPr>
        <a:xfrm>
          <a:off x="2403171" y="1992900"/>
          <a:ext cx="461752" cy="5401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2403171" y="1992900"/>
        <a:ext cx="461752" cy="540162"/>
      </dsp:txXfrm>
    </dsp:sp>
    <dsp:sp modelId="{1A12C44C-8FE1-401B-A674-DF7A5692A4E0}">
      <dsp:nvSpPr>
        <dsp:cNvPr id="0" name=""/>
        <dsp:cNvSpPr/>
      </dsp:nvSpPr>
      <dsp:spPr>
        <a:xfrm>
          <a:off x="3056593" y="686854"/>
          <a:ext cx="2178076" cy="315225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itchFamily="18" charset="0"/>
              <a:cs typeface="Times New Roman" pitchFamily="18" charset="0"/>
            </a:rPr>
            <a:t>недієздатність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обмежену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дієздатність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відповідного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громадянина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, 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56593" y="686854"/>
        <a:ext cx="2178076" cy="3152254"/>
      </dsp:txXfrm>
    </dsp:sp>
    <dsp:sp modelId="{D4F4DCBA-16F4-4BAA-9F07-603FE1373137}">
      <dsp:nvSpPr>
        <dsp:cNvPr id="0" name=""/>
        <dsp:cNvSpPr/>
      </dsp:nvSpPr>
      <dsp:spPr>
        <a:xfrm>
          <a:off x="5452477" y="1992900"/>
          <a:ext cx="461752" cy="5401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5452477" y="1992900"/>
        <a:ext cx="461752" cy="540162"/>
      </dsp:txXfrm>
    </dsp:sp>
    <dsp:sp modelId="{67252587-9D8A-4D47-9168-038A946D60D1}">
      <dsp:nvSpPr>
        <dsp:cNvPr id="0" name=""/>
        <dsp:cNvSpPr/>
      </dsp:nvSpPr>
      <dsp:spPr>
        <a:xfrm>
          <a:off x="6105900" y="686854"/>
          <a:ext cx="2178076" cy="315225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письмову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згоду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законного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представника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органу,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якому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законом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надано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право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захищати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права,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свободи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інтереси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відповідної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особи, на </a:t>
          </a: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здійснення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ним</a:t>
          </a:r>
          <a:br>
            <a:rPr lang="ru-RU" sz="1800" kern="1200" dirty="0" smtClean="0">
              <a:latin typeface="Times New Roman" pitchFamily="18" charset="0"/>
              <a:cs typeface="Times New Roman" pitchFamily="18" charset="0"/>
            </a:rPr>
          </a:br>
          <a:r>
            <a:rPr lang="ru-RU" sz="1800" kern="1200" dirty="0" err="1" smtClean="0">
              <a:latin typeface="Times New Roman" pitchFamily="18" charset="0"/>
              <a:cs typeface="Times New Roman" pitchFamily="18" charset="0"/>
            </a:rPr>
            <a:t>представництва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ru-RU" sz="1800" kern="1200" dirty="0" smtClean="0"/>
            <a:t/>
          </a:r>
          <a:br>
            <a:rPr lang="ru-RU" sz="1800" kern="1200" dirty="0" smtClean="0"/>
          </a:br>
          <a:endParaRPr lang="ru-RU" sz="1800" kern="1200" dirty="0"/>
        </a:p>
      </dsp:txBody>
      <dsp:txXfrm>
        <a:off x="6105900" y="686854"/>
        <a:ext cx="2178076" cy="3152254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51AC284-F0AB-41F5-BF6B-8061B109DEA8}">
      <dsp:nvSpPr>
        <dsp:cNvPr id="0" name=""/>
        <dsp:cNvSpPr/>
      </dsp:nvSpPr>
      <dsp:spPr>
        <a:xfrm>
          <a:off x="1882650" y="0"/>
          <a:ext cx="4525963" cy="452596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пов’язані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зі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зміною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юридичного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технічного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комунального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стану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споруд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3000" kern="1200" dirty="0" smtClean="0">
              <a:latin typeface="Times New Roman" pitchFamily="18" charset="0"/>
              <a:cs typeface="Times New Roman" pitchFamily="18" charset="0"/>
            </a:rPr>
          </a:b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kern="1200" dirty="0" err="1" smtClean="0">
              <a:latin typeface="Times New Roman" pitchFamily="18" charset="0"/>
              <a:cs typeface="Times New Roman" pitchFamily="18" charset="0"/>
            </a:rPr>
            <a:t>будівель</a:t>
          </a:r>
          <a:r>
            <a:rPr lang="ru-RU" sz="3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000" kern="1200" dirty="0" smtClean="0"/>
            <a:t/>
          </a:r>
          <a:br>
            <a:rPr lang="ru-RU" sz="3000" kern="1200" dirty="0" smtClean="0"/>
          </a:br>
          <a:endParaRPr lang="ru-RU" sz="3000" kern="1200" dirty="0"/>
        </a:p>
      </dsp:txBody>
      <dsp:txXfrm>
        <a:off x="1882650" y="0"/>
        <a:ext cx="4525963" cy="4525963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88A48E2-DC0E-4A02-AB4D-D21C44C16B48}">
      <dsp:nvSpPr>
        <dsp:cNvPr id="0" name=""/>
        <dsp:cNvSpPr/>
      </dsp:nvSpPr>
      <dsp:spPr>
        <a:xfrm>
          <a:off x="0" y="257867"/>
          <a:ext cx="8291264" cy="3257280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Здійснюють</a:t>
          </a:r>
          <a:r>
            <a:rPr lang="ru-RU" sz="29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представництво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захист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трудових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соціально-економічних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прав</a:t>
          </a:r>
          <a:br>
            <a:rPr lang="ru-RU" sz="2900" kern="1200" dirty="0" smtClean="0">
              <a:latin typeface="Times New Roman" pitchFamily="18" charset="0"/>
              <a:cs typeface="Times New Roman" pitchFamily="18" charset="0"/>
            </a:rPr>
          </a:b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та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інтересів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членів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профспілок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в органах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державної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влади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та органах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місцевого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самоврядування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, у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відносинах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із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роботодавцями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,</a:t>
          </a:r>
          <a:br>
            <a:rPr lang="ru-RU" sz="2900" kern="1200" dirty="0" smtClean="0">
              <a:latin typeface="Times New Roman" pitchFamily="18" charset="0"/>
              <a:cs typeface="Times New Roman" pitchFamily="18" charset="0"/>
            </a:rPr>
          </a:b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а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також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іншими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об’єднаннями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громадян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. </a:t>
          </a:r>
          <a:br>
            <a:rPr lang="ru-RU" sz="2900" kern="1200" dirty="0" smtClean="0">
              <a:latin typeface="Times New Roman" pitchFamily="18" charset="0"/>
              <a:cs typeface="Times New Roman" pitchFamily="18" charset="0"/>
            </a:rPr>
          </a:br>
          <a:endParaRPr lang="ru-RU" sz="2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57867"/>
        <a:ext cx="8291264" cy="325728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0BEA860-5C8E-4569-ABA1-268A44008481}">
      <dsp:nvSpPr>
        <dsp:cNvPr id="0" name=""/>
        <dsp:cNvSpPr/>
      </dsp:nvSpPr>
      <dsp:spPr>
        <a:xfrm rot="21300000">
          <a:off x="22915" y="1838029"/>
          <a:ext cx="7421768" cy="849904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9006C1-09C1-4D26-81F7-2584313EEAD7}">
      <dsp:nvSpPr>
        <dsp:cNvPr id="0" name=""/>
        <dsp:cNvSpPr/>
      </dsp:nvSpPr>
      <dsp:spPr>
        <a:xfrm>
          <a:off x="896112" y="226298"/>
          <a:ext cx="2240280" cy="1810385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422CFA-B854-443F-AD75-7A6C7E66C58D}">
      <dsp:nvSpPr>
        <dsp:cNvPr id="0" name=""/>
        <dsp:cNvSpPr/>
      </dsp:nvSpPr>
      <dsp:spPr>
        <a:xfrm>
          <a:off x="3957828" y="0"/>
          <a:ext cx="2389632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Times New Roman" pitchFamily="18" charset="0"/>
              <a:cs typeface="Times New Roman" pitchFamily="18" charset="0"/>
            </a:rPr>
            <a:t>Загальні права</a:t>
          </a:r>
          <a:endParaRPr lang="ru-RU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57828" y="0"/>
        <a:ext cx="2389632" cy="1900904"/>
      </dsp:txXfrm>
    </dsp:sp>
    <dsp:sp modelId="{B9CDE9E6-C389-4A5C-87B8-FAAD6E09448A}">
      <dsp:nvSpPr>
        <dsp:cNvPr id="0" name=""/>
        <dsp:cNvSpPr/>
      </dsp:nvSpPr>
      <dsp:spPr>
        <a:xfrm>
          <a:off x="4331208" y="2489279"/>
          <a:ext cx="2240280" cy="1810385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CBC53D-6470-42E5-BFC2-D8C8AEBDEE31}">
      <dsp:nvSpPr>
        <dsp:cNvPr id="0" name=""/>
        <dsp:cNvSpPr/>
      </dsp:nvSpPr>
      <dsp:spPr>
        <a:xfrm>
          <a:off x="1120140" y="2625058"/>
          <a:ext cx="2389632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Times New Roman" pitchFamily="18" charset="0"/>
              <a:cs typeface="Times New Roman" pitchFamily="18" charset="0"/>
            </a:rPr>
            <a:t>Спеціальні права</a:t>
          </a:r>
          <a:endParaRPr lang="ru-RU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120140" y="2625058"/>
        <a:ext cx="2389632" cy="19009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06.04.2020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052736"/>
            <a:ext cx="8208912" cy="4248472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Тема: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Участь 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цивільному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прокурора,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місцевого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самоврядування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законом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надано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захищати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свободи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7931224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представництва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громадянина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суді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прокурор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повинен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надати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9126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Органи державної влади: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844824"/>
            <a:ext cx="2376264" cy="100811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Справи про захист прав споживачів</a:t>
            </a:r>
            <a:endParaRPr lang="ru-RU" sz="20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3284984"/>
            <a:ext cx="2664296" cy="136815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відшкодування</a:t>
            </a:r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шкоди</a:t>
            </a:r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заподіяних</a:t>
            </a:r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порушенням</a:t>
            </a:r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лісового</a:t>
            </a:r>
            <a:r>
              <a:rPr lang="ru-RU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4941168"/>
            <a:ext cx="2376264" cy="100811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Спори </a:t>
            </a:r>
            <a:r>
              <a:rPr lang="ru-RU" sz="200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sz="20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одного </a:t>
            </a:r>
            <a:r>
              <a:rPr lang="ru-RU" sz="200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батьків</a:t>
            </a:r>
            <a:r>
              <a:rPr lang="ru-RU" sz="20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вихованні</a:t>
            </a:r>
            <a:r>
              <a:rPr lang="ru-RU" sz="20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0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228184" y="1340768"/>
            <a:ext cx="2520280" cy="1512168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інспекція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прав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4427984" y="3212976"/>
            <a:ext cx="2520280" cy="1512168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Міністерство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природних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6372200" y="4797152"/>
            <a:ext cx="2520280" cy="1512168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ргани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опіки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піклування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 flipV="1">
            <a:off x="3419872" y="1916832"/>
            <a:ext cx="2304256" cy="288032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275856" y="5445224"/>
            <a:ext cx="2520280" cy="360040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3203848" y="3861048"/>
            <a:ext cx="1071736" cy="8384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опіки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піклування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СК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пред’явити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позов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визнання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недійсним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ро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позбавлення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батьківських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прав;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скасування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визнання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усиновлення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недійсним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відібрання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батьків</a:t>
            </a:r>
            <a:r>
              <a:rPr lang="ru-RU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676456" cy="1008112"/>
          </a:xfrm>
        </p:spPr>
        <p:txBody>
          <a:bodyPr>
            <a:normAutofit fontScale="90000"/>
          </a:bodyPr>
          <a:lstStyle/>
          <a:p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санітарно-епідеміологічної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місцеві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житлові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9126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   Об'єднання громадян: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5257800"/>
          </a:xfrm>
        </p:spPr>
        <p:txBody>
          <a:bodyPr/>
          <a:lstStyle/>
          <a:p>
            <a:pPr algn="ctr">
              <a:buNone/>
            </a:pP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ають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представляти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захищати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законні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законні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своїх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членів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учасників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) у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громадських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органах.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Профспілки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об’єднання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91264" cy="3773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Об’єднання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525963"/>
          </a:xfrm>
        </p:spPr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звертатися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позовом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суду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продавця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виробника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виконавця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протиправними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невизначеного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припинення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Батьки: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507288" cy="4857403"/>
          </a:xfrm>
        </p:spPr>
        <p:txBody>
          <a:bodyPr>
            <a:normAutofit fontScale="77500" lnSpcReduction="20000"/>
          </a:bodyPr>
          <a:lstStyle/>
          <a:p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право на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самозахист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своєї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повнолітніх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дочки та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сина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Батьки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звертатися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до суду,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місцевого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самоврядування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та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громадських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захистом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прав та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непрацездатних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сина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дочки як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законні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представники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без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спеціальних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на те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повноважень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Батьки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звернутися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захистом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прав та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тоді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до закону вони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самі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звернутися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за таким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захистом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496944" cy="1143000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Формами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справі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законом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надано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право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захищати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права,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свободи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справі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є: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709120"/>
          </a:xfrm>
        </p:spPr>
        <p:txBody>
          <a:bodyPr>
            <a:normAutofit fontScale="70000" lnSpcReduction="20000"/>
          </a:bodyPr>
          <a:lstStyle/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подання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позовної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заяви в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інтересах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позивача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В такому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відповідний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орган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виступає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ініціатором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замість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позивача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вступ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 справу для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третьої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особи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власної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ініціативи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ухвалою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суду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участь 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справі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подання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висновків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своїх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повноважень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Участь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зазначених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цивільному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подання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висновків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справі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обов’язковою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установлених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законом.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Особи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звернулися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суду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інтересах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525963"/>
          </a:xfrm>
        </p:spPr>
        <p:txBody>
          <a:bodyPr/>
          <a:lstStyle/>
          <a:p>
            <a:pPr marL="550926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Мета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підстави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цивільному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законом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захищати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свободи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цивільному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законом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захищати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свободи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Основн</a:t>
            </a:r>
            <a:r>
              <a:rPr lang="uk-UA" dirty="0" smtClean="0"/>
              <a:t>і поняття: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Уповноважений</a:t>
            </a:r>
            <a:r>
              <a:rPr lang="ru-RU" dirty="0" smtClean="0"/>
              <a:t> </a:t>
            </a:r>
            <a:r>
              <a:rPr lang="ru-RU" dirty="0" err="1" smtClean="0"/>
              <a:t>Верховної</a:t>
            </a:r>
            <a:r>
              <a:rPr lang="ru-RU" dirty="0" smtClean="0"/>
              <a:t> Ради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прав 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endParaRPr lang="ru-RU" dirty="0" smtClean="0"/>
          </a:p>
          <a:p>
            <a:r>
              <a:rPr lang="ru-RU" dirty="0" smtClean="0"/>
              <a:t>прокурор</a:t>
            </a:r>
            <a:r>
              <a:rPr lang="ru-RU" dirty="0" smtClean="0"/>
              <a:t>, </a:t>
            </a:r>
            <a:endParaRPr lang="ru-RU" dirty="0" smtClean="0"/>
          </a:p>
          <a:p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 err="1" smtClean="0"/>
              <a:t>державної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, </a:t>
            </a:r>
            <a:endParaRPr lang="ru-RU" dirty="0" smtClean="0"/>
          </a:p>
          <a:p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 err="1" smtClean="0"/>
              <a:t>місцевого</a:t>
            </a:r>
            <a:r>
              <a:rPr lang="ru-RU" dirty="0" smtClean="0"/>
              <a:t> </a:t>
            </a:r>
            <a:r>
              <a:rPr lang="ru-RU" dirty="0" err="1" smtClean="0"/>
              <a:t>самоврядування</a:t>
            </a:r>
            <a:r>
              <a:rPr lang="ru-RU" dirty="0" smtClean="0"/>
              <a:t>,</a:t>
            </a:r>
          </a:p>
          <a:p>
            <a:r>
              <a:rPr lang="ru-RU" dirty="0" err="1" smtClean="0"/>
              <a:t>захист</a:t>
            </a:r>
            <a:r>
              <a:rPr lang="ru-RU" dirty="0" smtClean="0"/>
              <a:t> </a:t>
            </a:r>
            <a:r>
              <a:rPr lang="ru-RU" dirty="0" smtClean="0"/>
              <a:t>прав</a:t>
            </a:r>
            <a:r>
              <a:rPr lang="ru-RU" dirty="0" smtClean="0"/>
              <a:t>, </a:t>
            </a:r>
            <a:r>
              <a:rPr lang="ru-RU" dirty="0" smtClean="0"/>
              <a:t>свобод та </a:t>
            </a:r>
            <a:r>
              <a:rPr lang="ru-RU" dirty="0" err="1" smtClean="0"/>
              <a:t>інтересів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13690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та особи,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законом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надано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захищати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права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свободи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71600" y="1844824"/>
          <a:ext cx="7200800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Уповноважений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ВР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прав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003232" cy="4525963"/>
          </a:xfrm>
        </p:spPr>
        <p:txBody>
          <a:bodyPr>
            <a:normAutofit/>
          </a:bodyPr>
          <a:lstStyle/>
          <a:p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ЗУ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Уповноваженого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ВР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прав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Уповноважений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посадовою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особою, статус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Конституцією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Законом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Уповноважений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ВР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прав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право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36327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692696"/>
          <a:ext cx="8147248" cy="5433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 smtClean="0">
                <a:latin typeface="Times New Roman" pitchFamily="18" charset="0"/>
                <a:cs typeface="Times New Roman" pitchFamily="18" charset="0"/>
              </a:rPr>
              <a:t>Прокурор</a:t>
            </a: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 має право: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52736"/>
          <a:ext cx="8435280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340768"/>
            <a:ext cx="7467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Прокурор,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звертається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до суду в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інтересах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позовній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заяві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заяві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самостійно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чому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обґрунтовує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необхідність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118</TotalTime>
  <Words>724</Words>
  <Application>Microsoft Office PowerPoint</Application>
  <PresentationFormat>Экран (4:3)</PresentationFormat>
  <Paragraphs>69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Техническая</vt:lpstr>
      <vt:lpstr>Тема: Участь у цивільному процесі прокурора, органів державної влади, органів місцевого самоврядування та осіб, яким законом надано право захищати права і свободи інших осіб. </vt:lpstr>
      <vt:lpstr>План:</vt:lpstr>
      <vt:lpstr>Основні поняття:</vt:lpstr>
      <vt:lpstr>Органи та особи, яким законом надано право захищати права, свободи та інтереси інших осіб -  </vt:lpstr>
      <vt:lpstr>Уповноважений ВР України з прав людини  </vt:lpstr>
      <vt:lpstr>Уповноважений ВР України з прав людини має право:  </vt:lpstr>
      <vt:lpstr>Слайд 7</vt:lpstr>
      <vt:lpstr>Прокурор має право:</vt:lpstr>
      <vt:lpstr>Слайд 9</vt:lpstr>
      <vt:lpstr>Для представництва інтересів громадянина в суді прокурор повинен надати : </vt:lpstr>
      <vt:lpstr>Органи державної влади:</vt:lpstr>
      <vt:lpstr>Органи опіки та піклування згідно зі СК України мають право : </vt:lpstr>
      <vt:lpstr>Органи санітарно-епідеміологічної служби, а також місцеві житлові органи :     </vt:lpstr>
      <vt:lpstr>    Об'єднання громадян:</vt:lpstr>
      <vt:lpstr>Профспілки, їх об’єднання : </vt:lpstr>
      <vt:lpstr>Об’єднання споживачів : </vt:lpstr>
      <vt:lpstr>Батьки:</vt:lpstr>
      <vt:lpstr>Формами участі у справі органів та осіб, яким законом надано право захищати права, свободи та інтереси інших осіб у справі, є:  </vt:lpstr>
      <vt:lpstr>Особи та органи, які звернулися до суду в інтересах інших осіб, мають: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Участь у цивільному процесі прокурора, органів державної влади, органів місцевого самоврядування та осіб, яким законом надано право захищати права і свободи інших осіб. </dc:title>
  <dc:creator>Alina</dc:creator>
  <cp:lastModifiedBy>Alina</cp:lastModifiedBy>
  <cp:revision>13</cp:revision>
  <dcterms:created xsi:type="dcterms:W3CDTF">2020-04-06T17:07:03Z</dcterms:created>
  <dcterms:modified xsi:type="dcterms:W3CDTF">2020-04-06T19:24:45Z</dcterms:modified>
</cp:coreProperties>
</file>