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6" r:id="rId19"/>
    <p:sldId id="273" r:id="rId20"/>
    <p:sldId id="274" r:id="rId21"/>
    <p:sldId id="275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4595C7-75EF-489D-9FE8-5FDD0F13182D}" type="doc">
      <dgm:prSet loTypeId="urn:microsoft.com/office/officeart/2005/8/layout/hierarchy3" loCatId="hierarchy" qsTypeId="urn:microsoft.com/office/officeart/2005/8/quickstyle/simple3" qsCatId="simple" csTypeId="urn:microsoft.com/office/officeart/2005/8/colors/accent2_3" csCatId="accent2"/>
      <dgm:spPr/>
      <dgm:t>
        <a:bodyPr/>
        <a:lstStyle/>
        <a:p>
          <a:endParaRPr lang="ru-RU"/>
        </a:p>
      </dgm:t>
    </dgm:pt>
    <dgm:pt modelId="{817577E5-EFD8-48D5-8DD6-83ADFB90FA39}">
      <dgm:prSet/>
      <dgm:spPr/>
      <dgm:t>
        <a:bodyPr/>
        <a:lstStyle/>
        <a:p>
          <a:pPr rtl="0"/>
          <a:r>
            <a:rPr lang="ru-RU" dirty="0" err="1" smtClean="0"/>
            <a:t>правовідносини</a:t>
          </a:r>
          <a:r>
            <a:rPr lang="ru-RU" dirty="0" smtClean="0"/>
            <a:t>, через </a:t>
          </a:r>
          <a:r>
            <a:rPr lang="ru-RU" dirty="0" err="1" smtClean="0"/>
            <a:t>які</a:t>
          </a:r>
          <a:r>
            <a:rPr lang="ru-RU" dirty="0" smtClean="0"/>
            <a:t> одна особа (</a:t>
          </a:r>
          <a:r>
            <a:rPr lang="ru-RU" dirty="0" err="1" smtClean="0"/>
            <a:t>представник</a:t>
          </a:r>
          <a:r>
            <a:rPr lang="ru-RU" dirty="0" smtClean="0"/>
            <a:t>) </a:t>
          </a:r>
          <a:r>
            <a:rPr lang="ru-RU" dirty="0" err="1" smtClean="0"/>
            <a:t>виконує</a:t>
          </a:r>
          <a:r>
            <a:rPr lang="ru-RU" dirty="0" smtClean="0"/>
            <a:t> на </a:t>
          </a:r>
          <a:r>
            <a:rPr lang="ru-RU" dirty="0" err="1" smtClean="0"/>
            <a:t>підставі</a:t>
          </a:r>
          <a:r>
            <a:rPr lang="ru-RU" dirty="0" smtClean="0"/>
            <a:t> </a:t>
          </a:r>
          <a:r>
            <a:rPr lang="ru-RU" dirty="0" err="1" smtClean="0"/>
            <a:t>повноваження</a:t>
          </a:r>
          <a:r>
            <a:rPr lang="ru-RU" dirty="0" smtClean="0"/>
            <a:t>, яке </a:t>
          </a:r>
          <a:r>
            <a:rPr lang="ru-RU" dirty="0" err="1" smtClean="0"/>
            <a:t>надане</a:t>
          </a:r>
          <a:r>
            <a:rPr lang="ru-RU" dirty="0" smtClean="0"/>
            <a:t> </a:t>
          </a:r>
          <a:r>
            <a:rPr lang="ru-RU" dirty="0" err="1" smtClean="0"/>
            <a:t>йому</a:t>
          </a:r>
          <a:r>
            <a:rPr lang="ru-RU" dirty="0" smtClean="0"/>
            <a:t> законом, статутом, </a:t>
          </a:r>
          <a:r>
            <a:rPr lang="ru-RU" dirty="0" err="1" smtClean="0"/>
            <a:t>положенням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договором, </a:t>
          </a:r>
          <a:r>
            <a:rPr lang="ru-RU" dirty="0" err="1" smtClean="0"/>
            <a:t>процесуальні</a:t>
          </a:r>
          <a:r>
            <a:rPr lang="ru-RU" dirty="0" smtClean="0"/>
            <a:t> </a:t>
          </a:r>
          <a:r>
            <a:rPr lang="ru-RU" dirty="0" err="1" smtClean="0"/>
            <a:t>дії</a:t>
          </a:r>
          <a:r>
            <a:rPr lang="ru-RU" dirty="0" smtClean="0"/>
            <a:t> у </a:t>
          </a:r>
          <a:r>
            <a:rPr lang="ru-RU" dirty="0" err="1" smtClean="0"/>
            <a:t>цивільному</a:t>
          </a:r>
          <a:r>
            <a:rPr lang="ru-RU" dirty="0" smtClean="0"/>
            <a:t> </a:t>
          </a:r>
          <a:r>
            <a:rPr lang="ru-RU" dirty="0" err="1" smtClean="0"/>
            <a:t>судочинстві</a:t>
          </a:r>
          <a:r>
            <a:rPr lang="ru-RU" dirty="0" smtClean="0"/>
            <a:t> в </a:t>
          </a:r>
          <a:r>
            <a:rPr lang="ru-RU" dirty="0" err="1" smtClean="0"/>
            <a:t>інтересах</a:t>
          </a:r>
          <a:r>
            <a:rPr lang="ru-RU" dirty="0" smtClean="0"/>
            <a:t> </a:t>
          </a:r>
          <a:r>
            <a:rPr lang="ru-RU" dirty="0" err="1" smtClean="0"/>
            <a:t>іншої</a:t>
          </a:r>
          <a:r>
            <a:rPr lang="ru-RU" dirty="0" smtClean="0"/>
            <a:t> особи (</a:t>
          </a:r>
          <a:r>
            <a:rPr lang="ru-RU" dirty="0" err="1" smtClean="0"/>
            <a:t>довірителя</a:t>
          </a:r>
          <a:r>
            <a:rPr lang="ru-RU" dirty="0" smtClean="0"/>
            <a:t>),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спрямовані</a:t>
          </a:r>
          <a:r>
            <a:rPr lang="ru-RU" dirty="0" smtClean="0"/>
            <a:t> на </a:t>
          </a:r>
          <a:r>
            <a:rPr lang="ru-RU" dirty="0" err="1" smtClean="0"/>
            <a:t>захист</a:t>
          </a:r>
          <a:r>
            <a:rPr lang="ru-RU" dirty="0" smtClean="0"/>
            <a:t> </a:t>
          </a:r>
          <a:r>
            <a:rPr lang="ru-RU" dirty="0" err="1" smtClean="0"/>
            <a:t>порушених</a:t>
          </a:r>
          <a:r>
            <a:rPr lang="ru-RU" dirty="0" smtClean="0"/>
            <a:t>, </a:t>
          </a:r>
          <a:r>
            <a:rPr lang="ru-RU" dirty="0" err="1" smtClean="0"/>
            <a:t>оспорюваних</a:t>
          </a:r>
          <a:r>
            <a:rPr lang="ru-RU" dirty="0" smtClean="0"/>
            <a:t> та </a:t>
          </a:r>
          <a:r>
            <a:rPr lang="ru-RU" dirty="0" err="1" smtClean="0"/>
            <a:t>невизнаних</a:t>
          </a:r>
          <a:r>
            <a:rPr lang="ru-RU" dirty="0" smtClean="0"/>
            <a:t> прав та </a:t>
          </a:r>
          <a:r>
            <a:rPr lang="ru-RU" dirty="0" err="1" smtClean="0"/>
            <a:t>інтересів</a:t>
          </a:r>
          <a:r>
            <a:rPr lang="ru-RU" dirty="0" smtClean="0"/>
            <a:t> </a:t>
          </a:r>
          <a:r>
            <a:rPr lang="ru-RU" dirty="0" err="1" smtClean="0"/>
            <a:t>іншої</a:t>
          </a:r>
          <a:r>
            <a:rPr lang="ru-RU" dirty="0" smtClean="0"/>
            <a:t> особи, </a:t>
          </a:r>
          <a:r>
            <a:rPr lang="ru-RU" dirty="0" err="1" smtClean="0"/>
            <a:t>державних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суспільних</a:t>
          </a:r>
          <a:r>
            <a:rPr lang="ru-RU" dirty="0" smtClean="0"/>
            <a:t> </a:t>
          </a:r>
          <a:r>
            <a:rPr lang="ru-RU" dirty="0" err="1" smtClean="0"/>
            <a:t>інтересів</a:t>
          </a:r>
          <a:r>
            <a:rPr lang="ru-RU" dirty="0" smtClean="0"/>
            <a:t>, у </a:t>
          </a:r>
          <a:r>
            <a:rPr lang="ru-RU" dirty="0" err="1" smtClean="0"/>
            <a:t>результаті</a:t>
          </a:r>
          <a:r>
            <a:rPr lang="ru-RU" dirty="0" smtClean="0"/>
            <a:t> </a:t>
          </a:r>
          <a:r>
            <a:rPr lang="ru-RU" dirty="0" err="1" smtClean="0"/>
            <a:t>чого</a:t>
          </a:r>
          <a:r>
            <a:rPr lang="ru-RU" dirty="0" smtClean="0"/>
            <a:t> </a:t>
          </a:r>
          <a:r>
            <a:rPr lang="ru-RU" dirty="0" err="1" smtClean="0"/>
            <a:t>у</a:t>
          </a:r>
          <a:r>
            <a:rPr lang="ru-RU" dirty="0" smtClean="0"/>
            <a:t> </a:t>
          </a:r>
          <a:r>
            <a:rPr lang="ru-RU" dirty="0" err="1" smtClean="0"/>
            <a:t>представника</a:t>
          </a:r>
          <a:r>
            <a:rPr lang="ru-RU" dirty="0" smtClean="0"/>
            <a:t> </a:t>
          </a:r>
          <a:r>
            <a:rPr lang="ru-RU" dirty="0" err="1" smtClean="0"/>
            <a:t>виникає</a:t>
          </a:r>
          <a:r>
            <a:rPr lang="ru-RU" dirty="0" smtClean="0"/>
            <a:t> комплекс </a:t>
          </a:r>
          <a:r>
            <a:rPr lang="ru-RU" dirty="0" err="1" smtClean="0"/>
            <a:t>процесуальних</a:t>
          </a:r>
          <a:r>
            <a:rPr lang="ru-RU" dirty="0" smtClean="0"/>
            <a:t> прав та</a:t>
          </a:r>
          <a:br>
            <a:rPr lang="ru-RU" dirty="0" smtClean="0"/>
          </a:br>
          <a:r>
            <a:rPr lang="ru-RU" dirty="0" err="1" smtClean="0"/>
            <a:t>обов’язків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F6E7BE19-EF3E-4DEC-8886-1DAEC049F07A}" type="parTrans" cxnId="{ED6F7B5E-6E76-43CE-B3A6-A4D3CB277B5A}">
      <dgm:prSet/>
      <dgm:spPr/>
      <dgm:t>
        <a:bodyPr/>
        <a:lstStyle/>
        <a:p>
          <a:endParaRPr lang="ru-RU"/>
        </a:p>
      </dgm:t>
    </dgm:pt>
    <dgm:pt modelId="{AE1BE55A-0275-4B82-BEBD-BA945DE37CAA}" type="sibTrans" cxnId="{ED6F7B5E-6E76-43CE-B3A6-A4D3CB277B5A}">
      <dgm:prSet/>
      <dgm:spPr/>
      <dgm:t>
        <a:bodyPr/>
        <a:lstStyle/>
        <a:p>
          <a:endParaRPr lang="ru-RU"/>
        </a:p>
      </dgm:t>
    </dgm:pt>
    <dgm:pt modelId="{1D72CBE7-1DE2-4F8D-8417-CAE88FCEFDA0}" type="pres">
      <dgm:prSet presAssocID="{9E4595C7-75EF-489D-9FE8-5FDD0F13182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8F22CB-BBD5-4427-913F-9FE5752463A5}" type="pres">
      <dgm:prSet presAssocID="{817577E5-EFD8-48D5-8DD6-83ADFB90FA39}" presName="root" presStyleCnt="0"/>
      <dgm:spPr/>
    </dgm:pt>
    <dgm:pt modelId="{0EE49DAE-5AFF-4517-A986-8CC04B728CF9}" type="pres">
      <dgm:prSet presAssocID="{817577E5-EFD8-48D5-8DD6-83ADFB90FA39}" presName="rootComposite" presStyleCnt="0"/>
      <dgm:spPr/>
    </dgm:pt>
    <dgm:pt modelId="{E8CD675A-A289-41E2-8D4E-98125D57D9D5}" type="pres">
      <dgm:prSet presAssocID="{817577E5-EFD8-48D5-8DD6-83ADFB90FA39}" presName="rootText" presStyleLbl="node1" presStyleIdx="0" presStyleCnt="1"/>
      <dgm:spPr/>
    </dgm:pt>
    <dgm:pt modelId="{58E0CA04-2340-4493-A962-E793FE128BF5}" type="pres">
      <dgm:prSet presAssocID="{817577E5-EFD8-48D5-8DD6-83ADFB90FA39}" presName="rootConnector" presStyleLbl="node1" presStyleIdx="0" presStyleCnt="1"/>
      <dgm:spPr/>
    </dgm:pt>
    <dgm:pt modelId="{C67B6842-C78D-4C27-A7AD-D2B361A5719B}" type="pres">
      <dgm:prSet presAssocID="{817577E5-EFD8-48D5-8DD6-83ADFB90FA39}" presName="childShape" presStyleCnt="0"/>
      <dgm:spPr/>
    </dgm:pt>
  </dgm:ptLst>
  <dgm:cxnLst>
    <dgm:cxn modelId="{5B554FAF-D3FF-43CE-8237-C708E8B4278A}" type="presOf" srcId="{817577E5-EFD8-48D5-8DD6-83ADFB90FA39}" destId="{58E0CA04-2340-4493-A962-E793FE128BF5}" srcOrd="1" destOrd="0" presId="urn:microsoft.com/office/officeart/2005/8/layout/hierarchy3"/>
    <dgm:cxn modelId="{7F845B7E-935E-40B4-B986-1A3F1AC79183}" type="presOf" srcId="{817577E5-EFD8-48D5-8DD6-83ADFB90FA39}" destId="{E8CD675A-A289-41E2-8D4E-98125D57D9D5}" srcOrd="0" destOrd="0" presId="urn:microsoft.com/office/officeart/2005/8/layout/hierarchy3"/>
    <dgm:cxn modelId="{3F4FDED9-6845-49CA-ACFF-3DDE8BADCF58}" type="presOf" srcId="{9E4595C7-75EF-489D-9FE8-5FDD0F13182D}" destId="{1D72CBE7-1DE2-4F8D-8417-CAE88FCEFDA0}" srcOrd="0" destOrd="0" presId="urn:microsoft.com/office/officeart/2005/8/layout/hierarchy3"/>
    <dgm:cxn modelId="{ED6F7B5E-6E76-43CE-B3A6-A4D3CB277B5A}" srcId="{9E4595C7-75EF-489D-9FE8-5FDD0F13182D}" destId="{817577E5-EFD8-48D5-8DD6-83ADFB90FA39}" srcOrd="0" destOrd="0" parTransId="{F6E7BE19-EF3E-4DEC-8886-1DAEC049F07A}" sibTransId="{AE1BE55A-0275-4B82-BEBD-BA945DE37CAA}"/>
    <dgm:cxn modelId="{54DA6751-593D-4DEF-9A3D-547FC52CED65}" type="presParOf" srcId="{1D72CBE7-1DE2-4F8D-8417-CAE88FCEFDA0}" destId="{B48F22CB-BBD5-4427-913F-9FE5752463A5}" srcOrd="0" destOrd="0" presId="urn:microsoft.com/office/officeart/2005/8/layout/hierarchy3"/>
    <dgm:cxn modelId="{5C531EB9-C517-4827-B628-C8CC80AC4FCD}" type="presParOf" srcId="{B48F22CB-BBD5-4427-913F-9FE5752463A5}" destId="{0EE49DAE-5AFF-4517-A986-8CC04B728CF9}" srcOrd="0" destOrd="0" presId="urn:microsoft.com/office/officeart/2005/8/layout/hierarchy3"/>
    <dgm:cxn modelId="{B3709A1A-1F31-4A30-AB10-BA779E7C1596}" type="presParOf" srcId="{0EE49DAE-5AFF-4517-A986-8CC04B728CF9}" destId="{E8CD675A-A289-41E2-8D4E-98125D57D9D5}" srcOrd="0" destOrd="0" presId="urn:microsoft.com/office/officeart/2005/8/layout/hierarchy3"/>
    <dgm:cxn modelId="{25D67D27-670E-4126-9538-8375E8DF44F7}" type="presParOf" srcId="{0EE49DAE-5AFF-4517-A986-8CC04B728CF9}" destId="{58E0CA04-2340-4493-A962-E793FE128BF5}" srcOrd="1" destOrd="0" presId="urn:microsoft.com/office/officeart/2005/8/layout/hierarchy3"/>
    <dgm:cxn modelId="{22561F26-90E4-4895-972D-129A449BDBFC}" type="presParOf" srcId="{B48F22CB-BBD5-4427-913F-9FE5752463A5}" destId="{C67B6842-C78D-4C27-A7AD-D2B361A5719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5CDF57E-97F1-446E-9536-38FA314EA861}" type="doc">
      <dgm:prSet loTypeId="urn:microsoft.com/office/officeart/2005/8/layout/hList9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7FB3C43-81A8-4F00-90C3-15DA39FA94E0}">
      <dgm:prSet phldrT="[Текст]" custT="1"/>
      <dgm:spPr/>
      <dgm:t>
        <a:bodyPr/>
        <a:lstStyle/>
        <a:p>
          <a:r>
            <a:rPr lang="uk-UA" sz="2400" dirty="0" smtClean="0"/>
            <a:t>Батьки</a:t>
          </a:r>
          <a:endParaRPr lang="ru-RU" sz="2400" dirty="0"/>
        </a:p>
      </dgm:t>
    </dgm:pt>
    <dgm:pt modelId="{A1719957-0612-4EFC-B1BD-49E7BFF39550}" type="parTrans" cxnId="{7259C6E8-73A6-4D81-B3E4-325FC1438DE6}">
      <dgm:prSet/>
      <dgm:spPr/>
      <dgm:t>
        <a:bodyPr/>
        <a:lstStyle/>
        <a:p>
          <a:endParaRPr lang="ru-RU"/>
        </a:p>
      </dgm:t>
    </dgm:pt>
    <dgm:pt modelId="{5EE713C8-4C6E-4B08-AE83-89B00E190578}" type="sibTrans" cxnId="{7259C6E8-73A6-4D81-B3E4-325FC1438DE6}">
      <dgm:prSet/>
      <dgm:spPr/>
      <dgm:t>
        <a:bodyPr/>
        <a:lstStyle/>
        <a:p>
          <a:endParaRPr lang="ru-RU"/>
        </a:p>
      </dgm:t>
    </dgm:pt>
    <dgm:pt modelId="{CE0FA764-8F03-4A68-9114-D97406089EC2}">
      <dgm:prSet phldrT="[Текст]"/>
      <dgm:spPr/>
      <dgm:t>
        <a:bodyPr/>
        <a:lstStyle/>
        <a:p>
          <a:r>
            <a:rPr lang="uk-UA" dirty="0" smtClean="0"/>
            <a:t>У справах неповнолітніх дітей;</a:t>
          </a:r>
          <a:endParaRPr lang="ru-RU" dirty="0"/>
        </a:p>
      </dgm:t>
    </dgm:pt>
    <dgm:pt modelId="{AF937BBA-D833-438E-B515-E80BCCBC8E1B}" type="parTrans" cxnId="{96D5ECFC-C5C3-4B67-9984-B715139BC0F0}">
      <dgm:prSet/>
      <dgm:spPr/>
      <dgm:t>
        <a:bodyPr/>
        <a:lstStyle/>
        <a:p>
          <a:endParaRPr lang="ru-RU"/>
        </a:p>
      </dgm:t>
    </dgm:pt>
    <dgm:pt modelId="{5E6F9806-AAF0-4627-82BE-119FC5FFE12C}" type="sibTrans" cxnId="{96D5ECFC-C5C3-4B67-9984-B715139BC0F0}">
      <dgm:prSet/>
      <dgm:spPr/>
      <dgm:t>
        <a:bodyPr/>
        <a:lstStyle/>
        <a:p>
          <a:endParaRPr lang="ru-RU"/>
        </a:p>
      </dgm:t>
    </dgm:pt>
    <dgm:pt modelId="{1FAF2BC1-93D9-4790-B651-FB4A57C8C30E}">
      <dgm:prSet phldrT="[Текст]"/>
      <dgm:spPr/>
      <dgm:t>
        <a:bodyPr/>
        <a:lstStyle/>
        <a:p>
          <a:r>
            <a:rPr lang="uk-UA" b="1" dirty="0" smtClean="0"/>
            <a:t>Підстава:</a:t>
          </a:r>
        </a:p>
        <a:p>
          <a:r>
            <a:rPr lang="uk-UA" dirty="0" smtClean="0"/>
            <a:t>- Факт походження, що підтверджується свідоцтвом про народження.</a:t>
          </a:r>
          <a:endParaRPr lang="ru-RU" dirty="0"/>
        </a:p>
      </dgm:t>
    </dgm:pt>
    <dgm:pt modelId="{21D27029-A557-4569-B73D-9CD59DB604B0}" type="parTrans" cxnId="{0B81E9DF-82C9-4B84-A1DA-84472A02F352}">
      <dgm:prSet/>
      <dgm:spPr/>
      <dgm:t>
        <a:bodyPr/>
        <a:lstStyle/>
        <a:p>
          <a:endParaRPr lang="ru-RU"/>
        </a:p>
      </dgm:t>
    </dgm:pt>
    <dgm:pt modelId="{DD09636C-3E42-439A-8BF0-27EE445A5E8F}" type="sibTrans" cxnId="{0B81E9DF-82C9-4B84-A1DA-84472A02F352}">
      <dgm:prSet/>
      <dgm:spPr/>
      <dgm:t>
        <a:bodyPr/>
        <a:lstStyle/>
        <a:p>
          <a:endParaRPr lang="ru-RU"/>
        </a:p>
      </dgm:t>
    </dgm:pt>
    <dgm:pt modelId="{12C0D609-3507-4816-9C53-F2DAED6D7F97}">
      <dgm:prSet phldrT="[Текст]" custT="1"/>
      <dgm:spPr/>
      <dgm:t>
        <a:bodyPr/>
        <a:lstStyle/>
        <a:p>
          <a:r>
            <a:rPr lang="uk-UA" sz="2400" dirty="0" smtClean="0"/>
            <a:t>Усиновителі</a:t>
          </a:r>
          <a:endParaRPr lang="ru-RU" sz="2400" dirty="0"/>
        </a:p>
      </dgm:t>
    </dgm:pt>
    <dgm:pt modelId="{C4E3C58F-0F45-4AE3-9795-A425AD6829CE}" type="parTrans" cxnId="{6E18F168-1F81-4E4E-8A47-164102BD2718}">
      <dgm:prSet/>
      <dgm:spPr/>
      <dgm:t>
        <a:bodyPr/>
        <a:lstStyle/>
        <a:p>
          <a:endParaRPr lang="ru-RU"/>
        </a:p>
      </dgm:t>
    </dgm:pt>
    <dgm:pt modelId="{25CD3000-73C3-42F5-9BEC-4714129E5352}" type="sibTrans" cxnId="{6E18F168-1F81-4E4E-8A47-164102BD2718}">
      <dgm:prSet/>
      <dgm:spPr/>
      <dgm:t>
        <a:bodyPr/>
        <a:lstStyle/>
        <a:p>
          <a:endParaRPr lang="ru-RU"/>
        </a:p>
      </dgm:t>
    </dgm:pt>
    <dgm:pt modelId="{0890D937-E38B-4DDA-BD1B-9A441E8EE232}">
      <dgm:prSet phldrT="[Текст]"/>
      <dgm:spPr/>
      <dgm:t>
        <a:bodyPr/>
        <a:lstStyle/>
        <a:p>
          <a:r>
            <a:rPr lang="uk-UA" dirty="0" smtClean="0"/>
            <a:t>По справах про усиновлення;</a:t>
          </a:r>
          <a:endParaRPr lang="ru-RU" dirty="0"/>
        </a:p>
      </dgm:t>
    </dgm:pt>
    <dgm:pt modelId="{15D13E1B-019E-4A6C-9DD3-3E861136ADB6}" type="parTrans" cxnId="{762E4EB7-54A0-4037-95E1-CEF8AD319B92}">
      <dgm:prSet/>
      <dgm:spPr/>
      <dgm:t>
        <a:bodyPr/>
        <a:lstStyle/>
        <a:p>
          <a:endParaRPr lang="ru-RU"/>
        </a:p>
      </dgm:t>
    </dgm:pt>
    <dgm:pt modelId="{2853A3B0-E1DD-4FCE-9B5E-CFE004811E46}" type="sibTrans" cxnId="{762E4EB7-54A0-4037-95E1-CEF8AD319B92}">
      <dgm:prSet/>
      <dgm:spPr/>
      <dgm:t>
        <a:bodyPr/>
        <a:lstStyle/>
        <a:p>
          <a:endParaRPr lang="ru-RU"/>
        </a:p>
      </dgm:t>
    </dgm:pt>
    <dgm:pt modelId="{261EF9CF-BA66-4627-AA8E-0B4485D4AE7F}">
      <dgm:prSet phldrT="[Текст]"/>
      <dgm:spPr/>
      <dgm:t>
        <a:bodyPr/>
        <a:lstStyle/>
        <a:p>
          <a:r>
            <a:rPr lang="uk-UA" b="1" dirty="0" smtClean="0"/>
            <a:t>Підстава:</a:t>
          </a:r>
        </a:p>
        <a:p>
          <a:r>
            <a:rPr lang="uk-UA" dirty="0" smtClean="0"/>
            <a:t>- Факт усиновлення, що підтверджується судовим актом про усиновлення.</a:t>
          </a:r>
          <a:endParaRPr lang="ru-RU" dirty="0"/>
        </a:p>
      </dgm:t>
    </dgm:pt>
    <dgm:pt modelId="{DAE10047-91BA-4568-A866-B1790424D18A}" type="parTrans" cxnId="{43DA2DB6-3138-4DFA-8A1E-59F0A9DC6B00}">
      <dgm:prSet/>
      <dgm:spPr/>
      <dgm:t>
        <a:bodyPr/>
        <a:lstStyle/>
        <a:p>
          <a:endParaRPr lang="ru-RU"/>
        </a:p>
      </dgm:t>
    </dgm:pt>
    <dgm:pt modelId="{6D129243-E08C-428F-BFB9-71904C438484}" type="sibTrans" cxnId="{43DA2DB6-3138-4DFA-8A1E-59F0A9DC6B00}">
      <dgm:prSet/>
      <dgm:spPr/>
      <dgm:t>
        <a:bodyPr/>
        <a:lstStyle/>
        <a:p>
          <a:endParaRPr lang="ru-RU"/>
        </a:p>
      </dgm:t>
    </dgm:pt>
    <dgm:pt modelId="{4B151218-8200-4671-8404-CB29D631C89D}">
      <dgm:prSet custT="1"/>
      <dgm:spPr/>
      <dgm:t>
        <a:bodyPr/>
        <a:lstStyle/>
        <a:p>
          <a:r>
            <a:rPr lang="uk-UA" sz="2000" dirty="0" smtClean="0"/>
            <a:t>Опікуни і піклувальники</a:t>
          </a:r>
          <a:endParaRPr lang="ru-RU" sz="2000" dirty="0"/>
        </a:p>
      </dgm:t>
    </dgm:pt>
    <dgm:pt modelId="{0ACF2C9F-17F6-4AC8-9545-CF7AF1A4D8C2}" type="parTrans" cxnId="{A073359B-5519-4660-A5CD-B382291584A6}">
      <dgm:prSet/>
      <dgm:spPr/>
      <dgm:t>
        <a:bodyPr/>
        <a:lstStyle/>
        <a:p>
          <a:endParaRPr lang="ru-RU"/>
        </a:p>
      </dgm:t>
    </dgm:pt>
    <dgm:pt modelId="{F16D7A8F-4054-49B9-B0BF-BC6CFC43A4F6}" type="sibTrans" cxnId="{A073359B-5519-4660-A5CD-B382291584A6}">
      <dgm:prSet/>
      <dgm:spPr/>
      <dgm:t>
        <a:bodyPr/>
        <a:lstStyle/>
        <a:p>
          <a:endParaRPr lang="ru-RU"/>
        </a:p>
      </dgm:t>
    </dgm:pt>
    <dgm:pt modelId="{A2406947-FED3-470E-9E98-81828832B42A}">
      <dgm:prSet/>
      <dgm:spPr/>
      <dgm:t>
        <a:bodyPr/>
        <a:lstStyle/>
        <a:p>
          <a:r>
            <a:rPr lang="uk-UA" dirty="0" smtClean="0"/>
            <a:t>По справах опікуваних і підопічних;</a:t>
          </a:r>
          <a:endParaRPr lang="ru-RU" dirty="0"/>
        </a:p>
      </dgm:t>
    </dgm:pt>
    <dgm:pt modelId="{AA4B844B-674E-418B-B423-6AF5BF26F2FD}" type="parTrans" cxnId="{B0D87B6E-6C75-4B92-88F7-B48EFDD27F72}">
      <dgm:prSet/>
      <dgm:spPr/>
      <dgm:t>
        <a:bodyPr/>
        <a:lstStyle/>
        <a:p>
          <a:endParaRPr lang="ru-RU"/>
        </a:p>
      </dgm:t>
    </dgm:pt>
    <dgm:pt modelId="{51215E3F-4D32-4BEC-A1DA-FDEA460141EA}" type="sibTrans" cxnId="{B0D87B6E-6C75-4B92-88F7-B48EFDD27F72}">
      <dgm:prSet/>
      <dgm:spPr/>
      <dgm:t>
        <a:bodyPr/>
        <a:lstStyle/>
        <a:p>
          <a:endParaRPr lang="ru-RU"/>
        </a:p>
      </dgm:t>
    </dgm:pt>
    <dgm:pt modelId="{0840ED6F-2716-472D-98D1-61C5B6B575B1}">
      <dgm:prSet/>
      <dgm:spPr/>
      <dgm:t>
        <a:bodyPr/>
        <a:lstStyle/>
        <a:p>
          <a:r>
            <a:rPr lang="uk-UA" b="1" dirty="0" smtClean="0"/>
            <a:t>Підстава:</a:t>
          </a:r>
        </a:p>
        <a:p>
          <a:r>
            <a:rPr lang="uk-UA" dirty="0" smtClean="0"/>
            <a:t>- Адміністративний акт про призначення їх опікунами і піклувальниками.</a:t>
          </a:r>
          <a:endParaRPr lang="ru-RU" dirty="0"/>
        </a:p>
      </dgm:t>
    </dgm:pt>
    <dgm:pt modelId="{C857AD36-B0A1-4C05-908A-D00159FA00EF}" type="parTrans" cxnId="{33EDB655-0E16-4074-83ED-86171197E4C2}">
      <dgm:prSet/>
      <dgm:spPr/>
      <dgm:t>
        <a:bodyPr/>
        <a:lstStyle/>
        <a:p>
          <a:endParaRPr lang="ru-RU"/>
        </a:p>
      </dgm:t>
    </dgm:pt>
    <dgm:pt modelId="{4A267BFF-B6FB-4BDC-9054-68D5BDFFB11F}" type="sibTrans" cxnId="{33EDB655-0E16-4074-83ED-86171197E4C2}">
      <dgm:prSet/>
      <dgm:spPr/>
      <dgm:t>
        <a:bodyPr/>
        <a:lstStyle/>
        <a:p>
          <a:endParaRPr lang="ru-RU"/>
        </a:p>
      </dgm:t>
    </dgm:pt>
    <dgm:pt modelId="{8B4651AD-8A6F-46DE-A15B-CA149211A064}" type="pres">
      <dgm:prSet presAssocID="{55CDF57E-97F1-446E-9536-38FA314EA861}" presName="list" presStyleCnt="0">
        <dgm:presLayoutVars>
          <dgm:dir/>
          <dgm:animLvl val="lvl"/>
        </dgm:presLayoutVars>
      </dgm:prSet>
      <dgm:spPr/>
    </dgm:pt>
    <dgm:pt modelId="{A0896424-6F2A-477D-B6FB-3CB0AAB90907}" type="pres">
      <dgm:prSet presAssocID="{57FB3C43-81A8-4F00-90C3-15DA39FA94E0}" presName="posSpace" presStyleCnt="0"/>
      <dgm:spPr/>
    </dgm:pt>
    <dgm:pt modelId="{E2A4953C-0F24-444D-9F04-C25E57CCF668}" type="pres">
      <dgm:prSet presAssocID="{57FB3C43-81A8-4F00-90C3-15DA39FA94E0}" presName="vertFlow" presStyleCnt="0"/>
      <dgm:spPr/>
    </dgm:pt>
    <dgm:pt modelId="{2BED744E-643D-43BA-B384-E01BD34FC0B7}" type="pres">
      <dgm:prSet presAssocID="{57FB3C43-81A8-4F00-90C3-15DA39FA94E0}" presName="topSpace" presStyleCnt="0"/>
      <dgm:spPr/>
    </dgm:pt>
    <dgm:pt modelId="{8F1AAE83-0566-476C-98D5-C153763E2C03}" type="pres">
      <dgm:prSet presAssocID="{57FB3C43-81A8-4F00-90C3-15DA39FA94E0}" presName="firstComp" presStyleCnt="0"/>
      <dgm:spPr/>
    </dgm:pt>
    <dgm:pt modelId="{95C046D7-5E9A-47A8-9BCE-215FDB3F72B5}" type="pres">
      <dgm:prSet presAssocID="{57FB3C43-81A8-4F00-90C3-15DA39FA94E0}" presName="firstChild" presStyleLbl="bgAccFollowNode1" presStyleIdx="0" presStyleCnt="6"/>
      <dgm:spPr/>
      <dgm:t>
        <a:bodyPr/>
        <a:lstStyle/>
        <a:p>
          <a:endParaRPr lang="ru-RU"/>
        </a:p>
      </dgm:t>
    </dgm:pt>
    <dgm:pt modelId="{9C375B58-B26D-406E-A11E-F568BA2F205D}" type="pres">
      <dgm:prSet presAssocID="{57FB3C43-81A8-4F00-90C3-15DA39FA94E0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0300B3-D3D8-4D02-8F92-B8CD02C26D4E}" type="pres">
      <dgm:prSet presAssocID="{1FAF2BC1-93D9-4790-B651-FB4A57C8C30E}" presName="comp" presStyleCnt="0"/>
      <dgm:spPr/>
    </dgm:pt>
    <dgm:pt modelId="{AD22424B-AFF9-43F3-AAD4-3E97820ADE07}" type="pres">
      <dgm:prSet presAssocID="{1FAF2BC1-93D9-4790-B651-FB4A57C8C30E}" presName="child" presStyleLbl="bgAccFollowNode1" presStyleIdx="1" presStyleCnt="6"/>
      <dgm:spPr/>
      <dgm:t>
        <a:bodyPr/>
        <a:lstStyle/>
        <a:p>
          <a:endParaRPr lang="ru-RU"/>
        </a:p>
      </dgm:t>
    </dgm:pt>
    <dgm:pt modelId="{C0336BF0-B83D-4DBA-AAA8-E645D619AFFC}" type="pres">
      <dgm:prSet presAssocID="{1FAF2BC1-93D9-4790-B651-FB4A57C8C30E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E9BEFF-EE77-491E-AC23-19D48B5D295C}" type="pres">
      <dgm:prSet presAssocID="{57FB3C43-81A8-4F00-90C3-15DA39FA94E0}" presName="negSpace" presStyleCnt="0"/>
      <dgm:spPr/>
    </dgm:pt>
    <dgm:pt modelId="{47B3B538-542F-4D22-8967-CCC441F5E1B7}" type="pres">
      <dgm:prSet presAssocID="{57FB3C43-81A8-4F00-90C3-15DA39FA94E0}" presName="circle" presStyleLbl="node1" presStyleIdx="0" presStyleCnt="3"/>
      <dgm:spPr/>
    </dgm:pt>
    <dgm:pt modelId="{A77CAD2F-FBD9-43FE-ADFD-F088EC0AC19F}" type="pres">
      <dgm:prSet presAssocID="{5EE713C8-4C6E-4B08-AE83-89B00E190578}" presName="transSpace" presStyleCnt="0"/>
      <dgm:spPr/>
    </dgm:pt>
    <dgm:pt modelId="{EFF34409-3985-4084-9B1E-0F24928621ED}" type="pres">
      <dgm:prSet presAssocID="{12C0D609-3507-4816-9C53-F2DAED6D7F97}" presName="posSpace" presStyleCnt="0"/>
      <dgm:spPr/>
    </dgm:pt>
    <dgm:pt modelId="{B5B8F12D-A7F3-439A-AF5D-670BEEE5EDC2}" type="pres">
      <dgm:prSet presAssocID="{12C0D609-3507-4816-9C53-F2DAED6D7F97}" presName="vertFlow" presStyleCnt="0"/>
      <dgm:spPr/>
    </dgm:pt>
    <dgm:pt modelId="{F729BF72-0F92-4AC2-AA2A-E86A9AFF60B0}" type="pres">
      <dgm:prSet presAssocID="{12C0D609-3507-4816-9C53-F2DAED6D7F97}" presName="topSpace" presStyleCnt="0"/>
      <dgm:spPr/>
    </dgm:pt>
    <dgm:pt modelId="{18BEC2B9-750E-4D9A-BA5E-9A32D65C1C78}" type="pres">
      <dgm:prSet presAssocID="{12C0D609-3507-4816-9C53-F2DAED6D7F97}" presName="firstComp" presStyleCnt="0"/>
      <dgm:spPr/>
    </dgm:pt>
    <dgm:pt modelId="{8E52EDC0-9AED-48AD-9B27-345D2506F93A}" type="pres">
      <dgm:prSet presAssocID="{12C0D609-3507-4816-9C53-F2DAED6D7F97}" presName="firstChild" presStyleLbl="bgAccFollowNode1" presStyleIdx="2" presStyleCnt="6"/>
      <dgm:spPr/>
    </dgm:pt>
    <dgm:pt modelId="{497546EF-15BA-423A-B3B9-1191493FE3DF}" type="pres">
      <dgm:prSet presAssocID="{12C0D609-3507-4816-9C53-F2DAED6D7F97}" presName="firstChildTx" presStyleLbl="bgAccFollowNode1" presStyleIdx="2" presStyleCnt="6">
        <dgm:presLayoutVars>
          <dgm:bulletEnabled val="1"/>
        </dgm:presLayoutVars>
      </dgm:prSet>
      <dgm:spPr/>
    </dgm:pt>
    <dgm:pt modelId="{640AD0F9-3517-40B3-9319-B175AD5BBDD0}" type="pres">
      <dgm:prSet presAssocID="{261EF9CF-BA66-4627-AA8E-0B4485D4AE7F}" presName="comp" presStyleCnt="0"/>
      <dgm:spPr/>
    </dgm:pt>
    <dgm:pt modelId="{6BBB8328-F117-45C4-95C0-9880FA24B13D}" type="pres">
      <dgm:prSet presAssocID="{261EF9CF-BA66-4627-AA8E-0B4485D4AE7F}" presName="child" presStyleLbl="bgAccFollowNode1" presStyleIdx="3" presStyleCnt="6"/>
      <dgm:spPr/>
      <dgm:t>
        <a:bodyPr/>
        <a:lstStyle/>
        <a:p>
          <a:endParaRPr lang="ru-RU"/>
        </a:p>
      </dgm:t>
    </dgm:pt>
    <dgm:pt modelId="{18AF3587-EE02-48C5-BD75-5BCE8FC1FD80}" type="pres">
      <dgm:prSet presAssocID="{261EF9CF-BA66-4627-AA8E-0B4485D4AE7F}" presName="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B6B6DA-E25A-4ACA-8BD8-FABC42AFE307}" type="pres">
      <dgm:prSet presAssocID="{12C0D609-3507-4816-9C53-F2DAED6D7F97}" presName="negSpace" presStyleCnt="0"/>
      <dgm:spPr/>
    </dgm:pt>
    <dgm:pt modelId="{7622835C-3286-4D5F-A07B-21376A3A8469}" type="pres">
      <dgm:prSet presAssocID="{12C0D609-3507-4816-9C53-F2DAED6D7F97}" presName="circle" presStyleLbl="node1" presStyleIdx="1" presStyleCnt="3"/>
      <dgm:spPr/>
    </dgm:pt>
    <dgm:pt modelId="{F3CA77C9-948B-48AC-A5CC-A57181E79F53}" type="pres">
      <dgm:prSet presAssocID="{25CD3000-73C3-42F5-9BEC-4714129E5352}" presName="transSpace" presStyleCnt="0"/>
      <dgm:spPr/>
    </dgm:pt>
    <dgm:pt modelId="{D7E3797F-1F17-4C78-96C3-498926468054}" type="pres">
      <dgm:prSet presAssocID="{4B151218-8200-4671-8404-CB29D631C89D}" presName="posSpace" presStyleCnt="0"/>
      <dgm:spPr/>
    </dgm:pt>
    <dgm:pt modelId="{F1FF43F8-EB80-423E-B93C-BF19CC0CF0DE}" type="pres">
      <dgm:prSet presAssocID="{4B151218-8200-4671-8404-CB29D631C89D}" presName="vertFlow" presStyleCnt="0"/>
      <dgm:spPr/>
    </dgm:pt>
    <dgm:pt modelId="{97CBC3B4-7806-4864-8D7C-9B616E4CC5FB}" type="pres">
      <dgm:prSet presAssocID="{4B151218-8200-4671-8404-CB29D631C89D}" presName="topSpace" presStyleCnt="0"/>
      <dgm:spPr/>
    </dgm:pt>
    <dgm:pt modelId="{F1BE4229-304C-4592-BEA0-5E99908E1569}" type="pres">
      <dgm:prSet presAssocID="{4B151218-8200-4671-8404-CB29D631C89D}" presName="firstComp" presStyleCnt="0"/>
      <dgm:spPr/>
    </dgm:pt>
    <dgm:pt modelId="{52CF3599-5A38-48FB-A193-2CCAC78B0873}" type="pres">
      <dgm:prSet presAssocID="{4B151218-8200-4671-8404-CB29D631C89D}" presName="firstChild" presStyleLbl="bgAccFollowNode1" presStyleIdx="4" presStyleCnt="6"/>
      <dgm:spPr/>
      <dgm:t>
        <a:bodyPr/>
        <a:lstStyle/>
        <a:p>
          <a:endParaRPr lang="ru-RU"/>
        </a:p>
      </dgm:t>
    </dgm:pt>
    <dgm:pt modelId="{37746863-4D83-4CEC-929C-F480BECD4147}" type="pres">
      <dgm:prSet presAssocID="{4B151218-8200-4671-8404-CB29D631C89D}" presName="first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E4084-3559-4FA8-BCD5-D5AC69B091EC}" type="pres">
      <dgm:prSet presAssocID="{0840ED6F-2716-472D-98D1-61C5B6B575B1}" presName="comp" presStyleCnt="0"/>
      <dgm:spPr/>
    </dgm:pt>
    <dgm:pt modelId="{41463493-53C3-4EF3-8E7F-F458534C9160}" type="pres">
      <dgm:prSet presAssocID="{0840ED6F-2716-472D-98D1-61C5B6B575B1}" presName="child" presStyleLbl="bgAccFollowNode1" presStyleIdx="5" presStyleCnt="6"/>
      <dgm:spPr/>
      <dgm:t>
        <a:bodyPr/>
        <a:lstStyle/>
        <a:p>
          <a:endParaRPr lang="ru-RU"/>
        </a:p>
      </dgm:t>
    </dgm:pt>
    <dgm:pt modelId="{60A11086-C2A1-40A9-A17F-691C711C3F1D}" type="pres">
      <dgm:prSet presAssocID="{0840ED6F-2716-472D-98D1-61C5B6B575B1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A250E-3A10-45F2-BB04-3DBA050F6893}" type="pres">
      <dgm:prSet presAssocID="{4B151218-8200-4671-8404-CB29D631C89D}" presName="negSpace" presStyleCnt="0"/>
      <dgm:spPr/>
    </dgm:pt>
    <dgm:pt modelId="{8E8D5241-8DD8-4907-98BB-EA2F7B31C3E5}" type="pres">
      <dgm:prSet presAssocID="{4B151218-8200-4671-8404-CB29D631C89D}" presName="circle" presStyleLbl="node1" presStyleIdx="2" presStyleCnt="3"/>
      <dgm:spPr/>
    </dgm:pt>
  </dgm:ptLst>
  <dgm:cxnLst>
    <dgm:cxn modelId="{7259C6E8-73A6-4D81-B3E4-325FC1438DE6}" srcId="{55CDF57E-97F1-446E-9536-38FA314EA861}" destId="{57FB3C43-81A8-4F00-90C3-15DA39FA94E0}" srcOrd="0" destOrd="0" parTransId="{A1719957-0612-4EFC-B1BD-49E7BFF39550}" sibTransId="{5EE713C8-4C6E-4B08-AE83-89B00E190578}"/>
    <dgm:cxn modelId="{28C3F206-8BB0-42CE-BD79-35317FB34B8D}" type="presOf" srcId="{12C0D609-3507-4816-9C53-F2DAED6D7F97}" destId="{7622835C-3286-4D5F-A07B-21376A3A8469}" srcOrd="0" destOrd="0" presId="urn:microsoft.com/office/officeart/2005/8/layout/hList9"/>
    <dgm:cxn modelId="{221B8900-E7A7-4D6F-AD71-254BDF260774}" type="presOf" srcId="{1FAF2BC1-93D9-4790-B651-FB4A57C8C30E}" destId="{AD22424B-AFF9-43F3-AAD4-3E97820ADE07}" srcOrd="0" destOrd="0" presId="urn:microsoft.com/office/officeart/2005/8/layout/hList9"/>
    <dgm:cxn modelId="{FDFBB094-2D07-4985-B90E-F0D95B4F9640}" type="presOf" srcId="{261EF9CF-BA66-4627-AA8E-0B4485D4AE7F}" destId="{18AF3587-EE02-48C5-BD75-5BCE8FC1FD80}" srcOrd="1" destOrd="0" presId="urn:microsoft.com/office/officeart/2005/8/layout/hList9"/>
    <dgm:cxn modelId="{FDC2AF7E-1673-4F3D-9C2C-078D4368DFEC}" type="presOf" srcId="{A2406947-FED3-470E-9E98-81828832B42A}" destId="{52CF3599-5A38-48FB-A193-2CCAC78B0873}" srcOrd="0" destOrd="0" presId="urn:microsoft.com/office/officeart/2005/8/layout/hList9"/>
    <dgm:cxn modelId="{762E4EB7-54A0-4037-95E1-CEF8AD319B92}" srcId="{12C0D609-3507-4816-9C53-F2DAED6D7F97}" destId="{0890D937-E38B-4DDA-BD1B-9A441E8EE232}" srcOrd="0" destOrd="0" parTransId="{15D13E1B-019E-4A6C-9DD3-3E861136ADB6}" sibTransId="{2853A3B0-E1DD-4FCE-9B5E-CFE004811E46}"/>
    <dgm:cxn modelId="{0B81E9DF-82C9-4B84-A1DA-84472A02F352}" srcId="{57FB3C43-81A8-4F00-90C3-15DA39FA94E0}" destId="{1FAF2BC1-93D9-4790-B651-FB4A57C8C30E}" srcOrd="1" destOrd="0" parTransId="{21D27029-A557-4569-B73D-9CD59DB604B0}" sibTransId="{DD09636C-3E42-439A-8BF0-27EE445A5E8F}"/>
    <dgm:cxn modelId="{74F15EF4-F4F4-4C00-9568-220A78C66BCD}" type="presOf" srcId="{0840ED6F-2716-472D-98D1-61C5B6B575B1}" destId="{41463493-53C3-4EF3-8E7F-F458534C9160}" srcOrd="0" destOrd="0" presId="urn:microsoft.com/office/officeart/2005/8/layout/hList9"/>
    <dgm:cxn modelId="{43DA2DB6-3138-4DFA-8A1E-59F0A9DC6B00}" srcId="{12C0D609-3507-4816-9C53-F2DAED6D7F97}" destId="{261EF9CF-BA66-4627-AA8E-0B4485D4AE7F}" srcOrd="1" destOrd="0" parTransId="{DAE10047-91BA-4568-A866-B1790424D18A}" sibTransId="{6D129243-E08C-428F-BFB9-71904C438484}"/>
    <dgm:cxn modelId="{6E18F168-1F81-4E4E-8A47-164102BD2718}" srcId="{55CDF57E-97F1-446E-9536-38FA314EA861}" destId="{12C0D609-3507-4816-9C53-F2DAED6D7F97}" srcOrd="1" destOrd="0" parTransId="{C4E3C58F-0F45-4AE3-9795-A425AD6829CE}" sibTransId="{25CD3000-73C3-42F5-9BEC-4714129E5352}"/>
    <dgm:cxn modelId="{287E5973-857F-457A-9E5B-624DA575670A}" type="presOf" srcId="{57FB3C43-81A8-4F00-90C3-15DA39FA94E0}" destId="{47B3B538-542F-4D22-8967-CCC441F5E1B7}" srcOrd="0" destOrd="0" presId="urn:microsoft.com/office/officeart/2005/8/layout/hList9"/>
    <dgm:cxn modelId="{C40C9446-B943-42CF-9A15-F9DC1DD0ACF6}" type="presOf" srcId="{0890D937-E38B-4DDA-BD1B-9A441E8EE232}" destId="{497546EF-15BA-423A-B3B9-1191493FE3DF}" srcOrd="1" destOrd="0" presId="urn:microsoft.com/office/officeart/2005/8/layout/hList9"/>
    <dgm:cxn modelId="{B15DE288-5897-4578-9AA8-B844BD723915}" type="presOf" srcId="{55CDF57E-97F1-446E-9536-38FA314EA861}" destId="{8B4651AD-8A6F-46DE-A15B-CA149211A064}" srcOrd="0" destOrd="0" presId="urn:microsoft.com/office/officeart/2005/8/layout/hList9"/>
    <dgm:cxn modelId="{A4560178-EDB9-4DFF-B9BB-D860AAF92719}" type="presOf" srcId="{A2406947-FED3-470E-9E98-81828832B42A}" destId="{37746863-4D83-4CEC-929C-F480BECD4147}" srcOrd="1" destOrd="0" presId="urn:microsoft.com/office/officeart/2005/8/layout/hList9"/>
    <dgm:cxn modelId="{96D5ECFC-C5C3-4B67-9984-B715139BC0F0}" srcId="{57FB3C43-81A8-4F00-90C3-15DA39FA94E0}" destId="{CE0FA764-8F03-4A68-9114-D97406089EC2}" srcOrd="0" destOrd="0" parTransId="{AF937BBA-D833-438E-B515-E80BCCBC8E1B}" sibTransId="{5E6F9806-AAF0-4627-82BE-119FC5FFE12C}"/>
    <dgm:cxn modelId="{B9B09B9B-03FE-4A6B-8982-2049161F09AB}" type="presOf" srcId="{4B151218-8200-4671-8404-CB29D631C89D}" destId="{8E8D5241-8DD8-4907-98BB-EA2F7B31C3E5}" srcOrd="0" destOrd="0" presId="urn:microsoft.com/office/officeart/2005/8/layout/hList9"/>
    <dgm:cxn modelId="{A010B4D6-CC1F-4619-8FDC-BEB35FDAFB78}" type="presOf" srcId="{CE0FA764-8F03-4A68-9114-D97406089EC2}" destId="{9C375B58-B26D-406E-A11E-F568BA2F205D}" srcOrd="1" destOrd="0" presId="urn:microsoft.com/office/officeart/2005/8/layout/hList9"/>
    <dgm:cxn modelId="{1D1A21FA-4D35-44C9-8D80-05A69EDED9B5}" type="presOf" srcId="{261EF9CF-BA66-4627-AA8E-0B4485D4AE7F}" destId="{6BBB8328-F117-45C4-95C0-9880FA24B13D}" srcOrd="0" destOrd="0" presId="urn:microsoft.com/office/officeart/2005/8/layout/hList9"/>
    <dgm:cxn modelId="{33EDB655-0E16-4074-83ED-86171197E4C2}" srcId="{4B151218-8200-4671-8404-CB29D631C89D}" destId="{0840ED6F-2716-472D-98D1-61C5B6B575B1}" srcOrd="1" destOrd="0" parTransId="{C857AD36-B0A1-4C05-908A-D00159FA00EF}" sibTransId="{4A267BFF-B6FB-4BDC-9054-68D5BDFFB11F}"/>
    <dgm:cxn modelId="{B0D87B6E-6C75-4B92-88F7-B48EFDD27F72}" srcId="{4B151218-8200-4671-8404-CB29D631C89D}" destId="{A2406947-FED3-470E-9E98-81828832B42A}" srcOrd="0" destOrd="0" parTransId="{AA4B844B-674E-418B-B423-6AF5BF26F2FD}" sibTransId="{51215E3F-4D32-4BEC-A1DA-FDEA460141EA}"/>
    <dgm:cxn modelId="{A073359B-5519-4660-A5CD-B382291584A6}" srcId="{55CDF57E-97F1-446E-9536-38FA314EA861}" destId="{4B151218-8200-4671-8404-CB29D631C89D}" srcOrd="2" destOrd="0" parTransId="{0ACF2C9F-17F6-4AC8-9545-CF7AF1A4D8C2}" sibTransId="{F16D7A8F-4054-49B9-B0BF-BC6CFC43A4F6}"/>
    <dgm:cxn modelId="{87281D51-5DFB-48DB-8F05-72315B05174C}" type="presOf" srcId="{1FAF2BC1-93D9-4790-B651-FB4A57C8C30E}" destId="{C0336BF0-B83D-4DBA-AAA8-E645D619AFFC}" srcOrd="1" destOrd="0" presId="urn:microsoft.com/office/officeart/2005/8/layout/hList9"/>
    <dgm:cxn modelId="{B3AEA71A-FEC8-4029-9B2A-884CEAF8D859}" type="presOf" srcId="{0840ED6F-2716-472D-98D1-61C5B6B575B1}" destId="{60A11086-C2A1-40A9-A17F-691C711C3F1D}" srcOrd="1" destOrd="0" presId="urn:microsoft.com/office/officeart/2005/8/layout/hList9"/>
    <dgm:cxn modelId="{F4D8A56F-9FE8-4B39-A038-DB28FDCC65F7}" type="presOf" srcId="{0890D937-E38B-4DDA-BD1B-9A441E8EE232}" destId="{8E52EDC0-9AED-48AD-9B27-345D2506F93A}" srcOrd="0" destOrd="0" presId="urn:microsoft.com/office/officeart/2005/8/layout/hList9"/>
    <dgm:cxn modelId="{AACD2FA1-10E5-4B9A-97CB-5BC70A816D61}" type="presOf" srcId="{CE0FA764-8F03-4A68-9114-D97406089EC2}" destId="{95C046D7-5E9A-47A8-9BCE-215FDB3F72B5}" srcOrd="0" destOrd="0" presId="urn:microsoft.com/office/officeart/2005/8/layout/hList9"/>
    <dgm:cxn modelId="{346EAE6B-436E-4B53-B4B1-9C3D7B8D76BE}" type="presParOf" srcId="{8B4651AD-8A6F-46DE-A15B-CA149211A064}" destId="{A0896424-6F2A-477D-B6FB-3CB0AAB90907}" srcOrd="0" destOrd="0" presId="urn:microsoft.com/office/officeart/2005/8/layout/hList9"/>
    <dgm:cxn modelId="{162ADFA2-CB26-40E8-A692-F32802CA7852}" type="presParOf" srcId="{8B4651AD-8A6F-46DE-A15B-CA149211A064}" destId="{E2A4953C-0F24-444D-9F04-C25E57CCF668}" srcOrd="1" destOrd="0" presId="urn:microsoft.com/office/officeart/2005/8/layout/hList9"/>
    <dgm:cxn modelId="{D21D9CA3-DF83-46E2-922C-C43CF081C234}" type="presParOf" srcId="{E2A4953C-0F24-444D-9F04-C25E57CCF668}" destId="{2BED744E-643D-43BA-B384-E01BD34FC0B7}" srcOrd="0" destOrd="0" presId="urn:microsoft.com/office/officeart/2005/8/layout/hList9"/>
    <dgm:cxn modelId="{5A7A3160-5BA8-4661-8ECD-8189CD4FADC1}" type="presParOf" srcId="{E2A4953C-0F24-444D-9F04-C25E57CCF668}" destId="{8F1AAE83-0566-476C-98D5-C153763E2C03}" srcOrd="1" destOrd="0" presId="urn:microsoft.com/office/officeart/2005/8/layout/hList9"/>
    <dgm:cxn modelId="{A47EA366-BA00-4FDA-8F71-565DD87EAA03}" type="presParOf" srcId="{8F1AAE83-0566-476C-98D5-C153763E2C03}" destId="{95C046D7-5E9A-47A8-9BCE-215FDB3F72B5}" srcOrd="0" destOrd="0" presId="urn:microsoft.com/office/officeart/2005/8/layout/hList9"/>
    <dgm:cxn modelId="{9897C179-6C39-4208-B6E3-57B5A2FF68FD}" type="presParOf" srcId="{8F1AAE83-0566-476C-98D5-C153763E2C03}" destId="{9C375B58-B26D-406E-A11E-F568BA2F205D}" srcOrd="1" destOrd="0" presId="urn:microsoft.com/office/officeart/2005/8/layout/hList9"/>
    <dgm:cxn modelId="{60607079-2F5B-4ACB-A255-EEE6939A3813}" type="presParOf" srcId="{E2A4953C-0F24-444D-9F04-C25E57CCF668}" destId="{A30300B3-D3D8-4D02-8F92-B8CD02C26D4E}" srcOrd="2" destOrd="0" presId="urn:microsoft.com/office/officeart/2005/8/layout/hList9"/>
    <dgm:cxn modelId="{5EF5F091-9EB7-4551-979F-BD51F0B80110}" type="presParOf" srcId="{A30300B3-D3D8-4D02-8F92-B8CD02C26D4E}" destId="{AD22424B-AFF9-43F3-AAD4-3E97820ADE07}" srcOrd="0" destOrd="0" presId="urn:microsoft.com/office/officeart/2005/8/layout/hList9"/>
    <dgm:cxn modelId="{9D72AA34-8660-4491-92AE-F3AA91F823AA}" type="presParOf" srcId="{A30300B3-D3D8-4D02-8F92-B8CD02C26D4E}" destId="{C0336BF0-B83D-4DBA-AAA8-E645D619AFFC}" srcOrd="1" destOrd="0" presId="urn:microsoft.com/office/officeart/2005/8/layout/hList9"/>
    <dgm:cxn modelId="{FB8B1982-B66F-4F2D-99A5-B5C1622B060D}" type="presParOf" srcId="{8B4651AD-8A6F-46DE-A15B-CA149211A064}" destId="{8AE9BEFF-EE77-491E-AC23-19D48B5D295C}" srcOrd="2" destOrd="0" presId="urn:microsoft.com/office/officeart/2005/8/layout/hList9"/>
    <dgm:cxn modelId="{6818C7A3-167E-43C5-BF05-C6250659D284}" type="presParOf" srcId="{8B4651AD-8A6F-46DE-A15B-CA149211A064}" destId="{47B3B538-542F-4D22-8967-CCC441F5E1B7}" srcOrd="3" destOrd="0" presId="urn:microsoft.com/office/officeart/2005/8/layout/hList9"/>
    <dgm:cxn modelId="{3CD6C139-5538-426E-89E2-575B3BAE694A}" type="presParOf" srcId="{8B4651AD-8A6F-46DE-A15B-CA149211A064}" destId="{A77CAD2F-FBD9-43FE-ADFD-F088EC0AC19F}" srcOrd="4" destOrd="0" presId="urn:microsoft.com/office/officeart/2005/8/layout/hList9"/>
    <dgm:cxn modelId="{A973C776-0A49-4C54-9E02-778A139F77F9}" type="presParOf" srcId="{8B4651AD-8A6F-46DE-A15B-CA149211A064}" destId="{EFF34409-3985-4084-9B1E-0F24928621ED}" srcOrd="5" destOrd="0" presId="urn:microsoft.com/office/officeart/2005/8/layout/hList9"/>
    <dgm:cxn modelId="{B69354C1-1F99-466D-81C2-B284118C38EB}" type="presParOf" srcId="{8B4651AD-8A6F-46DE-A15B-CA149211A064}" destId="{B5B8F12D-A7F3-439A-AF5D-670BEEE5EDC2}" srcOrd="6" destOrd="0" presId="urn:microsoft.com/office/officeart/2005/8/layout/hList9"/>
    <dgm:cxn modelId="{C00FC852-F523-48A7-B16B-167D533DAB85}" type="presParOf" srcId="{B5B8F12D-A7F3-439A-AF5D-670BEEE5EDC2}" destId="{F729BF72-0F92-4AC2-AA2A-E86A9AFF60B0}" srcOrd="0" destOrd="0" presId="urn:microsoft.com/office/officeart/2005/8/layout/hList9"/>
    <dgm:cxn modelId="{E0D6A74A-3624-4F8E-B403-1B2D43EA5CFF}" type="presParOf" srcId="{B5B8F12D-A7F3-439A-AF5D-670BEEE5EDC2}" destId="{18BEC2B9-750E-4D9A-BA5E-9A32D65C1C78}" srcOrd="1" destOrd="0" presId="urn:microsoft.com/office/officeart/2005/8/layout/hList9"/>
    <dgm:cxn modelId="{20D84662-94FB-49A9-8CBC-D55EE4786164}" type="presParOf" srcId="{18BEC2B9-750E-4D9A-BA5E-9A32D65C1C78}" destId="{8E52EDC0-9AED-48AD-9B27-345D2506F93A}" srcOrd="0" destOrd="0" presId="urn:microsoft.com/office/officeart/2005/8/layout/hList9"/>
    <dgm:cxn modelId="{2F94411C-847E-420C-B492-816422C26090}" type="presParOf" srcId="{18BEC2B9-750E-4D9A-BA5E-9A32D65C1C78}" destId="{497546EF-15BA-423A-B3B9-1191493FE3DF}" srcOrd="1" destOrd="0" presId="urn:microsoft.com/office/officeart/2005/8/layout/hList9"/>
    <dgm:cxn modelId="{A46B452D-C61B-45B4-927B-548F4DC2502D}" type="presParOf" srcId="{B5B8F12D-A7F3-439A-AF5D-670BEEE5EDC2}" destId="{640AD0F9-3517-40B3-9319-B175AD5BBDD0}" srcOrd="2" destOrd="0" presId="urn:microsoft.com/office/officeart/2005/8/layout/hList9"/>
    <dgm:cxn modelId="{3EAD0D79-13BA-4F00-8327-CE1F8EDD37A5}" type="presParOf" srcId="{640AD0F9-3517-40B3-9319-B175AD5BBDD0}" destId="{6BBB8328-F117-45C4-95C0-9880FA24B13D}" srcOrd="0" destOrd="0" presId="urn:microsoft.com/office/officeart/2005/8/layout/hList9"/>
    <dgm:cxn modelId="{53FFFD0F-36C9-4D93-B78D-2B6B3703AE75}" type="presParOf" srcId="{640AD0F9-3517-40B3-9319-B175AD5BBDD0}" destId="{18AF3587-EE02-48C5-BD75-5BCE8FC1FD80}" srcOrd="1" destOrd="0" presId="urn:microsoft.com/office/officeart/2005/8/layout/hList9"/>
    <dgm:cxn modelId="{F2B928DA-5970-4E2A-947D-576DAE48651A}" type="presParOf" srcId="{8B4651AD-8A6F-46DE-A15B-CA149211A064}" destId="{5AB6B6DA-E25A-4ACA-8BD8-FABC42AFE307}" srcOrd="7" destOrd="0" presId="urn:microsoft.com/office/officeart/2005/8/layout/hList9"/>
    <dgm:cxn modelId="{16033781-0363-44D3-BAC2-37875CC39A81}" type="presParOf" srcId="{8B4651AD-8A6F-46DE-A15B-CA149211A064}" destId="{7622835C-3286-4D5F-A07B-21376A3A8469}" srcOrd="8" destOrd="0" presId="urn:microsoft.com/office/officeart/2005/8/layout/hList9"/>
    <dgm:cxn modelId="{E71818C3-44DE-4791-8C8C-84B475E1BEA1}" type="presParOf" srcId="{8B4651AD-8A6F-46DE-A15B-CA149211A064}" destId="{F3CA77C9-948B-48AC-A5CC-A57181E79F53}" srcOrd="9" destOrd="0" presId="urn:microsoft.com/office/officeart/2005/8/layout/hList9"/>
    <dgm:cxn modelId="{3B373C3B-391E-4AC1-A02B-DCB0AFC1427B}" type="presParOf" srcId="{8B4651AD-8A6F-46DE-A15B-CA149211A064}" destId="{D7E3797F-1F17-4C78-96C3-498926468054}" srcOrd="10" destOrd="0" presId="urn:microsoft.com/office/officeart/2005/8/layout/hList9"/>
    <dgm:cxn modelId="{FFDF8484-09B3-409B-BA0F-92D32662A954}" type="presParOf" srcId="{8B4651AD-8A6F-46DE-A15B-CA149211A064}" destId="{F1FF43F8-EB80-423E-B93C-BF19CC0CF0DE}" srcOrd="11" destOrd="0" presId="urn:microsoft.com/office/officeart/2005/8/layout/hList9"/>
    <dgm:cxn modelId="{62F57DD8-30A6-4606-93DD-5A894955AAE6}" type="presParOf" srcId="{F1FF43F8-EB80-423E-B93C-BF19CC0CF0DE}" destId="{97CBC3B4-7806-4864-8D7C-9B616E4CC5FB}" srcOrd="0" destOrd="0" presId="urn:microsoft.com/office/officeart/2005/8/layout/hList9"/>
    <dgm:cxn modelId="{756B9E95-8798-4711-B9E7-B9DEE5C411E0}" type="presParOf" srcId="{F1FF43F8-EB80-423E-B93C-BF19CC0CF0DE}" destId="{F1BE4229-304C-4592-BEA0-5E99908E1569}" srcOrd="1" destOrd="0" presId="urn:microsoft.com/office/officeart/2005/8/layout/hList9"/>
    <dgm:cxn modelId="{781367FC-942A-41C1-B1FC-5ACD46FBF415}" type="presParOf" srcId="{F1BE4229-304C-4592-BEA0-5E99908E1569}" destId="{52CF3599-5A38-48FB-A193-2CCAC78B0873}" srcOrd="0" destOrd="0" presId="urn:microsoft.com/office/officeart/2005/8/layout/hList9"/>
    <dgm:cxn modelId="{3A984A66-9304-4867-95DD-91160A2DEB98}" type="presParOf" srcId="{F1BE4229-304C-4592-BEA0-5E99908E1569}" destId="{37746863-4D83-4CEC-929C-F480BECD4147}" srcOrd="1" destOrd="0" presId="urn:microsoft.com/office/officeart/2005/8/layout/hList9"/>
    <dgm:cxn modelId="{1BFC582B-1014-46F4-B771-A2D8D8D4B5A7}" type="presParOf" srcId="{F1FF43F8-EB80-423E-B93C-BF19CC0CF0DE}" destId="{102E4084-3559-4FA8-BCD5-D5AC69B091EC}" srcOrd="2" destOrd="0" presId="urn:microsoft.com/office/officeart/2005/8/layout/hList9"/>
    <dgm:cxn modelId="{F02C27FB-D795-40EA-BDFB-8858399AFD51}" type="presParOf" srcId="{102E4084-3559-4FA8-BCD5-D5AC69B091EC}" destId="{41463493-53C3-4EF3-8E7F-F458534C9160}" srcOrd="0" destOrd="0" presId="urn:microsoft.com/office/officeart/2005/8/layout/hList9"/>
    <dgm:cxn modelId="{263BF4EA-C359-4BF7-9F03-8F5F15CB26EF}" type="presParOf" srcId="{102E4084-3559-4FA8-BCD5-D5AC69B091EC}" destId="{60A11086-C2A1-40A9-A17F-691C711C3F1D}" srcOrd="1" destOrd="0" presId="urn:microsoft.com/office/officeart/2005/8/layout/hList9"/>
    <dgm:cxn modelId="{8E627E6E-7EB6-4BA9-9917-4734F4B7B54B}" type="presParOf" srcId="{8B4651AD-8A6F-46DE-A15B-CA149211A064}" destId="{C4AA250E-3A10-45F2-BB04-3DBA050F6893}" srcOrd="12" destOrd="0" presId="urn:microsoft.com/office/officeart/2005/8/layout/hList9"/>
    <dgm:cxn modelId="{520D3C03-86E9-49AE-A02B-B6AD65075377}" type="presParOf" srcId="{8B4651AD-8A6F-46DE-A15B-CA149211A064}" destId="{8E8D5241-8DD8-4907-98BB-EA2F7B31C3E5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D0D7E76-5B56-4A24-976D-2F6B5BF182D1}" type="doc">
      <dgm:prSet loTypeId="urn:microsoft.com/office/officeart/2005/8/layout/orgChart1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329A73C9-E060-4482-A061-5F02F96E25A8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Можуть бути уповноважені організації, яким їх статутом або положенням надано право представляти інтереси цих організацій.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6AAC233-CC40-4CDE-8427-C8AC78A8573B}" type="parTrans" cxnId="{8B662952-7083-4113-BF05-558BF43F41B5}">
      <dgm:prSet/>
      <dgm:spPr/>
      <dgm:t>
        <a:bodyPr/>
        <a:lstStyle/>
        <a:p>
          <a:endParaRPr lang="ru-RU"/>
        </a:p>
      </dgm:t>
    </dgm:pt>
    <dgm:pt modelId="{5307B38F-530D-44F6-802F-5000237682CC}" type="sibTrans" cxnId="{8B662952-7083-4113-BF05-558BF43F41B5}">
      <dgm:prSet/>
      <dgm:spPr/>
      <dgm:t>
        <a:bodyPr/>
        <a:lstStyle/>
        <a:p>
          <a:endParaRPr lang="ru-RU"/>
        </a:p>
      </dgm:t>
    </dgm:pt>
    <dgm:pt modelId="{C277B18E-8704-4FFC-815A-531815FFB2F5}" type="pres">
      <dgm:prSet presAssocID="{AD0D7E76-5B56-4A24-976D-2F6B5BF182D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11B6BA3-135D-4D52-AC22-B904D3C84922}" type="pres">
      <dgm:prSet presAssocID="{329A73C9-E060-4482-A061-5F02F96E25A8}" presName="hierRoot1" presStyleCnt="0">
        <dgm:presLayoutVars>
          <dgm:hierBranch val="init"/>
        </dgm:presLayoutVars>
      </dgm:prSet>
      <dgm:spPr/>
    </dgm:pt>
    <dgm:pt modelId="{93B7210C-47CD-43D2-83A9-9F9D2C9649FE}" type="pres">
      <dgm:prSet presAssocID="{329A73C9-E060-4482-A061-5F02F96E25A8}" presName="rootComposite1" presStyleCnt="0"/>
      <dgm:spPr/>
    </dgm:pt>
    <dgm:pt modelId="{EB4A07A0-BEBA-4083-9FFE-6D9EEE12DDA9}" type="pres">
      <dgm:prSet presAssocID="{329A73C9-E060-4482-A061-5F02F96E25A8}" presName="rootText1" presStyleLbl="node0" presStyleIdx="0" presStyleCnt="1" custScaleX="126474">
        <dgm:presLayoutVars>
          <dgm:chPref val="3"/>
        </dgm:presLayoutVars>
      </dgm:prSet>
      <dgm:spPr/>
    </dgm:pt>
    <dgm:pt modelId="{8E220596-92A4-4853-8965-4367092300D8}" type="pres">
      <dgm:prSet presAssocID="{329A73C9-E060-4482-A061-5F02F96E25A8}" presName="rootConnector1" presStyleLbl="node1" presStyleIdx="0" presStyleCnt="0"/>
      <dgm:spPr/>
    </dgm:pt>
    <dgm:pt modelId="{58F24545-9321-4B57-95C6-17177BA4F73D}" type="pres">
      <dgm:prSet presAssocID="{329A73C9-E060-4482-A061-5F02F96E25A8}" presName="hierChild2" presStyleCnt="0"/>
      <dgm:spPr/>
    </dgm:pt>
    <dgm:pt modelId="{73680268-3A9C-4A5A-9683-95017821259F}" type="pres">
      <dgm:prSet presAssocID="{329A73C9-E060-4482-A061-5F02F96E25A8}" presName="hierChild3" presStyleCnt="0"/>
      <dgm:spPr/>
    </dgm:pt>
  </dgm:ptLst>
  <dgm:cxnLst>
    <dgm:cxn modelId="{8B662952-7083-4113-BF05-558BF43F41B5}" srcId="{AD0D7E76-5B56-4A24-976D-2F6B5BF182D1}" destId="{329A73C9-E060-4482-A061-5F02F96E25A8}" srcOrd="0" destOrd="0" parTransId="{86AAC233-CC40-4CDE-8427-C8AC78A8573B}" sibTransId="{5307B38F-530D-44F6-802F-5000237682CC}"/>
    <dgm:cxn modelId="{1E8D7F90-9353-494F-9AF7-E9FD41B709C6}" type="presOf" srcId="{329A73C9-E060-4482-A061-5F02F96E25A8}" destId="{EB4A07A0-BEBA-4083-9FFE-6D9EEE12DDA9}" srcOrd="0" destOrd="0" presId="urn:microsoft.com/office/officeart/2005/8/layout/orgChart1"/>
    <dgm:cxn modelId="{F597CCFD-F101-4EDE-8EBC-4F8F3919C11E}" type="presOf" srcId="{AD0D7E76-5B56-4A24-976D-2F6B5BF182D1}" destId="{C277B18E-8704-4FFC-815A-531815FFB2F5}" srcOrd="0" destOrd="0" presId="urn:microsoft.com/office/officeart/2005/8/layout/orgChart1"/>
    <dgm:cxn modelId="{204C8864-799B-4854-8EC4-7863264673E0}" type="presOf" srcId="{329A73C9-E060-4482-A061-5F02F96E25A8}" destId="{8E220596-92A4-4853-8965-4367092300D8}" srcOrd="1" destOrd="0" presId="urn:microsoft.com/office/officeart/2005/8/layout/orgChart1"/>
    <dgm:cxn modelId="{CDF0E2A3-B140-4FC9-8618-CF9BC6BCBB2D}" type="presParOf" srcId="{C277B18E-8704-4FFC-815A-531815FFB2F5}" destId="{211B6BA3-135D-4D52-AC22-B904D3C84922}" srcOrd="0" destOrd="0" presId="urn:microsoft.com/office/officeart/2005/8/layout/orgChart1"/>
    <dgm:cxn modelId="{0C1F69AF-E649-49AC-86FB-7C553752E2C8}" type="presParOf" srcId="{211B6BA3-135D-4D52-AC22-B904D3C84922}" destId="{93B7210C-47CD-43D2-83A9-9F9D2C9649FE}" srcOrd="0" destOrd="0" presId="urn:microsoft.com/office/officeart/2005/8/layout/orgChart1"/>
    <dgm:cxn modelId="{205F7CB8-B6EC-4DD2-8B6D-63E919F841A5}" type="presParOf" srcId="{93B7210C-47CD-43D2-83A9-9F9D2C9649FE}" destId="{EB4A07A0-BEBA-4083-9FFE-6D9EEE12DDA9}" srcOrd="0" destOrd="0" presId="urn:microsoft.com/office/officeart/2005/8/layout/orgChart1"/>
    <dgm:cxn modelId="{C71F8398-7D3B-4EFB-91D3-9C20111680AA}" type="presParOf" srcId="{93B7210C-47CD-43D2-83A9-9F9D2C9649FE}" destId="{8E220596-92A4-4853-8965-4367092300D8}" srcOrd="1" destOrd="0" presId="urn:microsoft.com/office/officeart/2005/8/layout/orgChart1"/>
    <dgm:cxn modelId="{B8B12A6B-135B-493E-85A2-424F7CE436A8}" type="presParOf" srcId="{211B6BA3-135D-4D52-AC22-B904D3C84922}" destId="{58F24545-9321-4B57-95C6-17177BA4F73D}" srcOrd="1" destOrd="0" presId="urn:microsoft.com/office/officeart/2005/8/layout/orgChart1"/>
    <dgm:cxn modelId="{05ECA3F2-D0AA-4971-8D1F-B4CD088C5A56}" type="presParOf" srcId="{211B6BA3-135D-4D52-AC22-B904D3C84922}" destId="{73680268-3A9C-4A5A-9683-9501782125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739AA0-204B-4C6D-859F-66D68393DA19}" type="doc">
      <dgm:prSet loTypeId="urn:microsoft.com/office/officeart/2005/8/layout/target1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D17947D-3037-4F1B-94B5-4974E01FA3B1}">
      <dgm:prSet/>
      <dgm:spPr/>
      <dgm:t>
        <a:bodyPr/>
        <a:lstStyle/>
        <a:p>
          <a:pPr rtl="0"/>
          <a:r>
            <a:rPr lang="ru-RU" dirty="0" err="1" smtClean="0"/>
            <a:t>це</a:t>
          </a:r>
          <a:r>
            <a:rPr lang="ru-RU" dirty="0" smtClean="0"/>
            <a:t> коло </a:t>
          </a:r>
          <a:r>
            <a:rPr lang="ru-RU" dirty="0" err="1" smtClean="0"/>
            <a:t>дій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він</a:t>
          </a:r>
          <a:r>
            <a:rPr lang="ru-RU" dirty="0" smtClean="0"/>
            <a:t> </a:t>
          </a:r>
          <a:r>
            <a:rPr lang="ru-RU" dirty="0" err="1" smtClean="0"/>
            <a:t>має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право </a:t>
          </a:r>
          <a:r>
            <a:rPr lang="ru-RU" dirty="0" err="1" smtClean="0"/>
            <a:t>вчинити</a:t>
          </a:r>
          <a:r>
            <a:rPr lang="ru-RU" dirty="0" smtClean="0"/>
            <a:t> </a:t>
          </a:r>
          <a:r>
            <a:rPr lang="ru-RU" dirty="0" err="1" smtClean="0"/>
            <a:t>стосовно</a:t>
          </a:r>
          <a:r>
            <a:rPr lang="ru-RU" dirty="0" smtClean="0"/>
            <a:t> </a:t>
          </a:r>
          <a:r>
            <a:rPr lang="ru-RU" dirty="0" err="1" smtClean="0"/>
            <a:t>третьої</a:t>
          </a:r>
          <a:r>
            <a:rPr lang="ru-RU" dirty="0" smtClean="0"/>
            <a:t> особи в межах </a:t>
          </a:r>
          <a:r>
            <a:rPr lang="ru-RU" dirty="0" err="1" smtClean="0"/>
            <a:t>виконання</a:t>
          </a:r>
          <a:r>
            <a:rPr lang="ru-RU" dirty="0" smtClean="0"/>
            <a:t> </a:t>
          </a:r>
          <a:r>
            <a:rPr lang="ru-RU" dirty="0" err="1" smtClean="0"/>
            <a:t>свого</a:t>
          </a:r>
          <a:r>
            <a:rPr lang="ru-RU" dirty="0" smtClean="0"/>
            <a:t> </a:t>
          </a:r>
          <a:r>
            <a:rPr lang="ru-RU" dirty="0" err="1" smtClean="0"/>
            <a:t>обов’язку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D53AB172-B5D1-475B-8E5E-F8F1499CC2C4}" type="parTrans" cxnId="{41D64671-E308-4905-B35A-AE82E03E71BC}">
      <dgm:prSet/>
      <dgm:spPr/>
      <dgm:t>
        <a:bodyPr/>
        <a:lstStyle/>
        <a:p>
          <a:endParaRPr lang="ru-RU"/>
        </a:p>
      </dgm:t>
    </dgm:pt>
    <dgm:pt modelId="{C721BB13-C0F6-4303-92C4-24991CF0FB92}" type="sibTrans" cxnId="{41D64671-E308-4905-B35A-AE82E03E71BC}">
      <dgm:prSet/>
      <dgm:spPr/>
      <dgm:t>
        <a:bodyPr/>
        <a:lstStyle/>
        <a:p>
          <a:endParaRPr lang="ru-RU"/>
        </a:p>
      </dgm:t>
    </dgm:pt>
    <dgm:pt modelId="{CEA88790-72D8-4F93-A38E-1757E581A2A9}" type="pres">
      <dgm:prSet presAssocID="{0D739AA0-204B-4C6D-859F-66D68393DA19}" presName="composite" presStyleCnt="0">
        <dgm:presLayoutVars>
          <dgm:chMax val="5"/>
          <dgm:dir/>
          <dgm:resizeHandles val="exact"/>
        </dgm:presLayoutVars>
      </dgm:prSet>
      <dgm:spPr/>
    </dgm:pt>
    <dgm:pt modelId="{611B9506-6159-4919-8259-E0086ED557DC}" type="pres">
      <dgm:prSet presAssocID="{DD17947D-3037-4F1B-94B5-4974E01FA3B1}" presName="circle1" presStyleLbl="lnNode1" presStyleIdx="0" presStyleCnt="1"/>
      <dgm:spPr/>
    </dgm:pt>
    <dgm:pt modelId="{EC938A53-721B-4C09-B238-98D0FB2084BC}" type="pres">
      <dgm:prSet presAssocID="{DD17947D-3037-4F1B-94B5-4974E01FA3B1}" presName="text1" presStyleLbl="revTx" presStyleIdx="0" presStyleCnt="1" custScaleX="274046" custScaleY="158604" custLinFactNeighborX="56617" custLinFactNeighborY="-8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DE489-4F66-422A-8CB2-3E4110F91DDE}" type="pres">
      <dgm:prSet presAssocID="{DD17947D-3037-4F1B-94B5-4974E01FA3B1}" presName="line1" presStyleLbl="callout" presStyleIdx="0" presStyleCnt="2"/>
      <dgm:spPr/>
    </dgm:pt>
    <dgm:pt modelId="{6CA3E979-5470-4952-9296-B30A4C91D665}" type="pres">
      <dgm:prSet presAssocID="{DD17947D-3037-4F1B-94B5-4974E01FA3B1}" presName="d1" presStyleLbl="callout" presStyleIdx="1" presStyleCnt="2"/>
      <dgm:spPr/>
    </dgm:pt>
  </dgm:ptLst>
  <dgm:cxnLst>
    <dgm:cxn modelId="{41D64671-E308-4905-B35A-AE82E03E71BC}" srcId="{0D739AA0-204B-4C6D-859F-66D68393DA19}" destId="{DD17947D-3037-4F1B-94B5-4974E01FA3B1}" srcOrd="0" destOrd="0" parTransId="{D53AB172-B5D1-475B-8E5E-F8F1499CC2C4}" sibTransId="{C721BB13-C0F6-4303-92C4-24991CF0FB92}"/>
    <dgm:cxn modelId="{9FF3F68D-AFEA-46BD-8B67-BF7513D2F43B}" type="presOf" srcId="{DD17947D-3037-4F1B-94B5-4974E01FA3B1}" destId="{EC938A53-721B-4C09-B238-98D0FB2084BC}" srcOrd="0" destOrd="0" presId="urn:microsoft.com/office/officeart/2005/8/layout/target1"/>
    <dgm:cxn modelId="{9C7D5461-5EB6-43B9-90D7-F8B008F6B240}" type="presOf" srcId="{0D739AA0-204B-4C6D-859F-66D68393DA19}" destId="{CEA88790-72D8-4F93-A38E-1757E581A2A9}" srcOrd="0" destOrd="0" presId="urn:microsoft.com/office/officeart/2005/8/layout/target1"/>
    <dgm:cxn modelId="{B04DA6A4-775F-4C54-B226-5DC2B7F8712B}" type="presParOf" srcId="{CEA88790-72D8-4F93-A38E-1757E581A2A9}" destId="{611B9506-6159-4919-8259-E0086ED557DC}" srcOrd="0" destOrd="0" presId="urn:microsoft.com/office/officeart/2005/8/layout/target1"/>
    <dgm:cxn modelId="{3782F0CE-722F-4A2F-A629-FE76E4C8F8FA}" type="presParOf" srcId="{CEA88790-72D8-4F93-A38E-1757E581A2A9}" destId="{EC938A53-721B-4C09-B238-98D0FB2084BC}" srcOrd="1" destOrd="0" presId="urn:microsoft.com/office/officeart/2005/8/layout/target1"/>
    <dgm:cxn modelId="{868B25D2-C627-49C4-BA4D-8D5B3F2574E5}" type="presParOf" srcId="{CEA88790-72D8-4F93-A38E-1757E581A2A9}" destId="{E8EDE489-4F66-422A-8CB2-3E4110F91DDE}" srcOrd="2" destOrd="0" presId="urn:microsoft.com/office/officeart/2005/8/layout/target1"/>
    <dgm:cxn modelId="{71386CC5-F000-4F44-916F-D8EFD997FDAC}" type="presParOf" srcId="{CEA88790-72D8-4F93-A38E-1757E581A2A9}" destId="{6CA3E979-5470-4952-9296-B30A4C91D665}" srcOrd="3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3F9CEDA-8D9A-4395-BBDF-6AB5DAAEEF9A}" type="doc">
      <dgm:prSet loTypeId="urn:microsoft.com/office/officeart/2005/8/layout/hList6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458E2A95-901F-4D26-BE17-599B5F8339DC}">
      <dgm:prSet phldrT="[Текст]"/>
      <dgm:spPr/>
      <dgm:t>
        <a:bodyPr/>
        <a:lstStyle/>
        <a:p>
          <a:r>
            <a:rPr lang="uk-UA" b="1" i="0" dirty="0" smtClean="0"/>
            <a:t>Законні</a:t>
          </a:r>
          <a:endParaRPr lang="ru-RU" b="1" i="0" dirty="0"/>
        </a:p>
      </dgm:t>
    </dgm:pt>
    <dgm:pt modelId="{FBC5DCC9-933F-441B-A136-CBA5C6C33B22}" type="parTrans" cxnId="{4FE27DD9-C800-4ED5-9885-ED3C0658314B}">
      <dgm:prSet/>
      <dgm:spPr/>
      <dgm:t>
        <a:bodyPr/>
        <a:lstStyle/>
        <a:p>
          <a:endParaRPr lang="ru-RU"/>
        </a:p>
      </dgm:t>
    </dgm:pt>
    <dgm:pt modelId="{EFA55AAA-4063-4DCF-AF7C-96C7F59CF05F}" type="sibTrans" cxnId="{4FE27DD9-C800-4ED5-9885-ED3C0658314B}">
      <dgm:prSet/>
      <dgm:spPr/>
      <dgm:t>
        <a:bodyPr/>
        <a:lstStyle/>
        <a:p>
          <a:endParaRPr lang="ru-RU"/>
        </a:p>
      </dgm:t>
    </dgm:pt>
    <dgm:pt modelId="{B8A9535E-35DB-450E-A04D-32B6FF892C10}">
      <dgm:prSet phldrT="[Текст]"/>
      <dgm:spPr/>
      <dgm:t>
        <a:bodyPr/>
        <a:lstStyle/>
        <a:p>
          <a:r>
            <a:rPr lang="uk-UA" dirty="0" smtClean="0"/>
            <a:t>Процесуальні права закріплені в ЦПК;</a:t>
          </a:r>
          <a:endParaRPr lang="ru-RU" dirty="0"/>
        </a:p>
      </dgm:t>
    </dgm:pt>
    <dgm:pt modelId="{0E2F2840-1972-4DD9-B5AE-9DAA1F032FAA}" type="parTrans" cxnId="{F982CE8A-0A32-4801-8833-D29576A2A51F}">
      <dgm:prSet/>
      <dgm:spPr/>
      <dgm:t>
        <a:bodyPr/>
        <a:lstStyle/>
        <a:p>
          <a:endParaRPr lang="ru-RU"/>
        </a:p>
      </dgm:t>
    </dgm:pt>
    <dgm:pt modelId="{69E695B7-9119-4ACB-9209-56AC34C51679}" type="sibTrans" cxnId="{F982CE8A-0A32-4801-8833-D29576A2A51F}">
      <dgm:prSet/>
      <dgm:spPr/>
      <dgm:t>
        <a:bodyPr/>
        <a:lstStyle/>
        <a:p>
          <a:endParaRPr lang="ru-RU"/>
        </a:p>
      </dgm:t>
    </dgm:pt>
    <dgm:pt modelId="{5FC335C4-46C0-4DD2-9EB1-08D91B297064}">
      <dgm:prSet phldrT="[Текст]"/>
      <dgm:spPr/>
      <dgm:t>
        <a:bodyPr/>
        <a:lstStyle/>
        <a:p>
          <a:r>
            <a:rPr lang="uk-UA" b="1" dirty="0" smtClean="0">
              <a:solidFill>
                <a:schemeClr val="bg2"/>
              </a:solidFill>
            </a:rPr>
            <a:t>Договірні</a:t>
          </a:r>
        </a:p>
      </dgm:t>
    </dgm:pt>
    <dgm:pt modelId="{F6C286C3-2161-4B09-AD13-B97AEEB42C29}" type="parTrans" cxnId="{7877447C-F4AA-4CA7-9EC5-65D909FF4948}">
      <dgm:prSet/>
      <dgm:spPr/>
      <dgm:t>
        <a:bodyPr/>
        <a:lstStyle/>
        <a:p>
          <a:endParaRPr lang="ru-RU"/>
        </a:p>
      </dgm:t>
    </dgm:pt>
    <dgm:pt modelId="{189EDD1A-D1D7-4D4D-9C59-E536183A0C6B}" type="sibTrans" cxnId="{7877447C-F4AA-4CA7-9EC5-65D909FF4948}">
      <dgm:prSet/>
      <dgm:spPr/>
      <dgm:t>
        <a:bodyPr/>
        <a:lstStyle/>
        <a:p>
          <a:endParaRPr lang="ru-RU"/>
        </a:p>
      </dgm:t>
    </dgm:pt>
    <dgm:pt modelId="{2F96061C-368A-4101-BE37-458D141A0FD3}">
      <dgm:prSet phldrT="[Текст]"/>
      <dgm:spPr/>
      <dgm:t>
        <a:bodyPr/>
        <a:lstStyle/>
        <a:p>
          <a:r>
            <a:rPr lang="uk-UA" dirty="0" smtClean="0">
              <a:solidFill>
                <a:schemeClr val="bg2"/>
              </a:solidFill>
            </a:rPr>
            <a:t>Процесуальні права, закріплені в ЦПК;</a:t>
          </a:r>
          <a:endParaRPr lang="ru-RU" dirty="0">
            <a:solidFill>
              <a:schemeClr val="bg2"/>
            </a:solidFill>
          </a:endParaRPr>
        </a:p>
      </dgm:t>
    </dgm:pt>
    <dgm:pt modelId="{F7B1FC9C-CA36-4829-A8C0-837709E8B088}" type="parTrans" cxnId="{6BBB1F74-FBB9-4CD2-870E-75E7D64F6EBF}">
      <dgm:prSet/>
      <dgm:spPr/>
      <dgm:t>
        <a:bodyPr/>
        <a:lstStyle/>
        <a:p>
          <a:endParaRPr lang="ru-RU"/>
        </a:p>
      </dgm:t>
    </dgm:pt>
    <dgm:pt modelId="{3DB3A190-1552-46A6-A4A4-8890B481E61D}" type="sibTrans" cxnId="{6BBB1F74-FBB9-4CD2-870E-75E7D64F6EBF}">
      <dgm:prSet/>
      <dgm:spPr/>
      <dgm:t>
        <a:bodyPr/>
        <a:lstStyle/>
        <a:p>
          <a:endParaRPr lang="ru-RU"/>
        </a:p>
      </dgm:t>
    </dgm:pt>
    <dgm:pt modelId="{4EB1165B-4F80-4602-A8D8-069A1608799E}">
      <dgm:prSet phldrT="[Текст]"/>
      <dgm:spPr/>
      <dgm:t>
        <a:bodyPr/>
        <a:lstStyle/>
        <a:p>
          <a:r>
            <a:rPr lang="uk-UA" dirty="0" smtClean="0"/>
            <a:t>Усі права сторони чи третьої особи.</a:t>
          </a:r>
          <a:endParaRPr lang="ru-RU" dirty="0"/>
        </a:p>
      </dgm:t>
    </dgm:pt>
    <dgm:pt modelId="{3EC89131-069F-49CA-AE11-06CAE090462C}" type="parTrans" cxnId="{A524E80B-CFCA-45CB-BA30-A71492DB27FD}">
      <dgm:prSet/>
      <dgm:spPr/>
    </dgm:pt>
    <dgm:pt modelId="{015AD423-05B2-451E-BEF4-FD874B7B5291}" type="sibTrans" cxnId="{A524E80B-CFCA-45CB-BA30-A71492DB27FD}">
      <dgm:prSet/>
      <dgm:spPr/>
    </dgm:pt>
    <dgm:pt modelId="{95F5E45F-A57E-4E44-A7F9-5684A5813117}">
      <dgm:prSet phldrT="[Текст]"/>
      <dgm:spPr/>
      <dgm:t>
        <a:bodyPr/>
        <a:lstStyle/>
        <a:p>
          <a:r>
            <a:rPr lang="uk-UA" dirty="0" smtClean="0">
              <a:solidFill>
                <a:schemeClr val="bg2"/>
              </a:solidFill>
            </a:rPr>
            <a:t>Обумовлені в Довіреності (змінити предмет позову, оскаржити судове рішення, тощо).</a:t>
          </a:r>
          <a:endParaRPr lang="ru-RU" dirty="0">
            <a:solidFill>
              <a:schemeClr val="bg2"/>
            </a:solidFill>
          </a:endParaRPr>
        </a:p>
      </dgm:t>
    </dgm:pt>
    <dgm:pt modelId="{52977321-7983-48F7-9260-39C1AF68E0B5}" type="parTrans" cxnId="{0AD90C1C-D8E0-4E49-8081-E7D59399489B}">
      <dgm:prSet/>
      <dgm:spPr/>
    </dgm:pt>
    <dgm:pt modelId="{AD1A6A5D-9311-4148-B9AE-56236425E7D4}" type="sibTrans" cxnId="{0AD90C1C-D8E0-4E49-8081-E7D59399489B}">
      <dgm:prSet/>
      <dgm:spPr/>
    </dgm:pt>
    <dgm:pt modelId="{D286952F-C631-4BBA-AA52-DBEA4BF54993}" type="pres">
      <dgm:prSet presAssocID="{F3F9CEDA-8D9A-4395-BBDF-6AB5DAAEEF9A}" presName="Name0" presStyleCnt="0">
        <dgm:presLayoutVars>
          <dgm:dir/>
          <dgm:resizeHandles val="exact"/>
        </dgm:presLayoutVars>
      </dgm:prSet>
      <dgm:spPr/>
    </dgm:pt>
    <dgm:pt modelId="{39D3062E-C84D-4ED7-8310-89066C6A6CE7}" type="pres">
      <dgm:prSet presAssocID="{458E2A95-901F-4D26-BE17-599B5F8339D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8DB34-BAEE-4044-92AD-DCA3356E3C6B}" type="pres">
      <dgm:prSet presAssocID="{EFA55AAA-4063-4DCF-AF7C-96C7F59CF05F}" presName="sibTrans" presStyleCnt="0"/>
      <dgm:spPr/>
    </dgm:pt>
    <dgm:pt modelId="{4FC9A406-D290-4B19-80EE-B6AEFC164432}" type="pres">
      <dgm:prSet presAssocID="{5FC335C4-46C0-4DD2-9EB1-08D91B29706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82CE8A-0A32-4801-8833-D29576A2A51F}" srcId="{458E2A95-901F-4D26-BE17-599B5F8339DC}" destId="{B8A9535E-35DB-450E-A04D-32B6FF892C10}" srcOrd="0" destOrd="0" parTransId="{0E2F2840-1972-4DD9-B5AE-9DAA1F032FAA}" sibTransId="{69E695B7-9119-4ACB-9209-56AC34C51679}"/>
    <dgm:cxn modelId="{A7EB5CEF-5B92-4DB5-AD87-33926C3DA709}" type="presOf" srcId="{5FC335C4-46C0-4DD2-9EB1-08D91B297064}" destId="{4FC9A406-D290-4B19-80EE-B6AEFC164432}" srcOrd="0" destOrd="0" presId="urn:microsoft.com/office/officeart/2005/8/layout/hList6"/>
    <dgm:cxn modelId="{138E47BE-6015-4A33-8CA2-59613B1A40DD}" type="presOf" srcId="{2F96061C-368A-4101-BE37-458D141A0FD3}" destId="{4FC9A406-D290-4B19-80EE-B6AEFC164432}" srcOrd="0" destOrd="1" presId="urn:microsoft.com/office/officeart/2005/8/layout/hList6"/>
    <dgm:cxn modelId="{0AD90C1C-D8E0-4E49-8081-E7D59399489B}" srcId="{5FC335C4-46C0-4DD2-9EB1-08D91B297064}" destId="{95F5E45F-A57E-4E44-A7F9-5684A5813117}" srcOrd="1" destOrd="0" parTransId="{52977321-7983-48F7-9260-39C1AF68E0B5}" sibTransId="{AD1A6A5D-9311-4148-B9AE-56236425E7D4}"/>
    <dgm:cxn modelId="{1E6AD76E-BE5A-4116-BE31-E91D18188898}" type="presOf" srcId="{458E2A95-901F-4D26-BE17-599B5F8339DC}" destId="{39D3062E-C84D-4ED7-8310-89066C6A6CE7}" srcOrd="0" destOrd="0" presId="urn:microsoft.com/office/officeart/2005/8/layout/hList6"/>
    <dgm:cxn modelId="{A524E80B-CFCA-45CB-BA30-A71492DB27FD}" srcId="{458E2A95-901F-4D26-BE17-599B5F8339DC}" destId="{4EB1165B-4F80-4602-A8D8-069A1608799E}" srcOrd="1" destOrd="0" parTransId="{3EC89131-069F-49CA-AE11-06CAE090462C}" sibTransId="{015AD423-05B2-451E-BEF4-FD874B7B5291}"/>
    <dgm:cxn modelId="{E7AF974B-979E-49AA-ACB6-E5EF0EC51092}" type="presOf" srcId="{4EB1165B-4F80-4602-A8D8-069A1608799E}" destId="{39D3062E-C84D-4ED7-8310-89066C6A6CE7}" srcOrd="0" destOrd="2" presId="urn:microsoft.com/office/officeart/2005/8/layout/hList6"/>
    <dgm:cxn modelId="{92C01593-E8B6-4851-94BD-1BD1F28BB235}" type="presOf" srcId="{B8A9535E-35DB-450E-A04D-32B6FF892C10}" destId="{39D3062E-C84D-4ED7-8310-89066C6A6CE7}" srcOrd="0" destOrd="1" presId="urn:microsoft.com/office/officeart/2005/8/layout/hList6"/>
    <dgm:cxn modelId="{E8E39D5C-A75F-49E4-8608-C9CBFC56A200}" type="presOf" srcId="{95F5E45F-A57E-4E44-A7F9-5684A5813117}" destId="{4FC9A406-D290-4B19-80EE-B6AEFC164432}" srcOrd="0" destOrd="2" presId="urn:microsoft.com/office/officeart/2005/8/layout/hList6"/>
    <dgm:cxn modelId="{7877447C-F4AA-4CA7-9EC5-65D909FF4948}" srcId="{F3F9CEDA-8D9A-4395-BBDF-6AB5DAAEEF9A}" destId="{5FC335C4-46C0-4DD2-9EB1-08D91B297064}" srcOrd="1" destOrd="0" parTransId="{F6C286C3-2161-4B09-AD13-B97AEEB42C29}" sibTransId="{189EDD1A-D1D7-4D4D-9C59-E536183A0C6B}"/>
    <dgm:cxn modelId="{6BBB1F74-FBB9-4CD2-870E-75E7D64F6EBF}" srcId="{5FC335C4-46C0-4DD2-9EB1-08D91B297064}" destId="{2F96061C-368A-4101-BE37-458D141A0FD3}" srcOrd="0" destOrd="0" parTransId="{F7B1FC9C-CA36-4829-A8C0-837709E8B088}" sibTransId="{3DB3A190-1552-46A6-A4A4-8890B481E61D}"/>
    <dgm:cxn modelId="{C2A72DE4-C181-442E-B0C1-1E70CE023860}" type="presOf" srcId="{F3F9CEDA-8D9A-4395-BBDF-6AB5DAAEEF9A}" destId="{D286952F-C631-4BBA-AA52-DBEA4BF54993}" srcOrd="0" destOrd="0" presId="urn:microsoft.com/office/officeart/2005/8/layout/hList6"/>
    <dgm:cxn modelId="{4FE27DD9-C800-4ED5-9885-ED3C0658314B}" srcId="{F3F9CEDA-8D9A-4395-BBDF-6AB5DAAEEF9A}" destId="{458E2A95-901F-4D26-BE17-599B5F8339DC}" srcOrd="0" destOrd="0" parTransId="{FBC5DCC9-933F-441B-A136-CBA5C6C33B22}" sibTransId="{EFA55AAA-4063-4DCF-AF7C-96C7F59CF05F}"/>
    <dgm:cxn modelId="{2D6CA00F-9F82-434B-9D10-B68CAB1388DA}" type="presParOf" srcId="{D286952F-C631-4BBA-AA52-DBEA4BF54993}" destId="{39D3062E-C84D-4ED7-8310-89066C6A6CE7}" srcOrd="0" destOrd="0" presId="urn:microsoft.com/office/officeart/2005/8/layout/hList6"/>
    <dgm:cxn modelId="{28A7C5D9-92C7-4229-85FF-38570FAC073A}" type="presParOf" srcId="{D286952F-C631-4BBA-AA52-DBEA4BF54993}" destId="{FE18DB34-BAEE-4044-92AD-DCA3356E3C6B}" srcOrd="1" destOrd="0" presId="urn:microsoft.com/office/officeart/2005/8/layout/hList6"/>
    <dgm:cxn modelId="{24653B49-D699-4458-9F6A-46807E0DA209}" type="presParOf" srcId="{D286952F-C631-4BBA-AA52-DBEA4BF54993}" destId="{4FC9A406-D290-4B19-80EE-B6AEFC16443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F9C9A24-CC74-442C-A62C-5AED828E4D70}" type="doc">
      <dgm:prSet loTypeId="urn:microsoft.com/office/officeart/2005/8/layout/process3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8BC61A93-102F-4898-A001-53D8C4455150}">
      <dgm:prSet phldrT="[Текст]"/>
      <dgm:spPr/>
      <dgm:t>
        <a:bodyPr/>
        <a:lstStyle/>
        <a:p>
          <a:r>
            <a:rPr lang="uk-UA" dirty="0" smtClean="0"/>
            <a:t>Уповноважені проф. спілок</a:t>
          </a:r>
          <a:endParaRPr lang="ru-RU" dirty="0"/>
        </a:p>
      </dgm:t>
    </dgm:pt>
    <dgm:pt modelId="{7FE8A9AF-CC95-460E-B999-2C034AC3BC30}" type="parTrans" cxnId="{31C282FA-1D94-4616-9F3C-9454075F4E95}">
      <dgm:prSet/>
      <dgm:spPr/>
      <dgm:t>
        <a:bodyPr/>
        <a:lstStyle/>
        <a:p>
          <a:endParaRPr lang="ru-RU"/>
        </a:p>
      </dgm:t>
    </dgm:pt>
    <dgm:pt modelId="{68B45EFE-D7D7-4E77-BCDD-804F99507281}" type="sibTrans" cxnId="{31C282FA-1D94-4616-9F3C-9454075F4E95}">
      <dgm:prSet/>
      <dgm:spPr/>
      <dgm:t>
        <a:bodyPr/>
        <a:lstStyle/>
        <a:p>
          <a:endParaRPr lang="ru-RU"/>
        </a:p>
      </dgm:t>
    </dgm:pt>
    <dgm:pt modelId="{2191B496-C886-4917-B290-83089C679291}">
      <dgm:prSet phldrT="[Текст]"/>
      <dgm:spPr/>
      <dgm:t>
        <a:bodyPr/>
        <a:lstStyle/>
        <a:p>
          <a:r>
            <a:rPr lang="uk-UA" dirty="0" smtClean="0"/>
            <a:t>Довіреність з профспілкового органу</a:t>
          </a:r>
          <a:endParaRPr lang="ru-RU" dirty="0"/>
        </a:p>
      </dgm:t>
    </dgm:pt>
    <dgm:pt modelId="{3A43F5E0-F242-46FC-AFB3-59BC3A5CF0CF}" type="parTrans" cxnId="{011B7286-A7D9-421A-A97D-182034C01517}">
      <dgm:prSet/>
      <dgm:spPr/>
      <dgm:t>
        <a:bodyPr/>
        <a:lstStyle/>
        <a:p>
          <a:endParaRPr lang="ru-RU"/>
        </a:p>
      </dgm:t>
    </dgm:pt>
    <dgm:pt modelId="{1622F3FC-BB44-4E67-A576-6643BB9F5FC7}" type="sibTrans" cxnId="{011B7286-A7D9-421A-A97D-182034C01517}">
      <dgm:prSet/>
      <dgm:spPr/>
      <dgm:t>
        <a:bodyPr/>
        <a:lstStyle/>
        <a:p>
          <a:endParaRPr lang="ru-RU"/>
        </a:p>
      </dgm:t>
    </dgm:pt>
    <dgm:pt modelId="{66CA7EC0-5F12-4D77-9C50-7107C86357CB}">
      <dgm:prSet phldrT="[Текст]"/>
      <dgm:spPr/>
      <dgm:t>
        <a:bodyPr/>
        <a:lstStyle/>
        <a:p>
          <a:r>
            <a:rPr lang="uk-UA" dirty="0" smtClean="0"/>
            <a:t>Законні представники</a:t>
          </a:r>
          <a:endParaRPr lang="ru-RU" dirty="0"/>
        </a:p>
      </dgm:t>
    </dgm:pt>
    <dgm:pt modelId="{9168C425-4DB6-49FB-A439-DE10EF48F5DB}" type="parTrans" cxnId="{EC01A200-F80E-4EB8-95B9-8A88BEC9BC54}">
      <dgm:prSet/>
      <dgm:spPr/>
      <dgm:t>
        <a:bodyPr/>
        <a:lstStyle/>
        <a:p>
          <a:endParaRPr lang="ru-RU"/>
        </a:p>
      </dgm:t>
    </dgm:pt>
    <dgm:pt modelId="{CAA89385-E9F2-4B47-B371-248649DDA744}" type="sibTrans" cxnId="{EC01A200-F80E-4EB8-95B9-8A88BEC9BC54}">
      <dgm:prSet/>
      <dgm:spPr/>
      <dgm:t>
        <a:bodyPr/>
        <a:lstStyle/>
        <a:p>
          <a:endParaRPr lang="ru-RU"/>
        </a:p>
      </dgm:t>
    </dgm:pt>
    <dgm:pt modelId="{CF16E6A9-B9C3-4934-AB25-F904E7D26108}">
      <dgm:prSet phldrT="[Текст]"/>
      <dgm:spPr/>
      <dgm:t>
        <a:bodyPr/>
        <a:lstStyle/>
        <a:p>
          <a:r>
            <a:rPr lang="uk-UA" dirty="0" smtClean="0"/>
            <a:t>Паспорт;</a:t>
          </a:r>
          <a:endParaRPr lang="ru-RU" dirty="0"/>
        </a:p>
      </dgm:t>
    </dgm:pt>
    <dgm:pt modelId="{95AE2AC2-26C0-4B82-A1CB-25B7139770AE}" type="parTrans" cxnId="{AAE26203-0B79-4855-9DE1-CE913D9EADBA}">
      <dgm:prSet/>
      <dgm:spPr/>
      <dgm:t>
        <a:bodyPr/>
        <a:lstStyle/>
        <a:p>
          <a:endParaRPr lang="ru-RU"/>
        </a:p>
      </dgm:t>
    </dgm:pt>
    <dgm:pt modelId="{57FE8C48-F525-49FE-8C4F-7A8863811612}" type="sibTrans" cxnId="{AAE26203-0B79-4855-9DE1-CE913D9EADBA}">
      <dgm:prSet/>
      <dgm:spPr/>
      <dgm:t>
        <a:bodyPr/>
        <a:lstStyle/>
        <a:p>
          <a:endParaRPr lang="ru-RU"/>
        </a:p>
      </dgm:t>
    </dgm:pt>
    <dgm:pt modelId="{0C996C8C-99A2-4A1D-8715-4409D158C02B}">
      <dgm:prSet phldrT="[Текст]"/>
      <dgm:spPr/>
      <dgm:t>
        <a:bodyPr/>
        <a:lstStyle/>
        <a:p>
          <a:r>
            <a:rPr lang="uk-UA" dirty="0" smtClean="0"/>
            <a:t>Працівники підприємств,  установ, організацій</a:t>
          </a:r>
          <a:endParaRPr lang="ru-RU" dirty="0"/>
        </a:p>
      </dgm:t>
    </dgm:pt>
    <dgm:pt modelId="{A11F1877-3720-468D-91D5-96D861F9D745}" type="parTrans" cxnId="{B79B2CE6-2A5A-4FEE-931E-897BFA95C023}">
      <dgm:prSet/>
      <dgm:spPr/>
      <dgm:t>
        <a:bodyPr/>
        <a:lstStyle/>
        <a:p>
          <a:endParaRPr lang="ru-RU"/>
        </a:p>
      </dgm:t>
    </dgm:pt>
    <dgm:pt modelId="{80B298B5-FF56-41F3-A396-A8BD5D3E33D6}" type="sibTrans" cxnId="{B79B2CE6-2A5A-4FEE-931E-897BFA95C023}">
      <dgm:prSet/>
      <dgm:spPr/>
      <dgm:t>
        <a:bodyPr/>
        <a:lstStyle/>
        <a:p>
          <a:endParaRPr lang="ru-RU"/>
        </a:p>
      </dgm:t>
    </dgm:pt>
    <dgm:pt modelId="{7CCA8EC8-1B9D-4631-BFCA-40BB9DBC034A}">
      <dgm:prSet phldrT="[Текст]"/>
      <dgm:spPr/>
      <dgm:t>
        <a:bodyPr/>
        <a:lstStyle/>
        <a:p>
          <a:r>
            <a:rPr lang="uk-UA" dirty="0" smtClean="0"/>
            <a:t>Довіреність від підприємства, установи, організації.</a:t>
          </a:r>
          <a:endParaRPr lang="ru-RU" dirty="0"/>
        </a:p>
      </dgm:t>
    </dgm:pt>
    <dgm:pt modelId="{FAFF2554-EC61-4C03-84F7-87A08973A223}" type="parTrans" cxnId="{CC7453B2-E3AF-4F08-9D4E-C5D17631E13D}">
      <dgm:prSet/>
      <dgm:spPr/>
      <dgm:t>
        <a:bodyPr/>
        <a:lstStyle/>
        <a:p>
          <a:endParaRPr lang="ru-RU"/>
        </a:p>
      </dgm:t>
    </dgm:pt>
    <dgm:pt modelId="{D19267B2-C9C2-4FD2-96A1-2B8C917DFBAB}" type="sibTrans" cxnId="{CC7453B2-E3AF-4F08-9D4E-C5D17631E13D}">
      <dgm:prSet/>
      <dgm:spPr/>
      <dgm:t>
        <a:bodyPr/>
        <a:lstStyle/>
        <a:p>
          <a:endParaRPr lang="ru-RU"/>
        </a:p>
      </dgm:t>
    </dgm:pt>
    <dgm:pt modelId="{B3B0B2A4-2111-4259-BB70-DAD98E861B67}">
      <dgm:prSet phldrT="[Текст]"/>
      <dgm:spPr/>
      <dgm:t>
        <a:bodyPr/>
        <a:lstStyle/>
        <a:p>
          <a:r>
            <a:rPr lang="uk-UA" dirty="0" smtClean="0"/>
            <a:t>Свідоцтво про народження неповнолітніх дітей;</a:t>
          </a:r>
          <a:endParaRPr lang="ru-RU" dirty="0"/>
        </a:p>
      </dgm:t>
    </dgm:pt>
    <dgm:pt modelId="{AC5473D1-4448-43D4-B5A4-470273EB8934}" type="parTrans" cxnId="{BC035156-FE27-4578-92F6-56A7EF7D0A87}">
      <dgm:prSet/>
      <dgm:spPr/>
      <dgm:t>
        <a:bodyPr/>
        <a:lstStyle/>
        <a:p>
          <a:endParaRPr lang="ru-RU"/>
        </a:p>
      </dgm:t>
    </dgm:pt>
    <dgm:pt modelId="{C2CB30B3-D667-408A-865E-8ACAE10F1A28}" type="sibTrans" cxnId="{BC035156-FE27-4578-92F6-56A7EF7D0A87}">
      <dgm:prSet/>
      <dgm:spPr/>
      <dgm:t>
        <a:bodyPr/>
        <a:lstStyle/>
        <a:p>
          <a:endParaRPr lang="ru-RU"/>
        </a:p>
      </dgm:t>
    </dgm:pt>
    <dgm:pt modelId="{4A3699FE-07CD-46A9-B5B1-AFF52638FDA9}">
      <dgm:prSet phldrT="[Текст]"/>
      <dgm:spPr/>
      <dgm:t>
        <a:bodyPr/>
        <a:lstStyle/>
        <a:p>
          <a:r>
            <a:rPr lang="uk-UA" dirty="0" smtClean="0"/>
            <a:t>Документ про всиновлення.</a:t>
          </a:r>
          <a:endParaRPr lang="ru-RU" dirty="0"/>
        </a:p>
      </dgm:t>
    </dgm:pt>
    <dgm:pt modelId="{EDEB064E-FB89-47E0-AF87-C4EBC9785561}" type="parTrans" cxnId="{4A37C0D4-F676-4822-983A-90EC44798965}">
      <dgm:prSet/>
      <dgm:spPr/>
      <dgm:t>
        <a:bodyPr/>
        <a:lstStyle/>
        <a:p>
          <a:endParaRPr lang="ru-RU"/>
        </a:p>
      </dgm:t>
    </dgm:pt>
    <dgm:pt modelId="{F53F8400-530C-4DD2-A152-E8618B68C587}" type="sibTrans" cxnId="{4A37C0D4-F676-4822-983A-90EC44798965}">
      <dgm:prSet/>
      <dgm:spPr/>
      <dgm:t>
        <a:bodyPr/>
        <a:lstStyle/>
        <a:p>
          <a:endParaRPr lang="ru-RU"/>
        </a:p>
      </dgm:t>
    </dgm:pt>
    <dgm:pt modelId="{192819A9-8E7F-4085-AD21-FC43ABB5F03C}" type="pres">
      <dgm:prSet presAssocID="{8F9C9A24-CC74-442C-A62C-5AED828E4D70}" presName="linearFlow" presStyleCnt="0">
        <dgm:presLayoutVars>
          <dgm:dir/>
          <dgm:animLvl val="lvl"/>
          <dgm:resizeHandles val="exact"/>
        </dgm:presLayoutVars>
      </dgm:prSet>
      <dgm:spPr/>
    </dgm:pt>
    <dgm:pt modelId="{49C7C164-EBD6-4265-B620-A4E0400B4742}" type="pres">
      <dgm:prSet presAssocID="{8BC61A93-102F-4898-A001-53D8C4455150}" presName="composite" presStyleCnt="0"/>
      <dgm:spPr/>
    </dgm:pt>
    <dgm:pt modelId="{41A9BDD0-324E-4CE9-961A-CA0945371035}" type="pres">
      <dgm:prSet presAssocID="{8BC61A93-102F-4898-A001-53D8C445515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B7F2CE1-75C7-4161-9547-29454D2CBDD1}" type="pres">
      <dgm:prSet presAssocID="{8BC61A93-102F-4898-A001-53D8C4455150}" presName="parSh" presStyleLbl="node1" presStyleIdx="0" presStyleCnt="3"/>
      <dgm:spPr/>
    </dgm:pt>
    <dgm:pt modelId="{4FB9B9B1-9A36-4080-8DB0-63C23D7E58CA}" type="pres">
      <dgm:prSet presAssocID="{8BC61A93-102F-4898-A001-53D8C4455150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47260-D4F8-451F-AD89-732995CDF63B}" type="pres">
      <dgm:prSet presAssocID="{68B45EFE-D7D7-4E77-BCDD-804F99507281}" presName="sibTrans" presStyleLbl="sibTrans2D1" presStyleIdx="0" presStyleCnt="2"/>
      <dgm:spPr/>
    </dgm:pt>
    <dgm:pt modelId="{5C57D9E7-4893-49E1-9E4C-49EDAEFE11C7}" type="pres">
      <dgm:prSet presAssocID="{68B45EFE-D7D7-4E77-BCDD-804F99507281}" presName="connTx" presStyleLbl="sibTrans2D1" presStyleIdx="0" presStyleCnt="2"/>
      <dgm:spPr/>
    </dgm:pt>
    <dgm:pt modelId="{B4175D38-C694-49FD-8EBC-E752A0478E7F}" type="pres">
      <dgm:prSet presAssocID="{66CA7EC0-5F12-4D77-9C50-7107C86357CB}" presName="composite" presStyleCnt="0"/>
      <dgm:spPr/>
    </dgm:pt>
    <dgm:pt modelId="{656CC675-29CD-4B5E-81E6-0FEBC97D74C0}" type="pres">
      <dgm:prSet presAssocID="{66CA7EC0-5F12-4D77-9C50-7107C86357C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CD2D8A1-9486-4351-9B2A-0890128D7B7E}" type="pres">
      <dgm:prSet presAssocID="{66CA7EC0-5F12-4D77-9C50-7107C86357CB}" presName="parSh" presStyleLbl="node1" presStyleIdx="1" presStyleCnt="3"/>
      <dgm:spPr/>
    </dgm:pt>
    <dgm:pt modelId="{A088412E-5435-4F13-83B7-CFD82CFF27E6}" type="pres">
      <dgm:prSet presAssocID="{66CA7EC0-5F12-4D77-9C50-7107C86357CB}" presName="desTx" presStyleLbl="fgAcc1" presStyleIdx="1" presStyleCnt="3">
        <dgm:presLayoutVars>
          <dgm:bulletEnabled val="1"/>
        </dgm:presLayoutVars>
      </dgm:prSet>
      <dgm:spPr/>
    </dgm:pt>
    <dgm:pt modelId="{9AB0E324-F99B-4886-87E9-77469F9BD938}" type="pres">
      <dgm:prSet presAssocID="{CAA89385-E9F2-4B47-B371-248649DDA744}" presName="sibTrans" presStyleLbl="sibTrans2D1" presStyleIdx="1" presStyleCnt="2"/>
      <dgm:spPr/>
    </dgm:pt>
    <dgm:pt modelId="{F295D468-DAD0-475F-8B2B-019A84C18A5D}" type="pres">
      <dgm:prSet presAssocID="{CAA89385-E9F2-4B47-B371-248649DDA744}" presName="connTx" presStyleLbl="sibTrans2D1" presStyleIdx="1" presStyleCnt="2"/>
      <dgm:spPr/>
    </dgm:pt>
    <dgm:pt modelId="{AFC69510-CC57-4D69-B483-DBE9FA480BBD}" type="pres">
      <dgm:prSet presAssocID="{0C996C8C-99A2-4A1D-8715-4409D158C02B}" presName="composite" presStyleCnt="0"/>
      <dgm:spPr/>
    </dgm:pt>
    <dgm:pt modelId="{79CE3A84-ECDD-42F5-B4B9-8803D1FBB1FA}" type="pres">
      <dgm:prSet presAssocID="{0C996C8C-99A2-4A1D-8715-4409D158C02B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F26C6-2919-443E-B200-C8EF8790272D}" type="pres">
      <dgm:prSet presAssocID="{0C996C8C-99A2-4A1D-8715-4409D158C02B}" presName="parSh" presStyleLbl="node1" presStyleIdx="2" presStyleCnt="3"/>
      <dgm:spPr/>
      <dgm:t>
        <a:bodyPr/>
        <a:lstStyle/>
        <a:p>
          <a:endParaRPr lang="ru-RU"/>
        </a:p>
      </dgm:t>
    </dgm:pt>
    <dgm:pt modelId="{6C6BBFD4-A5D2-48E5-96E2-952167105643}" type="pres">
      <dgm:prSet presAssocID="{0C996C8C-99A2-4A1D-8715-4409D158C02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05538D85-AFB4-4F63-8DF9-6D515B9BA504}" type="presOf" srcId="{CAA89385-E9F2-4B47-B371-248649DDA744}" destId="{F295D468-DAD0-475F-8B2B-019A84C18A5D}" srcOrd="1" destOrd="0" presId="urn:microsoft.com/office/officeart/2005/8/layout/process3"/>
    <dgm:cxn modelId="{4A37C0D4-F676-4822-983A-90EC44798965}" srcId="{66CA7EC0-5F12-4D77-9C50-7107C86357CB}" destId="{4A3699FE-07CD-46A9-B5B1-AFF52638FDA9}" srcOrd="2" destOrd="0" parTransId="{EDEB064E-FB89-47E0-AF87-C4EBC9785561}" sibTransId="{F53F8400-530C-4DD2-A152-E8618B68C587}"/>
    <dgm:cxn modelId="{EC01A200-F80E-4EB8-95B9-8A88BEC9BC54}" srcId="{8F9C9A24-CC74-442C-A62C-5AED828E4D70}" destId="{66CA7EC0-5F12-4D77-9C50-7107C86357CB}" srcOrd="1" destOrd="0" parTransId="{9168C425-4DB6-49FB-A439-DE10EF48F5DB}" sibTransId="{CAA89385-E9F2-4B47-B371-248649DDA744}"/>
    <dgm:cxn modelId="{31C282FA-1D94-4616-9F3C-9454075F4E95}" srcId="{8F9C9A24-CC74-442C-A62C-5AED828E4D70}" destId="{8BC61A93-102F-4898-A001-53D8C4455150}" srcOrd="0" destOrd="0" parTransId="{7FE8A9AF-CC95-460E-B999-2C034AC3BC30}" sibTransId="{68B45EFE-D7D7-4E77-BCDD-804F99507281}"/>
    <dgm:cxn modelId="{CC7453B2-E3AF-4F08-9D4E-C5D17631E13D}" srcId="{0C996C8C-99A2-4A1D-8715-4409D158C02B}" destId="{7CCA8EC8-1B9D-4631-BFCA-40BB9DBC034A}" srcOrd="0" destOrd="0" parTransId="{FAFF2554-EC61-4C03-84F7-87A08973A223}" sibTransId="{D19267B2-C9C2-4FD2-96A1-2B8C917DFBAB}"/>
    <dgm:cxn modelId="{80530286-BD8F-4DBB-9BFF-629118A37BF6}" type="presOf" srcId="{CAA89385-E9F2-4B47-B371-248649DDA744}" destId="{9AB0E324-F99B-4886-87E9-77469F9BD938}" srcOrd="0" destOrd="0" presId="urn:microsoft.com/office/officeart/2005/8/layout/process3"/>
    <dgm:cxn modelId="{D351386B-55F4-4E83-84EF-547547D2DED0}" type="presOf" srcId="{68B45EFE-D7D7-4E77-BCDD-804F99507281}" destId="{92147260-D4F8-451F-AD89-732995CDF63B}" srcOrd="0" destOrd="0" presId="urn:microsoft.com/office/officeart/2005/8/layout/process3"/>
    <dgm:cxn modelId="{037896C2-6495-40D9-AD64-D9E4327A1E51}" type="presOf" srcId="{8BC61A93-102F-4898-A001-53D8C4455150}" destId="{5B7F2CE1-75C7-4161-9547-29454D2CBDD1}" srcOrd="1" destOrd="0" presId="urn:microsoft.com/office/officeart/2005/8/layout/process3"/>
    <dgm:cxn modelId="{8CCF6717-74F7-4FC7-9776-6F63A0ADB7F6}" type="presOf" srcId="{68B45EFE-D7D7-4E77-BCDD-804F99507281}" destId="{5C57D9E7-4893-49E1-9E4C-49EDAEFE11C7}" srcOrd="1" destOrd="0" presId="urn:microsoft.com/office/officeart/2005/8/layout/process3"/>
    <dgm:cxn modelId="{011B7286-A7D9-421A-A97D-182034C01517}" srcId="{8BC61A93-102F-4898-A001-53D8C4455150}" destId="{2191B496-C886-4917-B290-83089C679291}" srcOrd="0" destOrd="0" parTransId="{3A43F5E0-F242-46FC-AFB3-59BC3A5CF0CF}" sibTransId="{1622F3FC-BB44-4E67-A576-6643BB9F5FC7}"/>
    <dgm:cxn modelId="{4B10B7B6-70EB-4620-BC0E-2357EF392AEC}" type="presOf" srcId="{66CA7EC0-5F12-4D77-9C50-7107C86357CB}" destId="{5CD2D8A1-9486-4351-9B2A-0890128D7B7E}" srcOrd="1" destOrd="0" presId="urn:microsoft.com/office/officeart/2005/8/layout/process3"/>
    <dgm:cxn modelId="{2003A4BB-A651-4308-A9C0-4D82ACF351EE}" type="presOf" srcId="{0C996C8C-99A2-4A1D-8715-4409D158C02B}" destId="{A39F26C6-2919-443E-B200-C8EF8790272D}" srcOrd="1" destOrd="0" presId="urn:microsoft.com/office/officeart/2005/8/layout/process3"/>
    <dgm:cxn modelId="{968E293E-D931-4EED-ACB5-0EA32B7E7D42}" type="presOf" srcId="{66CA7EC0-5F12-4D77-9C50-7107C86357CB}" destId="{656CC675-29CD-4B5E-81E6-0FEBC97D74C0}" srcOrd="0" destOrd="0" presId="urn:microsoft.com/office/officeart/2005/8/layout/process3"/>
    <dgm:cxn modelId="{02904478-5164-439E-A1AC-58B9C4EB9AA5}" type="presOf" srcId="{CF16E6A9-B9C3-4934-AB25-F904E7D26108}" destId="{A088412E-5435-4F13-83B7-CFD82CFF27E6}" srcOrd="0" destOrd="0" presId="urn:microsoft.com/office/officeart/2005/8/layout/process3"/>
    <dgm:cxn modelId="{AAE26203-0B79-4855-9DE1-CE913D9EADBA}" srcId="{66CA7EC0-5F12-4D77-9C50-7107C86357CB}" destId="{CF16E6A9-B9C3-4934-AB25-F904E7D26108}" srcOrd="0" destOrd="0" parTransId="{95AE2AC2-26C0-4B82-A1CB-25B7139770AE}" sibTransId="{57FE8C48-F525-49FE-8C4F-7A8863811612}"/>
    <dgm:cxn modelId="{BC035156-FE27-4578-92F6-56A7EF7D0A87}" srcId="{66CA7EC0-5F12-4D77-9C50-7107C86357CB}" destId="{B3B0B2A4-2111-4259-BB70-DAD98E861B67}" srcOrd="1" destOrd="0" parTransId="{AC5473D1-4448-43D4-B5A4-470273EB8934}" sibTransId="{C2CB30B3-D667-408A-865E-8ACAE10F1A28}"/>
    <dgm:cxn modelId="{8C1DE3C5-8F94-4BFA-83AD-999424B3A569}" type="presOf" srcId="{8F9C9A24-CC74-442C-A62C-5AED828E4D70}" destId="{192819A9-8E7F-4085-AD21-FC43ABB5F03C}" srcOrd="0" destOrd="0" presId="urn:microsoft.com/office/officeart/2005/8/layout/process3"/>
    <dgm:cxn modelId="{97852799-F685-433B-9C8C-3C0168BD9FB0}" type="presOf" srcId="{8BC61A93-102F-4898-A001-53D8C4455150}" destId="{41A9BDD0-324E-4CE9-961A-CA0945371035}" srcOrd="0" destOrd="0" presId="urn:microsoft.com/office/officeart/2005/8/layout/process3"/>
    <dgm:cxn modelId="{7AC8CB44-1176-41A0-9FC8-7D450AD7DB49}" type="presOf" srcId="{4A3699FE-07CD-46A9-B5B1-AFF52638FDA9}" destId="{A088412E-5435-4F13-83B7-CFD82CFF27E6}" srcOrd="0" destOrd="2" presId="urn:microsoft.com/office/officeart/2005/8/layout/process3"/>
    <dgm:cxn modelId="{EA36AD3C-AC4C-4C9D-8263-021F40C99989}" type="presOf" srcId="{7CCA8EC8-1B9D-4631-BFCA-40BB9DBC034A}" destId="{6C6BBFD4-A5D2-48E5-96E2-952167105643}" srcOrd="0" destOrd="0" presId="urn:microsoft.com/office/officeart/2005/8/layout/process3"/>
    <dgm:cxn modelId="{C79CEABA-1C5E-47F2-8CAC-140FD33B714F}" type="presOf" srcId="{2191B496-C886-4917-B290-83089C679291}" destId="{4FB9B9B1-9A36-4080-8DB0-63C23D7E58CA}" srcOrd="0" destOrd="0" presId="urn:microsoft.com/office/officeart/2005/8/layout/process3"/>
    <dgm:cxn modelId="{5EE3D4C1-4C1D-485E-904A-159C14FFE942}" type="presOf" srcId="{B3B0B2A4-2111-4259-BB70-DAD98E861B67}" destId="{A088412E-5435-4F13-83B7-CFD82CFF27E6}" srcOrd="0" destOrd="1" presId="urn:microsoft.com/office/officeart/2005/8/layout/process3"/>
    <dgm:cxn modelId="{B79B2CE6-2A5A-4FEE-931E-897BFA95C023}" srcId="{8F9C9A24-CC74-442C-A62C-5AED828E4D70}" destId="{0C996C8C-99A2-4A1D-8715-4409D158C02B}" srcOrd="2" destOrd="0" parTransId="{A11F1877-3720-468D-91D5-96D861F9D745}" sibTransId="{80B298B5-FF56-41F3-A396-A8BD5D3E33D6}"/>
    <dgm:cxn modelId="{E22AFC9F-B40F-405C-BD88-C4DE29D1FA48}" type="presOf" srcId="{0C996C8C-99A2-4A1D-8715-4409D158C02B}" destId="{79CE3A84-ECDD-42F5-B4B9-8803D1FBB1FA}" srcOrd="0" destOrd="0" presId="urn:microsoft.com/office/officeart/2005/8/layout/process3"/>
    <dgm:cxn modelId="{ABAA86EF-8F7A-4622-A3BF-3E42D689D8D8}" type="presParOf" srcId="{192819A9-8E7F-4085-AD21-FC43ABB5F03C}" destId="{49C7C164-EBD6-4265-B620-A4E0400B4742}" srcOrd="0" destOrd="0" presId="urn:microsoft.com/office/officeart/2005/8/layout/process3"/>
    <dgm:cxn modelId="{B82D0B57-C5D5-4662-B3F9-34A6982D96BE}" type="presParOf" srcId="{49C7C164-EBD6-4265-B620-A4E0400B4742}" destId="{41A9BDD0-324E-4CE9-961A-CA0945371035}" srcOrd="0" destOrd="0" presId="urn:microsoft.com/office/officeart/2005/8/layout/process3"/>
    <dgm:cxn modelId="{14FFA933-C6BE-40ED-A6ED-9A55817EC9FE}" type="presParOf" srcId="{49C7C164-EBD6-4265-B620-A4E0400B4742}" destId="{5B7F2CE1-75C7-4161-9547-29454D2CBDD1}" srcOrd="1" destOrd="0" presId="urn:microsoft.com/office/officeart/2005/8/layout/process3"/>
    <dgm:cxn modelId="{34F4B0BD-6FAC-4DFB-AB4A-2697217AA0FF}" type="presParOf" srcId="{49C7C164-EBD6-4265-B620-A4E0400B4742}" destId="{4FB9B9B1-9A36-4080-8DB0-63C23D7E58CA}" srcOrd="2" destOrd="0" presId="urn:microsoft.com/office/officeart/2005/8/layout/process3"/>
    <dgm:cxn modelId="{90B98192-FA14-48CF-9BF2-D3A91F8B49FF}" type="presParOf" srcId="{192819A9-8E7F-4085-AD21-FC43ABB5F03C}" destId="{92147260-D4F8-451F-AD89-732995CDF63B}" srcOrd="1" destOrd="0" presId="urn:microsoft.com/office/officeart/2005/8/layout/process3"/>
    <dgm:cxn modelId="{7783F1BB-6D62-49FE-A4EA-BEB1CAD7140C}" type="presParOf" srcId="{92147260-D4F8-451F-AD89-732995CDF63B}" destId="{5C57D9E7-4893-49E1-9E4C-49EDAEFE11C7}" srcOrd="0" destOrd="0" presId="urn:microsoft.com/office/officeart/2005/8/layout/process3"/>
    <dgm:cxn modelId="{67017A30-B82E-44A9-BB41-D84899E2F8A8}" type="presParOf" srcId="{192819A9-8E7F-4085-AD21-FC43ABB5F03C}" destId="{B4175D38-C694-49FD-8EBC-E752A0478E7F}" srcOrd="2" destOrd="0" presId="urn:microsoft.com/office/officeart/2005/8/layout/process3"/>
    <dgm:cxn modelId="{613291A8-386D-4C61-B625-7556F22B40AF}" type="presParOf" srcId="{B4175D38-C694-49FD-8EBC-E752A0478E7F}" destId="{656CC675-29CD-4B5E-81E6-0FEBC97D74C0}" srcOrd="0" destOrd="0" presId="urn:microsoft.com/office/officeart/2005/8/layout/process3"/>
    <dgm:cxn modelId="{4D96F26A-B588-4402-827A-71EFDA85E4EA}" type="presParOf" srcId="{B4175D38-C694-49FD-8EBC-E752A0478E7F}" destId="{5CD2D8A1-9486-4351-9B2A-0890128D7B7E}" srcOrd="1" destOrd="0" presId="urn:microsoft.com/office/officeart/2005/8/layout/process3"/>
    <dgm:cxn modelId="{DD3995A6-B5FB-46A4-92CE-AC2618C63F09}" type="presParOf" srcId="{B4175D38-C694-49FD-8EBC-E752A0478E7F}" destId="{A088412E-5435-4F13-83B7-CFD82CFF27E6}" srcOrd="2" destOrd="0" presId="urn:microsoft.com/office/officeart/2005/8/layout/process3"/>
    <dgm:cxn modelId="{A6FAC3AC-7AAB-4446-B1B1-4AB344AC8F38}" type="presParOf" srcId="{192819A9-8E7F-4085-AD21-FC43ABB5F03C}" destId="{9AB0E324-F99B-4886-87E9-77469F9BD938}" srcOrd="3" destOrd="0" presId="urn:microsoft.com/office/officeart/2005/8/layout/process3"/>
    <dgm:cxn modelId="{D5B67B6E-E007-4312-B0E3-05D6ED3E4427}" type="presParOf" srcId="{9AB0E324-F99B-4886-87E9-77469F9BD938}" destId="{F295D468-DAD0-475F-8B2B-019A84C18A5D}" srcOrd="0" destOrd="0" presId="urn:microsoft.com/office/officeart/2005/8/layout/process3"/>
    <dgm:cxn modelId="{4C0E42BC-CE91-44B9-89B7-D4158A1832DD}" type="presParOf" srcId="{192819A9-8E7F-4085-AD21-FC43ABB5F03C}" destId="{AFC69510-CC57-4D69-B483-DBE9FA480BBD}" srcOrd="4" destOrd="0" presId="urn:microsoft.com/office/officeart/2005/8/layout/process3"/>
    <dgm:cxn modelId="{6A2984F2-9106-46CA-8F5E-ED0E7C12BA40}" type="presParOf" srcId="{AFC69510-CC57-4D69-B483-DBE9FA480BBD}" destId="{79CE3A84-ECDD-42F5-B4B9-8803D1FBB1FA}" srcOrd="0" destOrd="0" presId="urn:microsoft.com/office/officeart/2005/8/layout/process3"/>
    <dgm:cxn modelId="{5817B4BF-4654-4E5C-B788-D27B429416D1}" type="presParOf" srcId="{AFC69510-CC57-4D69-B483-DBE9FA480BBD}" destId="{A39F26C6-2919-443E-B200-C8EF8790272D}" srcOrd="1" destOrd="0" presId="urn:microsoft.com/office/officeart/2005/8/layout/process3"/>
    <dgm:cxn modelId="{E6BA7203-A203-4B27-B288-B071414FCA20}" type="presParOf" srcId="{AFC69510-CC57-4D69-B483-DBE9FA480BBD}" destId="{6C6BBFD4-A5D2-48E5-96E2-95216710564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4A273BC-C9E7-40FA-9D62-6A2F4DE9CADB}" type="doc">
      <dgm:prSet loTypeId="urn:microsoft.com/office/officeart/2005/8/layout/cycle2" loCatId="cycle" qsTypeId="urn:microsoft.com/office/officeart/2005/8/quickstyle/simple2" qsCatId="simple" csTypeId="urn:microsoft.com/office/officeart/2005/8/colors/accent2_3" csCatId="accent2"/>
      <dgm:spPr/>
      <dgm:t>
        <a:bodyPr/>
        <a:lstStyle/>
        <a:p>
          <a:endParaRPr lang="ru-RU"/>
        </a:p>
      </dgm:t>
    </dgm:pt>
    <dgm:pt modelId="{2AD00383-13F8-4289-BF8F-3A9E443BE0C0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chemeClr val="bg2"/>
              </a:solidFill>
            </a:rPr>
            <a:t>досягла</a:t>
          </a:r>
          <a:r>
            <a:rPr lang="ru-RU" sz="1800" dirty="0" smtClean="0">
              <a:solidFill>
                <a:schemeClr val="bg2"/>
              </a:solidFill>
            </a:rPr>
            <a:t> 18 </a:t>
          </a:r>
          <a:r>
            <a:rPr lang="ru-RU" sz="1800" dirty="0" err="1" smtClean="0">
              <a:solidFill>
                <a:schemeClr val="bg2"/>
              </a:solidFill>
            </a:rPr>
            <a:t>років</a:t>
          </a:r>
          <a:r>
            <a:rPr lang="ru-RU" sz="1800" dirty="0" smtClean="0">
              <a:solidFill>
                <a:schemeClr val="bg2"/>
              </a:solidFill>
            </a:rPr>
            <a:t>;</a:t>
          </a:r>
          <a:endParaRPr lang="ru-RU" sz="1800" dirty="0">
            <a:solidFill>
              <a:schemeClr val="bg2"/>
            </a:solidFill>
          </a:endParaRPr>
        </a:p>
      </dgm:t>
    </dgm:pt>
    <dgm:pt modelId="{C8D3F0C8-58D3-4565-AEF2-5312B755703D}" type="parTrans" cxnId="{7F7DB28F-A22D-469B-ABF5-3642D44E7949}">
      <dgm:prSet/>
      <dgm:spPr/>
      <dgm:t>
        <a:bodyPr/>
        <a:lstStyle/>
        <a:p>
          <a:endParaRPr lang="ru-RU"/>
        </a:p>
      </dgm:t>
    </dgm:pt>
    <dgm:pt modelId="{E086714D-D890-4E83-8F49-560A02756054}" type="sibTrans" cxnId="{7F7DB28F-A22D-469B-ABF5-3642D44E7949}">
      <dgm:prSet/>
      <dgm:spPr/>
      <dgm:t>
        <a:bodyPr/>
        <a:lstStyle/>
        <a:p>
          <a:endParaRPr lang="ru-RU"/>
        </a:p>
      </dgm:t>
    </dgm:pt>
    <dgm:pt modelId="{13E759D7-7CD0-480C-B611-E999BD101D61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chemeClr val="bg2"/>
              </a:solidFill>
            </a:rPr>
            <a:t>має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повну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цивільну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дієздатність</a:t>
          </a:r>
          <a:r>
            <a:rPr lang="ru-RU" sz="1800" dirty="0" smtClean="0">
              <a:solidFill>
                <a:schemeClr val="bg2"/>
              </a:solidFill>
            </a:rPr>
            <a:t>;</a:t>
          </a:r>
          <a:endParaRPr lang="ru-RU" sz="1800" dirty="0">
            <a:solidFill>
              <a:schemeClr val="bg2"/>
            </a:solidFill>
          </a:endParaRPr>
        </a:p>
      </dgm:t>
    </dgm:pt>
    <dgm:pt modelId="{574144B4-343F-44B1-8648-2DEC80DD16DD}" type="parTrans" cxnId="{E83BC2A8-4B9F-49D1-958C-C614FC7F6DC1}">
      <dgm:prSet/>
      <dgm:spPr/>
      <dgm:t>
        <a:bodyPr/>
        <a:lstStyle/>
        <a:p>
          <a:endParaRPr lang="ru-RU"/>
        </a:p>
      </dgm:t>
    </dgm:pt>
    <dgm:pt modelId="{BAD91941-F781-4146-B3FA-5C776B16D205}" type="sibTrans" cxnId="{E83BC2A8-4B9F-49D1-958C-C614FC7F6DC1}">
      <dgm:prSet/>
      <dgm:spPr/>
      <dgm:t>
        <a:bodyPr/>
        <a:lstStyle/>
        <a:p>
          <a:endParaRPr lang="ru-RU"/>
        </a:p>
      </dgm:t>
    </dgm:pt>
    <dgm:pt modelId="{588A04CE-68CE-444E-A8C8-E3B77026FDEB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chemeClr val="bg2"/>
              </a:solidFill>
            </a:rPr>
            <a:t>має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належно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посвідчені</a:t>
          </a:r>
          <a:r>
            <a:rPr lang="ru-RU" sz="1800" dirty="0" smtClean="0">
              <a:solidFill>
                <a:schemeClr val="bg2"/>
              </a:solidFill>
            </a:rPr>
            <a:t> </a:t>
          </a:r>
          <a:r>
            <a:rPr lang="ru-RU" sz="1800" dirty="0" err="1" smtClean="0">
              <a:solidFill>
                <a:schemeClr val="bg2"/>
              </a:solidFill>
            </a:rPr>
            <a:t>повноваження</a:t>
          </a:r>
          <a:r>
            <a:rPr lang="ru-RU" sz="1800" dirty="0" smtClean="0">
              <a:solidFill>
                <a:schemeClr val="bg2"/>
              </a:solidFill>
            </a:rPr>
            <a:t>. </a:t>
          </a:r>
          <a:r>
            <a:rPr lang="ru-RU" sz="1500" dirty="0" smtClean="0"/>
            <a:t/>
          </a:r>
          <a:br>
            <a:rPr lang="ru-RU" sz="1500" dirty="0" smtClean="0"/>
          </a:br>
          <a:endParaRPr lang="ru-RU" sz="1500" dirty="0"/>
        </a:p>
      </dgm:t>
    </dgm:pt>
    <dgm:pt modelId="{FF7A03B3-A138-4816-8B5C-E8B59AA742A3}" type="parTrans" cxnId="{2E7DBE43-74AA-48D0-B55A-E45ABACEEB61}">
      <dgm:prSet/>
      <dgm:spPr/>
      <dgm:t>
        <a:bodyPr/>
        <a:lstStyle/>
        <a:p>
          <a:endParaRPr lang="ru-RU"/>
        </a:p>
      </dgm:t>
    </dgm:pt>
    <dgm:pt modelId="{FC958CBC-ED5F-4775-8911-2652FB4155EB}" type="sibTrans" cxnId="{2E7DBE43-74AA-48D0-B55A-E45ABACEEB61}">
      <dgm:prSet/>
      <dgm:spPr/>
      <dgm:t>
        <a:bodyPr/>
        <a:lstStyle/>
        <a:p>
          <a:endParaRPr lang="ru-RU"/>
        </a:p>
      </dgm:t>
    </dgm:pt>
    <dgm:pt modelId="{C92CCA3A-79C9-4C29-8967-9E109A6E060D}" type="pres">
      <dgm:prSet presAssocID="{04A273BC-C9E7-40FA-9D62-6A2F4DE9CADB}" presName="cycle" presStyleCnt="0">
        <dgm:presLayoutVars>
          <dgm:dir/>
          <dgm:resizeHandles val="exact"/>
        </dgm:presLayoutVars>
      </dgm:prSet>
      <dgm:spPr/>
    </dgm:pt>
    <dgm:pt modelId="{6D808672-430E-49B0-9B0F-4C229829F05D}" type="pres">
      <dgm:prSet presAssocID="{2AD00383-13F8-4289-BF8F-3A9E443BE0C0}" presName="node" presStyleLbl="node1" presStyleIdx="0" presStyleCnt="3">
        <dgm:presLayoutVars>
          <dgm:bulletEnabled val="1"/>
        </dgm:presLayoutVars>
      </dgm:prSet>
      <dgm:spPr/>
    </dgm:pt>
    <dgm:pt modelId="{59AC8C58-716A-4573-94E0-904C68AE1BA3}" type="pres">
      <dgm:prSet presAssocID="{E086714D-D890-4E83-8F49-560A02756054}" presName="sibTrans" presStyleLbl="sibTrans2D1" presStyleIdx="0" presStyleCnt="3"/>
      <dgm:spPr/>
    </dgm:pt>
    <dgm:pt modelId="{726F1EB8-42BF-4AA0-8881-1C8174C180DE}" type="pres">
      <dgm:prSet presAssocID="{E086714D-D890-4E83-8F49-560A02756054}" presName="connectorText" presStyleLbl="sibTrans2D1" presStyleIdx="0" presStyleCnt="3"/>
      <dgm:spPr/>
    </dgm:pt>
    <dgm:pt modelId="{469347B1-126C-4BA6-93CE-7E362FC360F8}" type="pres">
      <dgm:prSet presAssocID="{13E759D7-7CD0-480C-B611-E999BD101D61}" presName="node" presStyleLbl="node1" presStyleIdx="1" presStyleCnt="3">
        <dgm:presLayoutVars>
          <dgm:bulletEnabled val="1"/>
        </dgm:presLayoutVars>
      </dgm:prSet>
      <dgm:spPr/>
    </dgm:pt>
    <dgm:pt modelId="{124CC0FC-BD77-45E0-B36E-F0F17D7D08DF}" type="pres">
      <dgm:prSet presAssocID="{BAD91941-F781-4146-B3FA-5C776B16D205}" presName="sibTrans" presStyleLbl="sibTrans2D1" presStyleIdx="1" presStyleCnt="3"/>
      <dgm:spPr/>
    </dgm:pt>
    <dgm:pt modelId="{B9A8B0A7-33F3-4AFA-AB85-1690D1D1B052}" type="pres">
      <dgm:prSet presAssocID="{BAD91941-F781-4146-B3FA-5C776B16D205}" presName="connectorText" presStyleLbl="sibTrans2D1" presStyleIdx="1" presStyleCnt="3"/>
      <dgm:spPr/>
    </dgm:pt>
    <dgm:pt modelId="{98B3D543-7838-41A2-B34B-3DD0031C1866}" type="pres">
      <dgm:prSet presAssocID="{588A04CE-68CE-444E-A8C8-E3B77026FDEB}" presName="node" presStyleLbl="node1" presStyleIdx="2" presStyleCnt="3">
        <dgm:presLayoutVars>
          <dgm:bulletEnabled val="1"/>
        </dgm:presLayoutVars>
      </dgm:prSet>
      <dgm:spPr/>
    </dgm:pt>
    <dgm:pt modelId="{20E077BC-BFD1-4B11-93B3-E654E2740E21}" type="pres">
      <dgm:prSet presAssocID="{FC958CBC-ED5F-4775-8911-2652FB4155EB}" presName="sibTrans" presStyleLbl="sibTrans2D1" presStyleIdx="2" presStyleCnt="3"/>
      <dgm:spPr/>
    </dgm:pt>
    <dgm:pt modelId="{D4391015-623F-42F6-9819-65D5AC1135BD}" type="pres">
      <dgm:prSet presAssocID="{FC958CBC-ED5F-4775-8911-2652FB4155EB}" presName="connectorText" presStyleLbl="sibTrans2D1" presStyleIdx="2" presStyleCnt="3"/>
      <dgm:spPr/>
    </dgm:pt>
  </dgm:ptLst>
  <dgm:cxnLst>
    <dgm:cxn modelId="{E83BC2A8-4B9F-49D1-958C-C614FC7F6DC1}" srcId="{04A273BC-C9E7-40FA-9D62-6A2F4DE9CADB}" destId="{13E759D7-7CD0-480C-B611-E999BD101D61}" srcOrd="1" destOrd="0" parTransId="{574144B4-343F-44B1-8648-2DEC80DD16DD}" sibTransId="{BAD91941-F781-4146-B3FA-5C776B16D205}"/>
    <dgm:cxn modelId="{975CAB51-CB4E-4125-8705-E19C9F3CAEDC}" type="presOf" srcId="{E086714D-D890-4E83-8F49-560A02756054}" destId="{726F1EB8-42BF-4AA0-8881-1C8174C180DE}" srcOrd="1" destOrd="0" presId="urn:microsoft.com/office/officeart/2005/8/layout/cycle2"/>
    <dgm:cxn modelId="{84950A24-DA8F-452F-B91D-001C0757E2F0}" type="presOf" srcId="{E086714D-D890-4E83-8F49-560A02756054}" destId="{59AC8C58-716A-4573-94E0-904C68AE1BA3}" srcOrd="0" destOrd="0" presId="urn:microsoft.com/office/officeart/2005/8/layout/cycle2"/>
    <dgm:cxn modelId="{45F9F0F3-9500-4B7B-970A-F57EFEE0AE2E}" type="presOf" srcId="{BAD91941-F781-4146-B3FA-5C776B16D205}" destId="{124CC0FC-BD77-45E0-B36E-F0F17D7D08DF}" srcOrd="0" destOrd="0" presId="urn:microsoft.com/office/officeart/2005/8/layout/cycle2"/>
    <dgm:cxn modelId="{E5547F1A-8ECC-45DD-9034-9B413A273E89}" type="presOf" srcId="{588A04CE-68CE-444E-A8C8-E3B77026FDEB}" destId="{98B3D543-7838-41A2-B34B-3DD0031C1866}" srcOrd="0" destOrd="0" presId="urn:microsoft.com/office/officeart/2005/8/layout/cycle2"/>
    <dgm:cxn modelId="{7F7DB28F-A22D-469B-ABF5-3642D44E7949}" srcId="{04A273BC-C9E7-40FA-9D62-6A2F4DE9CADB}" destId="{2AD00383-13F8-4289-BF8F-3A9E443BE0C0}" srcOrd="0" destOrd="0" parTransId="{C8D3F0C8-58D3-4565-AEF2-5312B755703D}" sibTransId="{E086714D-D890-4E83-8F49-560A02756054}"/>
    <dgm:cxn modelId="{2E7DBE43-74AA-48D0-B55A-E45ABACEEB61}" srcId="{04A273BC-C9E7-40FA-9D62-6A2F4DE9CADB}" destId="{588A04CE-68CE-444E-A8C8-E3B77026FDEB}" srcOrd="2" destOrd="0" parTransId="{FF7A03B3-A138-4816-8B5C-E8B59AA742A3}" sibTransId="{FC958CBC-ED5F-4775-8911-2652FB4155EB}"/>
    <dgm:cxn modelId="{38CC3C07-B5E7-40F6-B466-4B7130EFDF40}" type="presOf" srcId="{BAD91941-F781-4146-B3FA-5C776B16D205}" destId="{B9A8B0A7-33F3-4AFA-AB85-1690D1D1B052}" srcOrd="1" destOrd="0" presId="urn:microsoft.com/office/officeart/2005/8/layout/cycle2"/>
    <dgm:cxn modelId="{EBBB9A0E-0D13-4DC2-A7D5-4AEBCF6CDE58}" type="presOf" srcId="{13E759D7-7CD0-480C-B611-E999BD101D61}" destId="{469347B1-126C-4BA6-93CE-7E362FC360F8}" srcOrd="0" destOrd="0" presId="urn:microsoft.com/office/officeart/2005/8/layout/cycle2"/>
    <dgm:cxn modelId="{C5840140-5CE0-4C6A-8C3D-D2360319BB05}" type="presOf" srcId="{04A273BC-C9E7-40FA-9D62-6A2F4DE9CADB}" destId="{C92CCA3A-79C9-4C29-8967-9E109A6E060D}" srcOrd="0" destOrd="0" presId="urn:microsoft.com/office/officeart/2005/8/layout/cycle2"/>
    <dgm:cxn modelId="{48C792D9-5190-467C-9B1A-CA8A60E6D2E1}" type="presOf" srcId="{FC958CBC-ED5F-4775-8911-2652FB4155EB}" destId="{20E077BC-BFD1-4B11-93B3-E654E2740E21}" srcOrd="0" destOrd="0" presId="urn:microsoft.com/office/officeart/2005/8/layout/cycle2"/>
    <dgm:cxn modelId="{27ACF0F1-4370-438B-AFE8-34C143A1CE1E}" type="presOf" srcId="{FC958CBC-ED5F-4775-8911-2652FB4155EB}" destId="{D4391015-623F-42F6-9819-65D5AC1135BD}" srcOrd="1" destOrd="0" presId="urn:microsoft.com/office/officeart/2005/8/layout/cycle2"/>
    <dgm:cxn modelId="{27085D71-B07D-45BA-8BA5-5E674811A51D}" type="presOf" srcId="{2AD00383-13F8-4289-BF8F-3A9E443BE0C0}" destId="{6D808672-430E-49B0-9B0F-4C229829F05D}" srcOrd="0" destOrd="0" presId="urn:microsoft.com/office/officeart/2005/8/layout/cycle2"/>
    <dgm:cxn modelId="{63D15DD4-9AC0-4058-8A07-4FF221173082}" type="presParOf" srcId="{C92CCA3A-79C9-4C29-8967-9E109A6E060D}" destId="{6D808672-430E-49B0-9B0F-4C229829F05D}" srcOrd="0" destOrd="0" presId="urn:microsoft.com/office/officeart/2005/8/layout/cycle2"/>
    <dgm:cxn modelId="{36553846-63ED-4C0A-90BE-23F21EC69E77}" type="presParOf" srcId="{C92CCA3A-79C9-4C29-8967-9E109A6E060D}" destId="{59AC8C58-716A-4573-94E0-904C68AE1BA3}" srcOrd="1" destOrd="0" presId="urn:microsoft.com/office/officeart/2005/8/layout/cycle2"/>
    <dgm:cxn modelId="{6F5F1D86-B8F8-4883-86F3-7EB7DCC76219}" type="presParOf" srcId="{59AC8C58-716A-4573-94E0-904C68AE1BA3}" destId="{726F1EB8-42BF-4AA0-8881-1C8174C180DE}" srcOrd="0" destOrd="0" presId="urn:microsoft.com/office/officeart/2005/8/layout/cycle2"/>
    <dgm:cxn modelId="{3EB58B81-561D-40B7-AF2E-2C26DB88C1EF}" type="presParOf" srcId="{C92CCA3A-79C9-4C29-8967-9E109A6E060D}" destId="{469347B1-126C-4BA6-93CE-7E362FC360F8}" srcOrd="2" destOrd="0" presId="urn:microsoft.com/office/officeart/2005/8/layout/cycle2"/>
    <dgm:cxn modelId="{DF98ADE8-3922-4D99-AEEA-CD111B3CAFE5}" type="presParOf" srcId="{C92CCA3A-79C9-4C29-8967-9E109A6E060D}" destId="{124CC0FC-BD77-45E0-B36E-F0F17D7D08DF}" srcOrd="3" destOrd="0" presId="urn:microsoft.com/office/officeart/2005/8/layout/cycle2"/>
    <dgm:cxn modelId="{FE9E4FD4-2166-4B1D-8E84-F6015ABCE610}" type="presParOf" srcId="{124CC0FC-BD77-45E0-B36E-F0F17D7D08DF}" destId="{B9A8B0A7-33F3-4AFA-AB85-1690D1D1B052}" srcOrd="0" destOrd="0" presId="urn:microsoft.com/office/officeart/2005/8/layout/cycle2"/>
    <dgm:cxn modelId="{4112CA38-C2BC-4611-A1D2-4FB33489ED42}" type="presParOf" srcId="{C92CCA3A-79C9-4C29-8967-9E109A6E060D}" destId="{98B3D543-7838-41A2-B34B-3DD0031C1866}" srcOrd="4" destOrd="0" presId="urn:microsoft.com/office/officeart/2005/8/layout/cycle2"/>
    <dgm:cxn modelId="{A595AE9E-C064-4358-A293-8E21BFA44643}" type="presParOf" srcId="{C92CCA3A-79C9-4C29-8967-9E109A6E060D}" destId="{20E077BC-BFD1-4B11-93B3-E654E2740E21}" srcOrd="5" destOrd="0" presId="urn:microsoft.com/office/officeart/2005/8/layout/cycle2"/>
    <dgm:cxn modelId="{A4160F0B-FC54-43E7-8720-E779E0509957}" type="presParOf" srcId="{20E077BC-BFD1-4B11-93B3-E654E2740E21}" destId="{D4391015-623F-42F6-9819-65D5AC1135B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434A497-8454-4BE2-978D-C4BE1C99FAAC}" type="doc">
      <dgm:prSet loTypeId="urn:microsoft.com/office/officeart/2005/8/layout/vList2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BCC3A6B7-1239-41A9-894B-C7043BC3FDBE}">
      <dgm:prSet custT="1"/>
      <dgm:spPr/>
      <dgm:t>
        <a:bodyPr/>
        <a:lstStyle/>
        <a:p>
          <a:pPr rtl="0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права та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становлять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зміст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повноваження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передаються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особою, яку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представляють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представникові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деякий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час, а не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назавжди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07FE0CB3-CBA0-417A-B9BC-224A189417CB}" type="parTrans" cxnId="{59CF632C-F8FB-449A-8CF9-DDD009671834}">
      <dgm:prSet/>
      <dgm:spPr/>
      <dgm:t>
        <a:bodyPr/>
        <a:lstStyle/>
        <a:p>
          <a:endParaRPr lang="ru-RU"/>
        </a:p>
      </dgm:t>
    </dgm:pt>
    <dgm:pt modelId="{FE260C56-3424-4DD3-83AB-867E83F84628}" type="sibTrans" cxnId="{59CF632C-F8FB-449A-8CF9-DDD009671834}">
      <dgm:prSet/>
      <dgm:spPr/>
      <dgm:t>
        <a:bodyPr/>
        <a:lstStyle/>
        <a:p>
          <a:endParaRPr lang="ru-RU"/>
        </a:p>
      </dgm:t>
    </dgm:pt>
    <dgm:pt modelId="{8BE4C2C7-6D4E-459C-9532-5A20706D3B18}">
      <dgm:prSet custT="1"/>
      <dgm:spPr/>
      <dgm:t>
        <a:bodyPr/>
        <a:lstStyle/>
        <a:p>
          <a:pPr rtl="0"/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залишаються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правами та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обов’язками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представляють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F8377D9-5D16-4128-9458-DD70A3646768}" type="parTrans" cxnId="{FB6AC761-ECCA-4310-AF9B-D0387896E252}">
      <dgm:prSet/>
      <dgm:spPr/>
      <dgm:t>
        <a:bodyPr/>
        <a:lstStyle/>
        <a:p>
          <a:endParaRPr lang="ru-RU"/>
        </a:p>
      </dgm:t>
    </dgm:pt>
    <dgm:pt modelId="{AA6F9458-8A69-46C7-9E06-DD67CD99477E}" type="sibTrans" cxnId="{FB6AC761-ECCA-4310-AF9B-D0387896E252}">
      <dgm:prSet/>
      <dgm:spPr/>
      <dgm:t>
        <a:bodyPr/>
        <a:lstStyle/>
        <a:p>
          <a:endParaRPr lang="ru-RU"/>
        </a:p>
      </dgm:t>
    </dgm:pt>
    <dgm:pt modelId="{D60A2DF0-378D-40E8-94B5-717BF893FD75}">
      <dgm:prSet custT="1"/>
      <dgm:spPr/>
      <dgm:t>
        <a:bodyPr/>
        <a:lstStyle/>
        <a:p>
          <a:pPr rtl="0"/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наділення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повноваженнями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здійснюватиме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за особу, яку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буде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допомагати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останній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реалізовувати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процесуальні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1800" dirty="0" smtClean="0">
              <a:latin typeface="Times New Roman" pitchFamily="18" charset="0"/>
              <a:cs typeface="Times New Roman" pitchFamily="18" charset="0"/>
            </a:rPr>
          </a:b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86BD712-8D76-4783-AFE5-75FF8DB53DEC}" type="parTrans" cxnId="{373ABAA8-5484-4C08-B408-670D0D8C3E6F}">
      <dgm:prSet/>
      <dgm:spPr/>
      <dgm:t>
        <a:bodyPr/>
        <a:lstStyle/>
        <a:p>
          <a:endParaRPr lang="ru-RU"/>
        </a:p>
      </dgm:t>
    </dgm:pt>
    <dgm:pt modelId="{C07713BE-05C3-4101-9998-6B6CC9976744}" type="sibTrans" cxnId="{373ABAA8-5484-4C08-B408-670D0D8C3E6F}">
      <dgm:prSet/>
      <dgm:spPr/>
      <dgm:t>
        <a:bodyPr/>
        <a:lstStyle/>
        <a:p>
          <a:endParaRPr lang="ru-RU"/>
        </a:p>
      </dgm:t>
    </dgm:pt>
    <dgm:pt modelId="{E6FA5DFD-D506-4112-9731-936B04E37D2F}" type="pres">
      <dgm:prSet presAssocID="{9434A497-8454-4BE2-978D-C4BE1C99FAAC}" presName="linear" presStyleCnt="0">
        <dgm:presLayoutVars>
          <dgm:animLvl val="lvl"/>
          <dgm:resizeHandles val="exact"/>
        </dgm:presLayoutVars>
      </dgm:prSet>
      <dgm:spPr/>
    </dgm:pt>
    <dgm:pt modelId="{6AA93E64-6256-495C-A999-7FDC4FD9B812}" type="pres">
      <dgm:prSet presAssocID="{BCC3A6B7-1239-41A9-894B-C7043BC3FDB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14A47F3-D337-4AA8-A470-1A5C06D04E1A}" type="pres">
      <dgm:prSet presAssocID="{FE260C56-3424-4DD3-83AB-867E83F84628}" presName="spacer" presStyleCnt="0"/>
      <dgm:spPr/>
    </dgm:pt>
    <dgm:pt modelId="{E6BD3D26-CCAE-481E-A079-A131C5DFA1D7}" type="pres">
      <dgm:prSet presAssocID="{8BE4C2C7-6D4E-459C-9532-5A20706D3B1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F9AFFE0-AD3B-418A-B046-DC6D20B796C6}" type="pres">
      <dgm:prSet presAssocID="{AA6F9458-8A69-46C7-9E06-DD67CD99477E}" presName="spacer" presStyleCnt="0"/>
      <dgm:spPr/>
    </dgm:pt>
    <dgm:pt modelId="{5D0FB28E-4318-42A8-A3C1-9C7AFE5AB12B}" type="pres">
      <dgm:prSet presAssocID="{D60A2DF0-378D-40E8-94B5-717BF893FD7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9CF632C-F8FB-449A-8CF9-DDD009671834}" srcId="{9434A497-8454-4BE2-978D-C4BE1C99FAAC}" destId="{BCC3A6B7-1239-41A9-894B-C7043BC3FDBE}" srcOrd="0" destOrd="0" parTransId="{07FE0CB3-CBA0-417A-B9BC-224A189417CB}" sibTransId="{FE260C56-3424-4DD3-83AB-867E83F84628}"/>
    <dgm:cxn modelId="{FB6AC761-ECCA-4310-AF9B-D0387896E252}" srcId="{9434A497-8454-4BE2-978D-C4BE1C99FAAC}" destId="{8BE4C2C7-6D4E-459C-9532-5A20706D3B18}" srcOrd="1" destOrd="0" parTransId="{6F8377D9-5D16-4128-9458-DD70A3646768}" sibTransId="{AA6F9458-8A69-46C7-9E06-DD67CD99477E}"/>
    <dgm:cxn modelId="{A3BBAF17-4CC4-4082-A968-736BE5D15F5F}" type="presOf" srcId="{D60A2DF0-378D-40E8-94B5-717BF893FD75}" destId="{5D0FB28E-4318-42A8-A3C1-9C7AFE5AB12B}" srcOrd="0" destOrd="0" presId="urn:microsoft.com/office/officeart/2005/8/layout/vList2"/>
    <dgm:cxn modelId="{EB5F1162-FD0E-4E04-BF3C-2FC607C309A2}" type="presOf" srcId="{8BE4C2C7-6D4E-459C-9532-5A20706D3B18}" destId="{E6BD3D26-CCAE-481E-A079-A131C5DFA1D7}" srcOrd="0" destOrd="0" presId="urn:microsoft.com/office/officeart/2005/8/layout/vList2"/>
    <dgm:cxn modelId="{99242881-19CD-4774-95AB-372FC54C808F}" type="presOf" srcId="{9434A497-8454-4BE2-978D-C4BE1C99FAAC}" destId="{E6FA5DFD-D506-4112-9731-936B04E37D2F}" srcOrd="0" destOrd="0" presId="urn:microsoft.com/office/officeart/2005/8/layout/vList2"/>
    <dgm:cxn modelId="{373ABAA8-5484-4C08-B408-670D0D8C3E6F}" srcId="{9434A497-8454-4BE2-978D-C4BE1C99FAAC}" destId="{D60A2DF0-378D-40E8-94B5-717BF893FD75}" srcOrd="2" destOrd="0" parTransId="{386BD712-8D76-4783-AFE5-75FF8DB53DEC}" sibTransId="{C07713BE-05C3-4101-9998-6B6CC9976744}"/>
    <dgm:cxn modelId="{E09AC951-B802-469B-8168-BF95CE345B56}" type="presOf" srcId="{BCC3A6B7-1239-41A9-894B-C7043BC3FDBE}" destId="{6AA93E64-6256-495C-A999-7FDC4FD9B812}" srcOrd="0" destOrd="0" presId="urn:microsoft.com/office/officeart/2005/8/layout/vList2"/>
    <dgm:cxn modelId="{D12AA1A4-9C54-44C3-A67B-5B62C8344C64}" type="presParOf" srcId="{E6FA5DFD-D506-4112-9731-936B04E37D2F}" destId="{6AA93E64-6256-495C-A999-7FDC4FD9B812}" srcOrd="0" destOrd="0" presId="urn:microsoft.com/office/officeart/2005/8/layout/vList2"/>
    <dgm:cxn modelId="{C007897C-AD7D-4F04-902C-585F5B975A8A}" type="presParOf" srcId="{E6FA5DFD-D506-4112-9731-936B04E37D2F}" destId="{014A47F3-D337-4AA8-A470-1A5C06D04E1A}" srcOrd="1" destOrd="0" presId="urn:microsoft.com/office/officeart/2005/8/layout/vList2"/>
    <dgm:cxn modelId="{39CCA9D8-4A20-49F6-9EC4-73BEAED4643A}" type="presParOf" srcId="{E6FA5DFD-D506-4112-9731-936B04E37D2F}" destId="{E6BD3D26-CCAE-481E-A079-A131C5DFA1D7}" srcOrd="2" destOrd="0" presId="urn:microsoft.com/office/officeart/2005/8/layout/vList2"/>
    <dgm:cxn modelId="{96A336A1-33F3-4A99-A0F1-600BC5A2BE10}" type="presParOf" srcId="{E6FA5DFD-D506-4112-9731-936B04E37D2F}" destId="{6F9AFFE0-AD3B-418A-B046-DC6D20B796C6}" srcOrd="3" destOrd="0" presId="urn:microsoft.com/office/officeart/2005/8/layout/vList2"/>
    <dgm:cxn modelId="{87CD0625-59FC-4B4C-8156-054E53A67F96}" type="presParOf" srcId="{E6FA5DFD-D506-4112-9731-936B04E37D2F}" destId="{5D0FB28E-4318-42A8-A3C1-9C7AFE5AB12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376A91-AD0B-41F1-8F3E-7AE77E741EEB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/>
      <dgm:spPr/>
      <dgm:t>
        <a:bodyPr/>
        <a:lstStyle/>
        <a:p>
          <a:endParaRPr lang="ru-RU"/>
        </a:p>
      </dgm:t>
    </dgm:pt>
    <dgm:pt modelId="{6DD35A35-CF8D-4380-B289-64B0B12BD494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імені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10CE7C7-6328-4229-98E7-02B862F83C42}" type="parTrans" cxnId="{FBA0FF00-8F70-4A43-A798-A05031A12405}">
      <dgm:prSet/>
      <dgm:spPr/>
      <dgm:t>
        <a:bodyPr/>
        <a:lstStyle/>
        <a:p>
          <a:endParaRPr lang="ru-RU"/>
        </a:p>
      </dgm:t>
    </dgm:pt>
    <dgm:pt modelId="{BD8FA277-F157-4049-9F89-04FF10F56A9F}" type="sibTrans" cxnId="{FBA0FF00-8F70-4A43-A798-A05031A12405}">
      <dgm:prSet/>
      <dgm:spPr/>
      <dgm:t>
        <a:bodyPr/>
        <a:lstStyle/>
        <a:p>
          <a:endParaRPr lang="ru-RU"/>
        </a:p>
      </dgm:t>
    </dgm:pt>
    <dgm:pt modelId="{7DEA5091-2B50-4DF5-A08E-0209C5E67E21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особи, яку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результаті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дій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для особи, яку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501D02B-C5CF-470C-B423-142CA7F8C118}" type="parTrans" cxnId="{FE131334-B3FB-4466-A5EC-97EDC6743131}">
      <dgm:prSet/>
      <dgm:spPr/>
      <dgm:t>
        <a:bodyPr/>
        <a:lstStyle/>
        <a:p>
          <a:endParaRPr lang="ru-RU"/>
        </a:p>
      </dgm:t>
    </dgm:pt>
    <dgm:pt modelId="{ACA2F283-3BB2-4C3B-ACD9-F92938D9620E}" type="sibTrans" cxnId="{FE131334-B3FB-4466-A5EC-97EDC6743131}">
      <dgm:prSet/>
      <dgm:spPr/>
      <dgm:t>
        <a:bodyPr/>
        <a:lstStyle/>
        <a:p>
          <a:endParaRPr lang="ru-RU"/>
        </a:p>
      </dgm:t>
    </dgm:pt>
    <dgm:pt modelId="{005FBF4F-3472-44F2-8C19-008210F5E3FF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правова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позиція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суперечити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правовій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320500F-17D5-4935-B51B-1F0DEFEAA17D}" type="parTrans" cxnId="{40675385-7EC2-42D7-8E3F-E74AEEB0F0D9}">
      <dgm:prSet/>
      <dgm:spPr/>
      <dgm:t>
        <a:bodyPr/>
        <a:lstStyle/>
        <a:p>
          <a:endParaRPr lang="ru-RU"/>
        </a:p>
      </dgm:t>
    </dgm:pt>
    <dgm:pt modelId="{E47423B6-5DC3-4E4C-9937-A4E8753DEBDA}" type="sibTrans" cxnId="{40675385-7EC2-42D7-8E3F-E74AEEB0F0D9}">
      <dgm:prSet/>
      <dgm:spPr/>
      <dgm:t>
        <a:bodyPr/>
        <a:lstStyle/>
        <a:p>
          <a:endParaRPr lang="ru-RU"/>
        </a:p>
      </dgm:t>
    </dgm:pt>
    <dgm:pt modelId="{A85F2FB3-F252-4E2F-97BB-D63F37E824FC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діє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тому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інтерес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не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матеріально-правовий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процесуальний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характер;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18EAC37-8CAA-4F49-B4ED-4ED64E6141C4}" type="parTrans" cxnId="{BBB0A54D-99A7-4240-A993-592A5BE7EBF8}">
      <dgm:prSet/>
      <dgm:spPr/>
      <dgm:t>
        <a:bodyPr/>
        <a:lstStyle/>
        <a:p>
          <a:endParaRPr lang="ru-RU"/>
        </a:p>
      </dgm:t>
    </dgm:pt>
    <dgm:pt modelId="{81341B20-4C22-47E9-B1A4-D9C1A754B7B9}" type="sibTrans" cxnId="{BBB0A54D-99A7-4240-A993-592A5BE7EBF8}">
      <dgm:prSet/>
      <dgm:spPr/>
      <dgm:t>
        <a:bodyPr/>
        <a:lstStyle/>
        <a:p>
          <a:endParaRPr lang="ru-RU"/>
        </a:p>
      </dgm:t>
    </dgm:pt>
    <dgm:pt modelId="{1B0580F4-E7AB-463B-93BC-0853573EBFD0}" type="pres">
      <dgm:prSet presAssocID="{EC376A91-AD0B-41F1-8F3E-7AE77E741EEB}" presName="linear" presStyleCnt="0">
        <dgm:presLayoutVars>
          <dgm:animLvl val="lvl"/>
          <dgm:resizeHandles val="exact"/>
        </dgm:presLayoutVars>
      </dgm:prSet>
      <dgm:spPr/>
    </dgm:pt>
    <dgm:pt modelId="{ED89A289-C978-49B0-9941-A402DA4A673C}" type="pres">
      <dgm:prSet presAssocID="{6DD35A35-CF8D-4380-B289-64B0B12BD49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5F8BDE6-53D0-4DAE-A0D6-7308FAE266EE}" type="pres">
      <dgm:prSet presAssocID="{BD8FA277-F157-4049-9F89-04FF10F56A9F}" presName="spacer" presStyleCnt="0"/>
      <dgm:spPr/>
    </dgm:pt>
    <dgm:pt modelId="{971DE3FB-103E-4D06-A275-21273FAC9009}" type="pres">
      <dgm:prSet presAssocID="{7DEA5091-2B50-4DF5-A08E-0209C5E67E2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8DE5B79-8B9A-49DE-B24C-4CF325E862F6}" type="pres">
      <dgm:prSet presAssocID="{ACA2F283-3BB2-4C3B-ACD9-F92938D9620E}" presName="spacer" presStyleCnt="0"/>
      <dgm:spPr/>
    </dgm:pt>
    <dgm:pt modelId="{091499BF-BECE-4F18-AD3C-2F5B85D9FFB2}" type="pres">
      <dgm:prSet presAssocID="{005FBF4F-3472-44F2-8C19-008210F5E3F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604DA56-8742-44EE-A1EE-A9834368C79F}" type="pres">
      <dgm:prSet presAssocID="{E47423B6-5DC3-4E4C-9937-A4E8753DEBDA}" presName="spacer" presStyleCnt="0"/>
      <dgm:spPr/>
    </dgm:pt>
    <dgm:pt modelId="{DD869F19-3BA5-4CED-8D0F-DD26D764CBAD}" type="pres">
      <dgm:prSet presAssocID="{A85F2FB3-F252-4E2F-97BB-D63F37E824F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0675385-7EC2-42D7-8E3F-E74AEEB0F0D9}" srcId="{EC376A91-AD0B-41F1-8F3E-7AE77E741EEB}" destId="{005FBF4F-3472-44F2-8C19-008210F5E3FF}" srcOrd="2" destOrd="0" parTransId="{D320500F-17D5-4935-B51B-1F0DEFEAA17D}" sibTransId="{E47423B6-5DC3-4E4C-9937-A4E8753DEBDA}"/>
    <dgm:cxn modelId="{BBB0A54D-99A7-4240-A993-592A5BE7EBF8}" srcId="{EC376A91-AD0B-41F1-8F3E-7AE77E741EEB}" destId="{A85F2FB3-F252-4E2F-97BB-D63F37E824FC}" srcOrd="3" destOrd="0" parTransId="{C18EAC37-8CAA-4F49-B4ED-4ED64E6141C4}" sibTransId="{81341B20-4C22-47E9-B1A4-D9C1A754B7B9}"/>
    <dgm:cxn modelId="{FE131334-B3FB-4466-A5EC-97EDC6743131}" srcId="{EC376A91-AD0B-41F1-8F3E-7AE77E741EEB}" destId="{7DEA5091-2B50-4DF5-A08E-0209C5E67E21}" srcOrd="1" destOrd="0" parTransId="{F501D02B-C5CF-470C-B423-142CA7F8C118}" sibTransId="{ACA2F283-3BB2-4C3B-ACD9-F92938D9620E}"/>
    <dgm:cxn modelId="{81F57E6A-71B7-4D66-A437-587D729404B5}" type="presOf" srcId="{EC376A91-AD0B-41F1-8F3E-7AE77E741EEB}" destId="{1B0580F4-E7AB-463B-93BC-0853573EBFD0}" srcOrd="0" destOrd="0" presId="urn:microsoft.com/office/officeart/2005/8/layout/vList2"/>
    <dgm:cxn modelId="{1EDB3AE5-4823-4BF6-96A1-C42808810C3D}" type="presOf" srcId="{6DD35A35-CF8D-4380-B289-64B0B12BD494}" destId="{ED89A289-C978-49B0-9941-A402DA4A673C}" srcOrd="0" destOrd="0" presId="urn:microsoft.com/office/officeart/2005/8/layout/vList2"/>
    <dgm:cxn modelId="{8785FA35-96B5-4D8C-BC62-0F549362E99A}" type="presOf" srcId="{A85F2FB3-F252-4E2F-97BB-D63F37E824FC}" destId="{DD869F19-3BA5-4CED-8D0F-DD26D764CBAD}" srcOrd="0" destOrd="0" presId="urn:microsoft.com/office/officeart/2005/8/layout/vList2"/>
    <dgm:cxn modelId="{3C8707A8-E3E0-49FA-AABD-D2007820DB8B}" type="presOf" srcId="{005FBF4F-3472-44F2-8C19-008210F5E3FF}" destId="{091499BF-BECE-4F18-AD3C-2F5B85D9FFB2}" srcOrd="0" destOrd="0" presId="urn:microsoft.com/office/officeart/2005/8/layout/vList2"/>
    <dgm:cxn modelId="{FBA0FF00-8F70-4A43-A798-A05031A12405}" srcId="{EC376A91-AD0B-41F1-8F3E-7AE77E741EEB}" destId="{6DD35A35-CF8D-4380-B289-64B0B12BD494}" srcOrd="0" destOrd="0" parTransId="{510CE7C7-6328-4229-98E7-02B862F83C42}" sibTransId="{BD8FA277-F157-4049-9F89-04FF10F56A9F}"/>
    <dgm:cxn modelId="{AF3E1F00-50FF-4B3A-945D-30C99DBDE3F4}" type="presOf" srcId="{7DEA5091-2B50-4DF5-A08E-0209C5E67E21}" destId="{971DE3FB-103E-4D06-A275-21273FAC9009}" srcOrd="0" destOrd="0" presId="urn:microsoft.com/office/officeart/2005/8/layout/vList2"/>
    <dgm:cxn modelId="{F97896C8-14C0-4781-9404-B175D67872CF}" type="presParOf" srcId="{1B0580F4-E7AB-463B-93BC-0853573EBFD0}" destId="{ED89A289-C978-49B0-9941-A402DA4A673C}" srcOrd="0" destOrd="0" presId="urn:microsoft.com/office/officeart/2005/8/layout/vList2"/>
    <dgm:cxn modelId="{76C80521-ECB4-40E0-B9FB-E4B340C62AFA}" type="presParOf" srcId="{1B0580F4-E7AB-463B-93BC-0853573EBFD0}" destId="{E5F8BDE6-53D0-4DAE-A0D6-7308FAE266EE}" srcOrd="1" destOrd="0" presId="urn:microsoft.com/office/officeart/2005/8/layout/vList2"/>
    <dgm:cxn modelId="{4F7EBD4C-AA57-43E6-8DC5-D5121B9861FB}" type="presParOf" srcId="{1B0580F4-E7AB-463B-93BC-0853573EBFD0}" destId="{971DE3FB-103E-4D06-A275-21273FAC9009}" srcOrd="2" destOrd="0" presId="urn:microsoft.com/office/officeart/2005/8/layout/vList2"/>
    <dgm:cxn modelId="{0F9539A4-1C0D-4996-B109-F7091C6A6E57}" type="presParOf" srcId="{1B0580F4-E7AB-463B-93BC-0853573EBFD0}" destId="{88DE5B79-8B9A-49DE-B24C-4CF325E862F6}" srcOrd="3" destOrd="0" presId="urn:microsoft.com/office/officeart/2005/8/layout/vList2"/>
    <dgm:cxn modelId="{F1A32A81-4C42-4F53-A3F9-5347B9E0582A}" type="presParOf" srcId="{1B0580F4-E7AB-463B-93BC-0853573EBFD0}" destId="{091499BF-BECE-4F18-AD3C-2F5B85D9FFB2}" srcOrd="4" destOrd="0" presId="urn:microsoft.com/office/officeart/2005/8/layout/vList2"/>
    <dgm:cxn modelId="{BB562AC8-3826-4CF5-88AB-C0154DBA7DEE}" type="presParOf" srcId="{1B0580F4-E7AB-463B-93BC-0853573EBFD0}" destId="{E604DA56-8742-44EE-A1EE-A9834368C79F}" srcOrd="5" destOrd="0" presId="urn:microsoft.com/office/officeart/2005/8/layout/vList2"/>
    <dgm:cxn modelId="{FEF03D0B-0775-45A6-9F68-C90543C47639}" type="presParOf" srcId="{1B0580F4-E7AB-463B-93BC-0853573EBFD0}" destId="{DD869F19-3BA5-4CED-8D0F-DD26D764CBA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F1E2E-2F48-4DBD-98C6-5E715090AA75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/>
      <dgm:spPr/>
      <dgm:t>
        <a:bodyPr/>
        <a:lstStyle/>
        <a:p>
          <a:endParaRPr lang="ru-RU"/>
        </a:p>
      </dgm:t>
    </dgm:pt>
    <dgm:pt modelId="{A17E2F56-3C38-4A3F-89E0-C23BC4B30737}">
      <dgm:prSet/>
      <dgm:spPr/>
      <dgm:t>
        <a:bodyPr/>
        <a:lstStyle/>
        <a:p>
          <a:pPr rtl="0"/>
          <a:r>
            <a:rPr lang="ru-RU" dirty="0" err="1" smtClean="0"/>
            <a:t>представник</a:t>
          </a:r>
          <a:r>
            <a:rPr lang="ru-RU" dirty="0" smtClean="0"/>
            <a:t> </a:t>
          </a:r>
          <a:r>
            <a:rPr lang="ru-RU" dirty="0" err="1" smtClean="0"/>
            <a:t>діє</a:t>
          </a:r>
          <a:r>
            <a:rPr lang="ru-RU" dirty="0" smtClean="0"/>
            <a:t> в </a:t>
          </a:r>
          <a:r>
            <a:rPr lang="ru-RU" dirty="0" err="1" smtClean="0"/>
            <a:t>обсязі</a:t>
          </a:r>
          <a:r>
            <a:rPr lang="ru-RU" dirty="0" smtClean="0"/>
            <a:t> </a:t>
          </a:r>
          <a:r>
            <a:rPr lang="ru-RU" dirty="0" err="1" smtClean="0"/>
            <a:t>повноважень</a:t>
          </a:r>
          <a:r>
            <a:rPr lang="ru-RU" dirty="0" smtClean="0"/>
            <a:t>, </a:t>
          </a:r>
          <a:r>
            <a:rPr lang="ru-RU" dirty="0" err="1" smtClean="0"/>
            <a:t>наданих</a:t>
          </a:r>
          <a:r>
            <a:rPr lang="ru-RU" dirty="0" smtClean="0"/>
            <a:t> </a:t>
          </a:r>
          <a:r>
            <a:rPr lang="ru-RU" dirty="0" err="1" smtClean="0"/>
            <a:t>йому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відповідно</a:t>
          </a:r>
          <a:r>
            <a:rPr lang="ru-RU" dirty="0" smtClean="0"/>
            <a:t> до закону </a:t>
          </a:r>
          <a:r>
            <a:rPr lang="ru-RU" dirty="0" err="1" smtClean="0"/>
            <a:t>чи</a:t>
          </a:r>
          <a:r>
            <a:rPr lang="ru-RU" dirty="0" smtClean="0"/>
            <a:t> договору;</a:t>
          </a:r>
          <a:endParaRPr lang="ru-RU" dirty="0"/>
        </a:p>
      </dgm:t>
    </dgm:pt>
    <dgm:pt modelId="{8ED1E161-EFF0-4B39-8A31-3318BC60CC09}" type="parTrans" cxnId="{01AFDC6E-1D29-43CA-8C38-E644969EDBC6}">
      <dgm:prSet/>
      <dgm:spPr/>
      <dgm:t>
        <a:bodyPr/>
        <a:lstStyle/>
        <a:p>
          <a:endParaRPr lang="ru-RU"/>
        </a:p>
      </dgm:t>
    </dgm:pt>
    <dgm:pt modelId="{653FF3F7-F8C9-49F1-8865-326102C7C409}" type="sibTrans" cxnId="{01AFDC6E-1D29-43CA-8C38-E644969EDBC6}">
      <dgm:prSet/>
      <dgm:spPr/>
      <dgm:t>
        <a:bodyPr/>
        <a:lstStyle/>
        <a:p>
          <a:endParaRPr lang="ru-RU"/>
        </a:p>
      </dgm:t>
    </dgm:pt>
    <dgm:pt modelId="{B05AFE1A-86D8-4E40-81B5-161FEA4F9878}">
      <dgm:prSet/>
      <dgm:spPr/>
      <dgm:t>
        <a:bodyPr/>
        <a:lstStyle/>
        <a:p>
          <a:pPr rtl="0"/>
          <a:r>
            <a:rPr lang="ru-RU" dirty="0" smtClean="0"/>
            <a:t>через </a:t>
          </a:r>
          <a:r>
            <a:rPr lang="ru-RU" dirty="0" err="1" smtClean="0"/>
            <a:t>представників</a:t>
          </a:r>
          <a:r>
            <a:rPr lang="ru-RU" dirty="0" smtClean="0"/>
            <a:t> </a:t>
          </a:r>
          <a:r>
            <a:rPr lang="ru-RU" dirty="0" err="1" smtClean="0"/>
            <a:t>можуть</a:t>
          </a:r>
          <a:r>
            <a:rPr lang="ru-RU" dirty="0" smtClean="0"/>
            <a:t> </a:t>
          </a:r>
          <a:r>
            <a:rPr lang="ru-RU" dirty="0" err="1" smtClean="0"/>
            <a:t>діяти</a:t>
          </a:r>
          <a:r>
            <a:rPr lang="ru-RU" dirty="0" smtClean="0"/>
            <a:t> </a:t>
          </a:r>
          <a:r>
            <a:rPr lang="ru-RU" dirty="0" err="1" smtClean="0"/>
            <a:t>будь-які</a:t>
          </a:r>
          <a:r>
            <a:rPr lang="ru-RU" dirty="0" smtClean="0"/>
            <a:t> особи, </a:t>
          </a:r>
          <a:r>
            <a:rPr lang="ru-RU" dirty="0" err="1" smtClean="0"/>
            <a:t>які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беруть</a:t>
          </a:r>
          <a:r>
            <a:rPr lang="ru-RU" dirty="0" smtClean="0"/>
            <a:t> участь у </a:t>
          </a:r>
          <a:r>
            <a:rPr lang="ru-RU" dirty="0" err="1" smtClean="0"/>
            <a:t>справі</a:t>
          </a:r>
          <a:r>
            <a:rPr lang="ru-RU" dirty="0" smtClean="0"/>
            <a:t>;</a:t>
          </a:r>
          <a:endParaRPr lang="ru-RU" dirty="0"/>
        </a:p>
      </dgm:t>
    </dgm:pt>
    <dgm:pt modelId="{FA2D3882-C5D5-4070-ADAB-317309FD5398}" type="parTrans" cxnId="{365A2ADD-AEC7-42B2-ADAB-823E44BB0724}">
      <dgm:prSet/>
      <dgm:spPr/>
      <dgm:t>
        <a:bodyPr/>
        <a:lstStyle/>
        <a:p>
          <a:endParaRPr lang="ru-RU"/>
        </a:p>
      </dgm:t>
    </dgm:pt>
    <dgm:pt modelId="{D0EFFA00-549D-47D4-AEC4-B17E0DC99F9A}" type="sibTrans" cxnId="{365A2ADD-AEC7-42B2-ADAB-823E44BB0724}">
      <dgm:prSet/>
      <dgm:spPr/>
      <dgm:t>
        <a:bodyPr/>
        <a:lstStyle/>
        <a:p>
          <a:endParaRPr lang="ru-RU"/>
        </a:p>
      </dgm:t>
    </dgm:pt>
    <dgm:pt modelId="{1C8D367C-5C8E-4CE0-921C-D2D4ECF5CAF5}">
      <dgm:prSet/>
      <dgm:spPr/>
      <dgm:t>
        <a:bodyPr/>
        <a:lstStyle/>
        <a:p>
          <a:pPr rtl="0"/>
          <a:r>
            <a:rPr lang="ru-RU" dirty="0" err="1" smtClean="0"/>
            <a:t>судове</a:t>
          </a:r>
          <a:r>
            <a:rPr lang="ru-RU" dirty="0" smtClean="0"/>
            <a:t> </a:t>
          </a:r>
          <a:r>
            <a:rPr lang="ru-RU" dirty="0" err="1" smtClean="0"/>
            <a:t>представництво</a:t>
          </a:r>
          <a:r>
            <a:rPr lang="ru-RU" dirty="0" smtClean="0"/>
            <a:t> </a:t>
          </a:r>
          <a:r>
            <a:rPr lang="ru-RU" dirty="0" err="1" smtClean="0"/>
            <a:t>допускається</a:t>
          </a:r>
          <a:r>
            <a:rPr lang="ru-RU" dirty="0" smtClean="0"/>
            <a:t> на </a:t>
          </a:r>
          <a:r>
            <a:rPr lang="ru-RU" dirty="0" err="1" smtClean="0"/>
            <a:t>всіх</a:t>
          </a:r>
          <a:r>
            <a:rPr lang="ru-RU" dirty="0" smtClean="0"/>
            <a:t> </a:t>
          </a:r>
          <a:r>
            <a:rPr lang="ru-RU" dirty="0" err="1" smtClean="0"/>
            <a:t>стадіях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у </a:t>
          </a:r>
          <a:r>
            <a:rPr lang="ru-RU" dirty="0" err="1" smtClean="0"/>
            <a:t>всіх</a:t>
          </a:r>
          <a:r>
            <a:rPr lang="ru-RU" dirty="0" smtClean="0"/>
            <a:t> видах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судочинства</a:t>
          </a:r>
          <a:r>
            <a:rPr lang="ru-RU" dirty="0" smtClean="0"/>
            <a:t> (</a:t>
          </a:r>
          <a:r>
            <a:rPr lang="ru-RU" dirty="0" err="1" smtClean="0"/>
            <a:t>крім</a:t>
          </a:r>
          <a:r>
            <a:rPr lang="ru-RU" dirty="0" smtClean="0"/>
            <a:t> справ про</a:t>
          </a:r>
          <a:br>
            <a:rPr lang="ru-RU" dirty="0" smtClean="0"/>
          </a:br>
          <a:r>
            <a:rPr lang="ru-RU" dirty="0" err="1" smtClean="0"/>
            <a:t>усиновлення</a:t>
          </a:r>
          <a:r>
            <a:rPr lang="ru-RU" dirty="0" smtClean="0"/>
            <a:t>). </a:t>
          </a:r>
          <a:br>
            <a:rPr lang="ru-RU" dirty="0" smtClean="0"/>
          </a:br>
          <a:endParaRPr lang="ru-RU" dirty="0"/>
        </a:p>
      </dgm:t>
    </dgm:pt>
    <dgm:pt modelId="{3F29C0CA-1D29-4725-96E2-A70172B0144A}" type="parTrans" cxnId="{258C3A51-564E-4C38-9ED8-DBBF4EC434F3}">
      <dgm:prSet/>
      <dgm:spPr/>
      <dgm:t>
        <a:bodyPr/>
        <a:lstStyle/>
        <a:p>
          <a:endParaRPr lang="ru-RU"/>
        </a:p>
      </dgm:t>
    </dgm:pt>
    <dgm:pt modelId="{F898A2BC-2B77-4C91-8418-96F60395BE87}" type="sibTrans" cxnId="{258C3A51-564E-4C38-9ED8-DBBF4EC434F3}">
      <dgm:prSet/>
      <dgm:spPr/>
      <dgm:t>
        <a:bodyPr/>
        <a:lstStyle/>
        <a:p>
          <a:endParaRPr lang="ru-RU"/>
        </a:p>
      </dgm:t>
    </dgm:pt>
    <dgm:pt modelId="{83C81D09-954E-4A83-8328-03392EFB492B}" type="pres">
      <dgm:prSet presAssocID="{F4EF1E2E-2F48-4DBD-98C6-5E715090AA75}" presName="linear" presStyleCnt="0">
        <dgm:presLayoutVars>
          <dgm:animLvl val="lvl"/>
          <dgm:resizeHandles val="exact"/>
        </dgm:presLayoutVars>
      </dgm:prSet>
      <dgm:spPr/>
    </dgm:pt>
    <dgm:pt modelId="{06EDC54F-DB91-4E51-94FD-5FF838F6FA4B}" type="pres">
      <dgm:prSet presAssocID="{A17E2F56-3C38-4A3F-89E0-C23BC4B307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93B6266-CC5D-4DE3-A7CE-4720AF3669FC}" type="pres">
      <dgm:prSet presAssocID="{653FF3F7-F8C9-49F1-8865-326102C7C409}" presName="spacer" presStyleCnt="0"/>
      <dgm:spPr/>
    </dgm:pt>
    <dgm:pt modelId="{658BF8E4-9284-4C97-B131-DD91A293F662}" type="pres">
      <dgm:prSet presAssocID="{B05AFE1A-86D8-4E40-81B5-161FEA4F987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98FD954-57C0-4D3F-8201-B3E54AB6CB95}" type="pres">
      <dgm:prSet presAssocID="{D0EFFA00-549D-47D4-AEC4-B17E0DC99F9A}" presName="spacer" presStyleCnt="0"/>
      <dgm:spPr/>
    </dgm:pt>
    <dgm:pt modelId="{C43E2DAF-93EF-48E2-915D-0FEA4C8E65DE}" type="pres">
      <dgm:prSet presAssocID="{1C8D367C-5C8E-4CE0-921C-D2D4ECF5CAF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1467D0-3AE8-4D13-96E5-E04499546195}" type="presOf" srcId="{1C8D367C-5C8E-4CE0-921C-D2D4ECF5CAF5}" destId="{C43E2DAF-93EF-48E2-915D-0FEA4C8E65DE}" srcOrd="0" destOrd="0" presId="urn:microsoft.com/office/officeart/2005/8/layout/vList2"/>
    <dgm:cxn modelId="{01AFDC6E-1D29-43CA-8C38-E644969EDBC6}" srcId="{F4EF1E2E-2F48-4DBD-98C6-5E715090AA75}" destId="{A17E2F56-3C38-4A3F-89E0-C23BC4B30737}" srcOrd="0" destOrd="0" parTransId="{8ED1E161-EFF0-4B39-8A31-3318BC60CC09}" sibTransId="{653FF3F7-F8C9-49F1-8865-326102C7C409}"/>
    <dgm:cxn modelId="{258C3A51-564E-4C38-9ED8-DBBF4EC434F3}" srcId="{F4EF1E2E-2F48-4DBD-98C6-5E715090AA75}" destId="{1C8D367C-5C8E-4CE0-921C-D2D4ECF5CAF5}" srcOrd="2" destOrd="0" parTransId="{3F29C0CA-1D29-4725-96E2-A70172B0144A}" sibTransId="{F898A2BC-2B77-4C91-8418-96F60395BE87}"/>
    <dgm:cxn modelId="{FDE36D21-C54D-464F-B40C-3D2DD0BF4FD2}" type="presOf" srcId="{F4EF1E2E-2F48-4DBD-98C6-5E715090AA75}" destId="{83C81D09-954E-4A83-8328-03392EFB492B}" srcOrd="0" destOrd="0" presId="urn:microsoft.com/office/officeart/2005/8/layout/vList2"/>
    <dgm:cxn modelId="{92440C73-314E-4E9B-A9A2-B1D43CBC2236}" type="presOf" srcId="{A17E2F56-3C38-4A3F-89E0-C23BC4B30737}" destId="{06EDC54F-DB91-4E51-94FD-5FF838F6FA4B}" srcOrd="0" destOrd="0" presId="urn:microsoft.com/office/officeart/2005/8/layout/vList2"/>
    <dgm:cxn modelId="{365A2ADD-AEC7-42B2-ADAB-823E44BB0724}" srcId="{F4EF1E2E-2F48-4DBD-98C6-5E715090AA75}" destId="{B05AFE1A-86D8-4E40-81B5-161FEA4F9878}" srcOrd="1" destOrd="0" parTransId="{FA2D3882-C5D5-4070-ADAB-317309FD5398}" sibTransId="{D0EFFA00-549D-47D4-AEC4-B17E0DC99F9A}"/>
    <dgm:cxn modelId="{53928E11-8BAB-425E-BFFE-7A469A2534B8}" type="presOf" srcId="{B05AFE1A-86D8-4E40-81B5-161FEA4F9878}" destId="{658BF8E4-9284-4C97-B131-DD91A293F662}" srcOrd="0" destOrd="0" presId="urn:microsoft.com/office/officeart/2005/8/layout/vList2"/>
    <dgm:cxn modelId="{076C00B2-0C07-4B5E-9DC6-9A6EEC58F1F1}" type="presParOf" srcId="{83C81D09-954E-4A83-8328-03392EFB492B}" destId="{06EDC54F-DB91-4E51-94FD-5FF838F6FA4B}" srcOrd="0" destOrd="0" presId="urn:microsoft.com/office/officeart/2005/8/layout/vList2"/>
    <dgm:cxn modelId="{70D73E9C-2885-43D7-B14A-845532B44321}" type="presParOf" srcId="{83C81D09-954E-4A83-8328-03392EFB492B}" destId="{D93B6266-CC5D-4DE3-A7CE-4720AF3669FC}" srcOrd="1" destOrd="0" presId="urn:microsoft.com/office/officeart/2005/8/layout/vList2"/>
    <dgm:cxn modelId="{389C994C-03E1-46FF-980B-920B05B29E57}" type="presParOf" srcId="{83C81D09-954E-4A83-8328-03392EFB492B}" destId="{658BF8E4-9284-4C97-B131-DD91A293F662}" srcOrd="2" destOrd="0" presId="urn:microsoft.com/office/officeart/2005/8/layout/vList2"/>
    <dgm:cxn modelId="{502923AC-A2A9-4171-9854-1E216FAA8569}" type="presParOf" srcId="{83C81D09-954E-4A83-8328-03392EFB492B}" destId="{D98FD954-57C0-4D3F-8201-B3E54AB6CB95}" srcOrd="3" destOrd="0" presId="urn:microsoft.com/office/officeart/2005/8/layout/vList2"/>
    <dgm:cxn modelId="{BF721875-F82E-4AD9-AEFB-69F021C11192}" type="presParOf" srcId="{83C81D09-954E-4A83-8328-03392EFB492B}" destId="{C43E2DAF-93EF-48E2-915D-0FEA4C8E65D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1058C9-BDDD-4D00-B551-88C543AF95FC}" type="doc">
      <dgm:prSet loTypeId="urn:microsoft.com/office/officeart/2005/8/layout/process1" loCatId="process" qsTypeId="urn:microsoft.com/office/officeart/2005/8/quickstyle/3d1" qsCatId="3D" csTypeId="urn:microsoft.com/office/officeart/2005/8/colors/accent2_5" csCatId="accent2"/>
      <dgm:spPr/>
      <dgm:t>
        <a:bodyPr/>
        <a:lstStyle/>
        <a:p>
          <a:endParaRPr lang="ru-RU"/>
        </a:p>
      </dgm:t>
    </dgm:pt>
    <dgm:pt modelId="{A682FC34-6240-47AF-9252-ABAD1159D9B5}">
      <dgm:prSet/>
      <dgm:spPr/>
      <dgm:t>
        <a:bodyPr/>
        <a:lstStyle/>
        <a:p>
          <a:pPr rtl="0"/>
          <a:r>
            <a:rPr lang="ru-RU" dirty="0" err="1" smtClean="0"/>
            <a:t>надання</a:t>
          </a:r>
          <a:r>
            <a:rPr lang="ru-RU" dirty="0" smtClean="0"/>
            <a:t> </a:t>
          </a:r>
          <a:r>
            <a:rPr lang="ru-RU" dirty="0" err="1" smtClean="0"/>
            <a:t>професійної</a:t>
          </a:r>
          <a:r>
            <a:rPr lang="ru-RU" dirty="0" smtClean="0"/>
            <a:t> </a:t>
          </a:r>
          <a:r>
            <a:rPr lang="ru-RU" dirty="0" err="1" smtClean="0"/>
            <a:t>допомоги</a:t>
          </a:r>
          <a:r>
            <a:rPr lang="ru-RU" dirty="0" smtClean="0"/>
            <a:t> особам, </a:t>
          </a:r>
          <a:r>
            <a:rPr lang="ru-RU" dirty="0" err="1" smtClean="0"/>
            <a:t>залученим</a:t>
          </a:r>
          <a:r>
            <a:rPr lang="ru-RU" dirty="0" smtClean="0"/>
            <a:t> у </a:t>
          </a:r>
          <a:r>
            <a:rPr lang="ru-RU" dirty="0" err="1" smtClean="0"/>
            <a:t>судовий</a:t>
          </a:r>
          <a:r>
            <a:rPr lang="ru-RU" dirty="0" smtClean="0"/>
            <a:t> </a:t>
          </a:r>
          <a:r>
            <a:rPr lang="ru-RU" dirty="0" err="1" smtClean="0"/>
            <a:t>розгляд</a:t>
          </a:r>
          <a:r>
            <a:rPr lang="ru-RU" dirty="0" smtClean="0"/>
            <a:t>,</a:t>
          </a:r>
          <a:endParaRPr lang="ru-RU" dirty="0"/>
        </a:p>
      </dgm:t>
    </dgm:pt>
    <dgm:pt modelId="{C4589C49-7E8D-4F86-8A97-98C7CFB5D6E4}" type="parTrans" cxnId="{7F9A2C2B-8782-46BE-8FD3-A3BB9F928DC4}">
      <dgm:prSet/>
      <dgm:spPr/>
      <dgm:t>
        <a:bodyPr/>
        <a:lstStyle/>
        <a:p>
          <a:endParaRPr lang="ru-RU"/>
        </a:p>
      </dgm:t>
    </dgm:pt>
    <dgm:pt modelId="{64F38935-0A82-4FD8-B95F-2ACAECEE445A}" type="sibTrans" cxnId="{7F9A2C2B-8782-46BE-8FD3-A3BB9F928DC4}">
      <dgm:prSet/>
      <dgm:spPr/>
      <dgm:t>
        <a:bodyPr/>
        <a:lstStyle/>
        <a:p>
          <a:endParaRPr lang="ru-RU"/>
        </a:p>
      </dgm:t>
    </dgm:pt>
    <dgm:pt modelId="{005B0C66-B123-4EC7-8ED0-83869A5775F8}">
      <dgm:prSet/>
      <dgm:spPr/>
      <dgm:t>
        <a:bodyPr/>
        <a:lstStyle/>
        <a:p>
          <a:pPr rtl="0"/>
          <a:r>
            <a:rPr lang="ru-RU" dirty="0" err="1" smtClean="0"/>
            <a:t>сприяння</a:t>
          </a:r>
          <a:r>
            <a:rPr lang="ru-RU" dirty="0" smtClean="0"/>
            <a:t> </a:t>
          </a:r>
          <a:r>
            <a:rPr lang="ru-RU" dirty="0" err="1" smtClean="0"/>
            <a:t>реалізації</a:t>
          </a:r>
          <a:r>
            <a:rPr lang="ru-RU" dirty="0" smtClean="0"/>
            <a:t> </a:t>
          </a:r>
          <a:r>
            <a:rPr lang="ru-RU" dirty="0" err="1" smtClean="0"/>
            <a:t>конституційного</a:t>
          </a:r>
          <a:r>
            <a:rPr lang="ru-RU" dirty="0" smtClean="0"/>
            <a:t> права на </a:t>
          </a:r>
          <a:r>
            <a:rPr lang="ru-RU" dirty="0" err="1" smtClean="0"/>
            <a:t>судовий</a:t>
          </a:r>
          <a:r>
            <a:rPr lang="ru-RU" dirty="0" smtClean="0"/>
            <a:t> </a:t>
          </a:r>
          <a:r>
            <a:rPr lang="ru-RU" dirty="0" err="1" smtClean="0"/>
            <a:t>захист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2D654A1F-642B-4585-9210-53CCDD946014}" type="parTrans" cxnId="{C882CE78-82C0-4D49-B9E9-04FDB4CCEE4F}">
      <dgm:prSet/>
      <dgm:spPr/>
      <dgm:t>
        <a:bodyPr/>
        <a:lstStyle/>
        <a:p>
          <a:endParaRPr lang="ru-RU"/>
        </a:p>
      </dgm:t>
    </dgm:pt>
    <dgm:pt modelId="{600DA0A9-FD73-4666-9A3A-8DC2DA0F7A09}" type="sibTrans" cxnId="{C882CE78-82C0-4D49-B9E9-04FDB4CCEE4F}">
      <dgm:prSet/>
      <dgm:spPr/>
      <dgm:t>
        <a:bodyPr/>
        <a:lstStyle/>
        <a:p>
          <a:endParaRPr lang="ru-RU"/>
        </a:p>
      </dgm:t>
    </dgm:pt>
    <dgm:pt modelId="{15890377-85BA-4FA5-AC2B-866D86FD418F}" type="pres">
      <dgm:prSet presAssocID="{A61058C9-BDDD-4D00-B551-88C543AF95FC}" presName="Name0" presStyleCnt="0">
        <dgm:presLayoutVars>
          <dgm:dir/>
          <dgm:resizeHandles val="exact"/>
        </dgm:presLayoutVars>
      </dgm:prSet>
      <dgm:spPr/>
    </dgm:pt>
    <dgm:pt modelId="{A15F395C-00CA-41B5-9079-15EAC12AE6E4}" type="pres">
      <dgm:prSet presAssocID="{A682FC34-6240-47AF-9252-ABAD1159D9B5}" presName="node" presStyleLbl="node1" presStyleIdx="0" presStyleCnt="2">
        <dgm:presLayoutVars>
          <dgm:bulletEnabled val="1"/>
        </dgm:presLayoutVars>
      </dgm:prSet>
      <dgm:spPr/>
    </dgm:pt>
    <dgm:pt modelId="{C569EC0F-488C-46AE-9F05-CADD78B10BEF}" type="pres">
      <dgm:prSet presAssocID="{64F38935-0A82-4FD8-B95F-2ACAECEE445A}" presName="sibTrans" presStyleLbl="sibTrans2D1" presStyleIdx="0" presStyleCnt="1"/>
      <dgm:spPr/>
    </dgm:pt>
    <dgm:pt modelId="{DE5BA5AC-B2B0-4248-85BC-6D62E41F9896}" type="pres">
      <dgm:prSet presAssocID="{64F38935-0A82-4FD8-B95F-2ACAECEE445A}" presName="connectorText" presStyleLbl="sibTrans2D1" presStyleIdx="0" presStyleCnt="1"/>
      <dgm:spPr/>
    </dgm:pt>
    <dgm:pt modelId="{5C3A16A6-1804-406F-87A0-3D1EDEDAD888}" type="pres">
      <dgm:prSet presAssocID="{005B0C66-B123-4EC7-8ED0-83869A5775F8}" presName="node" presStyleLbl="node1" presStyleIdx="1" presStyleCnt="2">
        <dgm:presLayoutVars>
          <dgm:bulletEnabled val="1"/>
        </dgm:presLayoutVars>
      </dgm:prSet>
      <dgm:spPr/>
    </dgm:pt>
  </dgm:ptLst>
  <dgm:cxnLst>
    <dgm:cxn modelId="{A71D5D3E-0A1D-49AE-A6A1-7F3D74ECDE9C}" type="presOf" srcId="{64F38935-0A82-4FD8-B95F-2ACAECEE445A}" destId="{DE5BA5AC-B2B0-4248-85BC-6D62E41F9896}" srcOrd="1" destOrd="0" presId="urn:microsoft.com/office/officeart/2005/8/layout/process1"/>
    <dgm:cxn modelId="{671F8B8D-E027-4F51-AC7E-09DA79FD917F}" type="presOf" srcId="{64F38935-0A82-4FD8-B95F-2ACAECEE445A}" destId="{C569EC0F-488C-46AE-9F05-CADD78B10BEF}" srcOrd="0" destOrd="0" presId="urn:microsoft.com/office/officeart/2005/8/layout/process1"/>
    <dgm:cxn modelId="{F81A0D0D-07C3-49EE-A35B-9522326C07ED}" type="presOf" srcId="{005B0C66-B123-4EC7-8ED0-83869A5775F8}" destId="{5C3A16A6-1804-406F-87A0-3D1EDEDAD888}" srcOrd="0" destOrd="0" presId="urn:microsoft.com/office/officeart/2005/8/layout/process1"/>
    <dgm:cxn modelId="{0EB948AC-FCA2-4289-92A3-5DD1570ED608}" type="presOf" srcId="{A61058C9-BDDD-4D00-B551-88C543AF95FC}" destId="{15890377-85BA-4FA5-AC2B-866D86FD418F}" srcOrd="0" destOrd="0" presId="urn:microsoft.com/office/officeart/2005/8/layout/process1"/>
    <dgm:cxn modelId="{C882CE78-82C0-4D49-B9E9-04FDB4CCEE4F}" srcId="{A61058C9-BDDD-4D00-B551-88C543AF95FC}" destId="{005B0C66-B123-4EC7-8ED0-83869A5775F8}" srcOrd="1" destOrd="0" parTransId="{2D654A1F-642B-4585-9210-53CCDD946014}" sibTransId="{600DA0A9-FD73-4666-9A3A-8DC2DA0F7A09}"/>
    <dgm:cxn modelId="{0F737307-AF14-4A93-A09A-A5FFCBC609D1}" type="presOf" srcId="{A682FC34-6240-47AF-9252-ABAD1159D9B5}" destId="{A15F395C-00CA-41B5-9079-15EAC12AE6E4}" srcOrd="0" destOrd="0" presId="urn:microsoft.com/office/officeart/2005/8/layout/process1"/>
    <dgm:cxn modelId="{7F9A2C2B-8782-46BE-8FD3-A3BB9F928DC4}" srcId="{A61058C9-BDDD-4D00-B551-88C543AF95FC}" destId="{A682FC34-6240-47AF-9252-ABAD1159D9B5}" srcOrd="0" destOrd="0" parTransId="{C4589C49-7E8D-4F86-8A97-98C7CFB5D6E4}" sibTransId="{64F38935-0A82-4FD8-B95F-2ACAECEE445A}"/>
    <dgm:cxn modelId="{3166DBD8-0835-4A66-9189-DBE70A5A623B}" type="presParOf" srcId="{15890377-85BA-4FA5-AC2B-866D86FD418F}" destId="{A15F395C-00CA-41B5-9079-15EAC12AE6E4}" srcOrd="0" destOrd="0" presId="urn:microsoft.com/office/officeart/2005/8/layout/process1"/>
    <dgm:cxn modelId="{E9958C3F-C61F-4EFD-9A41-6007208966CC}" type="presParOf" srcId="{15890377-85BA-4FA5-AC2B-866D86FD418F}" destId="{C569EC0F-488C-46AE-9F05-CADD78B10BEF}" srcOrd="1" destOrd="0" presId="urn:microsoft.com/office/officeart/2005/8/layout/process1"/>
    <dgm:cxn modelId="{F2BD3A7C-35BA-4F0D-B668-6ED3DDFFEB49}" type="presParOf" srcId="{C569EC0F-488C-46AE-9F05-CADD78B10BEF}" destId="{DE5BA5AC-B2B0-4248-85BC-6D62E41F9896}" srcOrd="0" destOrd="0" presId="urn:microsoft.com/office/officeart/2005/8/layout/process1"/>
    <dgm:cxn modelId="{A37D4126-C0C8-4270-BEE1-44289533D69B}" type="presParOf" srcId="{15890377-85BA-4FA5-AC2B-866D86FD418F}" destId="{5C3A16A6-1804-406F-87A0-3D1EDEDAD88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2F1327-C17E-4C8B-B6BB-5BBD20E48218}" type="doc">
      <dgm:prSet loTypeId="urn:microsoft.com/office/officeart/2005/8/layout/venn1" loCatId="relationship" qsTypeId="urn:microsoft.com/office/officeart/2005/8/quickstyle/simple4" qsCatId="simple" csTypeId="urn:microsoft.com/office/officeart/2005/8/colors/accent2_3" csCatId="accent2"/>
      <dgm:spPr/>
      <dgm:t>
        <a:bodyPr/>
        <a:lstStyle/>
        <a:p>
          <a:endParaRPr lang="ru-RU"/>
        </a:p>
      </dgm:t>
    </dgm:pt>
    <dgm:pt modelId="{3A881000-582D-442A-86CD-46ACF5663E68}">
      <dgm:prSet custT="1"/>
      <dgm:spPr/>
      <dgm:t>
        <a:bodyPr/>
        <a:lstStyle/>
        <a:p>
          <a:pPr rtl="0"/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механізму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суді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9FF495E-5004-4169-8F60-4640D2F0FFA5}" type="parTrans" cxnId="{DD4C3D2F-BE78-4993-9B03-ED7275012391}">
      <dgm:prSet/>
      <dgm:spPr/>
      <dgm:t>
        <a:bodyPr/>
        <a:lstStyle/>
        <a:p>
          <a:endParaRPr lang="ru-RU"/>
        </a:p>
      </dgm:t>
    </dgm:pt>
    <dgm:pt modelId="{939414C1-A040-43CC-9C04-8AD7979E3EE9}" type="sibTrans" cxnId="{DD4C3D2F-BE78-4993-9B03-ED7275012391}">
      <dgm:prSet/>
      <dgm:spPr/>
      <dgm:t>
        <a:bodyPr/>
        <a:lstStyle/>
        <a:p>
          <a:endParaRPr lang="ru-RU"/>
        </a:p>
      </dgm:t>
    </dgm:pt>
    <dgm:pt modelId="{18944C22-D267-4338-B595-A37404AB81DD}">
      <dgm:prSet custT="1"/>
      <dgm:spPr/>
      <dgm:t>
        <a:bodyPr/>
        <a:lstStyle/>
        <a:p>
          <a:pPr rtl="0"/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правовідносин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представництва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представником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D6DD577-0594-4591-BDCC-DA3C38E13598}" type="parTrans" cxnId="{3C0C42C2-EE2A-4C48-8C44-2556DDD855CC}">
      <dgm:prSet/>
      <dgm:spPr/>
      <dgm:t>
        <a:bodyPr/>
        <a:lstStyle/>
        <a:p>
          <a:endParaRPr lang="ru-RU"/>
        </a:p>
      </dgm:t>
    </dgm:pt>
    <dgm:pt modelId="{D9CB74F3-6CBA-4614-8FDB-C7BCF2A199F3}" type="sibTrans" cxnId="{3C0C42C2-EE2A-4C48-8C44-2556DDD855CC}">
      <dgm:prSet/>
      <dgm:spPr/>
      <dgm:t>
        <a:bodyPr/>
        <a:lstStyle/>
        <a:p>
          <a:endParaRPr lang="ru-RU"/>
        </a:p>
      </dgm:t>
    </dgm:pt>
    <dgm:pt modelId="{9952C63D-2404-4B71-AAB8-AD5C7BAD75D3}">
      <dgm:prSet custT="1"/>
      <dgm:spPr/>
      <dgm:t>
        <a:bodyPr/>
        <a:lstStyle/>
        <a:p>
          <a:pPr rtl="0"/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механізму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проголошених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Конституцією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прав на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судовий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на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кваліфікованої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юридичної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dirty="0" smtClean="0"/>
            <a:t/>
          </a:r>
          <a:br>
            <a:rPr lang="ru-RU" sz="1400" dirty="0" smtClean="0"/>
          </a:br>
          <a:endParaRPr lang="ru-RU" sz="1400" dirty="0"/>
        </a:p>
      </dgm:t>
    </dgm:pt>
    <dgm:pt modelId="{AFA86B3A-D52A-4A4E-BD80-954C0DE7F3AB}" type="parTrans" cxnId="{4432773F-9610-4D6D-8EB5-CC7E48654D37}">
      <dgm:prSet/>
      <dgm:spPr/>
      <dgm:t>
        <a:bodyPr/>
        <a:lstStyle/>
        <a:p>
          <a:endParaRPr lang="ru-RU"/>
        </a:p>
      </dgm:t>
    </dgm:pt>
    <dgm:pt modelId="{7B0B2FBD-056D-40D7-A245-0BAD97EF9FC7}" type="sibTrans" cxnId="{4432773F-9610-4D6D-8EB5-CC7E48654D37}">
      <dgm:prSet/>
      <dgm:spPr/>
      <dgm:t>
        <a:bodyPr/>
        <a:lstStyle/>
        <a:p>
          <a:endParaRPr lang="ru-RU"/>
        </a:p>
      </dgm:t>
    </dgm:pt>
    <dgm:pt modelId="{C7D35081-8C69-410C-BCDF-BA58DE960714}" type="pres">
      <dgm:prSet presAssocID="{BD2F1327-C17E-4C8B-B6BB-5BBD20E48218}" presName="compositeShape" presStyleCnt="0">
        <dgm:presLayoutVars>
          <dgm:chMax val="7"/>
          <dgm:dir/>
          <dgm:resizeHandles val="exact"/>
        </dgm:presLayoutVars>
      </dgm:prSet>
      <dgm:spPr/>
    </dgm:pt>
    <dgm:pt modelId="{AEB99729-E4C1-4289-AA40-02DA28E24CEF}" type="pres">
      <dgm:prSet presAssocID="{3A881000-582D-442A-86CD-46ACF5663E68}" presName="circ1" presStyleLbl="vennNode1" presStyleIdx="0" presStyleCnt="3"/>
      <dgm:spPr/>
    </dgm:pt>
    <dgm:pt modelId="{E8DEEE9A-37CA-43AF-BC9B-26EAA09E9FB0}" type="pres">
      <dgm:prSet presAssocID="{3A881000-582D-442A-86CD-46ACF5663E6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7F6D8A9-ADAF-4BDB-AAD8-E3E8636D0D02}" type="pres">
      <dgm:prSet presAssocID="{18944C22-D267-4338-B595-A37404AB81DD}" presName="circ2" presStyleLbl="vennNode1" presStyleIdx="1" presStyleCnt="3"/>
      <dgm:spPr/>
    </dgm:pt>
    <dgm:pt modelId="{D2002EC0-27AA-48F0-988C-B662E93280B8}" type="pres">
      <dgm:prSet presAssocID="{18944C22-D267-4338-B595-A37404AB81D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12BF7DD-400D-4A6D-B58A-915AC4AAAAA2}" type="pres">
      <dgm:prSet presAssocID="{9952C63D-2404-4B71-AAB8-AD5C7BAD75D3}" presName="circ3" presStyleLbl="vennNode1" presStyleIdx="2" presStyleCnt="3"/>
      <dgm:spPr/>
    </dgm:pt>
    <dgm:pt modelId="{2CCFC283-A9F1-4FCC-B2A8-24CAD0879AB9}" type="pres">
      <dgm:prSet presAssocID="{9952C63D-2404-4B71-AAB8-AD5C7BAD75D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C71A7AE-4CB7-43B5-89C1-C3CC2D3D0B8E}" type="presOf" srcId="{18944C22-D267-4338-B595-A37404AB81DD}" destId="{D2002EC0-27AA-48F0-988C-B662E93280B8}" srcOrd="1" destOrd="0" presId="urn:microsoft.com/office/officeart/2005/8/layout/venn1"/>
    <dgm:cxn modelId="{AC7F5988-AEEE-4322-8EF6-EA5B5DC3051D}" type="presOf" srcId="{BD2F1327-C17E-4C8B-B6BB-5BBD20E48218}" destId="{C7D35081-8C69-410C-BCDF-BA58DE960714}" srcOrd="0" destOrd="0" presId="urn:microsoft.com/office/officeart/2005/8/layout/venn1"/>
    <dgm:cxn modelId="{3C0C42C2-EE2A-4C48-8C44-2556DDD855CC}" srcId="{BD2F1327-C17E-4C8B-B6BB-5BBD20E48218}" destId="{18944C22-D267-4338-B595-A37404AB81DD}" srcOrd="1" destOrd="0" parTransId="{5D6DD577-0594-4591-BDCC-DA3C38E13598}" sibTransId="{D9CB74F3-6CBA-4614-8FDB-C7BCF2A199F3}"/>
    <dgm:cxn modelId="{DD4C3D2F-BE78-4993-9B03-ED7275012391}" srcId="{BD2F1327-C17E-4C8B-B6BB-5BBD20E48218}" destId="{3A881000-582D-442A-86CD-46ACF5663E68}" srcOrd="0" destOrd="0" parTransId="{59FF495E-5004-4169-8F60-4640D2F0FFA5}" sibTransId="{939414C1-A040-43CC-9C04-8AD7979E3EE9}"/>
    <dgm:cxn modelId="{F3B1E966-435B-4645-8A0B-87DBFBB37F01}" type="presOf" srcId="{18944C22-D267-4338-B595-A37404AB81DD}" destId="{E7F6D8A9-ADAF-4BDB-AAD8-E3E8636D0D02}" srcOrd="0" destOrd="0" presId="urn:microsoft.com/office/officeart/2005/8/layout/venn1"/>
    <dgm:cxn modelId="{A856B7C6-8B9D-476D-B411-F2634896BED2}" type="presOf" srcId="{9952C63D-2404-4B71-AAB8-AD5C7BAD75D3}" destId="{412BF7DD-400D-4A6D-B58A-915AC4AAAAA2}" srcOrd="0" destOrd="0" presId="urn:microsoft.com/office/officeart/2005/8/layout/venn1"/>
    <dgm:cxn modelId="{56192F67-CB85-4E46-8DAC-206BE3B41A33}" type="presOf" srcId="{3A881000-582D-442A-86CD-46ACF5663E68}" destId="{AEB99729-E4C1-4289-AA40-02DA28E24CEF}" srcOrd="0" destOrd="0" presId="urn:microsoft.com/office/officeart/2005/8/layout/venn1"/>
    <dgm:cxn modelId="{4432773F-9610-4D6D-8EB5-CC7E48654D37}" srcId="{BD2F1327-C17E-4C8B-B6BB-5BBD20E48218}" destId="{9952C63D-2404-4B71-AAB8-AD5C7BAD75D3}" srcOrd="2" destOrd="0" parTransId="{AFA86B3A-D52A-4A4E-BD80-954C0DE7F3AB}" sibTransId="{7B0B2FBD-056D-40D7-A245-0BAD97EF9FC7}"/>
    <dgm:cxn modelId="{B04C5DF0-DAB3-440E-88BB-61CF1EB81F46}" type="presOf" srcId="{9952C63D-2404-4B71-AAB8-AD5C7BAD75D3}" destId="{2CCFC283-A9F1-4FCC-B2A8-24CAD0879AB9}" srcOrd="1" destOrd="0" presId="urn:microsoft.com/office/officeart/2005/8/layout/venn1"/>
    <dgm:cxn modelId="{6BD89F47-B3D7-45FD-BCE4-D8500BFC186E}" type="presOf" srcId="{3A881000-582D-442A-86CD-46ACF5663E68}" destId="{E8DEEE9A-37CA-43AF-BC9B-26EAA09E9FB0}" srcOrd="1" destOrd="0" presId="urn:microsoft.com/office/officeart/2005/8/layout/venn1"/>
    <dgm:cxn modelId="{21E664B0-B604-4A3B-8329-BBE1EBCBACB5}" type="presParOf" srcId="{C7D35081-8C69-410C-BCDF-BA58DE960714}" destId="{AEB99729-E4C1-4289-AA40-02DA28E24CEF}" srcOrd="0" destOrd="0" presId="urn:microsoft.com/office/officeart/2005/8/layout/venn1"/>
    <dgm:cxn modelId="{8EE2D3EC-D7E0-4DB9-ADC0-02E2A8473634}" type="presParOf" srcId="{C7D35081-8C69-410C-BCDF-BA58DE960714}" destId="{E8DEEE9A-37CA-43AF-BC9B-26EAA09E9FB0}" srcOrd="1" destOrd="0" presId="urn:microsoft.com/office/officeart/2005/8/layout/venn1"/>
    <dgm:cxn modelId="{8477BB20-0906-4470-A3B5-4970867EACC7}" type="presParOf" srcId="{C7D35081-8C69-410C-BCDF-BA58DE960714}" destId="{E7F6D8A9-ADAF-4BDB-AAD8-E3E8636D0D02}" srcOrd="2" destOrd="0" presId="urn:microsoft.com/office/officeart/2005/8/layout/venn1"/>
    <dgm:cxn modelId="{0256B2F3-CCCF-4FD1-8455-E1871C2EB08C}" type="presParOf" srcId="{C7D35081-8C69-410C-BCDF-BA58DE960714}" destId="{D2002EC0-27AA-48F0-988C-B662E93280B8}" srcOrd="3" destOrd="0" presId="urn:microsoft.com/office/officeart/2005/8/layout/venn1"/>
    <dgm:cxn modelId="{28A1FC74-8831-401D-9462-4E8353FA6480}" type="presParOf" srcId="{C7D35081-8C69-410C-BCDF-BA58DE960714}" destId="{412BF7DD-400D-4A6D-B58A-915AC4AAAAA2}" srcOrd="4" destOrd="0" presId="urn:microsoft.com/office/officeart/2005/8/layout/venn1"/>
    <dgm:cxn modelId="{CF95E95B-86D6-4058-B226-021B5599666C}" type="presParOf" srcId="{C7D35081-8C69-410C-BCDF-BA58DE960714}" destId="{2CCFC283-A9F1-4FCC-B2A8-24CAD0879AB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E8DECB0-CA99-4AB5-BBF1-A4C24C05F825}" type="doc">
      <dgm:prSet loTypeId="urn:microsoft.com/office/officeart/2005/8/layout/vList6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82E0E5D-D59A-4327-A994-E5610F5753B0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Соціальне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B808A7A-8F63-4B6E-9AF0-93CAE058CCCD}" type="parTrans" cxnId="{534F5536-E1FE-4152-B6FC-552EB31A7D6B}">
      <dgm:prSet/>
      <dgm:spPr/>
      <dgm:t>
        <a:bodyPr/>
        <a:lstStyle/>
        <a:p>
          <a:endParaRPr lang="ru-RU"/>
        </a:p>
      </dgm:t>
    </dgm:pt>
    <dgm:pt modelId="{31DBB4B5-BB6A-466B-B688-C20E3EB77177}" type="sibTrans" cxnId="{534F5536-E1FE-4152-B6FC-552EB31A7D6B}">
      <dgm:prSet/>
      <dgm:spPr/>
      <dgm:t>
        <a:bodyPr/>
        <a:lstStyle/>
        <a:p>
          <a:endParaRPr lang="ru-RU"/>
        </a:p>
      </dgm:t>
    </dgm:pt>
    <dgm:pt modelId="{D69DF29E-FC47-4A39-8AF9-BE508BEB831F}">
      <dgm:prSet phldrT="[Текст]" custT="1"/>
      <dgm:spPr/>
      <dgm:t>
        <a:bodyPr/>
        <a:lstStyle/>
        <a:p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виявляється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контролі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інститут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функціонує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b="0" i="0" dirty="0" err="1" smtClean="0"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400" dirty="0" smtClean="0">
              <a:latin typeface="Times New Roman" pitchFamily="18" charset="0"/>
              <a:cs typeface="Times New Roman" pitchFamily="18" charset="0"/>
            </a:rPr>
          </a:b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16969DA-DD96-4D6B-8C64-522EAD3959B2}" type="parTrans" cxnId="{C9FDD1C6-10CA-4A15-97D6-834DADB28AB3}">
      <dgm:prSet/>
      <dgm:spPr/>
      <dgm:t>
        <a:bodyPr/>
        <a:lstStyle/>
        <a:p>
          <a:endParaRPr lang="ru-RU"/>
        </a:p>
      </dgm:t>
    </dgm:pt>
    <dgm:pt modelId="{9C41F4DF-0412-41CE-98B0-ED20D9B74859}" type="sibTrans" cxnId="{C9FDD1C6-10CA-4A15-97D6-834DADB28AB3}">
      <dgm:prSet/>
      <dgm:spPr/>
      <dgm:t>
        <a:bodyPr/>
        <a:lstStyle/>
        <a:p>
          <a:endParaRPr lang="ru-RU"/>
        </a:p>
      </dgm:t>
    </dgm:pt>
    <dgm:pt modelId="{4047E82B-B71E-4826-ACEC-89641B4EFE22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Політичне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BCE09DD-11CC-4D0A-89DB-E7BC00864FBC}" type="parTrans" cxnId="{7E8BC47C-DF9A-4787-BBCB-8B3DD758712E}">
      <dgm:prSet/>
      <dgm:spPr/>
      <dgm:t>
        <a:bodyPr/>
        <a:lstStyle/>
        <a:p>
          <a:endParaRPr lang="ru-RU"/>
        </a:p>
      </dgm:t>
    </dgm:pt>
    <dgm:pt modelId="{054DC6A9-6D0B-4A89-B3EF-6B156D1E1398}" type="sibTrans" cxnId="{7E8BC47C-DF9A-4787-BBCB-8B3DD758712E}">
      <dgm:prSet/>
      <dgm:spPr/>
      <dgm:t>
        <a:bodyPr/>
        <a:lstStyle/>
        <a:p>
          <a:endParaRPr lang="ru-RU"/>
        </a:p>
      </dgm:t>
    </dgm:pt>
    <dgm:pt modelId="{8CE86F17-31E0-4A82-A66D-23ECAF904EE5}">
      <dgm:prSet phldrT="[Текст]" custT="1"/>
      <dgm:spPr/>
      <dgm:t>
        <a:bodyPr/>
        <a:lstStyle/>
        <a:p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реалізація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норм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Конституції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закріплюють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рівноправність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b="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перед законом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судом,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недоторканність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приватного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державний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 свобод та </a:t>
          </a:r>
          <a:r>
            <a:rPr lang="ru-RU" sz="1600" b="0" i="0" dirty="0" err="1" smtClean="0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b="0" i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400" dirty="0" smtClean="0">
              <a:latin typeface="Times New Roman" pitchFamily="18" charset="0"/>
              <a:cs typeface="Times New Roman" pitchFamily="18" charset="0"/>
            </a:rPr>
          </a:b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804E615-47DC-44D4-BD10-F90CCC64BDF0}" type="parTrans" cxnId="{85B3433F-B34A-477A-9B01-30981A70338A}">
      <dgm:prSet/>
      <dgm:spPr/>
      <dgm:t>
        <a:bodyPr/>
        <a:lstStyle/>
        <a:p>
          <a:endParaRPr lang="ru-RU"/>
        </a:p>
      </dgm:t>
    </dgm:pt>
    <dgm:pt modelId="{4E221F9E-88DD-426C-B779-EBC32571259E}" type="sibTrans" cxnId="{85B3433F-B34A-477A-9B01-30981A70338A}">
      <dgm:prSet/>
      <dgm:spPr/>
      <dgm:t>
        <a:bodyPr/>
        <a:lstStyle/>
        <a:p>
          <a:endParaRPr lang="ru-RU"/>
        </a:p>
      </dgm:t>
    </dgm:pt>
    <dgm:pt modelId="{F3FA98EC-CCB7-49A2-92E6-2D2CE8F71A50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Правове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0FC77C1-76CC-4D8F-AF9F-3F39CAE68338}" type="parTrans" cxnId="{7A738E01-D813-4B42-A6A0-A12EB1123AE4}">
      <dgm:prSet/>
      <dgm:spPr/>
      <dgm:t>
        <a:bodyPr/>
        <a:lstStyle/>
        <a:p>
          <a:endParaRPr lang="ru-RU"/>
        </a:p>
      </dgm:t>
    </dgm:pt>
    <dgm:pt modelId="{7CAEDBC0-837C-4097-9ABF-5898BFE24308}" type="sibTrans" cxnId="{7A738E01-D813-4B42-A6A0-A12EB1123AE4}">
      <dgm:prSet/>
      <dgm:spPr/>
      <dgm:t>
        <a:bodyPr/>
        <a:lstStyle/>
        <a:p>
          <a:endParaRPr lang="ru-RU"/>
        </a:p>
      </dgm:t>
    </dgm:pt>
    <dgm:pt modelId="{4BA815F0-F571-465C-9B78-616ABFBD49C9}">
      <dgm:prSet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виражається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правового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потенціалу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гарантії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700" b="0" i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700" dirty="0" smtClean="0"/>
            <a:t/>
          </a:r>
          <a:br>
            <a:rPr lang="ru-RU" sz="1700" dirty="0" smtClean="0"/>
          </a:br>
          <a:endParaRPr lang="ru-RU" sz="1700" dirty="0"/>
        </a:p>
      </dgm:t>
    </dgm:pt>
    <dgm:pt modelId="{9A37D459-49D3-4849-A82E-EFE539480B28}" type="parTrans" cxnId="{2F2B386F-F7C1-4E2E-951B-F93C3A8BB335}">
      <dgm:prSet/>
      <dgm:spPr/>
      <dgm:t>
        <a:bodyPr/>
        <a:lstStyle/>
        <a:p>
          <a:endParaRPr lang="ru-RU"/>
        </a:p>
      </dgm:t>
    </dgm:pt>
    <dgm:pt modelId="{DCF3AAFF-F1F4-49EE-815C-47AD28FFDD7B}" type="sibTrans" cxnId="{2F2B386F-F7C1-4E2E-951B-F93C3A8BB335}">
      <dgm:prSet/>
      <dgm:spPr/>
      <dgm:t>
        <a:bodyPr/>
        <a:lstStyle/>
        <a:p>
          <a:endParaRPr lang="ru-RU"/>
        </a:p>
      </dgm:t>
    </dgm:pt>
    <dgm:pt modelId="{2F65412B-628F-4935-A065-C033842E2541}" type="pres">
      <dgm:prSet presAssocID="{CE8DECB0-CA99-4AB5-BBF1-A4C24C05F825}" presName="Name0" presStyleCnt="0">
        <dgm:presLayoutVars>
          <dgm:dir/>
          <dgm:animLvl val="lvl"/>
          <dgm:resizeHandles/>
        </dgm:presLayoutVars>
      </dgm:prSet>
      <dgm:spPr/>
    </dgm:pt>
    <dgm:pt modelId="{A3E38D60-A74F-49B1-8D8F-0EC5546E6B6B}" type="pres">
      <dgm:prSet presAssocID="{A82E0E5D-D59A-4327-A994-E5610F5753B0}" presName="linNode" presStyleCnt="0"/>
      <dgm:spPr/>
    </dgm:pt>
    <dgm:pt modelId="{822E3F1A-BDDB-4866-B0E6-0B85E1FBB1D9}" type="pres">
      <dgm:prSet presAssocID="{A82E0E5D-D59A-4327-A994-E5610F5753B0}" presName="parentShp" presStyleLbl="node1" presStyleIdx="0" presStyleCnt="3" custScaleX="81429" custScaleY="77236" custLinFactNeighborX="3004" custLinFactNeighborY="709">
        <dgm:presLayoutVars>
          <dgm:bulletEnabled val="1"/>
        </dgm:presLayoutVars>
      </dgm:prSet>
      <dgm:spPr/>
    </dgm:pt>
    <dgm:pt modelId="{03F20284-2F9C-49D0-8CF3-E819255C4202}" type="pres">
      <dgm:prSet presAssocID="{A82E0E5D-D59A-4327-A994-E5610F5753B0}" presName="childShp" presStyleLbl="bgAccFollowNode1" presStyleIdx="0" presStyleCnt="3" custScaleX="112707" custScaleY="112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8E3098-764F-478A-A939-737CD2590B47}" type="pres">
      <dgm:prSet presAssocID="{31DBB4B5-BB6A-466B-B688-C20E3EB77177}" presName="spacing" presStyleCnt="0"/>
      <dgm:spPr/>
    </dgm:pt>
    <dgm:pt modelId="{5770A0B1-264E-42D2-8B28-9C1FEC0D86FD}" type="pres">
      <dgm:prSet presAssocID="{4047E82B-B71E-4826-ACEC-89641B4EFE22}" presName="linNode" presStyleCnt="0"/>
      <dgm:spPr/>
    </dgm:pt>
    <dgm:pt modelId="{3FFFD36B-8CB5-4425-8E9A-A25767A65342}" type="pres">
      <dgm:prSet presAssocID="{4047E82B-B71E-4826-ACEC-89641B4EFE22}" presName="parentShp" presStyleLbl="node1" presStyleIdx="1" presStyleCnt="3" custScaleX="81045" custScaleY="73106">
        <dgm:presLayoutVars>
          <dgm:bulletEnabled val="1"/>
        </dgm:presLayoutVars>
      </dgm:prSet>
      <dgm:spPr/>
    </dgm:pt>
    <dgm:pt modelId="{C32718EF-7E7B-4F0B-8C4B-D6B1CC731457}" type="pres">
      <dgm:prSet presAssocID="{4047E82B-B71E-4826-ACEC-89641B4EFE22}" presName="childShp" presStyleLbl="bgAccFollowNode1" presStyleIdx="1" presStyleCnt="3" custScaleX="106641" custScaleY="1152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7C87FA-2D06-40F7-81B7-3CAA2EF4BC58}" type="pres">
      <dgm:prSet presAssocID="{054DC6A9-6D0B-4A89-B3EF-6B156D1E1398}" presName="spacing" presStyleCnt="0"/>
      <dgm:spPr/>
    </dgm:pt>
    <dgm:pt modelId="{3C1C2782-D0BA-4D8B-B476-FB30140F23C0}" type="pres">
      <dgm:prSet presAssocID="{F3FA98EC-CCB7-49A2-92E6-2D2CE8F71A50}" presName="linNode" presStyleCnt="0"/>
      <dgm:spPr/>
    </dgm:pt>
    <dgm:pt modelId="{C7EB1891-71B3-4746-A6A6-738D501AE753}" type="pres">
      <dgm:prSet presAssocID="{F3FA98EC-CCB7-49A2-92E6-2D2CE8F71A50}" presName="parentShp" presStyleLbl="node1" presStyleIdx="2" presStyleCnt="3" custScaleX="77660" custScaleY="86007">
        <dgm:presLayoutVars>
          <dgm:bulletEnabled val="1"/>
        </dgm:presLayoutVars>
      </dgm:prSet>
      <dgm:spPr/>
    </dgm:pt>
    <dgm:pt modelId="{71D663A8-E15B-4A05-A285-28082D6D3070}" type="pres">
      <dgm:prSet presAssocID="{F3FA98EC-CCB7-49A2-92E6-2D2CE8F71A50}" presName="childShp" presStyleLbl="bgAccFollowNode1" presStyleIdx="2" presStyleCnt="3" custScaleX="109023" custScaleY="118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CC8BA7-3DF0-4636-90BC-FCDC0840FBAA}" type="presOf" srcId="{F3FA98EC-CCB7-49A2-92E6-2D2CE8F71A50}" destId="{C7EB1891-71B3-4746-A6A6-738D501AE753}" srcOrd="0" destOrd="0" presId="urn:microsoft.com/office/officeart/2005/8/layout/vList6"/>
    <dgm:cxn modelId="{2E91E3BD-3835-4B06-9639-F36DEDF3FC7E}" type="presOf" srcId="{A82E0E5D-D59A-4327-A994-E5610F5753B0}" destId="{822E3F1A-BDDB-4866-B0E6-0B85E1FBB1D9}" srcOrd="0" destOrd="0" presId="urn:microsoft.com/office/officeart/2005/8/layout/vList6"/>
    <dgm:cxn modelId="{1996277D-0949-48A6-8E42-73EE9A7A209D}" type="presOf" srcId="{CE8DECB0-CA99-4AB5-BBF1-A4C24C05F825}" destId="{2F65412B-628F-4935-A065-C033842E2541}" srcOrd="0" destOrd="0" presId="urn:microsoft.com/office/officeart/2005/8/layout/vList6"/>
    <dgm:cxn modelId="{1F5F9446-E5F8-4A60-A762-2191ADF42B89}" type="presOf" srcId="{8CE86F17-31E0-4A82-A66D-23ECAF904EE5}" destId="{C32718EF-7E7B-4F0B-8C4B-D6B1CC731457}" srcOrd="0" destOrd="0" presId="urn:microsoft.com/office/officeart/2005/8/layout/vList6"/>
    <dgm:cxn modelId="{7E8BC47C-DF9A-4787-BBCB-8B3DD758712E}" srcId="{CE8DECB0-CA99-4AB5-BBF1-A4C24C05F825}" destId="{4047E82B-B71E-4826-ACEC-89641B4EFE22}" srcOrd="1" destOrd="0" parTransId="{8BCE09DD-11CC-4D0A-89DB-E7BC00864FBC}" sibTransId="{054DC6A9-6D0B-4A89-B3EF-6B156D1E1398}"/>
    <dgm:cxn modelId="{C9FDD1C6-10CA-4A15-97D6-834DADB28AB3}" srcId="{A82E0E5D-D59A-4327-A994-E5610F5753B0}" destId="{D69DF29E-FC47-4A39-8AF9-BE508BEB831F}" srcOrd="0" destOrd="0" parTransId="{716969DA-DD96-4D6B-8C64-522EAD3959B2}" sibTransId="{9C41F4DF-0412-41CE-98B0-ED20D9B74859}"/>
    <dgm:cxn modelId="{534F5536-E1FE-4152-B6FC-552EB31A7D6B}" srcId="{CE8DECB0-CA99-4AB5-BBF1-A4C24C05F825}" destId="{A82E0E5D-D59A-4327-A994-E5610F5753B0}" srcOrd="0" destOrd="0" parTransId="{4B808A7A-8F63-4B6E-9AF0-93CAE058CCCD}" sibTransId="{31DBB4B5-BB6A-466B-B688-C20E3EB77177}"/>
    <dgm:cxn modelId="{85B3433F-B34A-477A-9B01-30981A70338A}" srcId="{4047E82B-B71E-4826-ACEC-89641B4EFE22}" destId="{8CE86F17-31E0-4A82-A66D-23ECAF904EE5}" srcOrd="0" destOrd="0" parTransId="{A804E615-47DC-44D4-BD10-F90CCC64BDF0}" sibTransId="{4E221F9E-88DD-426C-B779-EBC32571259E}"/>
    <dgm:cxn modelId="{805C1F46-3445-443A-A22A-DB00CA64E893}" type="presOf" srcId="{4BA815F0-F571-465C-9B78-616ABFBD49C9}" destId="{71D663A8-E15B-4A05-A285-28082D6D3070}" srcOrd="0" destOrd="0" presId="urn:microsoft.com/office/officeart/2005/8/layout/vList6"/>
    <dgm:cxn modelId="{2F2B386F-F7C1-4E2E-951B-F93C3A8BB335}" srcId="{F3FA98EC-CCB7-49A2-92E6-2D2CE8F71A50}" destId="{4BA815F0-F571-465C-9B78-616ABFBD49C9}" srcOrd="0" destOrd="0" parTransId="{9A37D459-49D3-4849-A82E-EFE539480B28}" sibTransId="{DCF3AAFF-F1F4-49EE-815C-47AD28FFDD7B}"/>
    <dgm:cxn modelId="{04489771-C492-4A70-A59E-2598E586C0B7}" type="presOf" srcId="{4047E82B-B71E-4826-ACEC-89641B4EFE22}" destId="{3FFFD36B-8CB5-4425-8E9A-A25767A65342}" srcOrd="0" destOrd="0" presId="urn:microsoft.com/office/officeart/2005/8/layout/vList6"/>
    <dgm:cxn modelId="{DD137474-8872-4977-87D9-FF90B1737E74}" type="presOf" srcId="{D69DF29E-FC47-4A39-8AF9-BE508BEB831F}" destId="{03F20284-2F9C-49D0-8CF3-E819255C4202}" srcOrd="0" destOrd="0" presId="urn:microsoft.com/office/officeart/2005/8/layout/vList6"/>
    <dgm:cxn modelId="{7A738E01-D813-4B42-A6A0-A12EB1123AE4}" srcId="{CE8DECB0-CA99-4AB5-BBF1-A4C24C05F825}" destId="{F3FA98EC-CCB7-49A2-92E6-2D2CE8F71A50}" srcOrd="2" destOrd="0" parTransId="{B0FC77C1-76CC-4D8F-AF9F-3F39CAE68338}" sibTransId="{7CAEDBC0-837C-4097-9ABF-5898BFE24308}"/>
    <dgm:cxn modelId="{48D0845E-F14C-49BC-A485-EA262A6FAECD}" type="presParOf" srcId="{2F65412B-628F-4935-A065-C033842E2541}" destId="{A3E38D60-A74F-49B1-8D8F-0EC5546E6B6B}" srcOrd="0" destOrd="0" presId="urn:microsoft.com/office/officeart/2005/8/layout/vList6"/>
    <dgm:cxn modelId="{FD5A1EE4-9E65-4789-9AAB-80476F8FF9A9}" type="presParOf" srcId="{A3E38D60-A74F-49B1-8D8F-0EC5546E6B6B}" destId="{822E3F1A-BDDB-4866-B0E6-0B85E1FBB1D9}" srcOrd="0" destOrd="0" presId="urn:microsoft.com/office/officeart/2005/8/layout/vList6"/>
    <dgm:cxn modelId="{2DB3FCD9-9FA1-41EE-B50A-4E92CDE0A46A}" type="presParOf" srcId="{A3E38D60-A74F-49B1-8D8F-0EC5546E6B6B}" destId="{03F20284-2F9C-49D0-8CF3-E819255C4202}" srcOrd="1" destOrd="0" presId="urn:microsoft.com/office/officeart/2005/8/layout/vList6"/>
    <dgm:cxn modelId="{4F32A26A-7679-4A0B-980B-BBD55250006A}" type="presParOf" srcId="{2F65412B-628F-4935-A065-C033842E2541}" destId="{3B8E3098-764F-478A-A939-737CD2590B47}" srcOrd="1" destOrd="0" presId="urn:microsoft.com/office/officeart/2005/8/layout/vList6"/>
    <dgm:cxn modelId="{E148D226-7A07-4ACB-B2CE-50C0C6853E47}" type="presParOf" srcId="{2F65412B-628F-4935-A065-C033842E2541}" destId="{5770A0B1-264E-42D2-8B28-9C1FEC0D86FD}" srcOrd="2" destOrd="0" presId="urn:microsoft.com/office/officeart/2005/8/layout/vList6"/>
    <dgm:cxn modelId="{ADE9B237-1C1C-49ED-8446-FFD95D4915AE}" type="presParOf" srcId="{5770A0B1-264E-42D2-8B28-9C1FEC0D86FD}" destId="{3FFFD36B-8CB5-4425-8E9A-A25767A65342}" srcOrd="0" destOrd="0" presId="urn:microsoft.com/office/officeart/2005/8/layout/vList6"/>
    <dgm:cxn modelId="{32D09279-2D98-4200-90E6-60887281831C}" type="presParOf" srcId="{5770A0B1-264E-42D2-8B28-9C1FEC0D86FD}" destId="{C32718EF-7E7B-4F0B-8C4B-D6B1CC731457}" srcOrd="1" destOrd="0" presId="urn:microsoft.com/office/officeart/2005/8/layout/vList6"/>
    <dgm:cxn modelId="{570BEAC5-C146-4DEC-B912-97B5C81DB7E7}" type="presParOf" srcId="{2F65412B-628F-4935-A065-C033842E2541}" destId="{7B7C87FA-2D06-40F7-81B7-3CAA2EF4BC58}" srcOrd="3" destOrd="0" presId="urn:microsoft.com/office/officeart/2005/8/layout/vList6"/>
    <dgm:cxn modelId="{8AC06798-12D6-4F77-BD5E-00DD4F5521EA}" type="presParOf" srcId="{2F65412B-628F-4935-A065-C033842E2541}" destId="{3C1C2782-D0BA-4D8B-B476-FB30140F23C0}" srcOrd="4" destOrd="0" presId="urn:microsoft.com/office/officeart/2005/8/layout/vList6"/>
    <dgm:cxn modelId="{8D530A69-8474-4E63-85DD-2131C69DEE3D}" type="presParOf" srcId="{3C1C2782-D0BA-4D8B-B476-FB30140F23C0}" destId="{C7EB1891-71B3-4746-A6A6-738D501AE753}" srcOrd="0" destOrd="0" presId="urn:microsoft.com/office/officeart/2005/8/layout/vList6"/>
    <dgm:cxn modelId="{7AF7B5F1-0626-4137-A1A4-0EFAC3E83D26}" type="presParOf" srcId="{3C1C2782-D0BA-4D8B-B476-FB30140F23C0}" destId="{71D663A8-E15B-4A05-A285-28082D6D30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8D1AF2-80C7-45C6-9F9B-395573C48F7B}" type="doc">
      <dgm:prSet loTypeId="urn:microsoft.com/office/officeart/2005/8/layout/hList1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424443A0-27FD-4680-B3BD-97C736CD4DAA}">
      <dgm:prSet phldrT="[Текст]"/>
      <dgm:spPr/>
      <dgm:t>
        <a:bodyPr/>
        <a:lstStyle/>
        <a:p>
          <a:r>
            <a:rPr lang="uk-UA" dirty="0" smtClean="0"/>
            <a:t>Обов'язкове</a:t>
          </a:r>
          <a:endParaRPr lang="ru-RU" dirty="0"/>
        </a:p>
      </dgm:t>
    </dgm:pt>
    <dgm:pt modelId="{BDE6A7CB-5135-4646-B36B-3D070954B0D4}" type="parTrans" cxnId="{C13124D0-6200-4A6B-B203-EDB3996EB012}">
      <dgm:prSet/>
      <dgm:spPr/>
      <dgm:t>
        <a:bodyPr/>
        <a:lstStyle/>
        <a:p>
          <a:endParaRPr lang="ru-RU"/>
        </a:p>
      </dgm:t>
    </dgm:pt>
    <dgm:pt modelId="{DB341587-BF58-4439-8F96-0B8F79EF7FE4}" type="sibTrans" cxnId="{C13124D0-6200-4A6B-B203-EDB3996EB012}">
      <dgm:prSet/>
      <dgm:spPr/>
      <dgm:t>
        <a:bodyPr/>
        <a:lstStyle/>
        <a:p>
          <a:endParaRPr lang="ru-RU"/>
        </a:p>
      </dgm:t>
    </dgm:pt>
    <dgm:pt modelId="{0F5255A5-C67F-4EC0-87E8-9C9067B76285}">
      <dgm:prSet phldrT="[Текст]"/>
      <dgm:spPr/>
      <dgm:t>
        <a:bodyPr/>
        <a:lstStyle/>
        <a:p>
          <a:r>
            <a:rPr lang="uk-UA" dirty="0" smtClean="0"/>
            <a:t>Передбачене законом в силу службових обов'язків</a:t>
          </a:r>
          <a:endParaRPr lang="ru-RU" dirty="0"/>
        </a:p>
      </dgm:t>
    </dgm:pt>
    <dgm:pt modelId="{7B334D17-49EC-4AB3-8374-0FA734B83159}" type="parTrans" cxnId="{05043B56-8D29-49D2-B87D-9D4BE8620D10}">
      <dgm:prSet/>
      <dgm:spPr/>
      <dgm:t>
        <a:bodyPr/>
        <a:lstStyle/>
        <a:p>
          <a:endParaRPr lang="ru-RU"/>
        </a:p>
      </dgm:t>
    </dgm:pt>
    <dgm:pt modelId="{F0163B66-CD8D-41E4-939A-19CDEAB0119A}" type="sibTrans" cxnId="{05043B56-8D29-49D2-B87D-9D4BE8620D10}">
      <dgm:prSet/>
      <dgm:spPr/>
      <dgm:t>
        <a:bodyPr/>
        <a:lstStyle/>
        <a:p>
          <a:endParaRPr lang="ru-RU"/>
        </a:p>
      </dgm:t>
    </dgm:pt>
    <dgm:pt modelId="{42900122-2E40-498E-8813-79687F88A323}">
      <dgm:prSet phldrT="[Текст]"/>
      <dgm:spPr/>
      <dgm:t>
        <a:bodyPr/>
        <a:lstStyle/>
        <a:p>
          <a:r>
            <a:rPr lang="uk-UA" dirty="0" smtClean="0"/>
            <a:t>Факультативне</a:t>
          </a:r>
          <a:endParaRPr lang="ru-RU" dirty="0"/>
        </a:p>
      </dgm:t>
    </dgm:pt>
    <dgm:pt modelId="{F0E4534B-17B7-43D7-B191-8FE6F48FA502}" type="parTrans" cxnId="{E790FE55-691E-44FB-8BEA-924C1BDB47FB}">
      <dgm:prSet/>
      <dgm:spPr/>
      <dgm:t>
        <a:bodyPr/>
        <a:lstStyle/>
        <a:p>
          <a:endParaRPr lang="ru-RU"/>
        </a:p>
      </dgm:t>
    </dgm:pt>
    <dgm:pt modelId="{CEC0328E-D792-433A-B052-EE5E84D79576}" type="sibTrans" cxnId="{E790FE55-691E-44FB-8BEA-924C1BDB47FB}">
      <dgm:prSet/>
      <dgm:spPr/>
      <dgm:t>
        <a:bodyPr/>
        <a:lstStyle/>
        <a:p>
          <a:endParaRPr lang="ru-RU"/>
        </a:p>
      </dgm:t>
    </dgm:pt>
    <dgm:pt modelId="{A3543648-6BF3-43AB-9C1F-06B08CB28432}">
      <dgm:prSet phldrT="[Текст]"/>
      <dgm:spPr/>
      <dgm:t>
        <a:bodyPr/>
        <a:lstStyle/>
        <a:p>
          <a:r>
            <a:rPr lang="uk-UA" dirty="0" smtClean="0"/>
            <a:t>Необов'язкове </a:t>
          </a:r>
          <a:endParaRPr lang="ru-RU" dirty="0"/>
        </a:p>
      </dgm:t>
    </dgm:pt>
    <dgm:pt modelId="{6200FFF8-2426-4956-B834-7DE7AAEA25C5}" type="parTrans" cxnId="{0D62AF47-6872-4B21-99EF-C0342AD65493}">
      <dgm:prSet/>
      <dgm:spPr/>
      <dgm:t>
        <a:bodyPr/>
        <a:lstStyle/>
        <a:p>
          <a:endParaRPr lang="ru-RU"/>
        </a:p>
      </dgm:t>
    </dgm:pt>
    <dgm:pt modelId="{DD228CC9-D524-46FB-B5CE-4DA1EAD4E072}" type="sibTrans" cxnId="{0D62AF47-6872-4B21-99EF-C0342AD65493}">
      <dgm:prSet/>
      <dgm:spPr/>
      <dgm:t>
        <a:bodyPr/>
        <a:lstStyle/>
        <a:p>
          <a:endParaRPr lang="ru-RU"/>
        </a:p>
      </dgm:t>
    </dgm:pt>
    <dgm:pt modelId="{F11177B3-502B-48D7-A04A-1B4AD90253A4}" type="pres">
      <dgm:prSet presAssocID="{B48D1AF2-80C7-45C6-9F9B-395573C48F7B}" presName="Name0" presStyleCnt="0">
        <dgm:presLayoutVars>
          <dgm:dir/>
          <dgm:animLvl val="lvl"/>
          <dgm:resizeHandles val="exact"/>
        </dgm:presLayoutVars>
      </dgm:prSet>
      <dgm:spPr/>
    </dgm:pt>
    <dgm:pt modelId="{4D11ED84-CAEF-4216-8D8B-BB34535B5010}" type="pres">
      <dgm:prSet presAssocID="{424443A0-27FD-4680-B3BD-97C736CD4DAA}" presName="composite" presStyleCnt="0"/>
      <dgm:spPr/>
    </dgm:pt>
    <dgm:pt modelId="{FEA5264B-E0C0-429B-9F8F-4D4C699C958F}" type="pres">
      <dgm:prSet presAssocID="{424443A0-27FD-4680-B3BD-97C736CD4DA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6418B33D-D132-42FB-BE69-170EA7B1147F}" type="pres">
      <dgm:prSet presAssocID="{424443A0-27FD-4680-B3BD-97C736CD4DA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422DD8-D7F3-412D-89CA-6E4A68360488}" type="pres">
      <dgm:prSet presAssocID="{DB341587-BF58-4439-8F96-0B8F79EF7FE4}" presName="space" presStyleCnt="0"/>
      <dgm:spPr/>
    </dgm:pt>
    <dgm:pt modelId="{B5506CBE-55A5-44D1-B368-B985153B2B53}" type="pres">
      <dgm:prSet presAssocID="{42900122-2E40-498E-8813-79687F88A323}" presName="composite" presStyleCnt="0"/>
      <dgm:spPr/>
    </dgm:pt>
    <dgm:pt modelId="{C7F3EB83-EA75-47DC-AA8A-E34864AE1E86}" type="pres">
      <dgm:prSet presAssocID="{42900122-2E40-498E-8813-79687F88A32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80D84-4A0E-4F6E-9951-0D6847866A00}" type="pres">
      <dgm:prSet presAssocID="{42900122-2E40-498E-8813-79687F88A32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6BBADF-B045-4678-8E11-D8EECE1C3EF2}" type="presOf" srcId="{0F5255A5-C67F-4EC0-87E8-9C9067B76285}" destId="{6418B33D-D132-42FB-BE69-170EA7B1147F}" srcOrd="0" destOrd="0" presId="urn:microsoft.com/office/officeart/2005/8/layout/hList1"/>
    <dgm:cxn modelId="{A6AA7F8E-F4FC-4624-8312-3A5800339140}" type="presOf" srcId="{424443A0-27FD-4680-B3BD-97C736CD4DAA}" destId="{FEA5264B-E0C0-429B-9F8F-4D4C699C958F}" srcOrd="0" destOrd="0" presId="urn:microsoft.com/office/officeart/2005/8/layout/hList1"/>
    <dgm:cxn modelId="{F7B51358-D99C-4902-9992-F7B417A4ACCF}" type="presOf" srcId="{A3543648-6BF3-43AB-9C1F-06B08CB28432}" destId="{71280D84-4A0E-4F6E-9951-0D6847866A00}" srcOrd="0" destOrd="0" presId="urn:microsoft.com/office/officeart/2005/8/layout/hList1"/>
    <dgm:cxn modelId="{C13124D0-6200-4A6B-B203-EDB3996EB012}" srcId="{B48D1AF2-80C7-45C6-9F9B-395573C48F7B}" destId="{424443A0-27FD-4680-B3BD-97C736CD4DAA}" srcOrd="0" destOrd="0" parTransId="{BDE6A7CB-5135-4646-B36B-3D070954B0D4}" sibTransId="{DB341587-BF58-4439-8F96-0B8F79EF7FE4}"/>
    <dgm:cxn modelId="{4CA6E95A-0CD7-4E8B-B0CF-44723B9E50F9}" type="presOf" srcId="{42900122-2E40-498E-8813-79687F88A323}" destId="{C7F3EB83-EA75-47DC-AA8A-E34864AE1E86}" srcOrd="0" destOrd="0" presId="urn:microsoft.com/office/officeart/2005/8/layout/hList1"/>
    <dgm:cxn modelId="{E790FE55-691E-44FB-8BEA-924C1BDB47FB}" srcId="{B48D1AF2-80C7-45C6-9F9B-395573C48F7B}" destId="{42900122-2E40-498E-8813-79687F88A323}" srcOrd="1" destOrd="0" parTransId="{F0E4534B-17B7-43D7-B191-8FE6F48FA502}" sibTransId="{CEC0328E-D792-433A-B052-EE5E84D79576}"/>
    <dgm:cxn modelId="{05043B56-8D29-49D2-B87D-9D4BE8620D10}" srcId="{424443A0-27FD-4680-B3BD-97C736CD4DAA}" destId="{0F5255A5-C67F-4EC0-87E8-9C9067B76285}" srcOrd="0" destOrd="0" parTransId="{7B334D17-49EC-4AB3-8374-0FA734B83159}" sibTransId="{F0163B66-CD8D-41E4-939A-19CDEAB0119A}"/>
    <dgm:cxn modelId="{0D62AF47-6872-4B21-99EF-C0342AD65493}" srcId="{42900122-2E40-498E-8813-79687F88A323}" destId="{A3543648-6BF3-43AB-9C1F-06B08CB28432}" srcOrd="0" destOrd="0" parTransId="{6200FFF8-2426-4956-B834-7DE7AAEA25C5}" sibTransId="{DD228CC9-D524-46FB-B5CE-4DA1EAD4E072}"/>
    <dgm:cxn modelId="{9FDA1AC1-73F2-4CBF-A003-67BCCFCA7975}" type="presOf" srcId="{B48D1AF2-80C7-45C6-9F9B-395573C48F7B}" destId="{F11177B3-502B-48D7-A04A-1B4AD90253A4}" srcOrd="0" destOrd="0" presId="urn:microsoft.com/office/officeart/2005/8/layout/hList1"/>
    <dgm:cxn modelId="{BF800E8D-BF9B-4FB7-9D2D-D793FBF49D98}" type="presParOf" srcId="{F11177B3-502B-48D7-A04A-1B4AD90253A4}" destId="{4D11ED84-CAEF-4216-8D8B-BB34535B5010}" srcOrd="0" destOrd="0" presId="urn:microsoft.com/office/officeart/2005/8/layout/hList1"/>
    <dgm:cxn modelId="{042E5A22-49E5-486E-8FE1-288C0513B127}" type="presParOf" srcId="{4D11ED84-CAEF-4216-8D8B-BB34535B5010}" destId="{FEA5264B-E0C0-429B-9F8F-4D4C699C958F}" srcOrd="0" destOrd="0" presId="urn:microsoft.com/office/officeart/2005/8/layout/hList1"/>
    <dgm:cxn modelId="{0467E20D-DB4E-427D-B623-9CB3EAF151A1}" type="presParOf" srcId="{4D11ED84-CAEF-4216-8D8B-BB34535B5010}" destId="{6418B33D-D132-42FB-BE69-170EA7B1147F}" srcOrd="1" destOrd="0" presId="urn:microsoft.com/office/officeart/2005/8/layout/hList1"/>
    <dgm:cxn modelId="{7792BFE9-16E6-4CC5-B1C2-FD8030A7DA80}" type="presParOf" srcId="{F11177B3-502B-48D7-A04A-1B4AD90253A4}" destId="{FD422DD8-D7F3-412D-89CA-6E4A68360488}" srcOrd="1" destOrd="0" presId="urn:microsoft.com/office/officeart/2005/8/layout/hList1"/>
    <dgm:cxn modelId="{6B15DC77-6E4C-4128-9FB8-1D48520F8584}" type="presParOf" srcId="{F11177B3-502B-48D7-A04A-1B4AD90253A4}" destId="{B5506CBE-55A5-44D1-B368-B985153B2B53}" srcOrd="2" destOrd="0" presId="urn:microsoft.com/office/officeart/2005/8/layout/hList1"/>
    <dgm:cxn modelId="{0AD47B75-440A-4C57-AC68-010F5051C990}" type="presParOf" srcId="{B5506CBE-55A5-44D1-B368-B985153B2B53}" destId="{C7F3EB83-EA75-47DC-AA8A-E34864AE1E86}" srcOrd="0" destOrd="0" presId="urn:microsoft.com/office/officeart/2005/8/layout/hList1"/>
    <dgm:cxn modelId="{78F3926D-BE94-479F-8140-80732F34AFF0}" type="presParOf" srcId="{B5506CBE-55A5-44D1-B368-B985153B2B53}" destId="{71280D84-4A0E-4F6E-9951-0D6847866A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DD0DD1-75F4-4366-94D8-E05AA1FB745E}" type="doc">
      <dgm:prSet loTypeId="urn:microsoft.com/office/officeart/2005/8/layout/venn1" loCatId="relationship" qsTypeId="urn:microsoft.com/office/officeart/2005/8/quickstyle/simple4" qsCatId="simple" csTypeId="urn:microsoft.com/office/officeart/2005/8/colors/accent2_2" csCatId="accent2" phldr="1"/>
      <dgm:spPr/>
    </dgm:pt>
    <dgm:pt modelId="{B1368C22-FA4E-4BF0-872D-F6DB06A986F8}">
      <dgm:prSet phldrT="[Текст]"/>
      <dgm:spPr/>
      <dgm:t>
        <a:bodyPr/>
        <a:lstStyle/>
        <a:p>
          <a:r>
            <a:rPr lang="uk-UA" dirty="0" smtClean="0"/>
            <a:t>Добровільне</a:t>
          </a:r>
          <a:endParaRPr lang="ru-RU" dirty="0"/>
        </a:p>
      </dgm:t>
    </dgm:pt>
    <dgm:pt modelId="{824DD071-2F5F-49AA-9062-27AB95E61CEC}" type="parTrans" cxnId="{4DD67FDE-DDA9-41A4-8ABD-43F6EA519452}">
      <dgm:prSet/>
      <dgm:spPr/>
      <dgm:t>
        <a:bodyPr/>
        <a:lstStyle/>
        <a:p>
          <a:endParaRPr lang="ru-RU"/>
        </a:p>
      </dgm:t>
    </dgm:pt>
    <dgm:pt modelId="{512CBCAB-3C68-474D-8AAE-9DFB70169385}" type="sibTrans" cxnId="{4DD67FDE-DDA9-41A4-8ABD-43F6EA519452}">
      <dgm:prSet/>
      <dgm:spPr/>
      <dgm:t>
        <a:bodyPr/>
        <a:lstStyle/>
        <a:p>
          <a:endParaRPr lang="ru-RU"/>
        </a:p>
      </dgm:t>
    </dgm:pt>
    <dgm:pt modelId="{58197F76-14EE-4CE0-9A83-AEEC7BA967CA}">
      <dgm:prSet phldrT="[Текст]"/>
      <dgm:spPr/>
      <dgm:t>
        <a:bodyPr/>
        <a:lstStyle/>
        <a:p>
          <a:r>
            <a:rPr lang="uk-UA" dirty="0" smtClean="0"/>
            <a:t>Законне</a:t>
          </a:r>
          <a:endParaRPr lang="ru-RU" dirty="0"/>
        </a:p>
      </dgm:t>
    </dgm:pt>
    <dgm:pt modelId="{DD6CBA1E-CC60-4C95-A996-BAA5F3D2F99F}" type="parTrans" cxnId="{D1B1F7FC-A303-4FDC-AA58-52C80F0C4C9A}">
      <dgm:prSet/>
      <dgm:spPr/>
      <dgm:t>
        <a:bodyPr/>
        <a:lstStyle/>
        <a:p>
          <a:endParaRPr lang="ru-RU"/>
        </a:p>
      </dgm:t>
    </dgm:pt>
    <dgm:pt modelId="{C084043F-5BAD-43F2-B857-659AFEBC27FD}" type="sibTrans" cxnId="{D1B1F7FC-A303-4FDC-AA58-52C80F0C4C9A}">
      <dgm:prSet/>
      <dgm:spPr/>
      <dgm:t>
        <a:bodyPr/>
        <a:lstStyle/>
        <a:p>
          <a:endParaRPr lang="ru-RU"/>
        </a:p>
      </dgm:t>
    </dgm:pt>
    <dgm:pt modelId="{B2641164-D47C-478F-AB10-BE8F3BDBED8F}">
      <dgm:prSet/>
      <dgm:spPr/>
      <dgm:t>
        <a:bodyPr/>
        <a:lstStyle/>
        <a:p>
          <a:r>
            <a:rPr lang="uk-UA" dirty="0" smtClean="0"/>
            <a:t>Громадське</a:t>
          </a:r>
          <a:endParaRPr lang="ru-RU" dirty="0"/>
        </a:p>
      </dgm:t>
    </dgm:pt>
    <dgm:pt modelId="{73F0008C-D7E2-4887-AE53-C368E91A2DDA}" type="parTrans" cxnId="{642EBF51-0B80-4714-8C9B-66C2CAAFD62F}">
      <dgm:prSet/>
      <dgm:spPr/>
    </dgm:pt>
    <dgm:pt modelId="{C6D9FD2F-8385-433A-A96E-BF541F6CE6D9}" type="sibTrans" cxnId="{642EBF51-0B80-4714-8C9B-66C2CAAFD62F}">
      <dgm:prSet/>
      <dgm:spPr/>
    </dgm:pt>
    <dgm:pt modelId="{C7BBC15B-0B5C-4091-AD17-A06574D3FCCF}" type="pres">
      <dgm:prSet presAssocID="{BADD0DD1-75F4-4366-94D8-E05AA1FB745E}" presName="compositeShape" presStyleCnt="0">
        <dgm:presLayoutVars>
          <dgm:chMax val="7"/>
          <dgm:dir/>
          <dgm:resizeHandles val="exact"/>
        </dgm:presLayoutVars>
      </dgm:prSet>
      <dgm:spPr/>
    </dgm:pt>
    <dgm:pt modelId="{7008B625-559A-4BC4-9EF0-5178A71F2184}" type="pres">
      <dgm:prSet presAssocID="{B1368C22-FA4E-4BF0-872D-F6DB06A986F8}" presName="circ1" presStyleLbl="vennNode1" presStyleIdx="0" presStyleCnt="3"/>
      <dgm:spPr/>
    </dgm:pt>
    <dgm:pt modelId="{0715089D-5D0E-470B-A820-D6D2435DE257}" type="pres">
      <dgm:prSet presAssocID="{B1368C22-FA4E-4BF0-872D-F6DB06A986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1B7364E-93E2-4A1E-A45C-0812FEF90076}" type="pres">
      <dgm:prSet presAssocID="{58197F76-14EE-4CE0-9A83-AEEC7BA967CA}" presName="circ2" presStyleLbl="vennNode1" presStyleIdx="1" presStyleCnt="3"/>
      <dgm:spPr/>
    </dgm:pt>
    <dgm:pt modelId="{698027AC-5E3E-425B-A5E4-3F3A4683788D}" type="pres">
      <dgm:prSet presAssocID="{58197F76-14EE-4CE0-9A83-AEEC7BA967C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22FB981-5FBE-48BE-B71E-BEBC15D564EE}" type="pres">
      <dgm:prSet presAssocID="{B2641164-D47C-478F-AB10-BE8F3BDBED8F}" presName="circ3" presStyleLbl="vennNode1" presStyleIdx="2" presStyleCnt="3"/>
      <dgm:spPr/>
    </dgm:pt>
    <dgm:pt modelId="{D0B15C92-03D1-4C82-8687-05308BB0D95E}" type="pres">
      <dgm:prSet presAssocID="{B2641164-D47C-478F-AB10-BE8F3BDBED8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7874364-5B69-4E62-9355-200D714C31DC}" type="presOf" srcId="{BADD0DD1-75F4-4366-94D8-E05AA1FB745E}" destId="{C7BBC15B-0B5C-4091-AD17-A06574D3FCCF}" srcOrd="0" destOrd="0" presId="urn:microsoft.com/office/officeart/2005/8/layout/venn1"/>
    <dgm:cxn modelId="{7C474195-A1B6-43D9-9333-E84DEF3887C5}" type="presOf" srcId="{58197F76-14EE-4CE0-9A83-AEEC7BA967CA}" destId="{91B7364E-93E2-4A1E-A45C-0812FEF90076}" srcOrd="0" destOrd="0" presId="urn:microsoft.com/office/officeart/2005/8/layout/venn1"/>
    <dgm:cxn modelId="{4DD67FDE-DDA9-41A4-8ABD-43F6EA519452}" srcId="{BADD0DD1-75F4-4366-94D8-E05AA1FB745E}" destId="{B1368C22-FA4E-4BF0-872D-F6DB06A986F8}" srcOrd="0" destOrd="0" parTransId="{824DD071-2F5F-49AA-9062-27AB95E61CEC}" sibTransId="{512CBCAB-3C68-474D-8AAE-9DFB70169385}"/>
    <dgm:cxn modelId="{DBB7C27D-771D-4E05-8106-191C42964F54}" type="presOf" srcId="{58197F76-14EE-4CE0-9A83-AEEC7BA967CA}" destId="{698027AC-5E3E-425B-A5E4-3F3A4683788D}" srcOrd="1" destOrd="0" presId="urn:microsoft.com/office/officeart/2005/8/layout/venn1"/>
    <dgm:cxn modelId="{F7F2C41E-5C0D-4B09-AD54-8E2CC0011802}" type="presOf" srcId="{B2641164-D47C-478F-AB10-BE8F3BDBED8F}" destId="{922FB981-5FBE-48BE-B71E-BEBC15D564EE}" srcOrd="0" destOrd="0" presId="urn:microsoft.com/office/officeart/2005/8/layout/venn1"/>
    <dgm:cxn modelId="{50FBE148-C373-4669-A87D-99C71EE027B1}" type="presOf" srcId="{B1368C22-FA4E-4BF0-872D-F6DB06A986F8}" destId="{0715089D-5D0E-470B-A820-D6D2435DE257}" srcOrd="1" destOrd="0" presId="urn:microsoft.com/office/officeart/2005/8/layout/venn1"/>
    <dgm:cxn modelId="{D1B1F7FC-A303-4FDC-AA58-52C80F0C4C9A}" srcId="{BADD0DD1-75F4-4366-94D8-E05AA1FB745E}" destId="{58197F76-14EE-4CE0-9A83-AEEC7BA967CA}" srcOrd="1" destOrd="0" parTransId="{DD6CBA1E-CC60-4C95-A996-BAA5F3D2F99F}" sibTransId="{C084043F-5BAD-43F2-B857-659AFEBC27FD}"/>
    <dgm:cxn modelId="{642EBF51-0B80-4714-8C9B-66C2CAAFD62F}" srcId="{BADD0DD1-75F4-4366-94D8-E05AA1FB745E}" destId="{B2641164-D47C-478F-AB10-BE8F3BDBED8F}" srcOrd="2" destOrd="0" parTransId="{73F0008C-D7E2-4887-AE53-C368E91A2DDA}" sibTransId="{C6D9FD2F-8385-433A-A96E-BF541F6CE6D9}"/>
    <dgm:cxn modelId="{BE4FAFBA-F1FE-4001-A051-D053CDB1D0FB}" type="presOf" srcId="{B1368C22-FA4E-4BF0-872D-F6DB06A986F8}" destId="{7008B625-559A-4BC4-9EF0-5178A71F2184}" srcOrd="0" destOrd="0" presId="urn:microsoft.com/office/officeart/2005/8/layout/venn1"/>
    <dgm:cxn modelId="{8E4EE00A-67A2-4E14-B6F7-441E7AA6F087}" type="presOf" srcId="{B2641164-D47C-478F-AB10-BE8F3BDBED8F}" destId="{D0B15C92-03D1-4C82-8687-05308BB0D95E}" srcOrd="1" destOrd="0" presId="urn:microsoft.com/office/officeart/2005/8/layout/venn1"/>
    <dgm:cxn modelId="{AD1FB68C-F097-4BC1-A97A-E6DD368987BC}" type="presParOf" srcId="{C7BBC15B-0B5C-4091-AD17-A06574D3FCCF}" destId="{7008B625-559A-4BC4-9EF0-5178A71F2184}" srcOrd="0" destOrd="0" presId="urn:microsoft.com/office/officeart/2005/8/layout/venn1"/>
    <dgm:cxn modelId="{93CA49F4-8B89-4C68-ACE5-4BDF14A60431}" type="presParOf" srcId="{C7BBC15B-0B5C-4091-AD17-A06574D3FCCF}" destId="{0715089D-5D0E-470B-A820-D6D2435DE257}" srcOrd="1" destOrd="0" presId="urn:microsoft.com/office/officeart/2005/8/layout/venn1"/>
    <dgm:cxn modelId="{6B06CAA4-9D75-4E17-B34A-FD82FD30D6C0}" type="presParOf" srcId="{C7BBC15B-0B5C-4091-AD17-A06574D3FCCF}" destId="{91B7364E-93E2-4A1E-A45C-0812FEF90076}" srcOrd="2" destOrd="0" presId="urn:microsoft.com/office/officeart/2005/8/layout/venn1"/>
    <dgm:cxn modelId="{06D38F8E-DC1E-4793-9328-48EC14948EED}" type="presParOf" srcId="{C7BBC15B-0B5C-4091-AD17-A06574D3FCCF}" destId="{698027AC-5E3E-425B-A5E4-3F3A4683788D}" srcOrd="3" destOrd="0" presId="urn:microsoft.com/office/officeart/2005/8/layout/venn1"/>
    <dgm:cxn modelId="{1CD4DCBC-B0A8-4B58-9F07-C7AEFBE07BB5}" type="presParOf" srcId="{C7BBC15B-0B5C-4091-AD17-A06574D3FCCF}" destId="{922FB981-5FBE-48BE-B71E-BEBC15D564EE}" srcOrd="4" destOrd="0" presId="urn:microsoft.com/office/officeart/2005/8/layout/venn1"/>
    <dgm:cxn modelId="{8E7E91C9-D932-4C4F-A42A-44D35B639BAD}" type="presParOf" srcId="{C7BBC15B-0B5C-4091-AD17-A06574D3FCCF}" destId="{D0B15C92-03D1-4C82-8687-05308BB0D95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63F392-E6EB-42B5-9681-4243C2D4EA51}" type="doc">
      <dgm:prSet loTypeId="urn:microsoft.com/office/officeart/2005/8/layout/lProcess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F75BFA7-EC7F-4422-A22A-709AA3180173}">
      <dgm:prSet phldrT="[Текст]"/>
      <dgm:spPr/>
      <dgm:t>
        <a:bodyPr/>
        <a:lstStyle/>
        <a:p>
          <a:r>
            <a:rPr lang="uk-UA" dirty="0" smtClean="0"/>
            <a:t>Представництво адвокатами</a:t>
          </a:r>
          <a:endParaRPr lang="ru-RU" dirty="0"/>
        </a:p>
      </dgm:t>
    </dgm:pt>
    <dgm:pt modelId="{EAFBF19B-3C8F-4B36-9F6D-461E257BE61A}" type="parTrans" cxnId="{804404B6-6173-4431-B1F0-FB44673BFCE3}">
      <dgm:prSet/>
      <dgm:spPr/>
      <dgm:t>
        <a:bodyPr/>
        <a:lstStyle/>
        <a:p>
          <a:endParaRPr lang="ru-RU"/>
        </a:p>
      </dgm:t>
    </dgm:pt>
    <dgm:pt modelId="{6B5F6BA6-296A-4D13-86E1-E075C0F0A7A5}" type="sibTrans" cxnId="{804404B6-6173-4431-B1F0-FB44673BFCE3}">
      <dgm:prSet/>
      <dgm:spPr/>
      <dgm:t>
        <a:bodyPr/>
        <a:lstStyle/>
        <a:p>
          <a:endParaRPr lang="ru-RU"/>
        </a:p>
      </dgm:t>
    </dgm:pt>
    <dgm:pt modelId="{D6B20290-2D2B-40E6-A95D-DCCBE1CC7F81}">
      <dgm:prSet phldrT="[Текст]"/>
      <dgm:spPr/>
      <dgm:t>
        <a:bodyPr/>
        <a:lstStyle/>
        <a:p>
          <a:r>
            <a:rPr lang="uk-UA" dirty="0" smtClean="0"/>
            <a:t>Підстава:</a:t>
          </a:r>
        </a:p>
        <a:p>
          <a:r>
            <a:rPr lang="uk-UA" dirty="0" smtClean="0"/>
            <a:t>- Договір на ведення справи в суді; </a:t>
          </a:r>
        </a:p>
        <a:p>
          <a:r>
            <a:rPr lang="uk-UA" dirty="0" smtClean="0"/>
            <a:t>- Довіреність.</a:t>
          </a:r>
          <a:endParaRPr lang="ru-RU" dirty="0"/>
        </a:p>
      </dgm:t>
    </dgm:pt>
    <dgm:pt modelId="{2CBA1A00-5FD8-4D5F-863C-A8682B748836}" type="parTrans" cxnId="{9DA21C45-3803-4F4A-BDC3-F7368CBDCC95}">
      <dgm:prSet/>
      <dgm:spPr/>
      <dgm:t>
        <a:bodyPr/>
        <a:lstStyle/>
        <a:p>
          <a:endParaRPr lang="ru-RU"/>
        </a:p>
      </dgm:t>
    </dgm:pt>
    <dgm:pt modelId="{8343E7C1-7BD8-47DE-867F-1099F1C57DE1}" type="sibTrans" cxnId="{9DA21C45-3803-4F4A-BDC3-F7368CBDCC95}">
      <dgm:prSet/>
      <dgm:spPr/>
      <dgm:t>
        <a:bodyPr/>
        <a:lstStyle/>
        <a:p>
          <a:endParaRPr lang="ru-RU"/>
        </a:p>
      </dgm:t>
    </dgm:pt>
    <dgm:pt modelId="{829E91CF-42D0-428C-8AA1-5C9B1B8A7863}">
      <dgm:prSet phldrT="[Текст]"/>
      <dgm:spPr/>
      <dgm:t>
        <a:bodyPr/>
        <a:lstStyle/>
        <a:p>
          <a:r>
            <a:rPr lang="uk-UA" dirty="0" smtClean="0"/>
            <a:t>Представництво окремими громадянами інтересів осіб у суді</a:t>
          </a:r>
          <a:endParaRPr lang="ru-RU" dirty="0"/>
        </a:p>
      </dgm:t>
    </dgm:pt>
    <dgm:pt modelId="{A09ABFE9-BA40-42F0-9B13-20C46DA6ADC3}" type="parTrans" cxnId="{3ADF2AE7-6483-4E00-AAE0-A080279275D7}">
      <dgm:prSet/>
      <dgm:spPr/>
      <dgm:t>
        <a:bodyPr/>
        <a:lstStyle/>
        <a:p>
          <a:endParaRPr lang="ru-RU"/>
        </a:p>
      </dgm:t>
    </dgm:pt>
    <dgm:pt modelId="{0814B07B-BD95-4E12-8A35-08BB413FAAAE}" type="sibTrans" cxnId="{3ADF2AE7-6483-4E00-AAE0-A080279275D7}">
      <dgm:prSet/>
      <dgm:spPr/>
      <dgm:t>
        <a:bodyPr/>
        <a:lstStyle/>
        <a:p>
          <a:endParaRPr lang="ru-RU"/>
        </a:p>
      </dgm:t>
    </dgm:pt>
    <dgm:pt modelId="{9667CF52-A8D1-4A1F-98CC-2BED36AB78C2}">
      <dgm:prSet phldrT="[Текст]" custT="1"/>
      <dgm:spPr/>
      <dgm:t>
        <a:bodyPr/>
        <a:lstStyle/>
        <a:p>
          <a:endParaRPr lang="uk-UA" sz="2000" dirty="0" smtClean="0"/>
        </a:p>
        <a:p>
          <a:r>
            <a:rPr lang="uk-UA" sz="2000" dirty="0" smtClean="0"/>
            <a:t>Можуть бути:</a:t>
          </a:r>
        </a:p>
        <a:p>
          <a:r>
            <a:rPr lang="uk-UA" sz="2000" dirty="0" smtClean="0"/>
            <a:t>- Працівники підприємств, установ, організацій;</a:t>
          </a:r>
        </a:p>
        <a:p>
          <a:r>
            <a:rPr lang="uk-UA" sz="2000" dirty="0" smtClean="0"/>
            <a:t>- Один із співучасників;</a:t>
          </a:r>
        </a:p>
        <a:p>
          <a:r>
            <a:rPr lang="uk-UA" sz="2000" dirty="0" smtClean="0"/>
            <a:t>- Інші особи.</a:t>
          </a:r>
        </a:p>
        <a:p>
          <a:endParaRPr lang="uk-UA" sz="1700" dirty="0" smtClean="0"/>
        </a:p>
        <a:p>
          <a:endParaRPr lang="ru-RU" sz="1700" dirty="0"/>
        </a:p>
      </dgm:t>
    </dgm:pt>
    <dgm:pt modelId="{435C0243-D4A4-45CA-A41B-B8F606F67034}" type="parTrans" cxnId="{4DFF99ED-9F29-4882-AE0D-BBF1809E9C4A}">
      <dgm:prSet/>
      <dgm:spPr/>
      <dgm:t>
        <a:bodyPr/>
        <a:lstStyle/>
        <a:p>
          <a:endParaRPr lang="ru-RU"/>
        </a:p>
      </dgm:t>
    </dgm:pt>
    <dgm:pt modelId="{3D919AE7-8640-48A8-B4FF-457667B5619B}" type="sibTrans" cxnId="{4DFF99ED-9F29-4882-AE0D-BBF1809E9C4A}">
      <dgm:prSet/>
      <dgm:spPr/>
      <dgm:t>
        <a:bodyPr/>
        <a:lstStyle/>
        <a:p>
          <a:endParaRPr lang="ru-RU"/>
        </a:p>
      </dgm:t>
    </dgm:pt>
    <dgm:pt modelId="{3E47868E-3BFE-4D2D-BCBF-DB815B0C2237}">
      <dgm:prSet phldrT="[Текст]"/>
      <dgm:spPr/>
      <dgm:t>
        <a:bodyPr/>
        <a:lstStyle/>
        <a:p>
          <a:r>
            <a:rPr lang="uk-UA" dirty="0" smtClean="0"/>
            <a:t>Не можуть бути договірними представниками</a:t>
          </a:r>
          <a:endParaRPr lang="ru-RU" dirty="0"/>
        </a:p>
      </dgm:t>
    </dgm:pt>
    <dgm:pt modelId="{FD66F855-A512-4CFC-A1AC-B8DCDE3CD101}" type="parTrans" cxnId="{D85D8A80-1401-402B-9BC3-079C0FB9CB91}">
      <dgm:prSet/>
      <dgm:spPr/>
      <dgm:t>
        <a:bodyPr/>
        <a:lstStyle/>
        <a:p>
          <a:endParaRPr lang="ru-RU"/>
        </a:p>
      </dgm:t>
    </dgm:pt>
    <dgm:pt modelId="{1773D2D9-6213-4656-9850-44C1FEF9F899}" type="sibTrans" cxnId="{D85D8A80-1401-402B-9BC3-079C0FB9CB91}">
      <dgm:prSet/>
      <dgm:spPr/>
      <dgm:t>
        <a:bodyPr/>
        <a:lstStyle/>
        <a:p>
          <a:endParaRPr lang="ru-RU"/>
        </a:p>
      </dgm:t>
    </dgm:pt>
    <dgm:pt modelId="{12BB9D9B-7EAA-411F-A3F2-EEC8BA3A7838}">
      <dgm:prSet phldrT="[Текст]"/>
      <dgm:spPr/>
      <dgm:t>
        <a:bodyPr/>
        <a:lstStyle/>
        <a:p>
          <a:r>
            <a:rPr lang="uk-UA" dirty="0" smtClean="0"/>
            <a:t>- Особи, які не досягли повноліття;</a:t>
          </a:r>
        </a:p>
        <a:p>
          <a:r>
            <a:rPr lang="uk-UA" dirty="0" smtClean="0"/>
            <a:t>- Особи, над якими встановлено піку, піклування;</a:t>
          </a:r>
        </a:p>
        <a:p>
          <a:r>
            <a:rPr lang="uk-UA" dirty="0" smtClean="0"/>
            <a:t>- Інші передбачені законом випадки.</a:t>
          </a:r>
          <a:endParaRPr lang="ru-RU" dirty="0"/>
        </a:p>
      </dgm:t>
    </dgm:pt>
    <dgm:pt modelId="{777A8880-0112-472B-8A51-1CE5C7C3154A}" type="parTrans" cxnId="{C72342AD-9A3F-488C-9641-D84B13694E1F}">
      <dgm:prSet/>
      <dgm:spPr/>
      <dgm:t>
        <a:bodyPr/>
        <a:lstStyle/>
        <a:p>
          <a:endParaRPr lang="ru-RU"/>
        </a:p>
      </dgm:t>
    </dgm:pt>
    <dgm:pt modelId="{B7C75B1C-F0EA-4568-8377-EAC4BFF8294C}" type="sibTrans" cxnId="{C72342AD-9A3F-488C-9641-D84B13694E1F}">
      <dgm:prSet/>
      <dgm:spPr/>
      <dgm:t>
        <a:bodyPr/>
        <a:lstStyle/>
        <a:p>
          <a:endParaRPr lang="ru-RU"/>
        </a:p>
      </dgm:t>
    </dgm:pt>
    <dgm:pt modelId="{14CCBC78-35BB-447F-8D2E-30DC19FC1E9E}" type="pres">
      <dgm:prSet presAssocID="{5963F392-E6EB-42B5-9681-4243C2D4EA51}" presName="theList" presStyleCnt="0">
        <dgm:presLayoutVars>
          <dgm:dir/>
          <dgm:animLvl val="lvl"/>
          <dgm:resizeHandles val="exact"/>
        </dgm:presLayoutVars>
      </dgm:prSet>
      <dgm:spPr/>
    </dgm:pt>
    <dgm:pt modelId="{72F7783C-41A2-4831-AC55-E8B8A0C5DC4E}" type="pres">
      <dgm:prSet presAssocID="{6F75BFA7-EC7F-4422-A22A-709AA3180173}" presName="compNode" presStyleCnt="0"/>
      <dgm:spPr/>
    </dgm:pt>
    <dgm:pt modelId="{91A013CF-14DD-41E6-994F-D997EDDD588F}" type="pres">
      <dgm:prSet presAssocID="{6F75BFA7-EC7F-4422-A22A-709AA3180173}" presName="aNode" presStyleLbl="bgShp" presStyleIdx="0" presStyleCnt="3"/>
      <dgm:spPr/>
    </dgm:pt>
    <dgm:pt modelId="{686ED9A2-3630-42ED-9F92-6ECB1A2CDE76}" type="pres">
      <dgm:prSet presAssocID="{6F75BFA7-EC7F-4422-A22A-709AA3180173}" presName="textNode" presStyleLbl="bgShp" presStyleIdx="0" presStyleCnt="3"/>
      <dgm:spPr/>
    </dgm:pt>
    <dgm:pt modelId="{5591CC94-5A9D-431E-A89F-33286F4BD672}" type="pres">
      <dgm:prSet presAssocID="{6F75BFA7-EC7F-4422-A22A-709AA3180173}" presName="compChildNode" presStyleCnt="0"/>
      <dgm:spPr/>
    </dgm:pt>
    <dgm:pt modelId="{3E0001FA-D201-4B5C-8E4F-775F9A208A74}" type="pres">
      <dgm:prSet presAssocID="{6F75BFA7-EC7F-4422-A22A-709AA3180173}" presName="theInnerList" presStyleCnt="0"/>
      <dgm:spPr/>
    </dgm:pt>
    <dgm:pt modelId="{BFB40DA4-3605-481D-A8FB-562C45F0EA19}" type="pres">
      <dgm:prSet presAssocID="{D6B20290-2D2B-40E6-A95D-DCCBE1CC7F81}" presName="childNode" presStyleLbl="node1" presStyleIdx="0" presStyleCnt="3" custScaleX="119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9E0D7-F6E0-4082-B023-1332B787EC34}" type="pres">
      <dgm:prSet presAssocID="{6F75BFA7-EC7F-4422-A22A-709AA3180173}" presName="aSpace" presStyleCnt="0"/>
      <dgm:spPr/>
    </dgm:pt>
    <dgm:pt modelId="{408663D0-8A60-4E8D-BEFC-0BA88DB90FAB}" type="pres">
      <dgm:prSet presAssocID="{829E91CF-42D0-428C-8AA1-5C9B1B8A7863}" presName="compNode" presStyleCnt="0"/>
      <dgm:spPr/>
    </dgm:pt>
    <dgm:pt modelId="{EF2F681D-2913-4AA2-A92B-5A53769077BE}" type="pres">
      <dgm:prSet presAssocID="{829E91CF-42D0-428C-8AA1-5C9B1B8A7863}" presName="aNode" presStyleLbl="bgShp" presStyleIdx="1" presStyleCnt="3"/>
      <dgm:spPr/>
      <dgm:t>
        <a:bodyPr/>
        <a:lstStyle/>
        <a:p>
          <a:endParaRPr lang="ru-RU"/>
        </a:p>
      </dgm:t>
    </dgm:pt>
    <dgm:pt modelId="{DAFA5DCE-9CF4-40D0-BBB6-F3F6F2D9E500}" type="pres">
      <dgm:prSet presAssocID="{829E91CF-42D0-428C-8AA1-5C9B1B8A7863}" presName="textNode" presStyleLbl="bgShp" presStyleIdx="1" presStyleCnt="3"/>
      <dgm:spPr/>
      <dgm:t>
        <a:bodyPr/>
        <a:lstStyle/>
        <a:p>
          <a:endParaRPr lang="ru-RU"/>
        </a:p>
      </dgm:t>
    </dgm:pt>
    <dgm:pt modelId="{6A14E3F0-66CD-459C-AC31-E55112E0E9C5}" type="pres">
      <dgm:prSet presAssocID="{829E91CF-42D0-428C-8AA1-5C9B1B8A7863}" presName="compChildNode" presStyleCnt="0"/>
      <dgm:spPr/>
    </dgm:pt>
    <dgm:pt modelId="{104B5BE8-A3A4-481B-BDED-178EA5AAD9C7}" type="pres">
      <dgm:prSet presAssocID="{829E91CF-42D0-428C-8AA1-5C9B1B8A7863}" presName="theInnerList" presStyleCnt="0"/>
      <dgm:spPr/>
    </dgm:pt>
    <dgm:pt modelId="{4AC94D0A-F5EB-4672-A9E6-CEA54921AEC3}" type="pres">
      <dgm:prSet presAssocID="{9667CF52-A8D1-4A1F-98CC-2BED36AB78C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9D12B-B76C-47C9-90C3-9B9F806920A1}" type="pres">
      <dgm:prSet presAssocID="{829E91CF-42D0-428C-8AA1-5C9B1B8A7863}" presName="aSpace" presStyleCnt="0"/>
      <dgm:spPr/>
    </dgm:pt>
    <dgm:pt modelId="{EB773E76-AD6E-46D3-A9BF-2A22C9DAB507}" type="pres">
      <dgm:prSet presAssocID="{3E47868E-3BFE-4D2D-BCBF-DB815B0C2237}" presName="compNode" presStyleCnt="0"/>
      <dgm:spPr/>
    </dgm:pt>
    <dgm:pt modelId="{287DA22D-C6B2-422A-BE48-9FA1CB5A6F92}" type="pres">
      <dgm:prSet presAssocID="{3E47868E-3BFE-4D2D-BCBF-DB815B0C2237}" presName="aNode" presStyleLbl="bgShp" presStyleIdx="2" presStyleCnt="3"/>
      <dgm:spPr/>
    </dgm:pt>
    <dgm:pt modelId="{F747F767-5DF2-41C4-A8FA-2BE43317C5FD}" type="pres">
      <dgm:prSet presAssocID="{3E47868E-3BFE-4D2D-BCBF-DB815B0C2237}" presName="textNode" presStyleLbl="bgShp" presStyleIdx="2" presStyleCnt="3"/>
      <dgm:spPr/>
    </dgm:pt>
    <dgm:pt modelId="{D116DDFF-245C-4D0C-832F-E16C848DBD8D}" type="pres">
      <dgm:prSet presAssocID="{3E47868E-3BFE-4D2D-BCBF-DB815B0C2237}" presName="compChildNode" presStyleCnt="0"/>
      <dgm:spPr/>
    </dgm:pt>
    <dgm:pt modelId="{F284C96C-57C6-4DDE-A52F-5D022AE78848}" type="pres">
      <dgm:prSet presAssocID="{3E47868E-3BFE-4D2D-BCBF-DB815B0C2237}" presName="theInnerList" presStyleCnt="0"/>
      <dgm:spPr/>
    </dgm:pt>
    <dgm:pt modelId="{0A30CFD5-FE19-4910-AB02-13740F44DD2F}" type="pres">
      <dgm:prSet presAssocID="{12BB9D9B-7EAA-411F-A3F2-EEC8BA3A783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AF3FF9-4063-4EA0-8AA2-A41B68E5566B}" type="presOf" srcId="{829E91CF-42D0-428C-8AA1-5C9B1B8A7863}" destId="{EF2F681D-2913-4AA2-A92B-5A53769077BE}" srcOrd="0" destOrd="0" presId="urn:microsoft.com/office/officeart/2005/8/layout/lProcess2"/>
    <dgm:cxn modelId="{DCB1FC27-98DF-4F82-8A7E-6889BBD99892}" type="presOf" srcId="{5963F392-E6EB-42B5-9681-4243C2D4EA51}" destId="{14CCBC78-35BB-447F-8D2E-30DC19FC1E9E}" srcOrd="0" destOrd="0" presId="urn:microsoft.com/office/officeart/2005/8/layout/lProcess2"/>
    <dgm:cxn modelId="{D85D8A80-1401-402B-9BC3-079C0FB9CB91}" srcId="{5963F392-E6EB-42B5-9681-4243C2D4EA51}" destId="{3E47868E-3BFE-4D2D-BCBF-DB815B0C2237}" srcOrd="2" destOrd="0" parTransId="{FD66F855-A512-4CFC-A1AC-B8DCDE3CD101}" sibTransId="{1773D2D9-6213-4656-9850-44C1FEF9F899}"/>
    <dgm:cxn modelId="{C354433B-3FF5-4005-94BE-43E8435F56C4}" type="presOf" srcId="{6F75BFA7-EC7F-4422-A22A-709AA3180173}" destId="{686ED9A2-3630-42ED-9F92-6ECB1A2CDE76}" srcOrd="1" destOrd="0" presId="urn:microsoft.com/office/officeart/2005/8/layout/lProcess2"/>
    <dgm:cxn modelId="{9DA21C45-3803-4F4A-BDC3-F7368CBDCC95}" srcId="{6F75BFA7-EC7F-4422-A22A-709AA3180173}" destId="{D6B20290-2D2B-40E6-A95D-DCCBE1CC7F81}" srcOrd="0" destOrd="0" parTransId="{2CBA1A00-5FD8-4D5F-863C-A8682B748836}" sibTransId="{8343E7C1-7BD8-47DE-867F-1099F1C57DE1}"/>
    <dgm:cxn modelId="{6FF2B3BE-9207-4477-A916-2CD68F7331E8}" type="presOf" srcId="{D6B20290-2D2B-40E6-A95D-DCCBE1CC7F81}" destId="{BFB40DA4-3605-481D-A8FB-562C45F0EA19}" srcOrd="0" destOrd="0" presId="urn:microsoft.com/office/officeart/2005/8/layout/lProcess2"/>
    <dgm:cxn modelId="{8C5919BB-0A65-4BC8-899A-75A135683177}" type="presOf" srcId="{829E91CF-42D0-428C-8AA1-5C9B1B8A7863}" destId="{DAFA5DCE-9CF4-40D0-BBB6-F3F6F2D9E500}" srcOrd="1" destOrd="0" presId="urn:microsoft.com/office/officeart/2005/8/layout/lProcess2"/>
    <dgm:cxn modelId="{A1937B9F-439B-4A77-BBBE-17509A07D3CD}" type="presOf" srcId="{3E47868E-3BFE-4D2D-BCBF-DB815B0C2237}" destId="{287DA22D-C6B2-422A-BE48-9FA1CB5A6F92}" srcOrd="0" destOrd="0" presId="urn:microsoft.com/office/officeart/2005/8/layout/lProcess2"/>
    <dgm:cxn modelId="{C72342AD-9A3F-488C-9641-D84B13694E1F}" srcId="{3E47868E-3BFE-4D2D-BCBF-DB815B0C2237}" destId="{12BB9D9B-7EAA-411F-A3F2-EEC8BA3A7838}" srcOrd="0" destOrd="0" parTransId="{777A8880-0112-472B-8A51-1CE5C7C3154A}" sibTransId="{B7C75B1C-F0EA-4568-8377-EAC4BFF8294C}"/>
    <dgm:cxn modelId="{3C2E2553-756D-4E97-8B36-5B6DC403BE6F}" type="presOf" srcId="{12BB9D9B-7EAA-411F-A3F2-EEC8BA3A7838}" destId="{0A30CFD5-FE19-4910-AB02-13740F44DD2F}" srcOrd="0" destOrd="0" presId="urn:microsoft.com/office/officeart/2005/8/layout/lProcess2"/>
    <dgm:cxn modelId="{804404B6-6173-4431-B1F0-FB44673BFCE3}" srcId="{5963F392-E6EB-42B5-9681-4243C2D4EA51}" destId="{6F75BFA7-EC7F-4422-A22A-709AA3180173}" srcOrd="0" destOrd="0" parTransId="{EAFBF19B-3C8F-4B36-9F6D-461E257BE61A}" sibTransId="{6B5F6BA6-296A-4D13-86E1-E075C0F0A7A5}"/>
    <dgm:cxn modelId="{3ADF2AE7-6483-4E00-AAE0-A080279275D7}" srcId="{5963F392-E6EB-42B5-9681-4243C2D4EA51}" destId="{829E91CF-42D0-428C-8AA1-5C9B1B8A7863}" srcOrd="1" destOrd="0" parTransId="{A09ABFE9-BA40-42F0-9B13-20C46DA6ADC3}" sibTransId="{0814B07B-BD95-4E12-8A35-08BB413FAAAE}"/>
    <dgm:cxn modelId="{4DFF99ED-9F29-4882-AE0D-BBF1809E9C4A}" srcId="{829E91CF-42D0-428C-8AA1-5C9B1B8A7863}" destId="{9667CF52-A8D1-4A1F-98CC-2BED36AB78C2}" srcOrd="0" destOrd="0" parTransId="{435C0243-D4A4-45CA-A41B-B8F606F67034}" sibTransId="{3D919AE7-8640-48A8-B4FF-457667B5619B}"/>
    <dgm:cxn modelId="{3B23E4B5-FA39-4AE4-9F2C-C96F4E3BD906}" type="presOf" srcId="{3E47868E-3BFE-4D2D-BCBF-DB815B0C2237}" destId="{F747F767-5DF2-41C4-A8FA-2BE43317C5FD}" srcOrd="1" destOrd="0" presId="urn:microsoft.com/office/officeart/2005/8/layout/lProcess2"/>
    <dgm:cxn modelId="{BE4886DD-29AE-4643-B2A1-8C83802B2571}" type="presOf" srcId="{6F75BFA7-EC7F-4422-A22A-709AA3180173}" destId="{91A013CF-14DD-41E6-994F-D997EDDD588F}" srcOrd="0" destOrd="0" presId="urn:microsoft.com/office/officeart/2005/8/layout/lProcess2"/>
    <dgm:cxn modelId="{AE32DEB1-5452-4EA0-B03E-2F979E6C2580}" type="presOf" srcId="{9667CF52-A8D1-4A1F-98CC-2BED36AB78C2}" destId="{4AC94D0A-F5EB-4672-A9E6-CEA54921AEC3}" srcOrd="0" destOrd="0" presId="urn:microsoft.com/office/officeart/2005/8/layout/lProcess2"/>
    <dgm:cxn modelId="{52C72491-1F45-4A1F-8284-045021A1D99A}" type="presParOf" srcId="{14CCBC78-35BB-447F-8D2E-30DC19FC1E9E}" destId="{72F7783C-41A2-4831-AC55-E8B8A0C5DC4E}" srcOrd="0" destOrd="0" presId="urn:microsoft.com/office/officeart/2005/8/layout/lProcess2"/>
    <dgm:cxn modelId="{E8CB7350-90E8-4967-B213-FC8D391B4A00}" type="presParOf" srcId="{72F7783C-41A2-4831-AC55-E8B8A0C5DC4E}" destId="{91A013CF-14DD-41E6-994F-D997EDDD588F}" srcOrd="0" destOrd="0" presId="urn:microsoft.com/office/officeart/2005/8/layout/lProcess2"/>
    <dgm:cxn modelId="{E468A73C-611D-4BBE-B637-4BC7CACE0BD4}" type="presParOf" srcId="{72F7783C-41A2-4831-AC55-E8B8A0C5DC4E}" destId="{686ED9A2-3630-42ED-9F92-6ECB1A2CDE76}" srcOrd="1" destOrd="0" presId="urn:microsoft.com/office/officeart/2005/8/layout/lProcess2"/>
    <dgm:cxn modelId="{C7B1A210-CCFF-4A49-B919-0ACD1D7217A0}" type="presParOf" srcId="{72F7783C-41A2-4831-AC55-E8B8A0C5DC4E}" destId="{5591CC94-5A9D-431E-A89F-33286F4BD672}" srcOrd="2" destOrd="0" presId="urn:microsoft.com/office/officeart/2005/8/layout/lProcess2"/>
    <dgm:cxn modelId="{003B8CB5-116D-4D09-8EA7-58B52CF82483}" type="presParOf" srcId="{5591CC94-5A9D-431E-A89F-33286F4BD672}" destId="{3E0001FA-D201-4B5C-8E4F-775F9A208A74}" srcOrd="0" destOrd="0" presId="urn:microsoft.com/office/officeart/2005/8/layout/lProcess2"/>
    <dgm:cxn modelId="{AB6C56EB-7148-48D0-8145-B52EC9A0AAEC}" type="presParOf" srcId="{3E0001FA-D201-4B5C-8E4F-775F9A208A74}" destId="{BFB40DA4-3605-481D-A8FB-562C45F0EA19}" srcOrd="0" destOrd="0" presId="urn:microsoft.com/office/officeart/2005/8/layout/lProcess2"/>
    <dgm:cxn modelId="{D86EB305-7741-4CC0-B9A0-148E552D29D7}" type="presParOf" srcId="{14CCBC78-35BB-447F-8D2E-30DC19FC1E9E}" destId="{AE79E0D7-F6E0-4082-B023-1332B787EC34}" srcOrd="1" destOrd="0" presId="urn:microsoft.com/office/officeart/2005/8/layout/lProcess2"/>
    <dgm:cxn modelId="{36130E16-2777-4548-96A1-406FC7830CA3}" type="presParOf" srcId="{14CCBC78-35BB-447F-8D2E-30DC19FC1E9E}" destId="{408663D0-8A60-4E8D-BEFC-0BA88DB90FAB}" srcOrd="2" destOrd="0" presId="urn:microsoft.com/office/officeart/2005/8/layout/lProcess2"/>
    <dgm:cxn modelId="{77DF2F3A-0E1D-4C8A-AD5A-F20D3ED6FC66}" type="presParOf" srcId="{408663D0-8A60-4E8D-BEFC-0BA88DB90FAB}" destId="{EF2F681D-2913-4AA2-A92B-5A53769077BE}" srcOrd="0" destOrd="0" presId="urn:microsoft.com/office/officeart/2005/8/layout/lProcess2"/>
    <dgm:cxn modelId="{21843CAD-932B-465E-B0F1-B49FD07BE078}" type="presParOf" srcId="{408663D0-8A60-4E8D-BEFC-0BA88DB90FAB}" destId="{DAFA5DCE-9CF4-40D0-BBB6-F3F6F2D9E500}" srcOrd="1" destOrd="0" presId="urn:microsoft.com/office/officeart/2005/8/layout/lProcess2"/>
    <dgm:cxn modelId="{10F734FF-AD29-4679-8198-D368C2D1AEC1}" type="presParOf" srcId="{408663D0-8A60-4E8D-BEFC-0BA88DB90FAB}" destId="{6A14E3F0-66CD-459C-AC31-E55112E0E9C5}" srcOrd="2" destOrd="0" presId="urn:microsoft.com/office/officeart/2005/8/layout/lProcess2"/>
    <dgm:cxn modelId="{7F2E5848-0D9D-44B6-AC5A-4607DA531218}" type="presParOf" srcId="{6A14E3F0-66CD-459C-AC31-E55112E0E9C5}" destId="{104B5BE8-A3A4-481B-BDED-178EA5AAD9C7}" srcOrd="0" destOrd="0" presId="urn:microsoft.com/office/officeart/2005/8/layout/lProcess2"/>
    <dgm:cxn modelId="{F5881A66-A81B-4ACC-B0CA-55C7197876FF}" type="presParOf" srcId="{104B5BE8-A3A4-481B-BDED-178EA5AAD9C7}" destId="{4AC94D0A-F5EB-4672-A9E6-CEA54921AEC3}" srcOrd="0" destOrd="0" presId="urn:microsoft.com/office/officeart/2005/8/layout/lProcess2"/>
    <dgm:cxn modelId="{B61DBF07-AB96-48B9-93DE-7F2B3DF76648}" type="presParOf" srcId="{14CCBC78-35BB-447F-8D2E-30DC19FC1E9E}" destId="{3E19D12B-B76C-47C9-90C3-9B9F806920A1}" srcOrd="3" destOrd="0" presId="urn:microsoft.com/office/officeart/2005/8/layout/lProcess2"/>
    <dgm:cxn modelId="{900E90C8-9FB4-4F41-919C-6BFA1B7C78BF}" type="presParOf" srcId="{14CCBC78-35BB-447F-8D2E-30DC19FC1E9E}" destId="{EB773E76-AD6E-46D3-A9BF-2A22C9DAB507}" srcOrd="4" destOrd="0" presId="urn:microsoft.com/office/officeart/2005/8/layout/lProcess2"/>
    <dgm:cxn modelId="{AA8E058F-584A-4E2D-A5FB-FFE8C52F95DD}" type="presParOf" srcId="{EB773E76-AD6E-46D3-A9BF-2A22C9DAB507}" destId="{287DA22D-C6B2-422A-BE48-9FA1CB5A6F92}" srcOrd="0" destOrd="0" presId="urn:microsoft.com/office/officeart/2005/8/layout/lProcess2"/>
    <dgm:cxn modelId="{1DACCE62-6658-4DC3-B121-D70DBA1A2CD6}" type="presParOf" srcId="{EB773E76-AD6E-46D3-A9BF-2A22C9DAB507}" destId="{F747F767-5DF2-41C4-A8FA-2BE43317C5FD}" srcOrd="1" destOrd="0" presId="urn:microsoft.com/office/officeart/2005/8/layout/lProcess2"/>
    <dgm:cxn modelId="{053FAA67-6F7C-4E5E-BEE0-224E73D81761}" type="presParOf" srcId="{EB773E76-AD6E-46D3-A9BF-2A22C9DAB507}" destId="{D116DDFF-245C-4D0C-832F-E16C848DBD8D}" srcOrd="2" destOrd="0" presId="urn:microsoft.com/office/officeart/2005/8/layout/lProcess2"/>
    <dgm:cxn modelId="{0C032AE4-7EC7-4306-ABCC-EA8F0D7DFA1C}" type="presParOf" srcId="{D116DDFF-245C-4D0C-832F-E16C848DBD8D}" destId="{F284C96C-57C6-4DDE-A52F-5D022AE78848}" srcOrd="0" destOrd="0" presId="urn:microsoft.com/office/officeart/2005/8/layout/lProcess2"/>
    <dgm:cxn modelId="{6972B90B-7391-4C05-8584-3D2E7ADF439B}" type="presParOf" srcId="{F284C96C-57C6-4DDE-A52F-5D022AE78848}" destId="{0A30CFD5-FE19-4910-AB02-13740F44DD2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CD675A-A289-41E2-8D4E-98125D57D9D5}">
      <dsp:nvSpPr>
        <dsp:cNvPr id="0" name=""/>
        <dsp:cNvSpPr/>
      </dsp:nvSpPr>
      <dsp:spPr>
        <a:xfrm>
          <a:off x="0" y="396081"/>
          <a:ext cx="7467600" cy="3733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shade val="80000"/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shade val="80000"/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shade val="80000"/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правовідносини</a:t>
          </a:r>
          <a:r>
            <a:rPr lang="ru-RU" sz="2200" kern="1200" dirty="0" smtClean="0"/>
            <a:t>, через </a:t>
          </a:r>
          <a:r>
            <a:rPr lang="ru-RU" sz="2200" kern="1200" dirty="0" err="1" smtClean="0"/>
            <a:t>які</a:t>
          </a:r>
          <a:r>
            <a:rPr lang="ru-RU" sz="2200" kern="1200" dirty="0" smtClean="0"/>
            <a:t> одна особа (</a:t>
          </a:r>
          <a:r>
            <a:rPr lang="ru-RU" sz="2200" kern="1200" dirty="0" err="1" smtClean="0"/>
            <a:t>представник</a:t>
          </a:r>
          <a:r>
            <a:rPr lang="ru-RU" sz="2200" kern="1200" dirty="0" smtClean="0"/>
            <a:t>) </a:t>
          </a:r>
          <a:r>
            <a:rPr lang="ru-RU" sz="2200" kern="1200" dirty="0" err="1" smtClean="0"/>
            <a:t>виконує</a:t>
          </a:r>
          <a:r>
            <a:rPr lang="ru-RU" sz="2200" kern="1200" dirty="0" smtClean="0"/>
            <a:t> на </a:t>
          </a:r>
          <a:r>
            <a:rPr lang="ru-RU" sz="2200" kern="1200" dirty="0" err="1" smtClean="0"/>
            <a:t>підставі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повноваження</a:t>
          </a:r>
          <a:r>
            <a:rPr lang="ru-RU" sz="2200" kern="1200" dirty="0" smtClean="0"/>
            <a:t>, яке </a:t>
          </a:r>
          <a:r>
            <a:rPr lang="ru-RU" sz="2200" kern="1200" dirty="0" err="1" smtClean="0"/>
            <a:t>надане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йому</a:t>
          </a:r>
          <a:r>
            <a:rPr lang="ru-RU" sz="2200" kern="1200" dirty="0" smtClean="0"/>
            <a:t> законом, статутом, </a:t>
          </a:r>
          <a:r>
            <a:rPr lang="ru-RU" sz="2200" kern="1200" dirty="0" err="1" smtClean="0"/>
            <a:t>положенням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чи</a:t>
          </a:r>
          <a:r>
            <a:rPr lang="ru-RU" sz="2200" kern="1200" dirty="0" smtClean="0"/>
            <a:t> договором, </a:t>
          </a:r>
          <a:r>
            <a:rPr lang="ru-RU" sz="2200" kern="1200" dirty="0" err="1" smtClean="0"/>
            <a:t>процесуальні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дії</a:t>
          </a:r>
          <a:r>
            <a:rPr lang="ru-RU" sz="2200" kern="1200" dirty="0" smtClean="0"/>
            <a:t> у </a:t>
          </a:r>
          <a:r>
            <a:rPr lang="ru-RU" sz="2200" kern="1200" dirty="0" err="1" smtClean="0"/>
            <a:t>цивільному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судочинстві</a:t>
          </a:r>
          <a:r>
            <a:rPr lang="ru-RU" sz="2200" kern="1200" dirty="0" smtClean="0"/>
            <a:t> в </a:t>
          </a:r>
          <a:r>
            <a:rPr lang="ru-RU" sz="2200" kern="1200" dirty="0" err="1" smtClean="0"/>
            <a:t>інтересах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іншої</a:t>
          </a:r>
          <a:r>
            <a:rPr lang="ru-RU" sz="2200" kern="1200" dirty="0" smtClean="0"/>
            <a:t> особи (</a:t>
          </a:r>
          <a:r>
            <a:rPr lang="ru-RU" sz="2200" kern="1200" dirty="0" err="1" smtClean="0"/>
            <a:t>довірителя</a:t>
          </a:r>
          <a:r>
            <a:rPr lang="ru-RU" sz="2200" kern="1200" dirty="0" smtClean="0"/>
            <a:t>), </a:t>
          </a:r>
          <a:r>
            <a:rPr lang="ru-RU" sz="2200" kern="1200" dirty="0" err="1" smtClean="0"/>
            <a:t>які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спрямовані</a:t>
          </a:r>
          <a:r>
            <a:rPr lang="ru-RU" sz="2200" kern="1200" dirty="0" smtClean="0"/>
            <a:t> на </a:t>
          </a:r>
          <a:r>
            <a:rPr lang="ru-RU" sz="2200" kern="1200" dirty="0" err="1" smtClean="0"/>
            <a:t>захист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порушених</a:t>
          </a:r>
          <a:r>
            <a:rPr lang="ru-RU" sz="2200" kern="1200" dirty="0" smtClean="0"/>
            <a:t>, </a:t>
          </a:r>
          <a:r>
            <a:rPr lang="ru-RU" sz="2200" kern="1200" dirty="0" err="1" smtClean="0"/>
            <a:t>оспорюваних</a:t>
          </a:r>
          <a:r>
            <a:rPr lang="ru-RU" sz="2200" kern="1200" dirty="0" smtClean="0"/>
            <a:t> та </a:t>
          </a:r>
          <a:r>
            <a:rPr lang="ru-RU" sz="2200" kern="1200" dirty="0" err="1" smtClean="0"/>
            <a:t>невизнаних</a:t>
          </a:r>
          <a:r>
            <a:rPr lang="ru-RU" sz="2200" kern="1200" dirty="0" smtClean="0"/>
            <a:t> прав та </a:t>
          </a:r>
          <a:r>
            <a:rPr lang="ru-RU" sz="2200" kern="1200" dirty="0" err="1" smtClean="0"/>
            <a:t>інтересів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іншої</a:t>
          </a:r>
          <a:r>
            <a:rPr lang="ru-RU" sz="2200" kern="1200" dirty="0" smtClean="0"/>
            <a:t> особи, </a:t>
          </a:r>
          <a:r>
            <a:rPr lang="ru-RU" sz="2200" kern="1200" dirty="0" err="1" smtClean="0"/>
            <a:t>державних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чи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суспільних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інтересів</a:t>
          </a:r>
          <a:r>
            <a:rPr lang="ru-RU" sz="2200" kern="1200" dirty="0" smtClean="0"/>
            <a:t>, у </a:t>
          </a:r>
          <a:r>
            <a:rPr lang="ru-RU" sz="2200" kern="1200" dirty="0" err="1" smtClean="0"/>
            <a:t>результаті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чого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у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представника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виникає</a:t>
          </a:r>
          <a:r>
            <a:rPr lang="ru-RU" sz="2200" kern="1200" dirty="0" smtClean="0"/>
            <a:t> комплекс </a:t>
          </a:r>
          <a:r>
            <a:rPr lang="ru-RU" sz="2200" kern="1200" dirty="0" err="1" smtClean="0"/>
            <a:t>процесуальних</a:t>
          </a:r>
          <a:r>
            <a:rPr lang="ru-RU" sz="2200" kern="1200" dirty="0" smtClean="0"/>
            <a:t> прав та</a:t>
          </a:r>
          <a:br>
            <a:rPr lang="ru-RU" sz="2200" kern="1200" dirty="0" smtClean="0"/>
          </a:br>
          <a:r>
            <a:rPr lang="ru-RU" sz="2200" kern="1200" dirty="0" err="1" smtClean="0"/>
            <a:t>обов’язків</a:t>
          </a:r>
          <a:r>
            <a:rPr lang="ru-RU" sz="2200" kern="1200" dirty="0" smtClean="0"/>
            <a:t>. </a:t>
          </a:r>
          <a:br>
            <a:rPr lang="ru-RU" sz="2200" kern="1200" dirty="0" smtClean="0"/>
          </a:br>
          <a:endParaRPr lang="ru-RU" sz="2200" kern="1200" dirty="0"/>
        </a:p>
      </dsp:txBody>
      <dsp:txXfrm>
        <a:off x="0" y="396081"/>
        <a:ext cx="7467600" cy="37338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C046D7-5E9A-47A8-9BCE-215FDB3F72B5}">
      <dsp:nvSpPr>
        <dsp:cNvPr id="0" name=""/>
        <dsp:cNvSpPr/>
      </dsp:nvSpPr>
      <dsp:spPr>
        <a:xfrm>
          <a:off x="1030384" y="187240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У справах неповнолітніх дітей;</a:t>
          </a:r>
          <a:endParaRPr lang="ru-RU" sz="1300" kern="1200" dirty="0"/>
        </a:p>
      </dsp:txBody>
      <dsp:txXfrm>
        <a:off x="1339258" y="1872407"/>
        <a:ext cx="1621590" cy="1287620"/>
      </dsp:txXfrm>
    </dsp:sp>
    <dsp:sp modelId="{AD22424B-AFF9-43F3-AAD4-3E97820ADE07}">
      <dsp:nvSpPr>
        <dsp:cNvPr id="0" name=""/>
        <dsp:cNvSpPr/>
      </dsp:nvSpPr>
      <dsp:spPr>
        <a:xfrm>
          <a:off x="1030384" y="316002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Підстава: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- Факт походження, що підтверджується свідоцтвом про народження.</a:t>
          </a:r>
          <a:endParaRPr lang="ru-RU" sz="1300" kern="1200" dirty="0"/>
        </a:p>
      </dsp:txBody>
      <dsp:txXfrm>
        <a:off x="1339258" y="3160027"/>
        <a:ext cx="1621590" cy="1287620"/>
      </dsp:txXfrm>
    </dsp:sp>
    <dsp:sp modelId="{47B3B538-542F-4D22-8967-CCC441F5E1B7}">
      <dsp:nvSpPr>
        <dsp:cNvPr id="0" name=""/>
        <dsp:cNvSpPr/>
      </dsp:nvSpPr>
      <dsp:spPr>
        <a:xfrm>
          <a:off x="802" y="1357616"/>
          <a:ext cx="1286976" cy="1286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Батьки</a:t>
          </a:r>
          <a:endParaRPr lang="ru-RU" sz="2400" kern="1200" dirty="0"/>
        </a:p>
      </dsp:txBody>
      <dsp:txXfrm>
        <a:off x="802" y="1357616"/>
        <a:ext cx="1286976" cy="1286976"/>
      </dsp:txXfrm>
    </dsp:sp>
    <dsp:sp modelId="{8E52EDC0-9AED-48AD-9B27-345D2506F93A}">
      <dsp:nvSpPr>
        <dsp:cNvPr id="0" name=""/>
        <dsp:cNvSpPr/>
      </dsp:nvSpPr>
      <dsp:spPr>
        <a:xfrm>
          <a:off x="4247826" y="187240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По справах про усиновлення;</a:t>
          </a:r>
          <a:endParaRPr lang="ru-RU" sz="1300" kern="1200" dirty="0"/>
        </a:p>
      </dsp:txBody>
      <dsp:txXfrm>
        <a:off x="4556700" y="1872407"/>
        <a:ext cx="1621590" cy="1287620"/>
      </dsp:txXfrm>
    </dsp:sp>
    <dsp:sp modelId="{6BBB8328-F117-45C4-95C0-9880FA24B13D}">
      <dsp:nvSpPr>
        <dsp:cNvPr id="0" name=""/>
        <dsp:cNvSpPr/>
      </dsp:nvSpPr>
      <dsp:spPr>
        <a:xfrm>
          <a:off x="4247826" y="316002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Підстава: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- Факт усиновлення, що підтверджується судовим актом про усиновлення.</a:t>
          </a:r>
          <a:endParaRPr lang="ru-RU" sz="1300" kern="1200" dirty="0"/>
        </a:p>
      </dsp:txBody>
      <dsp:txXfrm>
        <a:off x="4556700" y="3160027"/>
        <a:ext cx="1621590" cy="1287620"/>
      </dsp:txXfrm>
    </dsp:sp>
    <dsp:sp modelId="{7622835C-3286-4D5F-A07B-21376A3A8469}">
      <dsp:nvSpPr>
        <dsp:cNvPr id="0" name=""/>
        <dsp:cNvSpPr/>
      </dsp:nvSpPr>
      <dsp:spPr>
        <a:xfrm>
          <a:off x="3218244" y="1357616"/>
          <a:ext cx="1286976" cy="1286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Усиновителі</a:t>
          </a:r>
          <a:endParaRPr lang="ru-RU" sz="2400" kern="1200" dirty="0"/>
        </a:p>
      </dsp:txBody>
      <dsp:txXfrm>
        <a:off x="3218244" y="1357616"/>
        <a:ext cx="1286976" cy="1286976"/>
      </dsp:txXfrm>
    </dsp:sp>
    <dsp:sp modelId="{52CF3599-5A38-48FB-A193-2CCAC78B0873}">
      <dsp:nvSpPr>
        <dsp:cNvPr id="0" name=""/>
        <dsp:cNvSpPr/>
      </dsp:nvSpPr>
      <dsp:spPr>
        <a:xfrm>
          <a:off x="7465267" y="187240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По справах опікуваних і підопічних;</a:t>
          </a:r>
          <a:endParaRPr lang="ru-RU" sz="1300" kern="1200" dirty="0"/>
        </a:p>
      </dsp:txBody>
      <dsp:txXfrm>
        <a:off x="7774142" y="1872407"/>
        <a:ext cx="1621590" cy="1287620"/>
      </dsp:txXfrm>
    </dsp:sp>
    <dsp:sp modelId="{41463493-53C3-4EF3-8E7F-F458534C9160}">
      <dsp:nvSpPr>
        <dsp:cNvPr id="0" name=""/>
        <dsp:cNvSpPr/>
      </dsp:nvSpPr>
      <dsp:spPr>
        <a:xfrm>
          <a:off x="7465267" y="3160027"/>
          <a:ext cx="1930465" cy="128762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Підстава: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- Адміністративний акт про призначення їх опікунами і піклувальниками.</a:t>
          </a:r>
          <a:endParaRPr lang="ru-RU" sz="1300" kern="1200" dirty="0"/>
        </a:p>
      </dsp:txBody>
      <dsp:txXfrm>
        <a:off x="7774142" y="3160027"/>
        <a:ext cx="1621590" cy="1287620"/>
      </dsp:txXfrm>
    </dsp:sp>
    <dsp:sp modelId="{8E8D5241-8DD8-4907-98BB-EA2F7B31C3E5}">
      <dsp:nvSpPr>
        <dsp:cNvPr id="0" name=""/>
        <dsp:cNvSpPr/>
      </dsp:nvSpPr>
      <dsp:spPr>
        <a:xfrm>
          <a:off x="6435686" y="1357616"/>
          <a:ext cx="1286976" cy="128697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Опікуни і піклувальники</a:t>
          </a:r>
          <a:endParaRPr lang="ru-RU" sz="2000" kern="1200" dirty="0"/>
        </a:p>
      </dsp:txBody>
      <dsp:txXfrm>
        <a:off x="6435686" y="1357616"/>
        <a:ext cx="1286976" cy="128697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4A07A0-BEBA-4083-9FFE-6D9EEE12DDA9}">
      <dsp:nvSpPr>
        <dsp:cNvPr id="0" name=""/>
        <dsp:cNvSpPr/>
      </dsp:nvSpPr>
      <dsp:spPr>
        <a:xfrm>
          <a:off x="720082" y="1778"/>
          <a:ext cx="6984771" cy="276134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>
              <a:latin typeface="Times New Roman" pitchFamily="18" charset="0"/>
              <a:cs typeface="Times New Roman" pitchFamily="18" charset="0"/>
            </a:rPr>
            <a:t>Можуть бути уповноважені організації, яким їх статутом або положенням надано право представляти інтереси цих організацій. </a:t>
          </a:r>
          <a:endParaRPr lang="ru-RU" sz="4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0082" y="1778"/>
        <a:ext cx="6984771" cy="276134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1B9506-6159-4919-8259-E0086ED557DC}">
      <dsp:nvSpPr>
        <dsp:cNvPr id="0" name=""/>
        <dsp:cNvSpPr/>
      </dsp:nvSpPr>
      <dsp:spPr>
        <a:xfrm>
          <a:off x="166580" y="1338709"/>
          <a:ext cx="3394472" cy="339447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38A53-721B-4C09-B238-98D0FB2084BC}">
      <dsp:nvSpPr>
        <dsp:cNvPr id="0" name=""/>
        <dsp:cNvSpPr/>
      </dsp:nvSpPr>
      <dsp:spPr>
        <a:xfrm>
          <a:off x="2816392" y="-207218"/>
          <a:ext cx="4651207" cy="2243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це</a:t>
          </a:r>
          <a:r>
            <a:rPr lang="ru-RU" sz="2700" kern="1200" dirty="0" smtClean="0"/>
            <a:t> коло </a:t>
          </a:r>
          <a:r>
            <a:rPr lang="ru-RU" sz="2700" kern="1200" dirty="0" err="1" smtClean="0"/>
            <a:t>дій</a:t>
          </a:r>
          <a:r>
            <a:rPr lang="ru-RU" sz="2700" kern="1200" dirty="0" smtClean="0"/>
            <a:t>, </a:t>
          </a:r>
          <a:r>
            <a:rPr lang="ru-RU" sz="2700" kern="1200" dirty="0" err="1" smtClean="0"/>
            <a:t>які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він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має</a:t>
          </a:r>
          <a:r>
            <a:rPr lang="ru-RU" sz="2700" kern="1200" dirty="0" smtClean="0"/>
            <a:t/>
          </a:r>
          <a:br>
            <a:rPr lang="ru-RU" sz="2700" kern="1200" dirty="0" smtClean="0"/>
          </a:br>
          <a:r>
            <a:rPr lang="ru-RU" sz="2700" kern="1200" dirty="0" smtClean="0"/>
            <a:t>право </a:t>
          </a:r>
          <a:r>
            <a:rPr lang="ru-RU" sz="2700" kern="1200" dirty="0" err="1" smtClean="0"/>
            <a:t>вчинити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стосовно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третьої</a:t>
          </a:r>
          <a:r>
            <a:rPr lang="ru-RU" sz="2700" kern="1200" dirty="0" smtClean="0"/>
            <a:t> особи в межах </a:t>
          </a:r>
          <a:r>
            <a:rPr lang="ru-RU" sz="2700" kern="1200" dirty="0" err="1" smtClean="0"/>
            <a:t>виконання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свого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обов’язку</a:t>
          </a:r>
          <a:r>
            <a:rPr lang="ru-RU" sz="2700" kern="1200" dirty="0" smtClean="0"/>
            <a:t>.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2816392" y="-207218"/>
        <a:ext cx="4651207" cy="2243236"/>
      </dsp:txXfrm>
    </dsp:sp>
    <dsp:sp modelId="{E8EDE489-4F66-422A-8CB2-3E4110F91DDE}">
      <dsp:nvSpPr>
        <dsp:cNvPr id="0" name=""/>
        <dsp:cNvSpPr/>
      </dsp:nvSpPr>
      <dsp:spPr>
        <a:xfrm>
          <a:off x="3702488" y="914400"/>
          <a:ext cx="42430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A3E979-5470-4952-9296-B30A4C91D665}">
      <dsp:nvSpPr>
        <dsp:cNvPr id="0" name=""/>
        <dsp:cNvSpPr/>
      </dsp:nvSpPr>
      <dsp:spPr>
        <a:xfrm rot="5400000">
          <a:off x="1721107" y="1055977"/>
          <a:ext cx="2122676" cy="1837258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D3062E-C84D-4ED7-8310-89066C6A6CE7}">
      <dsp:nvSpPr>
        <dsp:cNvPr id="0" name=""/>
        <dsp:cNvSpPr/>
      </dsp:nvSpPr>
      <dsp:spPr>
        <a:xfrm rot="16200000">
          <a:off x="-461623" y="465360"/>
          <a:ext cx="4525963" cy="3595241"/>
        </a:xfrm>
        <a:prstGeom prst="flowChartManualOperation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2445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i="0" kern="1200" dirty="0" smtClean="0"/>
            <a:t>Законні</a:t>
          </a:r>
          <a:endParaRPr lang="ru-RU" sz="3000" b="1" i="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Процесуальні права закріплені в ЦПК;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/>
            <a:t>Усі права сторони чи третьої особи.</a:t>
          </a:r>
          <a:endParaRPr lang="ru-RU" sz="2300" kern="1200" dirty="0"/>
        </a:p>
      </dsp:txBody>
      <dsp:txXfrm rot="16200000">
        <a:off x="-461623" y="465360"/>
        <a:ext cx="4525963" cy="3595241"/>
      </dsp:txXfrm>
    </dsp:sp>
    <dsp:sp modelId="{4FC9A406-D290-4B19-80EE-B6AEFC164432}">
      <dsp:nvSpPr>
        <dsp:cNvPr id="0" name=""/>
        <dsp:cNvSpPr/>
      </dsp:nvSpPr>
      <dsp:spPr>
        <a:xfrm rot="16200000">
          <a:off x="3403260" y="465360"/>
          <a:ext cx="4525963" cy="3595241"/>
        </a:xfrm>
        <a:prstGeom prst="flowChartManualOperation">
          <a:avLst/>
        </a:prstGeom>
        <a:solidFill>
          <a:schemeClr val="accent2">
            <a:shade val="50000"/>
            <a:hueOff val="-424951"/>
            <a:satOff val="-46190"/>
            <a:lumOff val="540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2445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smtClean="0">
              <a:solidFill>
                <a:schemeClr val="bg2"/>
              </a:solidFill>
            </a:rPr>
            <a:t>Договірні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>
              <a:solidFill>
                <a:schemeClr val="bg2"/>
              </a:solidFill>
            </a:rPr>
            <a:t>Процесуальні права, закріплені в ЦПК;</a:t>
          </a:r>
          <a:endParaRPr lang="ru-RU" sz="2300" kern="1200" dirty="0">
            <a:solidFill>
              <a:schemeClr val="bg2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>
              <a:solidFill>
                <a:schemeClr val="bg2"/>
              </a:solidFill>
            </a:rPr>
            <a:t>Обумовлені в Довіреності (змінити предмет позову, оскаржити судове рішення, тощо).</a:t>
          </a:r>
          <a:endParaRPr lang="ru-RU" sz="2300" kern="1200" dirty="0">
            <a:solidFill>
              <a:schemeClr val="bg2"/>
            </a:solidFill>
          </a:endParaRPr>
        </a:p>
      </dsp:txBody>
      <dsp:txXfrm rot="16200000">
        <a:off x="3403260" y="465360"/>
        <a:ext cx="4525963" cy="3595241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7F2CE1-75C7-4161-9547-29454D2CBDD1}">
      <dsp:nvSpPr>
        <dsp:cNvPr id="0" name=""/>
        <dsp:cNvSpPr/>
      </dsp:nvSpPr>
      <dsp:spPr>
        <a:xfrm>
          <a:off x="4547" y="1846500"/>
          <a:ext cx="2067847" cy="1143467"/>
        </a:xfrm>
        <a:prstGeom prst="roundRect">
          <a:avLst>
            <a:gd name="adj" fmla="val 10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Уповноважені проф. спілок</a:t>
          </a:r>
          <a:endParaRPr lang="ru-RU" sz="1500" kern="1200" dirty="0"/>
        </a:p>
      </dsp:txBody>
      <dsp:txXfrm>
        <a:off x="4547" y="1846500"/>
        <a:ext cx="2067847" cy="762311"/>
      </dsp:txXfrm>
    </dsp:sp>
    <dsp:sp modelId="{4FB9B9B1-9A36-4080-8DB0-63C23D7E58CA}">
      <dsp:nvSpPr>
        <dsp:cNvPr id="0" name=""/>
        <dsp:cNvSpPr/>
      </dsp:nvSpPr>
      <dsp:spPr>
        <a:xfrm>
          <a:off x="428082" y="2608811"/>
          <a:ext cx="2067847" cy="178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Довіреність з профспілкового органу</a:t>
          </a:r>
          <a:endParaRPr lang="ru-RU" sz="1500" kern="1200" dirty="0"/>
        </a:p>
      </dsp:txBody>
      <dsp:txXfrm>
        <a:off x="428082" y="2608811"/>
        <a:ext cx="2067847" cy="1782000"/>
      </dsp:txXfrm>
    </dsp:sp>
    <dsp:sp modelId="{92147260-D4F8-451F-AD89-732995CDF63B}">
      <dsp:nvSpPr>
        <dsp:cNvPr id="0" name=""/>
        <dsp:cNvSpPr/>
      </dsp:nvSpPr>
      <dsp:spPr>
        <a:xfrm>
          <a:off x="2385873" y="1970238"/>
          <a:ext cx="664573" cy="514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385873" y="1970238"/>
        <a:ext cx="664573" cy="514834"/>
      </dsp:txXfrm>
    </dsp:sp>
    <dsp:sp modelId="{5CD2D8A1-9486-4351-9B2A-0890128D7B7E}">
      <dsp:nvSpPr>
        <dsp:cNvPr id="0" name=""/>
        <dsp:cNvSpPr/>
      </dsp:nvSpPr>
      <dsp:spPr>
        <a:xfrm>
          <a:off x="3326308" y="1846500"/>
          <a:ext cx="2067847" cy="1143467"/>
        </a:xfrm>
        <a:prstGeom prst="roundRect">
          <a:avLst>
            <a:gd name="adj" fmla="val 10000"/>
          </a:avLst>
        </a:prstGeom>
        <a:solidFill>
          <a:schemeClr val="accent2">
            <a:shade val="50000"/>
            <a:hueOff val="-283301"/>
            <a:satOff val="-30793"/>
            <a:lumOff val="360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Законні представники</a:t>
          </a:r>
          <a:endParaRPr lang="ru-RU" sz="1500" kern="1200" dirty="0"/>
        </a:p>
      </dsp:txBody>
      <dsp:txXfrm>
        <a:off x="3326308" y="1846500"/>
        <a:ext cx="2067847" cy="762311"/>
      </dsp:txXfrm>
    </dsp:sp>
    <dsp:sp modelId="{A088412E-5435-4F13-83B7-CFD82CFF27E6}">
      <dsp:nvSpPr>
        <dsp:cNvPr id="0" name=""/>
        <dsp:cNvSpPr/>
      </dsp:nvSpPr>
      <dsp:spPr>
        <a:xfrm>
          <a:off x="3749843" y="2608811"/>
          <a:ext cx="2067847" cy="178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-264142"/>
              <a:satOff val="-29893"/>
              <a:lumOff val="331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Паспорт;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Свідоцтво про народження неповнолітніх дітей;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Документ про всиновлення.</a:t>
          </a:r>
          <a:endParaRPr lang="ru-RU" sz="1500" kern="1200" dirty="0"/>
        </a:p>
      </dsp:txBody>
      <dsp:txXfrm>
        <a:off x="3749843" y="2608811"/>
        <a:ext cx="2067847" cy="1782000"/>
      </dsp:txXfrm>
    </dsp:sp>
    <dsp:sp modelId="{9AB0E324-F99B-4886-87E9-77469F9BD938}">
      <dsp:nvSpPr>
        <dsp:cNvPr id="0" name=""/>
        <dsp:cNvSpPr/>
      </dsp:nvSpPr>
      <dsp:spPr>
        <a:xfrm>
          <a:off x="5707634" y="1970238"/>
          <a:ext cx="664573" cy="514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15019"/>
            <a:satOff val="-43169"/>
            <a:lumOff val="4224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707634" y="1970238"/>
        <a:ext cx="664573" cy="514834"/>
      </dsp:txXfrm>
    </dsp:sp>
    <dsp:sp modelId="{A39F26C6-2919-443E-B200-C8EF8790272D}">
      <dsp:nvSpPr>
        <dsp:cNvPr id="0" name=""/>
        <dsp:cNvSpPr/>
      </dsp:nvSpPr>
      <dsp:spPr>
        <a:xfrm>
          <a:off x="6648069" y="1846500"/>
          <a:ext cx="2067847" cy="1143467"/>
        </a:xfrm>
        <a:prstGeom prst="roundRect">
          <a:avLst>
            <a:gd name="adj" fmla="val 10000"/>
          </a:avLst>
        </a:prstGeom>
        <a:solidFill>
          <a:schemeClr val="accent2">
            <a:shade val="50000"/>
            <a:hueOff val="-283301"/>
            <a:satOff val="-30793"/>
            <a:lumOff val="360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Працівники підприємств,  установ, організацій</a:t>
          </a:r>
          <a:endParaRPr lang="ru-RU" sz="1500" kern="1200" dirty="0"/>
        </a:p>
      </dsp:txBody>
      <dsp:txXfrm>
        <a:off x="6648069" y="1846500"/>
        <a:ext cx="2067847" cy="762311"/>
      </dsp:txXfrm>
    </dsp:sp>
    <dsp:sp modelId="{6C6BBFD4-A5D2-48E5-96E2-952167105643}">
      <dsp:nvSpPr>
        <dsp:cNvPr id="0" name=""/>
        <dsp:cNvSpPr/>
      </dsp:nvSpPr>
      <dsp:spPr>
        <a:xfrm>
          <a:off x="7071604" y="2608811"/>
          <a:ext cx="2067847" cy="178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-264142"/>
              <a:satOff val="-29893"/>
              <a:lumOff val="331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Довіреність від підприємства, установи, організації.</a:t>
          </a:r>
          <a:endParaRPr lang="ru-RU" sz="1500" kern="1200" dirty="0"/>
        </a:p>
      </dsp:txBody>
      <dsp:txXfrm>
        <a:off x="7071604" y="2608811"/>
        <a:ext cx="2067847" cy="17820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808672-430E-49B0-9B0F-4C229829F05D}">
      <dsp:nvSpPr>
        <dsp:cNvPr id="0" name=""/>
        <dsp:cNvSpPr/>
      </dsp:nvSpPr>
      <dsp:spPr>
        <a:xfrm>
          <a:off x="2751125" y="1110"/>
          <a:ext cx="1965349" cy="1965349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bg2"/>
              </a:solidFill>
            </a:rPr>
            <a:t>досягла</a:t>
          </a:r>
          <a:r>
            <a:rPr lang="ru-RU" sz="1800" kern="1200" dirty="0" smtClean="0">
              <a:solidFill>
                <a:schemeClr val="bg2"/>
              </a:solidFill>
            </a:rPr>
            <a:t> 18 </a:t>
          </a:r>
          <a:r>
            <a:rPr lang="ru-RU" sz="1800" kern="1200" dirty="0" err="1" smtClean="0">
              <a:solidFill>
                <a:schemeClr val="bg2"/>
              </a:solidFill>
            </a:rPr>
            <a:t>років</a:t>
          </a:r>
          <a:r>
            <a:rPr lang="ru-RU" sz="1800" kern="1200" dirty="0" smtClean="0">
              <a:solidFill>
                <a:schemeClr val="bg2"/>
              </a:solidFill>
            </a:rPr>
            <a:t>;</a:t>
          </a:r>
          <a:endParaRPr lang="ru-RU" sz="1800" kern="1200" dirty="0">
            <a:solidFill>
              <a:schemeClr val="bg2"/>
            </a:solidFill>
          </a:endParaRPr>
        </a:p>
      </dsp:txBody>
      <dsp:txXfrm>
        <a:off x="2751125" y="1110"/>
        <a:ext cx="1965349" cy="1965349"/>
      </dsp:txXfrm>
    </dsp:sp>
    <dsp:sp modelId="{59AC8C58-716A-4573-94E0-904C68AE1BA3}">
      <dsp:nvSpPr>
        <dsp:cNvPr id="0" name=""/>
        <dsp:cNvSpPr/>
      </dsp:nvSpPr>
      <dsp:spPr>
        <a:xfrm rot="3600000">
          <a:off x="4202888" y="1918483"/>
          <a:ext cx="524077" cy="663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shade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3600000">
        <a:off x="4202888" y="1918483"/>
        <a:ext cx="524077" cy="663305"/>
      </dsp:txXfrm>
    </dsp:sp>
    <dsp:sp modelId="{469347B1-126C-4BA6-93CE-7E362FC360F8}">
      <dsp:nvSpPr>
        <dsp:cNvPr id="0" name=""/>
        <dsp:cNvSpPr/>
      </dsp:nvSpPr>
      <dsp:spPr>
        <a:xfrm>
          <a:off x="4228213" y="2559502"/>
          <a:ext cx="1965349" cy="1965349"/>
        </a:xfrm>
        <a:prstGeom prst="ellipse">
          <a:avLst/>
        </a:prstGeom>
        <a:solidFill>
          <a:schemeClr val="accent2">
            <a:shade val="80000"/>
            <a:hueOff val="-171064"/>
            <a:satOff val="-20220"/>
            <a:lumOff val="174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-171064"/>
              <a:satOff val="-20220"/>
              <a:lumOff val="17418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bg2"/>
              </a:solidFill>
            </a:rPr>
            <a:t>має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повну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цивільну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дієздатність</a:t>
          </a:r>
          <a:r>
            <a:rPr lang="ru-RU" sz="1800" kern="1200" dirty="0" smtClean="0">
              <a:solidFill>
                <a:schemeClr val="bg2"/>
              </a:solidFill>
            </a:rPr>
            <a:t>;</a:t>
          </a:r>
          <a:endParaRPr lang="ru-RU" sz="1800" kern="1200" dirty="0">
            <a:solidFill>
              <a:schemeClr val="bg2"/>
            </a:solidFill>
          </a:endParaRPr>
        </a:p>
      </dsp:txBody>
      <dsp:txXfrm>
        <a:off x="4228213" y="2559502"/>
        <a:ext cx="1965349" cy="1965349"/>
      </dsp:txXfrm>
    </dsp:sp>
    <dsp:sp modelId="{124CC0FC-BD77-45E0-B36E-F0F17D7D08DF}">
      <dsp:nvSpPr>
        <dsp:cNvPr id="0" name=""/>
        <dsp:cNvSpPr/>
      </dsp:nvSpPr>
      <dsp:spPr>
        <a:xfrm rot="10800000">
          <a:off x="3486593" y="3210524"/>
          <a:ext cx="524077" cy="663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71182"/>
            <a:satOff val="-19943"/>
            <a:lumOff val="16338"/>
            <a:alphaOff val="0"/>
          </a:schemeClr>
        </a:solidFill>
        <a:ln>
          <a:noFill/>
        </a:ln>
        <a:effectLst>
          <a:glow rad="63500">
            <a:schemeClr val="accent2">
              <a:shade val="90000"/>
              <a:hueOff val="-171182"/>
              <a:satOff val="-19943"/>
              <a:lumOff val="16338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10800000">
        <a:off x="3486593" y="3210524"/>
        <a:ext cx="524077" cy="663305"/>
      </dsp:txXfrm>
    </dsp:sp>
    <dsp:sp modelId="{98B3D543-7838-41A2-B34B-3DD0031C1866}">
      <dsp:nvSpPr>
        <dsp:cNvPr id="0" name=""/>
        <dsp:cNvSpPr/>
      </dsp:nvSpPr>
      <dsp:spPr>
        <a:xfrm>
          <a:off x="1274037" y="2559502"/>
          <a:ext cx="1965349" cy="1965349"/>
        </a:xfrm>
        <a:prstGeom prst="ellipse">
          <a:avLst/>
        </a:prstGeom>
        <a:solidFill>
          <a:schemeClr val="accent2">
            <a:shade val="80000"/>
            <a:hueOff val="-342127"/>
            <a:satOff val="-40440"/>
            <a:lumOff val="348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-342127"/>
              <a:satOff val="-40440"/>
              <a:lumOff val="34835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bg2"/>
              </a:solidFill>
            </a:rPr>
            <a:t>має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належно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посвідчені</a:t>
          </a:r>
          <a:r>
            <a:rPr lang="ru-RU" sz="1800" kern="1200" dirty="0" smtClean="0">
              <a:solidFill>
                <a:schemeClr val="bg2"/>
              </a:solidFill>
            </a:rPr>
            <a:t> </a:t>
          </a:r>
          <a:r>
            <a:rPr lang="ru-RU" sz="1800" kern="1200" dirty="0" err="1" smtClean="0">
              <a:solidFill>
                <a:schemeClr val="bg2"/>
              </a:solidFill>
            </a:rPr>
            <a:t>повноваження</a:t>
          </a:r>
          <a:r>
            <a:rPr lang="ru-RU" sz="1800" kern="1200" dirty="0" smtClean="0">
              <a:solidFill>
                <a:schemeClr val="bg2"/>
              </a:solidFill>
            </a:rPr>
            <a:t>. 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>
        <a:off x="1274037" y="2559502"/>
        <a:ext cx="1965349" cy="1965349"/>
      </dsp:txXfrm>
    </dsp:sp>
    <dsp:sp modelId="{20E077BC-BFD1-4B11-93B3-E654E2740E21}">
      <dsp:nvSpPr>
        <dsp:cNvPr id="0" name=""/>
        <dsp:cNvSpPr/>
      </dsp:nvSpPr>
      <dsp:spPr>
        <a:xfrm rot="18000000">
          <a:off x="2725800" y="1944173"/>
          <a:ext cx="524077" cy="663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42364"/>
            <a:satOff val="-39886"/>
            <a:lumOff val="32675"/>
            <a:alphaOff val="0"/>
          </a:schemeClr>
        </a:solidFill>
        <a:ln>
          <a:noFill/>
        </a:ln>
        <a:effectLst>
          <a:glow rad="63500">
            <a:schemeClr val="accent2">
              <a:shade val="90000"/>
              <a:hueOff val="-342364"/>
              <a:satOff val="-39886"/>
              <a:lumOff val="32675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18000000">
        <a:off x="2725800" y="1944173"/>
        <a:ext cx="524077" cy="663305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A93E64-6256-495C-A999-7FDC4FD9B812}">
      <dsp:nvSpPr>
        <dsp:cNvPr id="0" name=""/>
        <dsp:cNvSpPr/>
      </dsp:nvSpPr>
      <dsp:spPr>
        <a:xfrm>
          <a:off x="0" y="250581"/>
          <a:ext cx="8291264" cy="121680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shade val="80000"/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shade val="80000"/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shade val="80000"/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права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становлять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зміст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повноваження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передаються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особою, яку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представляють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представникові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деякий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час, а не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назавжди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0581"/>
        <a:ext cx="8291264" cy="1216800"/>
      </dsp:txXfrm>
    </dsp:sp>
    <dsp:sp modelId="{E6BD3D26-CCAE-481E-A079-A131C5DFA1D7}">
      <dsp:nvSpPr>
        <dsp:cNvPr id="0" name=""/>
        <dsp:cNvSpPr/>
      </dsp:nvSpPr>
      <dsp:spPr>
        <a:xfrm>
          <a:off x="0" y="1654581"/>
          <a:ext cx="8291264" cy="121680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71064"/>
                <a:satOff val="-20220"/>
                <a:lumOff val="17418"/>
                <a:alphaOff val="0"/>
                <a:tint val="1000"/>
              </a:schemeClr>
            </a:gs>
            <a:gs pos="68000">
              <a:schemeClr val="accent2">
                <a:shade val="80000"/>
                <a:hueOff val="-171064"/>
                <a:satOff val="-20220"/>
                <a:lumOff val="17418"/>
                <a:alphaOff val="0"/>
                <a:tint val="77000"/>
              </a:schemeClr>
            </a:gs>
            <a:gs pos="81000">
              <a:schemeClr val="accent2">
                <a:shade val="80000"/>
                <a:hueOff val="-171064"/>
                <a:satOff val="-20220"/>
                <a:lumOff val="17418"/>
                <a:alphaOff val="0"/>
                <a:tint val="79000"/>
              </a:schemeClr>
            </a:gs>
            <a:gs pos="86000">
              <a:schemeClr val="accent2">
                <a:shade val="80000"/>
                <a:hueOff val="-171064"/>
                <a:satOff val="-20220"/>
                <a:lumOff val="17418"/>
                <a:alphaOff val="0"/>
                <a:tint val="73000"/>
              </a:schemeClr>
            </a:gs>
            <a:gs pos="100000">
              <a:schemeClr val="accent2">
                <a:shade val="80000"/>
                <a:hueOff val="-171064"/>
                <a:satOff val="-20220"/>
                <a:lumOff val="17418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80000"/>
              <a:hueOff val="-171064"/>
              <a:satOff val="-20220"/>
              <a:lumOff val="1741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залишаються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правами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обов’язками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представляють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654581"/>
        <a:ext cx="8291264" cy="1216800"/>
      </dsp:txXfrm>
    </dsp:sp>
    <dsp:sp modelId="{5D0FB28E-4318-42A8-A3C1-9C7AFE5AB12B}">
      <dsp:nvSpPr>
        <dsp:cNvPr id="0" name=""/>
        <dsp:cNvSpPr/>
      </dsp:nvSpPr>
      <dsp:spPr>
        <a:xfrm>
          <a:off x="0" y="3058581"/>
          <a:ext cx="8291264" cy="1216800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342127"/>
                <a:satOff val="-40440"/>
                <a:lumOff val="34835"/>
                <a:alphaOff val="0"/>
                <a:tint val="1000"/>
              </a:schemeClr>
            </a:gs>
            <a:gs pos="68000">
              <a:schemeClr val="accent2">
                <a:shade val="80000"/>
                <a:hueOff val="-342127"/>
                <a:satOff val="-40440"/>
                <a:lumOff val="34835"/>
                <a:alphaOff val="0"/>
                <a:tint val="77000"/>
              </a:schemeClr>
            </a:gs>
            <a:gs pos="81000">
              <a:schemeClr val="accent2">
                <a:shade val="80000"/>
                <a:hueOff val="-342127"/>
                <a:satOff val="-40440"/>
                <a:lumOff val="34835"/>
                <a:alphaOff val="0"/>
                <a:tint val="79000"/>
              </a:schemeClr>
            </a:gs>
            <a:gs pos="86000">
              <a:schemeClr val="accent2">
                <a:shade val="80000"/>
                <a:hueOff val="-342127"/>
                <a:satOff val="-40440"/>
                <a:lumOff val="34835"/>
                <a:alphaOff val="0"/>
                <a:tint val="73000"/>
              </a:schemeClr>
            </a:gs>
            <a:gs pos="100000">
              <a:schemeClr val="accent2">
                <a:shade val="80000"/>
                <a:hueOff val="-342127"/>
                <a:satOff val="-40440"/>
                <a:lumOff val="34835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80000"/>
              <a:hueOff val="-342127"/>
              <a:satOff val="-40440"/>
              <a:lumOff val="34835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наділення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повноваженнями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здійснюватиме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за особу, яку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буде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допомагати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останній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реалізовувати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процесуальні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1800" kern="1200" dirty="0" smtClean="0">
              <a:latin typeface="Times New Roman" pitchFamily="18" charset="0"/>
              <a:cs typeface="Times New Roman" pitchFamily="18" charset="0"/>
            </a:rPr>
          </a:b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058581"/>
        <a:ext cx="8291264" cy="1216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89A289-C978-49B0-9941-A402DA4A673C}">
      <dsp:nvSpPr>
        <dsp:cNvPr id="0" name=""/>
        <dsp:cNvSpPr/>
      </dsp:nvSpPr>
      <dsp:spPr>
        <a:xfrm>
          <a:off x="0" y="107031"/>
          <a:ext cx="8964488" cy="121095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імені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7031"/>
        <a:ext cx="8964488" cy="1210950"/>
      </dsp:txXfrm>
    </dsp:sp>
    <dsp:sp modelId="{971DE3FB-103E-4D06-A275-21273FAC9009}">
      <dsp:nvSpPr>
        <dsp:cNvPr id="0" name=""/>
        <dsp:cNvSpPr/>
      </dsp:nvSpPr>
      <dsp:spPr>
        <a:xfrm>
          <a:off x="0" y="1384221"/>
          <a:ext cx="8964488" cy="121095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особи, яку</a:t>
          </a:r>
          <a:br>
            <a:rPr lang="ru-RU" sz="23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результаті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права та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3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для особи, яку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384221"/>
        <a:ext cx="8964488" cy="1210950"/>
      </dsp:txXfrm>
    </dsp:sp>
    <dsp:sp modelId="{091499BF-BECE-4F18-AD3C-2F5B85D9FFB2}">
      <dsp:nvSpPr>
        <dsp:cNvPr id="0" name=""/>
        <dsp:cNvSpPr/>
      </dsp:nvSpPr>
      <dsp:spPr>
        <a:xfrm>
          <a:off x="0" y="2661412"/>
          <a:ext cx="8964488" cy="121095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правова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позиція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суперечити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правовій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61412"/>
        <a:ext cx="8964488" cy="1210950"/>
      </dsp:txXfrm>
    </dsp:sp>
    <dsp:sp modelId="{DD869F19-3BA5-4CED-8D0F-DD26D764CBAD}">
      <dsp:nvSpPr>
        <dsp:cNvPr id="0" name=""/>
        <dsp:cNvSpPr/>
      </dsp:nvSpPr>
      <dsp:spPr>
        <a:xfrm>
          <a:off x="0" y="3938602"/>
          <a:ext cx="8964488" cy="121095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особи, яку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</a:t>
          </a:r>
          <a:br>
            <a:rPr lang="ru-RU" sz="23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тому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інтерес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3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матеріально-правовий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процесуальний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характер;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938602"/>
        <a:ext cx="8964488" cy="12109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EDC54F-DB91-4E51-94FD-5FF838F6FA4B}">
      <dsp:nvSpPr>
        <dsp:cNvPr id="0" name=""/>
        <dsp:cNvSpPr/>
      </dsp:nvSpPr>
      <dsp:spPr>
        <a:xfrm>
          <a:off x="0" y="74125"/>
          <a:ext cx="8507288" cy="141891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shade val="50000"/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shade val="50000"/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shade val="50000"/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5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представник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діє</a:t>
          </a:r>
          <a:r>
            <a:rPr lang="ru-RU" sz="2100" kern="1200" dirty="0" smtClean="0"/>
            <a:t> в </a:t>
          </a:r>
          <a:r>
            <a:rPr lang="ru-RU" sz="2100" kern="1200" dirty="0" err="1" smtClean="0"/>
            <a:t>обсязі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повноважень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наданих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йому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r>
            <a:rPr lang="ru-RU" sz="2100" kern="1200" dirty="0" err="1" smtClean="0"/>
            <a:t>відповідно</a:t>
          </a:r>
          <a:r>
            <a:rPr lang="ru-RU" sz="2100" kern="1200" dirty="0" smtClean="0"/>
            <a:t> до закону </a:t>
          </a:r>
          <a:r>
            <a:rPr lang="ru-RU" sz="2100" kern="1200" dirty="0" err="1" smtClean="0"/>
            <a:t>чи</a:t>
          </a:r>
          <a:r>
            <a:rPr lang="ru-RU" sz="2100" kern="1200" dirty="0" smtClean="0"/>
            <a:t> договору;</a:t>
          </a:r>
          <a:endParaRPr lang="ru-RU" sz="2100" kern="1200" dirty="0"/>
        </a:p>
      </dsp:txBody>
      <dsp:txXfrm>
        <a:off x="0" y="74125"/>
        <a:ext cx="8507288" cy="1418917"/>
      </dsp:txXfrm>
    </dsp:sp>
    <dsp:sp modelId="{658BF8E4-9284-4C97-B131-DD91A293F662}">
      <dsp:nvSpPr>
        <dsp:cNvPr id="0" name=""/>
        <dsp:cNvSpPr/>
      </dsp:nvSpPr>
      <dsp:spPr>
        <a:xfrm>
          <a:off x="0" y="1553522"/>
          <a:ext cx="8507288" cy="141891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83301"/>
                <a:satOff val="-30793"/>
                <a:lumOff val="36007"/>
                <a:alphaOff val="0"/>
                <a:tint val="1000"/>
              </a:schemeClr>
            </a:gs>
            <a:gs pos="68000">
              <a:schemeClr val="accent2">
                <a:shade val="50000"/>
                <a:hueOff val="-283301"/>
                <a:satOff val="-30793"/>
                <a:lumOff val="36007"/>
                <a:alphaOff val="0"/>
                <a:tint val="77000"/>
              </a:schemeClr>
            </a:gs>
            <a:gs pos="81000">
              <a:schemeClr val="accent2">
                <a:shade val="50000"/>
                <a:hueOff val="-283301"/>
                <a:satOff val="-30793"/>
                <a:lumOff val="36007"/>
                <a:alphaOff val="0"/>
                <a:tint val="79000"/>
              </a:schemeClr>
            </a:gs>
            <a:gs pos="86000">
              <a:schemeClr val="accent2">
                <a:shade val="50000"/>
                <a:hueOff val="-283301"/>
                <a:satOff val="-30793"/>
                <a:lumOff val="36007"/>
                <a:alphaOff val="0"/>
                <a:tint val="73000"/>
              </a:schemeClr>
            </a:gs>
            <a:gs pos="100000">
              <a:schemeClr val="accent2">
                <a:shade val="50000"/>
                <a:hueOff val="-283301"/>
                <a:satOff val="-30793"/>
                <a:lumOff val="36007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50000"/>
              <a:hueOff val="-283301"/>
              <a:satOff val="-30793"/>
              <a:lumOff val="3600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через </a:t>
          </a:r>
          <a:r>
            <a:rPr lang="ru-RU" sz="2100" kern="1200" dirty="0" err="1" smtClean="0"/>
            <a:t>представників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можуть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діяти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будь-які</a:t>
          </a:r>
          <a:r>
            <a:rPr lang="ru-RU" sz="2100" kern="1200" dirty="0" smtClean="0"/>
            <a:t> особи, </a:t>
          </a:r>
          <a:r>
            <a:rPr lang="ru-RU" sz="2100" kern="1200" dirty="0" err="1" smtClean="0"/>
            <a:t>які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r>
            <a:rPr lang="ru-RU" sz="2100" kern="1200" dirty="0" err="1" smtClean="0"/>
            <a:t>беруть</a:t>
          </a:r>
          <a:r>
            <a:rPr lang="ru-RU" sz="2100" kern="1200" dirty="0" smtClean="0"/>
            <a:t> участь у </a:t>
          </a:r>
          <a:r>
            <a:rPr lang="ru-RU" sz="2100" kern="1200" dirty="0" err="1" smtClean="0"/>
            <a:t>справі</a:t>
          </a:r>
          <a:r>
            <a:rPr lang="ru-RU" sz="2100" kern="1200" dirty="0" smtClean="0"/>
            <a:t>;</a:t>
          </a:r>
          <a:endParaRPr lang="ru-RU" sz="2100" kern="1200" dirty="0"/>
        </a:p>
      </dsp:txBody>
      <dsp:txXfrm>
        <a:off x="0" y="1553522"/>
        <a:ext cx="8507288" cy="1418917"/>
      </dsp:txXfrm>
    </dsp:sp>
    <dsp:sp modelId="{C43E2DAF-93EF-48E2-915D-0FEA4C8E65DE}">
      <dsp:nvSpPr>
        <dsp:cNvPr id="0" name=""/>
        <dsp:cNvSpPr/>
      </dsp:nvSpPr>
      <dsp:spPr>
        <a:xfrm>
          <a:off x="0" y="3032920"/>
          <a:ext cx="8507288" cy="141891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83301"/>
                <a:satOff val="-30793"/>
                <a:lumOff val="36007"/>
                <a:alphaOff val="0"/>
                <a:tint val="1000"/>
              </a:schemeClr>
            </a:gs>
            <a:gs pos="68000">
              <a:schemeClr val="accent2">
                <a:shade val="50000"/>
                <a:hueOff val="-283301"/>
                <a:satOff val="-30793"/>
                <a:lumOff val="36007"/>
                <a:alphaOff val="0"/>
                <a:tint val="77000"/>
              </a:schemeClr>
            </a:gs>
            <a:gs pos="81000">
              <a:schemeClr val="accent2">
                <a:shade val="50000"/>
                <a:hueOff val="-283301"/>
                <a:satOff val="-30793"/>
                <a:lumOff val="36007"/>
                <a:alphaOff val="0"/>
                <a:tint val="79000"/>
              </a:schemeClr>
            </a:gs>
            <a:gs pos="86000">
              <a:schemeClr val="accent2">
                <a:shade val="50000"/>
                <a:hueOff val="-283301"/>
                <a:satOff val="-30793"/>
                <a:lumOff val="36007"/>
                <a:alphaOff val="0"/>
                <a:tint val="73000"/>
              </a:schemeClr>
            </a:gs>
            <a:gs pos="100000">
              <a:schemeClr val="accent2">
                <a:shade val="50000"/>
                <a:hueOff val="-283301"/>
                <a:satOff val="-30793"/>
                <a:lumOff val="36007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2">
              <a:shade val="50000"/>
              <a:hueOff val="-283301"/>
              <a:satOff val="-30793"/>
              <a:lumOff val="3600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судове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представництво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допускається</a:t>
          </a:r>
          <a:r>
            <a:rPr lang="ru-RU" sz="2100" kern="1200" dirty="0" smtClean="0"/>
            <a:t> на </a:t>
          </a:r>
          <a:r>
            <a:rPr lang="ru-RU" sz="2100" kern="1200" dirty="0" err="1" smtClean="0"/>
            <a:t>всіх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стадіях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і</a:t>
          </a:r>
          <a:r>
            <a:rPr lang="ru-RU" sz="2100" kern="1200" dirty="0" smtClean="0"/>
            <a:t> у </a:t>
          </a:r>
          <a:r>
            <a:rPr lang="ru-RU" sz="2100" kern="1200" dirty="0" err="1" smtClean="0"/>
            <a:t>всіх</a:t>
          </a:r>
          <a:r>
            <a:rPr lang="ru-RU" sz="2100" kern="1200" dirty="0" smtClean="0"/>
            <a:t> видах </a:t>
          </a:r>
          <a:r>
            <a:rPr lang="ru-RU" sz="2100" kern="1200" dirty="0" err="1" smtClean="0"/>
            <a:t>цивільного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судочинства</a:t>
          </a:r>
          <a:r>
            <a:rPr lang="ru-RU" sz="2100" kern="1200" dirty="0" smtClean="0"/>
            <a:t> (</a:t>
          </a:r>
          <a:r>
            <a:rPr lang="ru-RU" sz="2100" kern="1200" dirty="0" err="1" smtClean="0"/>
            <a:t>крім</a:t>
          </a:r>
          <a:r>
            <a:rPr lang="ru-RU" sz="2100" kern="1200" dirty="0" smtClean="0"/>
            <a:t> справ про</a:t>
          </a:r>
          <a:br>
            <a:rPr lang="ru-RU" sz="2100" kern="1200" dirty="0" smtClean="0"/>
          </a:br>
          <a:r>
            <a:rPr lang="ru-RU" sz="2100" kern="1200" dirty="0" err="1" smtClean="0"/>
            <a:t>усиновлення</a:t>
          </a:r>
          <a:r>
            <a:rPr lang="ru-RU" sz="2100" kern="1200" dirty="0" smtClean="0"/>
            <a:t>). </a:t>
          </a:r>
          <a:br>
            <a:rPr lang="ru-RU" sz="2100" kern="1200" dirty="0" smtClean="0"/>
          </a:br>
          <a:endParaRPr lang="ru-RU" sz="2100" kern="1200" dirty="0"/>
        </a:p>
      </dsp:txBody>
      <dsp:txXfrm>
        <a:off x="0" y="3032920"/>
        <a:ext cx="8507288" cy="141891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5F395C-00CA-41B5-9079-15EAC12AE6E4}">
      <dsp:nvSpPr>
        <dsp:cNvPr id="0" name=""/>
        <dsp:cNvSpPr/>
      </dsp:nvSpPr>
      <dsp:spPr>
        <a:xfrm>
          <a:off x="1633" y="1217980"/>
          <a:ext cx="3483335" cy="2090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alpha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alpha val="9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alpha val="9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err="1" smtClean="0"/>
            <a:t>надання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професійної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допомоги</a:t>
          </a:r>
          <a:r>
            <a:rPr lang="ru-RU" sz="2600" kern="1200" dirty="0" smtClean="0"/>
            <a:t> особам, </a:t>
          </a:r>
          <a:r>
            <a:rPr lang="ru-RU" sz="2600" kern="1200" dirty="0" err="1" smtClean="0"/>
            <a:t>залученим</a:t>
          </a:r>
          <a:r>
            <a:rPr lang="ru-RU" sz="2600" kern="1200" dirty="0" smtClean="0"/>
            <a:t> у </a:t>
          </a:r>
          <a:r>
            <a:rPr lang="ru-RU" sz="2600" kern="1200" dirty="0" err="1" smtClean="0"/>
            <a:t>судовий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розгляд</a:t>
          </a:r>
          <a:r>
            <a:rPr lang="ru-RU" sz="2600" kern="1200" dirty="0" smtClean="0"/>
            <a:t>,</a:t>
          </a:r>
          <a:endParaRPr lang="ru-RU" sz="2600" kern="1200" dirty="0"/>
        </a:p>
      </dsp:txBody>
      <dsp:txXfrm>
        <a:off x="1633" y="1217980"/>
        <a:ext cx="3483335" cy="2090001"/>
      </dsp:txXfrm>
    </dsp:sp>
    <dsp:sp modelId="{C569EC0F-488C-46AE-9F05-CADD78B10BEF}">
      <dsp:nvSpPr>
        <dsp:cNvPr id="0" name=""/>
        <dsp:cNvSpPr/>
      </dsp:nvSpPr>
      <dsp:spPr>
        <a:xfrm>
          <a:off x="3833302" y="1831047"/>
          <a:ext cx="738467" cy="8638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shade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shade val="9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shade val="9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shade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833302" y="1831047"/>
        <a:ext cx="738467" cy="863867"/>
      </dsp:txXfrm>
    </dsp:sp>
    <dsp:sp modelId="{5C3A16A6-1804-406F-87A0-3D1EDEDAD888}">
      <dsp:nvSpPr>
        <dsp:cNvPr id="0" name=""/>
        <dsp:cNvSpPr/>
      </dsp:nvSpPr>
      <dsp:spPr>
        <a:xfrm>
          <a:off x="4878303" y="1217980"/>
          <a:ext cx="3483335" cy="2090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73000"/>
                <a:satMod val="150000"/>
              </a:schemeClr>
            </a:gs>
            <a:gs pos="25000">
              <a:schemeClr val="accent2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05000"/>
              </a:schemeClr>
            </a:gs>
            <a:gs pos="38000">
              <a:schemeClr val="accent2">
                <a:alpha val="90000"/>
                <a:hueOff val="0"/>
                <a:satOff val="0"/>
                <a:lumOff val="0"/>
                <a:alphaOff val="-40000"/>
                <a:tint val="96000"/>
                <a:shade val="59000"/>
                <a:satMod val="120000"/>
              </a:schemeClr>
            </a:gs>
            <a:gs pos="55000">
              <a:schemeClr val="accent2">
                <a:alpha val="90000"/>
                <a:hueOff val="0"/>
                <a:satOff val="0"/>
                <a:lumOff val="0"/>
                <a:alphaOff val="-40000"/>
                <a:shade val="57000"/>
                <a:satMod val="12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56000"/>
                <a:satMod val="145000"/>
              </a:schemeClr>
            </a:gs>
            <a:gs pos="88000">
              <a:schemeClr val="accent2">
                <a:alpha val="90000"/>
                <a:hueOff val="0"/>
                <a:satOff val="0"/>
                <a:lumOff val="0"/>
                <a:alphaOff val="-40000"/>
                <a:shade val="63000"/>
                <a:satMod val="16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alpha val="90000"/>
              <a:hueOff val="0"/>
              <a:satOff val="0"/>
              <a:lumOff val="0"/>
              <a:alphaOff val="-4000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err="1" smtClean="0"/>
            <a:t>сприяння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реалізації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конституційного</a:t>
          </a:r>
          <a:r>
            <a:rPr lang="ru-RU" sz="2600" kern="1200" dirty="0" smtClean="0"/>
            <a:t> права на </a:t>
          </a:r>
          <a:r>
            <a:rPr lang="ru-RU" sz="2600" kern="1200" dirty="0" err="1" smtClean="0"/>
            <a:t>судовий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захист</a:t>
          </a:r>
          <a:r>
            <a:rPr lang="ru-RU" sz="2600" kern="1200" dirty="0" smtClean="0"/>
            <a:t>. </a:t>
          </a:r>
          <a:br>
            <a:rPr lang="ru-RU" sz="2600" kern="1200" dirty="0" smtClean="0"/>
          </a:br>
          <a:endParaRPr lang="ru-RU" sz="2600" kern="1200" dirty="0"/>
        </a:p>
      </dsp:txBody>
      <dsp:txXfrm>
        <a:off x="4878303" y="1217980"/>
        <a:ext cx="3483335" cy="209000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B99729-E4C1-4289-AA40-02DA28E24CEF}">
      <dsp:nvSpPr>
        <dsp:cNvPr id="0" name=""/>
        <dsp:cNvSpPr/>
      </dsp:nvSpPr>
      <dsp:spPr>
        <a:xfrm>
          <a:off x="2847281" y="147605"/>
          <a:ext cx="3053901" cy="305390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механізму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суді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54468" y="682037"/>
        <a:ext cx="2239527" cy="1374255"/>
      </dsp:txXfrm>
    </dsp:sp>
    <dsp:sp modelId="{E7F6D8A9-ADAF-4BDB-AAD8-E3E8636D0D02}">
      <dsp:nvSpPr>
        <dsp:cNvPr id="0" name=""/>
        <dsp:cNvSpPr/>
      </dsp:nvSpPr>
      <dsp:spPr>
        <a:xfrm>
          <a:off x="3949230" y="2056293"/>
          <a:ext cx="3053901" cy="305390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tint val="73000"/>
                <a:satMod val="150000"/>
              </a:schemeClr>
            </a:gs>
            <a:gs pos="25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shade val="57000"/>
                <a:satMod val="120000"/>
              </a:schemeClr>
            </a:gs>
            <a:gs pos="80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shade val="56000"/>
                <a:satMod val="145000"/>
              </a:schemeClr>
            </a:gs>
            <a:gs pos="88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shade val="63000"/>
                <a:satMod val="160000"/>
              </a:schemeClr>
            </a:gs>
            <a:gs pos="100000">
              <a:schemeClr val="accent2">
                <a:shade val="80000"/>
                <a:alpha val="50000"/>
                <a:hueOff val="-171064"/>
                <a:satOff val="-20220"/>
                <a:lumOff val="1741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правовідносин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представництва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представником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83215" y="2845218"/>
        <a:ext cx="1832340" cy="1679645"/>
      </dsp:txXfrm>
    </dsp:sp>
    <dsp:sp modelId="{412BF7DD-400D-4A6D-B58A-915AC4AAAAA2}">
      <dsp:nvSpPr>
        <dsp:cNvPr id="0" name=""/>
        <dsp:cNvSpPr/>
      </dsp:nvSpPr>
      <dsp:spPr>
        <a:xfrm>
          <a:off x="1745331" y="2056293"/>
          <a:ext cx="3053901" cy="3053901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tint val="73000"/>
                <a:satMod val="150000"/>
              </a:schemeClr>
            </a:gs>
            <a:gs pos="25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shade val="57000"/>
                <a:satMod val="120000"/>
              </a:schemeClr>
            </a:gs>
            <a:gs pos="80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shade val="56000"/>
                <a:satMod val="145000"/>
              </a:schemeClr>
            </a:gs>
            <a:gs pos="88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shade val="63000"/>
                <a:satMod val="160000"/>
              </a:schemeClr>
            </a:gs>
            <a:gs pos="100000">
              <a:schemeClr val="accent2">
                <a:shade val="80000"/>
                <a:alpha val="50000"/>
                <a:hueOff val="-342127"/>
                <a:satOff val="-40440"/>
                <a:lumOff val="34835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правове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механізму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реалізації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проголошених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Конституцією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прав на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судовий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на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кваліфікованої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юридичної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kern="1200" dirty="0" smtClean="0"/>
            <a:t/>
          </a:r>
          <a:br>
            <a:rPr lang="ru-RU" sz="1400" kern="1200" dirty="0" smtClean="0"/>
          </a:br>
          <a:endParaRPr lang="ru-RU" sz="1400" kern="1200" dirty="0"/>
        </a:p>
      </dsp:txBody>
      <dsp:txXfrm>
        <a:off x="2032907" y="2845218"/>
        <a:ext cx="1832340" cy="167964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F20284-2F9C-49D0-8CF3-E819255C4202}">
      <dsp:nvSpPr>
        <dsp:cNvPr id="0" name=""/>
        <dsp:cNvSpPr/>
      </dsp:nvSpPr>
      <dsp:spPr>
        <a:xfrm>
          <a:off x="2720158" y="1427"/>
          <a:ext cx="5639026" cy="14907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виявляється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контролі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інститут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функціонує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b="0" i="0" kern="1200" dirty="0" err="1" smtClean="0"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400" kern="1200" dirty="0" smtClean="0">
              <a:latin typeface="Times New Roman" pitchFamily="18" charset="0"/>
              <a:cs typeface="Times New Roman" pitchFamily="18" charset="0"/>
            </a:rPr>
          </a:b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0158" y="1427"/>
        <a:ext cx="5639026" cy="1490732"/>
      </dsp:txXfrm>
    </dsp:sp>
    <dsp:sp modelId="{822E3F1A-BDDB-4866-B0E6-0B85E1FBB1D9}">
      <dsp:nvSpPr>
        <dsp:cNvPr id="0" name=""/>
        <dsp:cNvSpPr/>
      </dsp:nvSpPr>
      <dsp:spPr>
        <a:xfrm>
          <a:off x="154385" y="244628"/>
          <a:ext cx="2716070" cy="1023114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latin typeface="Times New Roman" pitchFamily="18" charset="0"/>
              <a:cs typeface="Times New Roman" pitchFamily="18" charset="0"/>
            </a:rPr>
            <a:t>Соціальне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385" y="244628"/>
        <a:ext cx="2716070" cy="1023114"/>
      </dsp:txXfrm>
    </dsp:sp>
    <dsp:sp modelId="{C32718EF-7E7B-4F0B-8C4B-D6B1CC731457}">
      <dsp:nvSpPr>
        <dsp:cNvPr id="0" name=""/>
        <dsp:cNvSpPr/>
      </dsp:nvSpPr>
      <dsp:spPr>
        <a:xfrm>
          <a:off x="2862924" y="1624625"/>
          <a:ext cx="5345980" cy="15261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реалізація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норм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Конституції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закріплюють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рівноправність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перед законом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судом,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недоторканність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приватного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державний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 свобод та </a:t>
          </a:r>
          <a:r>
            <a:rPr lang="ru-RU" sz="1600" b="0" i="0" kern="1200" dirty="0" err="1" smtClean="0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400" kern="1200" dirty="0" smtClean="0">
              <a:latin typeface="Times New Roman" pitchFamily="18" charset="0"/>
              <a:cs typeface="Times New Roman" pitchFamily="18" charset="0"/>
            </a:rPr>
          </a:b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62924" y="1624625"/>
        <a:ext cx="5345980" cy="1526127"/>
      </dsp:txXfrm>
    </dsp:sp>
    <dsp:sp modelId="{3FFFD36B-8CB5-4425-8E9A-A25767A65342}">
      <dsp:nvSpPr>
        <dsp:cNvPr id="0" name=""/>
        <dsp:cNvSpPr/>
      </dsp:nvSpPr>
      <dsp:spPr>
        <a:xfrm>
          <a:off x="154366" y="1903486"/>
          <a:ext cx="2708557" cy="968405"/>
        </a:xfrm>
        <a:prstGeom prst="roundRect">
          <a:avLst/>
        </a:prstGeom>
        <a:solidFill>
          <a:schemeClr val="accent2">
            <a:shade val="50000"/>
            <a:hueOff val="-283301"/>
            <a:satOff val="-30793"/>
            <a:lumOff val="360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latin typeface="Times New Roman" pitchFamily="18" charset="0"/>
              <a:cs typeface="Times New Roman" pitchFamily="18" charset="0"/>
            </a:rPr>
            <a:t>Політичне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366" y="1903486"/>
        <a:ext cx="2708557" cy="968405"/>
      </dsp:txXfrm>
    </dsp:sp>
    <dsp:sp modelId="{71D663A8-E15B-4A05-A285-28082D6D3070}">
      <dsp:nvSpPr>
        <dsp:cNvPr id="0" name=""/>
        <dsp:cNvSpPr/>
      </dsp:nvSpPr>
      <dsp:spPr>
        <a:xfrm>
          <a:off x="2746655" y="3283218"/>
          <a:ext cx="5465391" cy="15684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виражається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правового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потенціалу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гарантії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7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2746655" y="3283218"/>
        <a:ext cx="5465391" cy="1568489"/>
      </dsp:txXfrm>
    </dsp:sp>
    <dsp:sp modelId="{C7EB1891-71B3-4746-A6A6-738D501AE753}">
      <dsp:nvSpPr>
        <dsp:cNvPr id="0" name=""/>
        <dsp:cNvSpPr/>
      </dsp:nvSpPr>
      <dsp:spPr>
        <a:xfrm>
          <a:off x="151225" y="3497813"/>
          <a:ext cx="2595429" cy="1139300"/>
        </a:xfrm>
        <a:prstGeom prst="roundRect">
          <a:avLst/>
        </a:prstGeom>
        <a:solidFill>
          <a:schemeClr val="accent2">
            <a:shade val="50000"/>
            <a:hueOff val="-283301"/>
            <a:satOff val="-30793"/>
            <a:lumOff val="360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latin typeface="Times New Roman" pitchFamily="18" charset="0"/>
              <a:cs typeface="Times New Roman" pitchFamily="18" charset="0"/>
            </a:rPr>
            <a:t>Правове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1225" y="3497813"/>
        <a:ext cx="2595429" cy="11393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A5264B-E0C0-429B-9F8F-4D4C699C958F}">
      <dsp:nvSpPr>
        <dsp:cNvPr id="0" name=""/>
        <dsp:cNvSpPr/>
      </dsp:nvSpPr>
      <dsp:spPr>
        <a:xfrm>
          <a:off x="40" y="37654"/>
          <a:ext cx="3840736" cy="89280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2">
                <a:shade val="80000"/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2">
                <a:shade val="80000"/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2">
                <a:shade val="80000"/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Обов'язкове</a:t>
          </a:r>
          <a:endParaRPr lang="ru-RU" sz="3100" kern="1200" dirty="0"/>
        </a:p>
      </dsp:txBody>
      <dsp:txXfrm>
        <a:off x="40" y="37654"/>
        <a:ext cx="3840736" cy="892800"/>
      </dsp:txXfrm>
    </dsp:sp>
    <dsp:sp modelId="{6418B33D-D132-42FB-BE69-170EA7B1147F}">
      <dsp:nvSpPr>
        <dsp:cNvPr id="0" name=""/>
        <dsp:cNvSpPr/>
      </dsp:nvSpPr>
      <dsp:spPr>
        <a:xfrm>
          <a:off x="40" y="930454"/>
          <a:ext cx="3840736" cy="208482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100" kern="1200" dirty="0" smtClean="0"/>
            <a:t>Передбачене законом в силу службових обов'язків</a:t>
          </a:r>
          <a:endParaRPr lang="ru-RU" sz="3100" kern="1200" dirty="0"/>
        </a:p>
      </dsp:txBody>
      <dsp:txXfrm>
        <a:off x="40" y="930454"/>
        <a:ext cx="3840736" cy="2084827"/>
      </dsp:txXfrm>
    </dsp:sp>
    <dsp:sp modelId="{C7F3EB83-EA75-47DC-AA8A-E34864AE1E86}">
      <dsp:nvSpPr>
        <dsp:cNvPr id="0" name=""/>
        <dsp:cNvSpPr/>
      </dsp:nvSpPr>
      <dsp:spPr>
        <a:xfrm>
          <a:off x="4378479" y="37654"/>
          <a:ext cx="3840736" cy="89280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342127"/>
                <a:satOff val="-40440"/>
                <a:lumOff val="34835"/>
                <a:alphaOff val="0"/>
                <a:tint val="1000"/>
              </a:schemeClr>
            </a:gs>
            <a:gs pos="68000">
              <a:schemeClr val="accent2">
                <a:shade val="80000"/>
                <a:hueOff val="-342127"/>
                <a:satOff val="-40440"/>
                <a:lumOff val="34835"/>
                <a:alphaOff val="0"/>
                <a:tint val="77000"/>
              </a:schemeClr>
            </a:gs>
            <a:gs pos="81000">
              <a:schemeClr val="accent2">
                <a:shade val="80000"/>
                <a:hueOff val="-342127"/>
                <a:satOff val="-40440"/>
                <a:lumOff val="34835"/>
                <a:alphaOff val="0"/>
                <a:tint val="79000"/>
              </a:schemeClr>
            </a:gs>
            <a:gs pos="86000">
              <a:schemeClr val="accent2">
                <a:shade val="80000"/>
                <a:hueOff val="-342127"/>
                <a:satOff val="-40440"/>
                <a:lumOff val="34835"/>
                <a:alphaOff val="0"/>
                <a:tint val="73000"/>
              </a:schemeClr>
            </a:gs>
            <a:gs pos="100000">
              <a:schemeClr val="accent2">
                <a:shade val="80000"/>
                <a:hueOff val="-342127"/>
                <a:satOff val="-40440"/>
                <a:lumOff val="34835"/>
                <a:alphaOff val="0"/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2">
              <a:shade val="80000"/>
              <a:hueOff val="-342127"/>
              <a:satOff val="-40440"/>
              <a:lumOff val="34835"/>
              <a:alphaOff val="0"/>
            </a:schemeClr>
          </a:solidFill>
          <a:prstDash val="solid"/>
        </a:ln>
        <a:effectLst>
          <a:glow rad="63500">
            <a:schemeClr val="accent2">
              <a:shade val="80000"/>
              <a:hueOff val="-342127"/>
              <a:satOff val="-40440"/>
              <a:lumOff val="34835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Факультативне</a:t>
          </a:r>
          <a:endParaRPr lang="ru-RU" sz="3100" kern="1200" dirty="0"/>
        </a:p>
      </dsp:txBody>
      <dsp:txXfrm>
        <a:off x="4378479" y="37654"/>
        <a:ext cx="3840736" cy="892800"/>
      </dsp:txXfrm>
    </dsp:sp>
    <dsp:sp modelId="{71280D84-4A0E-4F6E-9951-0D6847866A00}">
      <dsp:nvSpPr>
        <dsp:cNvPr id="0" name=""/>
        <dsp:cNvSpPr/>
      </dsp:nvSpPr>
      <dsp:spPr>
        <a:xfrm>
          <a:off x="4378479" y="930454"/>
          <a:ext cx="3840736" cy="208482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100" kern="1200" dirty="0" smtClean="0"/>
            <a:t>Необов'язкове </a:t>
          </a:r>
          <a:endParaRPr lang="ru-RU" sz="3100" kern="1200" dirty="0"/>
        </a:p>
      </dsp:txBody>
      <dsp:txXfrm>
        <a:off x="4378479" y="930454"/>
        <a:ext cx="3840736" cy="208482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08B625-559A-4BC4-9EF0-5178A71F2184}">
      <dsp:nvSpPr>
        <dsp:cNvPr id="0" name=""/>
        <dsp:cNvSpPr/>
      </dsp:nvSpPr>
      <dsp:spPr>
        <a:xfrm>
          <a:off x="2849487" y="45004"/>
          <a:ext cx="2160240" cy="216024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Добровільне</a:t>
          </a:r>
          <a:endParaRPr lang="ru-RU" sz="1800" kern="1200" dirty="0"/>
        </a:p>
      </dsp:txBody>
      <dsp:txXfrm>
        <a:off x="3137520" y="423046"/>
        <a:ext cx="1584176" cy="972108"/>
      </dsp:txXfrm>
    </dsp:sp>
    <dsp:sp modelId="{91B7364E-93E2-4A1E-A45C-0812FEF90076}">
      <dsp:nvSpPr>
        <dsp:cNvPr id="0" name=""/>
        <dsp:cNvSpPr/>
      </dsp:nvSpPr>
      <dsp:spPr>
        <a:xfrm>
          <a:off x="3628974" y="1395155"/>
          <a:ext cx="2160240" cy="216024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Законне</a:t>
          </a:r>
          <a:endParaRPr lang="ru-RU" sz="1800" kern="1200" dirty="0"/>
        </a:p>
      </dsp:txBody>
      <dsp:txXfrm>
        <a:off x="4289648" y="1953216"/>
        <a:ext cx="1296144" cy="1188132"/>
      </dsp:txXfrm>
    </dsp:sp>
    <dsp:sp modelId="{922FB981-5FBE-48BE-B71E-BEBC15D564EE}">
      <dsp:nvSpPr>
        <dsp:cNvPr id="0" name=""/>
        <dsp:cNvSpPr/>
      </dsp:nvSpPr>
      <dsp:spPr>
        <a:xfrm>
          <a:off x="2070001" y="1395155"/>
          <a:ext cx="2160240" cy="216024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Громадське</a:t>
          </a:r>
          <a:endParaRPr lang="ru-RU" sz="1800" kern="1200" dirty="0"/>
        </a:p>
      </dsp:txBody>
      <dsp:txXfrm>
        <a:off x="2273423" y="1953216"/>
        <a:ext cx="1296144" cy="118813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A013CF-14DD-41E6-994F-D997EDDD588F}">
      <dsp:nvSpPr>
        <dsp:cNvPr id="0" name=""/>
        <dsp:cNvSpPr/>
      </dsp:nvSpPr>
      <dsp:spPr>
        <a:xfrm>
          <a:off x="1020" y="0"/>
          <a:ext cx="2654358" cy="46413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Представництво адвокатами</a:t>
          </a:r>
          <a:endParaRPr lang="ru-RU" sz="2100" kern="1200" dirty="0"/>
        </a:p>
      </dsp:txBody>
      <dsp:txXfrm>
        <a:off x="1020" y="0"/>
        <a:ext cx="2654358" cy="1392413"/>
      </dsp:txXfrm>
    </dsp:sp>
    <dsp:sp modelId="{BFB40DA4-3605-481D-A8FB-562C45F0EA19}">
      <dsp:nvSpPr>
        <dsp:cNvPr id="0" name=""/>
        <dsp:cNvSpPr/>
      </dsp:nvSpPr>
      <dsp:spPr>
        <a:xfrm>
          <a:off x="64184" y="1392413"/>
          <a:ext cx="2528032" cy="301689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Підстава: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Договір на ведення справи в суді;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Довіреність.</a:t>
          </a:r>
          <a:endParaRPr lang="ru-RU" sz="1800" kern="1200" dirty="0"/>
        </a:p>
      </dsp:txBody>
      <dsp:txXfrm>
        <a:off x="64184" y="1392413"/>
        <a:ext cx="2528032" cy="3016896"/>
      </dsp:txXfrm>
    </dsp:sp>
    <dsp:sp modelId="{EF2F681D-2913-4AA2-A92B-5A53769077BE}">
      <dsp:nvSpPr>
        <dsp:cNvPr id="0" name=""/>
        <dsp:cNvSpPr/>
      </dsp:nvSpPr>
      <dsp:spPr>
        <a:xfrm>
          <a:off x="2854456" y="0"/>
          <a:ext cx="2654358" cy="46413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Представництво окремими громадянами інтересів осіб у суді</a:t>
          </a:r>
          <a:endParaRPr lang="ru-RU" sz="2100" kern="1200" dirty="0"/>
        </a:p>
      </dsp:txBody>
      <dsp:txXfrm>
        <a:off x="2854456" y="0"/>
        <a:ext cx="2654358" cy="1392413"/>
      </dsp:txXfrm>
    </dsp:sp>
    <dsp:sp modelId="{4AC94D0A-F5EB-4672-A9E6-CEA54921AEC3}">
      <dsp:nvSpPr>
        <dsp:cNvPr id="0" name=""/>
        <dsp:cNvSpPr/>
      </dsp:nvSpPr>
      <dsp:spPr>
        <a:xfrm>
          <a:off x="3119892" y="1392413"/>
          <a:ext cx="2123487" cy="301689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171064"/>
            <a:satOff val="-20220"/>
            <a:lumOff val="174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Можуть бути: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- Працівники підприємств, установ, організацій;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- Один із співучасників;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- Інші особи.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3119892" y="1392413"/>
        <a:ext cx="2123487" cy="3016896"/>
      </dsp:txXfrm>
    </dsp:sp>
    <dsp:sp modelId="{287DA22D-C6B2-422A-BE48-9FA1CB5A6F92}">
      <dsp:nvSpPr>
        <dsp:cNvPr id="0" name=""/>
        <dsp:cNvSpPr/>
      </dsp:nvSpPr>
      <dsp:spPr>
        <a:xfrm>
          <a:off x="5707892" y="0"/>
          <a:ext cx="2654358" cy="46413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Не можуть бути договірними представниками</a:t>
          </a:r>
          <a:endParaRPr lang="ru-RU" sz="2100" kern="1200" dirty="0"/>
        </a:p>
      </dsp:txBody>
      <dsp:txXfrm>
        <a:off x="5707892" y="0"/>
        <a:ext cx="2654358" cy="1392413"/>
      </dsp:txXfrm>
    </dsp:sp>
    <dsp:sp modelId="{0A30CFD5-FE19-4910-AB02-13740F44DD2F}">
      <dsp:nvSpPr>
        <dsp:cNvPr id="0" name=""/>
        <dsp:cNvSpPr/>
      </dsp:nvSpPr>
      <dsp:spPr>
        <a:xfrm>
          <a:off x="5973328" y="1392413"/>
          <a:ext cx="2123487" cy="301689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342127"/>
            <a:satOff val="-40440"/>
            <a:lumOff val="348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Особи, які не досягли повноліття;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Особи, над якими встановлено піку, піклування;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Інші передбачені законом випадки.</a:t>
          </a:r>
          <a:endParaRPr lang="ru-RU" sz="1800" kern="1200" dirty="0"/>
        </a:p>
      </dsp:txBody>
      <dsp:txXfrm>
        <a:off x="5973328" y="1392413"/>
        <a:ext cx="2123487" cy="3016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6912"/>
            <a:ext cx="7311288" cy="2301240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6480048" cy="1752600"/>
          </a:xfrm>
        </p:spPr>
        <p:txBody>
          <a:bodyPr>
            <a:norm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Тема: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922114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Характер правовідносин: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16216" y="1628800"/>
            <a:ext cx="2232248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Довіритель</a:t>
            </a:r>
            <a:endParaRPr lang="ru-RU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2708920"/>
            <a:ext cx="2736304" cy="9361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Матеріально-правові правовідносини</a:t>
            </a:r>
            <a:endParaRPr lang="ru-RU" sz="2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645024"/>
            <a:ext cx="2232248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Представник</a:t>
            </a:r>
            <a:endParaRPr lang="ru-RU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4581128"/>
            <a:ext cx="2736304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Процесуально-правові правовідносини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5949280"/>
            <a:ext cx="1368152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Суд</a:t>
            </a:r>
            <a:endParaRPr lang="ru-RU" sz="3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44208" y="4869160"/>
            <a:ext cx="2232248" cy="19888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 договорі доручення;</a:t>
            </a:r>
          </a:p>
          <a:p>
            <a:pPr algn="ctr">
              <a:buFont typeface="Arial" pitchFamily="34" charset="0"/>
              <a:buChar char="•"/>
            </a:pP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 трудовому договорі чи контракту;</a:t>
            </a:r>
          </a:p>
          <a:p>
            <a:pPr algn="ctr">
              <a:buFont typeface="Arial" pitchFamily="34" charset="0"/>
              <a:buChar char="•"/>
            </a:pP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 адміністративному акті;</a:t>
            </a:r>
          </a:p>
          <a:p>
            <a:pPr algn="ctr">
              <a:buFont typeface="Arial" pitchFamily="34" charset="0"/>
              <a:buChar char="•"/>
            </a:pP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 членстві у </a:t>
            </a:r>
            <a:r>
              <a:rPr lang="uk-UA" sz="14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гром</a:t>
            </a: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рганізаціях;</a:t>
            </a:r>
          </a:p>
          <a:p>
            <a:pPr algn="ctr">
              <a:buFont typeface="Arial" pitchFamily="34" charset="0"/>
              <a:buChar char="•"/>
            </a:pPr>
            <a:r>
              <a:rPr lang="uk-UA" sz="1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 факті родинних зв'язків</a:t>
            </a:r>
            <a:r>
              <a:rPr lang="uk-UA" dirty="0" smtClean="0"/>
              <a:t>.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7524328" y="3645024"/>
            <a:ext cx="36004" cy="1224136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876256" y="3789040"/>
            <a:ext cx="1224136" cy="79208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Базуються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7452320" y="2204864"/>
            <a:ext cx="360040" cy="43204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5004048" y="3068960"/>
            <a:ext cx="936104" cy="36004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2051720" y="4005064"/>
            <a:ext cx="936104" cy="43204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763688" y="5229200"/>
            <a:ext cx="0" cy="504056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Представниками можуть бути: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Члени органів управління, працівники державних підприємств, установ, організацій, кооперативних організацій – у справах цих підприємств, установ, організацій;</a:t>
            </a:r>
          </a:p>
          <a:p>
            <a:r>
              <a:rPr lang="uk-UA" dirty="0" smtClean="0"/>
              <a:t>Уповноважені профспілок – у справах працівників, а також осіб, захист прав та інтересів яких здійснюють професійні спілки;</a:t>
            </a:r>
          </a:p>
          <a:p>
            <a:r>
              <a:rPr lang="uk-UA" dirty="0" smtClean="0"/>
              <a:t>Уповноважені організацій, яким їх статутом чи положенням надано право представляти інтереси членів цих організацій – у справах членів цих організацій.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5577483"/>
          </a:xfrm>
        </p:spPr>
        <p:txBody>
          <a:bodyPr>
            <a:normAutofit/>
          </a:bodyPr>
          <a:lstStyle/>
          <a:p>
            <a:r>
              <a:rPr lang="uk-UA" dirty="0" smtClean="0"/>
              <a:t>Адвокати – у справах громадян України, іноземних громадян, осіб без громадянства, юридичних осіб;</a:t>
            </a:r>
          </a:p>
          <a:p>
            <a:r>
              <a:rPr lang="uk-UA" dirty="0" smtClean="0"/>
              <a:t>Однин із співучасників за дорученням інших співучасників;</a:t>
            </a:r>
          </a:p>
          <a:p>
            <a:r>
              <a:rPr lang="uk-UA" dirty="0" smtClean="0"/>
              <a:t>Батьки, усиновителі, опікуни, піклувальники</a:t>
            </a:r>
            <a:r>
              <a:rPr lang="ru-RU" dirty="0" smtClean="0"/>
              <a:t>;</a:t>
            </a:r>
          </a:p>
          <a:p>
            <a:r>
              <a:rPr lang="uk-UA" dirty="0" smtClean="0"/>
              <a:t>Інші особи, що допущені судом, який розглядає справу, до представництва в цій справі.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Види представництва в суді за ступенем обов'язковості: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636912"/>
          <a:ext cx="8219256" cy="3052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Види представництва в суді </a:t>
            </a:r>
            <a:r>
              <a:rPr lang="uk-UA" dirty="0" smtClean="0"/>
              <a:t>за підставами виникнення: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564904"/>
          <a:ext cx="785921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Добровільне представництво (в основі лежить договір) :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36327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07288" cy="1143000"/>
          </a:xfrm>
        </p:spPr>
        <p:txBody>
          <a:bodyPr>
            <a:noAutofit/>
          </a:bodyPr>
          <a:lstStyle/>
          <a:p>
            <a:r>
              <a:rPr lang="uk-UA" sz="3600" dirty="0" smtClean="0"/>
              <a:t>Законне представництво (по справам недієздатний і обмежено дієздатних осіб):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252536" y="1052736"/>
          <a:ext cx="9396536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uk-UA" sz="3600" dirty="0" smtClean="0"/>
              <a:t>Громадське представництво (</a:t>
            </a:r>
            <a:r>
              <a:rPr lang="uk-UA" sz="3600" dirty="0" err="1" smtClean="0"/>
              <a:t>представництво</a:t>
            </a:r>
            <a:r>
              <a:rPr lang="uk-UA" sz="3600" dirty="0" smtClean="0"/>
              <a:t> сторін і третіх осіб у суді) :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708920"/>
          <a:ext cx="8424936" cy="2764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Повноваження</a:t>
            </a:r>
            <a:r>
              <a:rPr lang="ru-RU" b="1" dirty="0" smtClean="0"/>
              <a:t> </a:t>
            </a:r>
            <a:r>
              <a:rPr lang="ru-RU" b="1" dirty="0" err="1" smtClean="0"/>
              <a:t>представника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Повноваження представника у суді: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Добровільне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договірне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офіційне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50926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50926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9011344" cy="1143000"/>
          </a:xfrm>
        </p:spPr>
        <p:txBody>
          <a:bodyPr>
            <a:noAutofit/>
          </a:bodyPr>
          <a:lstStyle/>
          <a:p>
            <a:r>
              <a:rPr lang="uk-UA" sz="3600" dirty="0" smtClean="0"/>
              <a:t>Оформлення повноважень представника: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2068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/>
              <a:t>Представником</a:t>
            </a:r>
            <a:r>
              <a:rPr lang="ru-RU" sz="3600" dirty="0" smtClean="0"/>
              <a:t> у </a:t>
            </a:r>
            <a:r>
              <a:rPr lang="ru-RU" sz="3600" dirty="0" err="1" smtClean="0"/>
              <a:t>цивільному</a:t>
            </a:r>
            <a:r>
              <a:rPr lang="ru-RU" sz="3600" dirty="0" smtClean="0"/>
              <a:t> </a:t>
            </a:r>
            <a:r>
              <a:rPr lang="ru-RU" sz="3600" dirty="0" err="1" smtClean="0"/>
              <a:t>процесі</a:t>
            </a:r>
            <a:r>
              <a:rPr lang="ru-RU" sz="3600" dirty="0" smtClean="0"/>
              <a:t> </a:t>
            </a:r>
            <a:r>
              <a:rPr lang="ru-RU" sz="3600" dirty="0" err="1" smtClean="0"/>
              <a:t>може</a:t>
            </a:r>
            <a:r>
              <a:rPr lang="ru-RU" sz="3600" dirty="0" smtClean="0"/>
              <a:t> бути </a:t>
            </a:r>
            <a:r>
              <a:rPr lang="ru-RU" sz="3600" dirty="0" err="1" smtClean="0"/>
              <a:t>фізична</a:t>
            </a:r>
            <a:r>
              <a:rPr lang="ru-RU" sz="3600" dirty="0" smtClean="0"/>
              <a:t> особа</a:t>
            </a:r>
            <a:r>
              <a:rPr lang="ru-RU" sz="3600" dirty="0" smtClean="0"/>
              <a:t>, яка: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Ознаки повноважень представника: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sz="3100" b="1" i="1" dirty="0" err="1" smtClean="0"/>
              <a:t>Загальні</a:t>
            </a:r>
            <a:r>
              <a:rPr lang="ru-RU" sz="3100" b="1" i="1" dirty="0" smtClean="0"/>
              <a:t> </a:t>
            </a:r>
            <a:r>
              <a:rPr lang="ru-RU" sz="3100" b="1" i="1" dirty="0" err="1" smtClean="0"/>
              <a:t>повноваження</a:t>
            </a:r>
            <a:r>
              <a:rPr lang="ru-RU" sz="3100" b="1" i="1" dirty="0" smtClean="0"/>
              <a:t> </a:t>
            </a:r>
            <a:r>
              <a:rPr lang="ru-RU" sz="3100" b="1" i="1" dirty="0" err="1" smtClean="0"/>
              <a:t>представників</a:t>
            </a:r>
            <a:r>
              <a:rPr lang="ru-RU" sz="3100" b="1" i="1" dirty="0" smtClean="0"/>
              <a:t> </a:t>
            </a:r>
            <a:r>
              <a:rPr lang="ru-RU" sz="2700" dirty="0" smtClean="0"/>
              <a:t>– </a:t>
            </a:r>
            <a:r>
              <a:rPr lang="ru-RU" sz="2700" dirty="0" err="1" smtClean="0"/>
              <a:t>це</a:t>
            </a:r>
            <a:r>
              <a:rPr lang="ru-RU" sz="2700" dirty="0" smtClean="0"/>
              <a:t> </a:t>
            </a:r>
            <a:r>
              <a:rPr lang="ru-RU" sz="2700" dirty="0" err="1" smtClean="0"/>
              <a:t>такі</a:t>
            </a:r>
            <a:r>
              <a:rPr lang="ru-RU" sz="2700" dirty="0" smtClean="0"/>
              <a:t>, без </a:t>
            </a:r>
            <a:r>
              <a:rPr lang="ru-RU" sz="2700" dirty="0" err="1" smtClean="0"/>
              <a:t>яких</a:t>
            </a:r>
            <a:r>
              <a:rPr lang="ru-RU" sz="2700" dirty="0" smtClean="0"/>
              <a:t> не </a:t>
            </a:r>
            <a:r>
              <a:rPr lang="ru-RU" sz="2700" dirty="0" err="1" smtClean="0"/>
              <a:t>може</a:t>
            </a:r>
            <a:r>
              <a:rPr lang="ru-RU" sz="2700" dirty="0" smtClean="0"/>
              <a:t> </a:t>
            </a:r>
            <a:r>
              <a:rPr lang="ru-RU" sz="2700" dirty="0" err="1" smtClean="0"/>
              <a:t>обійтися</a:t>
            </a:r>
            <a:r>
              <a:rPr lang="ru-RU" sz="2700" dirty="0" smtClean="0"/>
              <a:t> </a:t>
            </a:r>
            <a:r>
              <a:rPr lang="ru-RU" sz="2700" dirty="0" err="1" smtClean="0"/>
              <a:t>представник</a:t>
            </a:r>
            <a:r>
              <a:rPr lang="ru-RU" sz="2700" dirty="0" smtClean="0"/>
              <a:t>, </a:t>
            </a:r>
            <a:r>
              <a:rPr lang="ru-RU" sz="2700" dirty="0" err="1" smtClean="0"/>
              <a:t>захищаючи</a:t>
            </a:r>
            <a:r>
              <a:rPr lang="ru-RU" sz="2700" dirty="0" smtClean="0"/>
              <a:t> </a:t>
            </a:r>
            <a:r>
              <a:rPr lang="ru-RU" sz="2700" dirty="0" err="1" smtClean="0"/>
              <a:t>інтереси</a:t>
            </a:r>
            <a:r>
              <a:rPr lang="ru-RU" sz="2700" dirty="0" smtClean="0"/>
              <a:t> </a:t>
            </a:r>
            <a:r>
              <a:rPr lang="ru-RU" sz="2700" dirty="0" err="1" smtClean="0"/>
              <a:t>своїх</a:t>
            </a:r>
            <a:r>
              <a:rPr lang="ru-RU" sz="2700" dirty="0" smtClean="0"/>
              <a:t> </a:t>
            </a:r>
            <a:r>
              <a:rPr lang="ru-RU" sz="2700" dirty="0" err="1" smtClean="0"/>
              <a:t>довірителів</a:t>
            </a:r>
            <a:r>
              <a:rPr lang="ru-RU" sz="27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77500" lnSpcReduction="2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ознайомитися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матеріалами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та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</a:t>
            </a:r>
            <a:br>
              <a:rPr lang="ru-RU" dirty="0" smtClean="0"/>
            </a:br>
            <a:r>
              <a:rPr lang="ru-RU" dirty="0" smtClean="0"/>
              <a:t>за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виписки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знімати</a:t>
            </a:r>
            <a:r>
              <a:rPr lang="ru-RU" dirty="0" smtClean="0"/>
              <a:t> </a:t>
            </a:r>
            <a:r>
              <a:rPr lang="ru-RU" dirty="0" err="1" smtClean="0"/>
              <a:t>копії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долучених</a:t>
            </a:r>
            <a:r>
              <a:rPr lang="ru-RU" dirty="0" smtClean="0"/>
              <a:t> до </a:t>
            </a:r>
            <a:r>
              <a:rPr lang="ru-RU" dirty="0" err="1" smtClean="0"/>
              <a:t>справи</a:t>
            </a:r>
            <a:r>
              <a:rPr lang="ru-RU" dirty="0" smtClean="0"/>
              <a:t>, та</a:t>
            </a:r>
            <a:br>
              <a:rPr lang="ru-RU" dirty="0" smtClean="0"/>
            </a:br>
            <a:r>
              <a:rPr lang="ru-RU" dirty="0" err="1" smtClean="0"/>
              <a:t>одержувати</a:t>
            </a:r>
            <a:r>
              <a:rPr lang="ru-RU" dirty="0" smtClean="0"/>
              <a:t> </a:t>
            </a:r>
            <a:r>
              <a:rPr lang="ru-RU" dirty="0" err="1" smtClean="0"/>
              <a:t>копії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ухвал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подавати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брати</a:t>
            </a:r>
            <a:r>
              <a:rPr lang="ru-RU" dirty="0" smtClean="0"/>
              <a:t> </a:t>
            </a:r>
            <a:r>
              <a:rPr lang="ru-RU" dirty="0" smtClean="0"/>
              <a:t>участь у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засіданнях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ставити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особам,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</a:t>
            </a:r>
            <a:br>
              <a:rPr lang="ru-RU" dirty="0" smtClean="0"/>
            </a:br>
            <a:r>
              <a:rPr lang="ru-RU" dirty="0" smtClean="0"/>
              <a:t>у </a:t>
            </a:r>
            <a:r>
              <a:rPr lang="ru-RU" dirty="0" err="1" smtClean="0"/>
              <a:t>справі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свідкам</a:t>
            </a:r>
            <a:r>
              <a:rPr lang="ru-RU" dirty="0" smtClean="0"/>
              <a:t>, </a:t>
            </a:r>
            <a:r>
              <a:rPr lang="ru-RU" dirty="0" err="1" smtClean="0"/>
              <a:t>експертам</a:t>
            </a:r>
            <a:r>
              <a:rPr lang="ru-RU" dirty="0" smtClean="0"/>
              <a:t>, </a:t>
            </a:r>
            <a:r>
              <a:rPr lang="ru-RU" dirty="0" err="1" smtClean="0"/>
              <a:t>спеціалістам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перекладачам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заявляти</a:t>
            </a:r>
            <a:r>
              <a:rPr lang="ru-RU" dirty="0" smtClean="0"/>
              <a:t> </a:t>
            </a:r>
            <a:r>
              <a:rPr lang="ru-RU" dirty="0" err="1" smtClean="0"/>
              <a:t>клопотання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відводи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давати</a:t>
            </a:r>
            <a:r>
              <a:rPr lang="ru-RU" dirty="0" smtClean="0"/>
              <a:t> </a:t>
            </a:r>
            <a:r>
              <a:rPr lang="ru-RU" dirty="0" err="1" smtClean="0"/>
              <a:t>усні</a:t>
            </a:r>
            <a:r>
              <a:rPr lang="ru-RU" dirty="0" smtClean="0"/>
              <a:t> та </a:t>
            </a:r>
            <a:r>
              <a:rPr lang="ru-RU" dirty="0" err="1" smtClean="0"/>
              <a:t>письмові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smtClean="0"/>
              <a:t>суду;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наводити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доводи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939336" cy="1143000"/>
          </a:xfrm>
        </p:spPr>
        <p:txBody>
          <a:bodyPr>
            <a:normAutofit fontScale="90000"/>
          </a:bodyPr>
          <a:lstStyle/>
          <a:p>
            <a:r>
              <a:rPr lang="ru-RU" sz="3600" b="1" i="1" dirty="0" err="1" smtClean="0"/>
              <a:t>Спеціальні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повноваження</a:t>
            </a:r>
            <a:r>
              <a:rPr lang="ru-RU" sz="3600" b="1" i="1" dirty="0" smtClean="0"/>
              <a:t> </a:t>
            </a:r>
            <a:r>
              <a:rPr lang="ru-RU" sz="3600" dirty="0" smtClean="0"/>
              <a:t>судового </a:t>
            </a:r>
            <a:r>
              <a:rPr lang="ru-RU" sz="3600" dirty="0" err="1" smtClean="0"/>
              <a:t>представника</a:t>
            </a:r>
            <a:r>
              <a:rPr lang="ru-RU" sz="3600" dirty="0" smtClean="0"/>
              <a:t> </a:t>
            </a:r>
            <a:r>
              <a:rPr lang="ru-RU" sz="3600" dirty="0" err="1" smtClean="0"/>
              <a:t>стосуються</a:t>
            </a:r>
            <a:r>
              <a:rPr lang="ru-RU" sz="3600" dirty="0" smtClean="0"/>
              <a:t> </a:t>
            </a:r>
            <a:r>
              <a:rPr lang="ru-RU" sz="3600" dirty="0" err="1" smtClean="0"/>
              <a:t>здійснення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найбільш</a:t>
            </a:r>
            <a:r>
              <a:rPr lang="ru-RU" sz="3600" dirty="0" smtClean="0"/>
              <a:t> </a:t>
            </a:r>
            <a:r>
              <a:rPr lang="ru-RU" sz="3600" dirty="0" err="1" smtClean="0"/>
              <a:t>важливих</a:t>
            </a:r>
            <a:r>
              <a:rPr lang="ru-RU" sz="3600" dirty="0" smtClean="0"/>
              <a:t> </a:t>
            </a:r>
            <a:r>
              <a:rPr lang="ru-RU" sz="3600" dirty="0" err="1" smtClean="0"/>
              <a:t>дій</a:t>
            </a:r>
            <a:r>
              <a:rPr lang="ru-RU" sz="3600" dirty="0" smtClean="0"/>
              <a:t> </a:t>
            </a:r>
            <a:r>
              <a:rPr lang="ru-RU" sz="36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підстав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предмета </a:t>
            </a:r>
            <a:r>
              <a:rPr lang="ru-RU" dirty="0" smtClean="0"/>
              <a:t>спору;</a:t>
            </a: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позовних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позову; </a:t>
            </a: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визнання</a:t>
            </a:r>
            <a:r>
              <a:rPr lang="ru-RU" dirty="0" smtClean="0"/>
              <a:t> позову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частково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пред’явлення</a:t>
            </a:r>
            <a:r>
              <a:rPr lang="ru-RU" dirty="0" smtClean="0"/>
              <a:t> </a:t>
            </a:r>
            <a:r>
              <a:rPr lang="ru-RU" dirty="0" err="1" smtClean="0"/>
              <a:t>зустрічного</a:t>
            </a:r>
            <a:r>
              <a:rPr lang="ru-RU" dirty="0" smtClean="0"/>
              <a:t> </a:t>
            </a:r>
            <a:r>
              <a:rPr lang="ru-RU" dirty="0" smtClean="0"/>
              <a:t>позову;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оскарження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суду у </a:t>
            </a:r>
            <a:r>
              <a:rPr lang="ru-RU" dirty="0" err="1" smtClean="0"/>
              <a:t>вищу</a:t>
            </a:r>
            <a:r>
              <a:rPr lang="ru-RU" dirty="0" smtClean="0"/>
              <a:t> </a:t>
            </a:r>
            <a:r>
              <a:rPr lang="ru-RU" dirty="0" err="1" smtClean="0"/>
              <a:t>судову</a:t>
            </a:r>
            <a:r>
              <a:rPr lang="ru-RU" dirty="0" smtClean="0"/>
              <a:t> </a:t>
            </a:r>
            <a:r>
              <a:rPr lang="ru-RU" dirty="0" err="1" smtClean="0"/>
              <a:t>інстанцію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вимога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/>
              <a:t>укладення</a:t>
            </a:r>
            <a:r>
              <a:rPr lang="ru-RU" dirty="0" smtClean="0"/>
              <a:t> </a:t>
            </a:r>
            <a:r>
              <a:rPr lang="ru-RU" dirty="0" err="1" smtClean="0"/>
              <a:t>мирової</a:t>
            </a:r>
            <a:r>
              <a:rPr lang="ru-RU" dirty="0" smtClean="0"/>
              <a:t> угоди.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/>
              <a:t>Представництво</a:t>
            </a:r>
            <a:r>
              <a:rPr lang="ru-RU" sz="4000" dirty="0" smtClean="0"/>
              <a:t> </a:t>
            </a:r>
            <a:r>
              <a:rPr lang="ru-RU" sz="4000" dirty="0" smtClean="0"/>
              <a:t>за </a:t>
            </a:r>
            <a:r>
              <a:rPr lang="ru-RU" sz="4000" dirty="0" err="1" smtClean="0"/>
              <a:t>довіреністю</a:t>
            </a:r>
            <a:r>
              <a:rPr lang="ru-RU" sz="4000" dirty="0" smtClean="0"/>
              <a:t> </a:t>
            </a:r>
            <a:r>
              <a:rPr lang="ru-RU" sz="4000" dirty="0" err="1" smtClean="0"/>
              <a:t>припиняється</a:t>
            </a:r>
            <a:r>
              <a:rPr lang="ru-RU" sz="4000" dirty="0" smtClean="0"/>
              <a:t> у </a:t>
            </a:r>
            <a:r>
              <a:rPr lang="ru-RU" sz="4000" dirty="0" err="1" smtClean="0"/>
              <a:t>разі</a:t>
            </a:r>
            <a:r>
              <a:rPr lang="ru-RU" sz="4000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75252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закінчення</a:t>
            </a:r>
            <a:r>
              <a:rPr lang="ru-RU" dirty="0" smtClean="0"/>
              <a:t> строку </a:t>
            </a:r>
            <a:r>
              <a:rPr lang="ru-RU" dirty="0" err="1" smtClean="0"/>
              <a:t>довіреності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скасування</a:t>
            </a:r>
            <a:r>
              <a:rPr lang="ru-RU" dirty="0" smtClean="0"/>
              <a:t> </a:t>
            </a:r>
            <a:r>
              <a:rPr lang="ru-RU" dirty="0" err="1" smtClean="0"/>
              <a:t>довіреності</a:t>
            </a:r>
            <a:r>
              <a:rPr lang="ru-RU" dirty="0" smtClean="0"/>
              <a:t> особою,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видала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відмови</a:t>
            </a:r>
            <a:r>
              <a:rPr lang="ru-RU" dirty="0" smtClean="0"/>
              <a:t> </a:t>
            </a:r>
            <a:r>
              <a:rPr lang="ru-RU" dirty="0" err="1" smtClean="0"/>
              <a:t>представника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довіреністю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юридичної</a:t>
            </a:r>
            <a:r>
              <a:rPr lang="ru-RU" dirty="0" smtClean="0"/>
              <a:t> особи,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smtClean="0"/>
              <a:t>видана </a:t>
            </a:r>
            <a:r>
              <a:rPr lang="ru-RU" dirty="0" err="1" smtClean="0"/>
              <a:t>довіреність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юридичної</a:t>
            </a:r>
            <a:r>
              <a:rPr lang="ru-RU" dirty="0" smtClean="0"/>
              <a:t> особи, яка видала </a:t>
            </a:r>
            <a:r>
              <a:rPr lang="ru-RU" dirty="0" err="1" smtClean="0"/>
              <a:t>довіреність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smtClean="0"/>
              <a:t>особи, яка видала </a:t>
            </a:r>
            <a:r>
              <a:rPr lang="ru-RU" dirty="0" err="1" smtClean="0"/>
              <a:t>довіреність</a:t>
            </a:r>
            <a:r>
              <a:rPr lang="ru-RU" dirty="0" smtClean="0"/>
              <a:t>, </a:t>
            </a:r>
            <a:r>
              <a:rPr lang="ru-RU" dirty="0" err="1" smtClean="0"/>
              <a:t>оголошення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померлою</a:t>
            </a:r>
            <a:r>
              <a:rPr lang="ru-RU" dirty="0" smtClean="0"/>
              <a:t>,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недієздатною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безвісно</a:t>
            </a:r>
            <a:r>
              <a:rPr lang="ru-RU" dirty="0" smtClean="0"/>
              <a:t> </a:t>
            </a:r>
            <a:r>
              <a:rPr lang="ru-RU" dirty="0" err="1" smtClean="0"/>
              <a:t>відсутньою</a:t>
            </a:r>
            <a:r>
              <a:rPr lang="ru-RU" dirty="0" smtClean="0"/>
              <a:t>, </a:t>
            </a:r>
            <a:r>
              <a:rPr lang="ru-RU" dirty="0" err="1" smtClean="0"/>
              <a:t>обмеження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цивільної</a:t>
            </a:r>
            <a:r>
              <a:rPr lang="ru-RU" dirty="0" smtClean="0"/>
              <a:t> </a:t>
            </a:r>
            <a:r>
              <a:rPr lang="ru-RU" dirty="0" err="1" smtClean="0"/>
              <a:t>дієздатності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smtClean="0"/>
              <a:t>особи, </a:t>
            </a:r>
            <a:r>
              <a:rPr lang="ru-RU" dirty="0" err="1" smtClean="0"/>
              <a:t>якій</a:t>
            </a:r>
            <a:r>
              <a:rPr lang="ru-RU" dirty="0" smtClean="0"/>
              <a:t> видана </a:t>
            </a:r>
            <a:r>
              <a:rPr lang="ru-RU" dirty="0" err="1" smtClean="0"/>
              <a:t>довіреність</a:t>
            </a:r>
            <a:r>
              <a:rPr lang="ru-RU" dirty="0" smtClean="0"/>
              <a:t>, </a:t>
            </a:r>
            <a:r>
              <a:rPr lang="ru-RU" dirty="0" err="1" smtClean="0"/>
              <a:t>оголошення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померлою</a:t>
            </a:r>
            <a:r>
              <a:rPr lang="ru-RU" dirty="0" smtClean="0"/>
              <a:t>,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недієздатною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безвісно</a:t>
            </a:r>
            <a:r>
              <a:rPr lang="ru-RU" dirty="0" smtClean="0"/>
              <a:t> </a:t>
            </a:r>
            <a:r>
              <a:rPr lang="ru-RU" dirty="0" err="1" smtClean="0"/>
              <a:t>відсутньою,обмеження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цивільної</a:t>
            </a:r>
            <a:r>
              <a:rPr lang="ru-RU" dirty="0" smtClean="0"/>
              <a:t> </a:t>
            </a:r>
            <a:r>
              <a:rPr lang="ru-RU" dirty="0" err="1" smtClean="0"/>
              <a:t>дієздатності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довіреність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процесі -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Ознаки інституту представництва: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9644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1052736"/>
          <a:ext cx="85072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807524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748464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Значення представництва у цивільному процесі: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2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65</TotalTime>
  <Words>1048</Words>
  <Application>Microsoft Office PowerPoint</Application>
  <PresentationFormat>Экран (4:3)</PresentationFormat>
  <Paragraphs>148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Техническая</vt:lpstr>
      <vt:lpstr>«Представництво у цивільному процесі»</vt:lpstr>
      <vt:lpstr>План:</vt:lpstr>
      <vt:lpstr>Основні поняття: </vt:lpstr>
      <vt:lpstr>Представництво у цивільному процесі -</vt:lpstr>
      <vt:lpstr>Ознаки інституту представництва:</vt:lpstr>
      <vt:lpstr>Слайд 6</vt:lpstr>
      <vt:lpstr>Метою представництва у суді є:  </vt:lpstr>
      <vt:lpstr>Завдання цивільного процесуального представництва:  </vt:lpstr>
      <vt:lpstr>Значення представництва у цивільному процесі:</vt:lpstr>
      <vt:lpstr>Характер правовідносин:</vt:lpstr>
      <vt:lpstr>Представниками можуть бути:</vt:lpstr>
      <vt:lpstr>Слайд 12</vt:lpstr>
      <vt:lpstr>Види представництва в суді за ступенем обов'язковості:</vt:lpstr>
      <vt:lpstr>Види представництва в суді за підставами виникнення:</vt:lpstr>
      <vt:lpstr>Добровільне представництво (в основі лежить договір) :</vt:lpstr>
      <vt:lpstr>Законне представництво (по справам недієздатний і обмежено дієздатних осіб):</vt:lpstr>
      <vt:lpstr>Громадське представництво (представництво сторін і третіх осіб у суді) :</vt:lpstr>
      <vt:lpstr>Повноваження представника –  </vt:lpstr>
      <vt:lpstr>Повноваження представника у суді:</vt:lpstr>
      <vt:lpstr>Оформлення повноважень представника:</vt:lpstr>
      <vt:lpstr>Представником у цивільному процесі може бути фізична особа, яка:  </vt:lpstr>
      <vt:lpstr>Ознаки повноважень представника:</vt:lpstr>
      <vt:lpstr>Загальні повноваження представників – це такі, без яких не може обійтися представник, захищаючи інтереси своїх довірителів: </vt:lpstr>
      <vt:lpstr>Спеціальні повноваження судового представника стосуються здійснення найбільш важливих дій : </vt:lpstr>
      <vt:lpstr>Представництво за довіреністю припиняється у разі: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«Представництво у цивільному процесі»</dc:title>
  <dc:creator>Alina</dc:creator>
  <cp:lastModifiedBy>Alina</cp:lastModifiedBy>
  <cp:revision>8</cp:revision>
  <dcterms:created xsi:type="dcterms:W3CDTF">2020-04-06T21:02:53Z</dcterms:created>
  <dcterms:modified xsi:type="dcterms:W3CDTF">2020-04-06T22:19:01Z</dcterms:modified>
</cp:coreProperties>
</file>