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diagrams/data17.xml" ContentType="application/vnd.openxmlformats-officedocument.drawingml.diagramData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diagrams/quickStyle17.xml" ContentType="application/vnd.openxmlformats-officedocument.drawingml.diagramStyl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17.xml" ContentType="application/vnd.openxmlformats-officedocument.drawingml.diagramLayou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diagrams/colors16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diagrams/data16.xml" ContentType="application/vnd.openxmlformats-officedocument.drawingml.diagramData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diagrams/quickStyle16.xml" ContentType="application/vnd.openxmlformats-officedocument.drawingml.diagramStyle+xml"/>
  <Override PartName="/ppt/diagrams/drawing17.xml" ContentType="application/vnd.ms-office.drawingml.diagramDrawing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layout16.xml" ContentType="application/vnd.openxmlformats-officedocument.drawingml.diagramLayou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diagrams/colors17.xml" ContentType="application/vnd.openxmlformats-officedocument.drawingml.diagramColors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  <Override PartName="/ppt/diagrams/drawing16.xml" ContentType="application/vnd.ms-office.drawingml.diagramDrawing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diagrams/layout15.xml" ContentType="application/vnd.openxmlformats-officedocument.drawingml.diagramLayout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0B488A-BCA4-4E4F-9BD6-DC7AF323F63C}" type="doc">
      <dgm:prSet loTypeId="urn:microsoft.com/office/officeart/2005/8/layout/hierarchy3" loCatId="hierarchy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F7A840E0-DB89-465D-9078-833350F0214C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надають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суду та особам,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інформаційну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чим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сприяють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належному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судовому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вирішенню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baseline="0" dirty="0" smtClean="0">
              <a:latin typeface="Times New Roman" pitchFamily="18" charset="0"/>
              <a:cs typeface="Times New Roman" pitchFamily="18" charset="0"/>
            </a:rPr>
          </a:b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16023182-3D0A-4C2A-A9A8-356AB27FABD2}" type="parTrans" cxnId="{94E75864-3B58-4952-98A5-0B8DF30B0452}">
      <dgm:prSet/>
      <dgm:spPr/>
      <dgm:t>
        <a:bodyPr/>
        <a:lstStyle/>
        <a:p>
          <a:endParaRPr lang="ru-RU"/>
        </a:p>
      </dgm:t>
    </dgm:pt>
    <dgm:pt modelId="{9F797E30-84E2-45C1-B68A-8C98EF83A920}" type="sibTrans" cxnId="{94E75864-3B58-4952-98A5-0B8DF30B0452}">
      <dgm:prSet/>
      <dgm:spPr/>
      <dgm:t>
        <a:bodyPr/>
        <a:lstStyle/>
        <a:p>
          <a:endParaRPr lang="ru-RU"/>
        </a:p>
      </dgm:t>
    </dgm:pt>
    <dgm:pt modelId="{F8495183-1F0E-4C53-8EC1-49E18B94BC26}" type="pres">
      <dgm:prSet presAssocID="{410B488A-BCA4-4E4F-9BD6-DC7AF323F63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E509D82-CF69-40BF-814C-82ADB94B57FF}" type="pres">
      <dgm:prSet presAssocID="{F7A840E0-DB89-465D-9078-833350F0214C}" presName="root" presStyleCnt="0"/>
      <dgm:spPr/>
    </dgm:pt>
    <dgm:pt modelId="{B8D1FAAB-03F8-494D-9713-9CF66C521584}" type="pres">
      <dgm:prSet presAssocID="{F7A840E0-DB89-465D-9078-833350F0214C}" presName="rootComposite" presStyleCnt="0"/>
      <dgm:spPr/>
    </dgm:pt>
    <dgm:pt modelId="{EEDDAEA3-D316-4242-BB6F-48BD97105E66}" type="pres">
      <dgm:prSet presAssocID="{F7A840E0-DB89-465D-9078-833350F0214C}" presName="rootText" presStyleLbl="node1" presStyleIdx="0" presStyleCnt="1"/>
      <dgm:spPr/>
    </dgm:pt>
    <dgm:pt modelId="{C6824BC7-86E9-45EB-AA38-8D12DB9EF67B}" type="pres">
      <dgm:prSet presAssocID="{F7A840E0-DB89-465D-9078-833350F0214C}" presName="rootConnector" presStyleLbl="node1" presStyleIdx="0" presStyleCnt="1"/>
      <dgm:spPr/>
    </dgm:pt>
    <dgm:pt modelId="{3D27571C-6DA3-4B94-A598-6ABAD6CF5006}" type="pres">
      <dgm:prSet presAssocID="{F7A840E0-DB89-465D-9078-833350F0214C}" presName="childShape" presStyleCnt="0"/>
      <dgm:spPr/>
    </dgm:pt>
  </dgm:ptLst>
  <dgm:cxnLst>
    <dgm:cxn modelId="{DDEB4FED-92A1-48ED-BBFD-608566A8C92A}" type="presOf" srcId="{410B488A-BCA4-4E4F-9BD6-DC7AF323F63C}" destId="{F8495183-1F0E-4C53-8EC1-49E18B94BC26}" srcOrd="0" destOrd="0" presId="urn:microsoft.com/office/officeart/2005/8/layout/hierarchy3"/>
    <dgm:cxn modelId="{B14EF35E-5ACF-473E-A5CA-B9046E5D3AC5}" type="presOf" srcId="{F7A840E0-DB89-465D-9078-833350F0214C}" destId="{C6824BC7-86E9-45EB-AA38-8D12DB9EF67B}" srcOrd="1" destOrd="0" presId="urn:microsoft.com/office/officeart/2005/8/layout/hierarchy3"/>
    <dgm:cxn modelId="{F3CCDE4C-9698-4D68-9221-206FA0DFEDF8}" type="presOf" srcId="{F7A840E0-DB89-465D-9078-833350F0214C}" destId="{EEDDAEA3-D316-4242-BB6F-48BD97105E66}" srcOrd="0" destOrd="0" presId="urn:microsoft.com/office/officeart/2005/8/layout/hierarchy3"/>
    <dgm:cxn modelId="{94E75864-3B58-4952-98A5-0B8DF30B0452}" srcId="{410B488A-BCA4-4E4F-9BD6-DC7AF323F63C}" destId="{F7A840E0-DB89-465D-9078-833350F0214C}" srcOrd="0" destOrd="0" parTransId="{16023182-3D0A-4C2A-A9A8-356AB27FABD2}" sibTransId="{9F797E30-84E2-45C1-B68A-8C98EF83A920}"/>
    <dgm:cxn modelId="{D5B29192-50FF-4EDC-9302-F50A8A7B876B}" type="presParOf" srcId="{F8495183-1F0E-4C53-8EC1-49E18B94BC26}" destId="{EE509D82-CF69-40BF-814C-82ADB94B57FF}" srcOrd="0" destOrd="0" presId="urn:microsoft.com/office/officeart/2005/8/layout/hierarchy3"/>
    <dgm:cxn modelId="{8A033897-BF9A-4219-B8EF-EE1D449D9FC7}" type="presParOf" srcId="{EE509D82-CF69-40BF-814C-82ADB94B57FF}" destId="{B8D1FAAB-03F8-494D-9713-9CF66C521584}" srcOrd="0" destOrd="0" presId="urn:microsoft.com/office/officeart/2005/8/layout/hierarchy3"/>
    <dgm:cxn modelId="{CDE5146B-FA25-4EB9-A817-9C213E1C9C91}" type="presParOf" srcId="{B8D1FAAB-03F8-494D-9713-9CF66C521584}" destId="{EEDDAEA3-D316-4242-BB6F-48BD97105E66}" srcOrd="0" destOrd="0" presId="urn:microsoft.com/office/officeart/2005/8/layout/hierarchy3"/>
    <dgm:cxn modelId="{4A385099-0D7E-41DE-90AB-99D4A18B5A71}" type="presParOf" srcId="{B8D1FAAB-03F8-494D-9713-9CF66C521584}" destId="{C6824BC7-86E9-45EB-AA38-8D12DB9EF67B}" srcOrd="1" destOrd="0" presId="urn:microsoft.com/office/officeart/2005/8/layout/hierarchy3"/>
    <dgm:cxn modelId="{8B61A028-7535-4816-B174-6CC4A901C95D}" type="presParOf" srcId="{EE509D82-CF69-40BF-814C-82ADB94B57FF}" destId="{3D27571C-6DA3-4B94-A598-6ABAD6CF50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F521D8C-7DBC-49D3-956C-BEAEEA723F87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F765D09-98B6-42AD-83D8-11A23BCF019C}">
      <dgm:prSet custT="1"/>
      <dgm:spPr/>
      <dgm:t>
        <a:bodyPr/>
        <a:lstStyle/>
        <a:p>
          <a:pPr rtl="0"/>
          <a:r>
            <a:rPr lang="ru-RU" sz="2000" baseline="0" dirty="0" err="1" smtClean="0">
              <a:solidFill>
                <a:schemeClr val="tx1"/>
              </a:solidFill>
            </a:rPr>
            <a:t>з’явитися</a:t>
          </a:r>
          <a:r>
            <a:rPr lang="ru-RU" sz="2000" baseline="0" dirty="0" smtClean="0">
              <a:solidFill>
                <a:schemeClr val="tx1"/>
              </a:solidFill>
            </a:rPr>
            <a:t> за </a:t>
          </a:r>
          <a:r>
            <a:rPr lang="ru-RU" sz="2000" baseline="0" dirty="0" err="1" smtClean="0">
              <a:solidFill>
                <a:schemeClr val="tx1"/>
              </a:solidFill>
            </a:rPr>
            <a:t>викликом</a:t>
          </a:r>
          <a:r>
            <a:rPr lang="ru-RU" sz="2000" baseline="0" dirty="0" smtClean="0">
              <a:solidFill>
                <a:schemeClr val="tx1"/>
              </a:solidFill>
            </a:rPr>
            <a:t> суду;</a:t>
          </a:r>
          <a:endParaRPr lang="ru-RU" sz="2000" dirty="0">
            <a:solidFill>
              <a:schemeClr val="tx1"/>
            </a:solidFill>
          </a:endParaRPr>
        </a:p>
      </dgm:t>
    </dgm:pt>
    <dgm:pt modelId="{E3CADE2A-B028-4700-BDE4-E7B6C9424784}" type="parTrans" cxnId="{53135331-246A-4187-B669-9A4B7BDAFA71}">
      <dgm:prSet/>
      <dgm:spPr/>
      <dgm:t>
        <a:bodyPr/>
        <a:lstStyle/>
        <a:p>
          <a:endParaRPr lang="ru-RU"/>
        </a:p>
      </dgm:t>
    </dgm:pt>
    <dgm:pt modelId="{0572F4DC-E5DF-42E6-8005-AE0ABF5AFAD5}" type="sibTrans" cxnId="{53135331-246A-4187-B669-9A4B7BDAFA71}">
      <dgm:prSet/>
      <dgm:spPr/>
      <dgm:t>
        <a:bodyPr/>
        <a:lstStyle/>
        <a:p>
          <a:endParaRPr lang="ru-RU"/>
        </a:p>
      </dgm:t>
    </dgm:pt>
    <dgm:pt modelId="{3ACB4419-5280-4CE0-B227-1880034D18EA}">
      <dgm:prSet custT="1"/>
      <dgm:spPr/>
      <dgm:t>
        <a:bodyPr/>
        <a:lstStyle/>
        <a:p>
          <a:pPr rtl="0"/>
          <a:r>
            <a:rPr lang="ru-RU" sz="2000" baseline="0" dirty="0" smtClean="0">
              <a:solidFill>
                <a:schemeClr val="tx1"/>
              </a:solidFill>
            </a:rPr>
            <a:t>провести </a:t>
          </a:r>
          <a:r>
            <a:rPr lang="ru-RU" sz="2000" baseline="0" dirty="0" err="1" smtClean="0">
              <a:solidFill>
                <a:schemeClr val="tx1"/>
              </a:solidFill>
            </a:rPr>
            <a:t>повне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дослідження</a:t>
          </a:r>
          <a:r>
            <a:rPr lang="ru-RU" sz="2000" baseline="0" dirty="0" smtClean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09A0909A-25AC-4C67-BD42-77A468D82569}" type="parTrans" cxnId="{C227B673-4C22-40FE-9FBC-ED67041E355F}">
      <dgm:prSet/>
      <dgm:spPr/>
      <dgm:t>
        <a:bodyPr/>
        <a:lstStyle/>
        <a:p>
          <a:endParaRPr lang="ru-RU"/>
        </a:p>
      </dgm:t>
    </dgm:pt>
    <dgm:pt modelId="{3286F727-DB54-4647-9FEA-1A1554ACD3C7}" type="sibTrans" cxnId="{C227B673-4C22-40FE-9FBC-ED67041E355F}">
      <dgm:prSet/>
      <dgm:spPr/>
      <dgm:t>
        <a:bodyPr/>
        <a:lstStyle/>
        <a:p>
          <a:endParaRPr lang="ru-RU"/>
        </a:p>
      </dgm:t>
    </dgm:pt>
    <dgm:pt modelId="{1C1891A9-79BA-4CD7-90F8-39181286EE7A}">
      <dgm:prSet custT="1"/>
      <dgm:spPr/>
      <dgm:t>
        <a:bodyPr/>
        <a:lstStyle/>
        <a:p>
          <a:pPr rtl="0"/>
          <a:r>
            <a:rPr lang="ru-RU" sz="2000" baseline="0" dirty="0" err="1" smtClean="0">
              <a:solidFill>
                <a:schemeClr val="tx1"/>
              </a:solidFill>
            </a:rPr>
            <a:t>дати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обґрунтований</a:t>
          </a:r>
          <a:r>
            <a:rPr lang="ru-RU" sz="2000" baseline="0" dirty="0" smtClean="0">
              <a:solidFill>
                <a:schemeClr val="tx1"/>
              </a:solidFill>
            </a:rPr>
            <a:t> та </a:t>
          </a:r>
          <a:r>
            <a:rPr lang="ru-RU" sz="2000" baseline="0" dirty="0" err="1" smtClean="0">
              <a:solidFill>
                <a:schemeClr val="tx1"/>
              </a:solidFill>
            </a:rPr>
            <a:t>об’єктивний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письмовий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висновок</a:t>
          </a:r>
          <a:r>
            <a:rPr lang="ru-RU" sz="2000" baseline="0" dirty="0" smtClean="0">
              <a:solidFill>
                <a:schemeClr val="tx1"/>
              </a:solidFill>
            </a:rPr>
            <a:t> на </a:t>
          </a:r>
          <a:r>
            <a:rPr lang="ru-RU" sz="2000" baseline="0" dirty="0" err="1" smtClean="0">
              <a:solidFill>
                <a:schemeClr val="tx1"/>
              </a:solidFill>
            </a:rPr>
            <a:t>задані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йому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питання</a:t>
          </a:r>
          <a:r>
            <a:rPr lang="ru-RU" sz="2000" baseline="0" dirty="0" smtClean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C165603A-1A9B-4241-AE14-18B6776F4C2C}" type="parTrans" cxnId="{6CD750CA-49B5-4138-90A7-5840E4580782}">
      <dgm:prSet/>
      <dgm:spPr/>
      <dgm:t>
        <a:bodyPr/>
        <a:lstStyle/>
        <a:p>
          <a:endParaRPr lang="ru-RU"/>
        </a:p>
      </dgm:t>
    </dgm:pt>
    <dgm:pt modelId="{580D3927-3577-40C3-A0E9-EC942C63E467}" type="sibTrans" cxnId="{6CD750CA-49B5-4138-90A7-5840E4580782}">
      <dgm:prSet/>
      <dgm:spPr/>
      <dgm:t>
        <a:bodyPr/>
        <a:lstStyle/>
        <a:p>
          <a:endParaRPr lang="ru-RU"/>
        </a:p>
      </dgm:t>
    </dgm:pt>
    <dgm:pt modelId="{C0FB847C-6B5A-4621-8183-73F5AD9F84C9}">
      <dgm:prSet custT="1"/>
      <dgm:spPr/>
      <dgm:t>
        <a:bodyPr/>
        <a:lstStyle/>
        <a:p>
          <a:pPr rtl="0"/>
          <a:r>
            <a:rPr lang="ru-RU" sz="2000" baseline="0" dirty="0" smtClean="0">
              <a:solidFill>
                <a:schemeClr val="tx1"/>
              </a:solidFill>
            </a:rPr>
            <a:t>у </a:t>
          </a:r>
          <a:r>
            <a:rPr lang="ru-RU" sz="2000" baseline="0" dirty="0" err="1" smtClean="0">
              <a:solidFill>
                <a:schemeClr val="tx1"/>
              </a:solidFill>
            </a:rPr>
            <a:t>разі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необхідності</a:t>
          </a:r>
          <a:r>
            <a:rPr lang="ru-RU" sz="2000" baseline="0" dirty="0" smtClean="0">
              <a:solidFill>
                <a:schemeClr val="tx1"/>
              </a:solidFill>
            </a:rPr>
            <a:t> – </a:t>
          </a:r>
          <a:r>
            <a:rPr lang="ru-RU" sz="2000" baseline="0" dirty="0" err="1" smtClean="0">
              <a:solidFill>
                <a:schemeClr val="tx1"/>
              </a:solidFill>
            </a:rPr>
            <a:t>роз’яснити</a:t>
          </a:r>
          <a:r>
            <a:rPr lang="ru-RU" sz="2000" baseline="0" dirty="0" smtClean="0">
              <a:solidFill>
                <a:schemeClr val="tx1"/>
              </a:solidFill>
            </a:rPr>
            <a:t> </a:t>
          </a:r>
          <a:r>
            <a:rPr lang="ru-RU" sz="2000" baseline="0" dirty="0" err="1" smtClean="0">
              <a:solidFill>
                <a:schemeClr val="tx1"/>
              </a:solidFill>
            </a:rPr>
            <a:t>висновок</a:t>
          </a:r>
          <a:r>
            <a:rPr lang="ru-RU" sz="2000" baseline="0" dirty="0" smtClean="0">
              <a:solidFill>
                <a:schemeClr val="tx1"/>
              </a:solidFill>
            </a:rPr>
            <a:t>;</a:t>
          </a:r>
          <a:endParaRPr lang="ru-RU" sz="2000" dirty="0">
            <a:solidFill>
              <a:schemeClr val="tx1"/>
            </a:solidFill>
          </a:endParaRPr>
        </a:p>
      </dgm:t>
    </dgm:pt>
    <dgm:pt modelId="{E1D2F3E0-2603-4763-96CE-A8C20048DC8A}" type="parTrans" cxnId="{993CEBE2-9293-4481-9535-58B5C5C38832}">
      <dgm:prSet/>
      <dgm:spPr/>
      <dgm:t>
        <a:bodyPr/>
        <a:lstStyle/>
        <a:p>
          <a:endParaRPr lang="ru-RU"/>
        </a:p>
      </dgm:t>
    </dgm:pt>
    <dgm:pt modelId="{26CC04DE-5EE0-4094-BB9F-55C4A8A2C3F8}" type="sibTrans" cxnId="{993CEBE2-9293-4481-9535-58B5C5C38832}">
      <dgm:prSet/>
      <dgm:spPr/>
      <dgm:t>
        <a:bodyPr/>
        <a:lstStyle/>
        <a:p>
          <a:endParaRPr lang="ru-RU"/>
        </a:p>
      </dgm:t>
    </dgm:pt>
    <dgm:pt modelId="{A09E1FD4-4129-4F30-90AE-8C41A1AFA65D}">
      <dgm:prSet custT="1"/>
      <dgm:spPr/>
      <dgm:t>
        <a:bodyPr/>
        <a:lstStyle/>
        <a:p>
          <a:pPr rtl="0"/>
          <a:r>
            <a:rPr lang="ru-RU" sz="1600" baseline="0" dirty="0" err="1" smtClean="0">
              <a:solidFill>
                <a:schemeClr val="tx1"/>
              </a:solidFill>
            </a:rPr>
            <a:t>забезпечити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збереження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об’єкта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600" baseline="0" dirty="0" smtClean="0">
              <a:solidFill>
                <a:schemeClr val="tx1"/>
              </a:solidFill>
            </a:rPr>
            <a:t>. </a:t>
          </a:r>
          <a:r>
            <a:rPr lang="ru-RU" sz="1600" baseline="0" dirty="0" err="1" smtClean="0">
              <a:solidFill>
                <a:schemeClr val="tx1"/>
              </a:solidFill>
            </a:rPr>
            <a:t>Якщо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дослідження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пов’язане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з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повним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або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частковим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знищенням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об’єкта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або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зміною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його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властивостей</a:t>
          </a:r>
          <a:r>
            <a:rPr lang="ru-RU" sz="1600" baseline="0" dirty="0" smtClean="0">
              <a:solidFill>
                <a:schemeClr val="tx1"/>
              </a:solidFill>
            </a:rPr>
            <a:t>, </a:t>
          </a:r>
          <a:r>
            <a:rPr lang="ru-RU" sz="1600" baseline="0" dirty="0" err="1" smtClean="0">
              <a:solidFill>
                <a:schemeClr val="tx1"/>
              </a:solidFill>
            </a:rPr>
            <a:t>експерт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має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одержати</a:t>
          </a:r>
          <a:r>
            <a:rPr lang="ru-RU" sz="1600" baseline="0" dirty="0" smtClean="0">
              <a:solidFill>
                <a:schemeClr val="tx1"/>
              </a:solidFill>
            </a:rPr>
            <a:t> на </a:t>
          </a:r>
          <a:r>
            <a:rPr lang="ru-RU" sz="1600" baseline="0" dirty="0" err="1" smtClean="0">
              <a:solidFill>
                <a:schemeClr val="tx1"/>
              </a:solidFill>
            </a:rPr>
            <a:t>це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відповідний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дозвіл</a:t>
          </a:r>
          <a:r>
            <a:rPr lang="ru-RU" sz="1600" baseline="0" dirty="0" smtClean="0">
              <a:solidFill>
                <a:schemeClr val="tx1"/>
              </a:solidFill>
            </a:rPr>
            <a:t> суду, </a:t>
          </a:r>
          <a:r>
            <a:rPr lang="ru-RU" sz="1600" baseline="0" dirty="0" err="1" smtClean="0">
              <a:solidFill>
                <a:schemeClr val="tx1"/>
              </a:solidFill>
            </a:rPr>
            <a:t>який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оформляється</a:t>
          </a:r>
          <a:r>
            <a:rPr lang="ru-RU" sz="1600" baseline="0" dirty="0" smtClean="0">
              <a:solidFill>
                <a:schemeClr val="tx1"/>
              </a:solidFill>
            </a:rPr>
            <a:t> </a:t>
          </a:r>
          <a:r>
            <a:rPr lang="ru-RU" sz="1600" baseline="0" dirty="0" err="1" smtClean="0">
              <a:solidFill>
                <a:schemeClr val="tx1"/>
              </a:solidFill>
            </a:rPr>
            <a:t>ухвалою</a:t>
          </a:r>
          <a:r>
            <a:rPr lang="ru-RU" sz="1600" baseline="0" dirty="0" smtClean="0">
              <a:solidFill>
                <a:schemeClr val="tx1"/>
              </a:solidFill>
            </a:rPr>
            <a:t>;</a:t>
          </a:r>
          <a:endParaRPr lang="ru-RU" sz="1600" dirty="0">
            <a:solidFill>
              <a:schemeClr val="tx1"/>
            </a:solidFill>
          </a:endParaRPr>
        </a:p>
      </dgm:t>
    </dgm:pt>
    <dgm:pt modelId="{A9528261-D219-4FC7-B925-0DDD7AF6570D}" type="parTrans" cxnId="{8F1D4798-2A15-40B7-A3BB-A149AEDD9638}">
      <dgm:prSet/>
      <dgm:spPr/>
      <dgm:t>
        <a:bodyPr/>
        <a:lstStyle/>
        <a:p>
          <a:endParaRPr lang="ru-RU"/>
        </a:p>
      </dgm:t>
    </dgm:pt>
    <dgm:pt modelId="{3ED7A8A7-CA28-4FE1-BB7A-BFB019D94C17}" type="sibTrans" cxnId="{8F1D4798-2A15-40B7-A3BB-A149AEDD9638}">
      <dgm:prSet/>
      <dgm:spPr/>
      <dgm:t>
        <a:bodyPr/>
        <a:lstStyle/>
        <a:p>
          <a:endParaRPr lang="ru-RU"/>
        </a:p>
      </dgm:t>
    </dgm:pt>
    <dgm:pt modelId="{27D2FF4A-FDBA-412E-862B-30E49E57116F}">
      <dgm:prSet custT="1"/>
      <dgm:spPr/>
      <dgm:t>
        <a:bodyPr/>
        <a:lstStyle/>
        <a:p>
          <a:pPr rtl="0"/>
          <a:r>
            <a:rPr lang="ru-RU" sz="1800" baseline="0" dirty="0" err="1" smtClean="0">
              <a:solidFill>
                <a:schemeClr val="tx1"/>
              </a:solidFill>
            </a:rPr>
            <a:t>невідкладно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повідомити</a:t>
          </a:r>
          <a:r>
            <a:rPr lang="ru-RU" sz="1800" baseline="0" dirty="0" smtClean="0">
              <a:solidFill>
                <a:schemeClr val="tx1"/>
              </a:solidFill>
            </a:rPr>
            <a:t> суд про </a:t>
          </a:r>
          <a:r>
            <a:rPr lang="ru-RU" sz="1800" baseline="0" dirty="0" err="1" smtClean="0">
              <a:solidFill>
                <a:schemeClr val="tx1"/>
              </a:solidFill>
            </a:rPr>
            <a:t>неможливість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проведення</a:t>
          </a:r>
          <a:r>
            <a:rPr lang="ru-RU" sz="1800" baseline="0" dirty="0" smtClean="0">
              <a:solidFill>
                <a:schemeClr val="tx1"/>
              </a:solidFill>
            </a:rPr>
            <a:t> ним </a:t>
          </a:r>
          <a:r>
            <a:rPr lang="ru-RU" sz="18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800" baseline="0" dirty="0" smtClean="0">
              <a:solidFill>
                <a:schemeClr val="tx1"/>
              </a:solidFill>
            </a:rPr>
            <a:t> через </a:t>
          </a:r>
          <a:r>
            <a:rPr lang="ru-RU" sz="1800" baseline="0" dirty="0" err="1" smtClean="0">
              <a:solidFill>
                <a:schemeClr val="tx1"/>
              </a:solidFill>
            </a:rPr>
            <a:t>відсутність</a:t>
          </a:r>
          <a:r>
            <a:rPr lang="ru-RU" sz="1800" baseline="0" dirty="0" smtClean="0">
              <a:solidFill>
                <a:schemeClr val="tx1"/>
              </a:solidFill>
            </a:rPr>
            <a:t> у </a:t>
          </a:r>
          <a:r>
            <a:rPr lang="ru-RU" sz="1800" baseline="0" dirty="0" err="1" smtClean="0">
              <a:solidFill>
                <a:schemeClr val="tx1"/>
              </a:solidFill>
            </a:rPr>
            <a:t>нього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необхідних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знань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або</a:t>
          </a:r>
          <a:r>
            <a:rPr lang="ru-RU" sz="1800" baseline="0" dirty="0" smtClean="0">
              <a:solidFill>
                <a:schemeClr val="tx1"/>
              </a:solidFill>
            </a:rPr>
            <a:t> без </a:t>
          </a:r>
          <a:r>
            <a:rPr lang="ru-RU" sz="1800" baseline="0" dirty="0" err="1" smtClean="0">
              <a:solidFill>
                <a:schemeClr val="tx1"/>
              </a:solidFill>
            </a:rPr>
            <a:t>залучення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інших</a:t>
          </a:r>
          <a:r>
            <a:rPr lang="ru-RU" sz="1800" baseline="0" dirty="0" smtClean="0">
              <a:solidFill>
                <a:schemeClr val="tx1"/>
              </a:solidFill>
            </a:rPr>
            <a:t> </a:t>
          </a:r>
          <a:r>
            <a:rPr lang="ru-RU" sz="1800" baseline="0" dirty="0" err="1" smtClean="0">
              <a:solidFill>
                <a:schemeClr val="tx1"/>
              </a:solidFill>
            </a:rPr>
            <a:t>експертів</a:t>
          </a:r>
          <a:r>
            <a:rPr lang="ru-RU" sz="1800" baseline="0" dirty="0" smtClean="0">
              <a:solidFill>
                <a:schemeClr val="tx1"/>
              </a:solidFill>
            </a:rPr>
            <a:t>; </a:t>
          </a:r>
          <a:r>
            <a:rPr lang="ru-RU" sz="1600" baseline="0" dirty="0" smtClean="0">
              <a:solidFill>
                <a:schemeClr val="tx1"/>
              </a:solidFill>
            </a:rPr>
            <a:t/>
          </a:r>
          <a:br>
            <a:rPr lang="ru-RU" sz="1600" baseline="0" dirty="0" smtClean="0">
              <a:solidFill>
                <a:schemeClr val="tx1"/>
              </a:solidFill>
            </a:rPr>
          </a:br>
          <a:endParaRPr lang="ru-RU" sz="1600" baseline="0" dirty="0">
            <a:solidFill>
              <a:schemeClr val="tx1"/>
            </a:solidFill>
          </a:endParaRPr>
        </a:p>
      </dgm:t>
    </dgm:pt>
    <dgm:pt modelId="{2914092C-D34D-4BCB-B140-4F12FF348C66}" type="parTrans" cxnId="{A8E29576-799E-45F2-85DF-CCC594A1AEA7}">
      <dgm:prSet/>
      <dgm:spPr/>
      <dgm:t>
        <a:bodyPr/>
        <a:lstStyle/>
        <a:p>
          <a:endParaRPr lang="ru-RU"/>
        </a:p>
      </dgm:t>
    </dgm:pt>
    <dgm:pt modelId="{BC4BFBA5-4796-41A3-93EA-D2237D914A4D}" type="sibTrans" cxnId="{A8E29576-799E-45F2-85DF-CCC594A1AEA7}">
      <dgm:prSet/>
      <dgm:spPr/>
      <dgm:t>
        <a:bodyPr/>
        <a:lstStyle/>
        <a:p>
          <a:endParaRPr lang="ru-RU"/>
        </a:p>
      </dgm:t>
    </dgm:pt>
    <dgm:pt modelId="{88E22E1B-257D-486A-89C1-0158DF3F5DD6}" type="pres">
      <dgm:prSet presAssocID="{2F521D8C-7DBC-49D3-956C-BEAEEA723F87}" presName="linear" presStyleCnt="0">
        <dgm:presLayoutVars>
          <dgm:animLvl val="lvl"/>
          <dgm:resizeHandles val="exact"/>
        </dgm:presLayoutVars>
      </dgm:prSet>
      <dgm:spPr/>
    </dgm:pt>
    <dgm:pt modelId="{37372E4E-6D76-42F8-B55A-3A879595B0D7}" type="pres">
      <dgm:prSet presAssocID="{3F765D09-98B6-42AD-83D8-11A23BCF019C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0D585C64-1DE0-4528-9A17-4422D0D187FB}" type="pres">
      <dgm:prSet presAssocID="{0572F4DC-E5DF-42E6-8005-AE0ABF5AFAD5}" presName="spacer" presStyleCnt="0"/>
      <dgm:spPr/>
    </dgm:pt>
    <dgm:pt modelId="{C8166975-A47A-4265-B69C-9AB1D37ACADA}" type="pres">
      <dgm:prSet presAssocID="{3ACB4419-5280-4CE0-B227-1880034D18EA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F4C8C3A9-D1B5-457F-897A-494CB3A319DC}" type="pres">
      <dgm:prSet presAssocID="{3286F727-DB54-4647-9FEA-1A1554ACD3C7}" presName="spacer" presStyleCnt="0"/>
      <dgm:spPr/>
    </dgm:pt>
    <dgm:pt modelId="{31E23FA2-9502-40C1-9014-B7E4247ACBA4}" type="pres">
      <dgm:prSet presAssocID="{1C1891A9-79BA-4CD7-90F8-39181286EE7A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057580D2-89FD-4312-8057-8EC15344C925}" type="pres">
      <dgm:prSet presAssocID="{580D3927-3577-40C3-A0E9-EC942C63E467}" presName="spacer" presStyleCnt="0"/>
      <dgm:spPr/>
    </dgm:pt>
    <dgm:pt modelId="{952C96BD-A30D-4F1D-8D2A-832D45804383}" type="pres">
      <dgm:prSet presAssocID="{C0FB847C-6B5A-4621-8183-73F5AD9F84C9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8335289-2DEC-4E0A-9AFE-4DE78EEC3696}" type="pres">
      <dgm:prSet presAssocID="{26CC04DE-5EE0-4094-BB9F-55C4A8A2C3F8}" presName="spacer" presStyleCnt="0"/>
      <dgm:spPr/>
    </dgm:pt>
    <dgm:pt modelId="{A212B92F-62A0-41ED-8A8A-12CBED574243}" type="pres">
      <dgm:prSet presAssocID="{A09E1FD4-4129-4F30-90AE-8C41A1AFA65D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1D51C1-E472-4FAD-9196-DC02B0DA638A}" type="pres">
      <dgm:prSet presAssocID="{3ED7A8A7-CA28-4FE1-BB7A-BFB019D94C17}" presName="spacer" presStyleCnt="0"/>
      <dgm:spPr/>
    </dgm:pt>
    <dgm:pt modelId="{F7531209-CA98-4747-B644-3FB642E8E009}" type="pres">
      <dgm:prSet presAssocID="{27D2FF4A-FDBA-412E-862B-30E49E57116F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E29576-799E-45F2-85DF-CCC594A1AEA7}" srcId="{2F521D8C-7DBC-49D3-956C-BEAEEA723F87}" destId="{27D2FF4A-FDBA-412E-862B-30E49E57116F}" srcOrd="5" destOrd="0" parTransId="{2914092C-D34D-4BCB-B140-4F12FF348C66}" sibTransId="{BC4BFBA5-4796-41A3-93EA-D2237D914A4D}"/>
    <dgm:cxn modelId="{C227B673-4C22-40FE-9FBC-ED67041E355F}" srcId="{2F521D8C-7DBC-49D3-956C-BEAEEA723F87}" destId="{3ACB4419-5280-4CE0-B227-1880034D18EA}" srcOrd="1" destOrd="0" parTransId="{09A0909A-25AC-4C67-BD42-77A468D82569}" sibTransId="{3286F727-DB54-4647-9FEA-1A1554ACD3C7}"/>
    <dgm:cxn modelId="{394AEC1F-1663-4E5F-A643-A0929C502850}" type="presOf" srcId="{A09E1FD4-4129-4F30-90AE-8C41A1AFA65D}" destId="{A212B92F-62A0-41ED-8A8A-12CBED574243}" srcOrd="0" destOrd="0" presId="urn:microsoft.com/office/officeart/2005/8/layout/vList2"/>
    <dgm:cxn modelId="{89335BCF-7CE4-4F46-ACD2-6F9A78E9D8AC}" type="presOf" srcId="{1C1891A9-79BA-4CD7-90F8-39181286EE7A}" destId="{31E23FA2-9502-40C1-9014-B7E4247ACBA4}" srcOrd="0" destOrd="0" presId="urn:microsoft.com/office/officeart/2005/8/layout/vList2"/>
    <dgm:cxn modelId="{53135331-246A-4187-B669-9A4B7BDAFA71}" srcId="{2F521D8C-7DBC-49D3-956C-BEAEEA723F87}" destId="{3F765D09-98B6-42AD-83D8-11A23BCF019C}" srcOrd="0" destOrd="0" parTransId="{E3CADE2A-B028-4700-BDE4-E7B6C9424784}" sibTransId="{0572F4DC-E5DF-42E6-8005-AE0ABF5AFAD5}"/>
    <dgm:cxn modelId="{2B4151A9-9009-4D6C-BB37-0BD98016599B}" type="presOf" srcId="{3F765D09-98B6-42AD-83D8-11A23BCF019C}" destId="{37372E4E-6D76-42F8-B55A-3A879595B0D7}" srcOrd="0" destOrd="0" presId="urn:microsoft.com/office/officeart/2005/8/layout/vList2"/>
    <dgm:cxn modelId="{57C2BC33-3F51-45BA-A164-1138F5EA0D9A}" type="presOf" srcId="{27D2FF4A-FDBA-412E-862B-30E49E57116F}" destId="{F7531209-CA98-4747-B644-3FB642E8E009}" srcOrd="0" destOrd="0" presId="urn:microsoft.com/office/officeart/2005/8/layout/vList2"/>
    <dgm:cxn modelId="{BA96B3AC-9AC8-413B-B95A-F554E497F0EE}" type="presOf" srcId="{2F521D8C-7DBC-49D3-956C-BEAEEA723F87}" destId="{88E22E1B-257D-486A-89C1-0158DF3F5DD6}" srcOrd="0" destOrd="0" presId="urn:microsoft.com/office/officeart/2005/8/layout/vList2"/>
    <dgm:cxn modelId="{0910492B-19E7-4FA6-9938-BB6F84D5174B}" type="presOf" srcId="{C0FB847C-6B5A-4621-8183-73F5AD9F84C9}" destId="{952C96BD-A30D-4F1D-8D2A-832D45804383}" srcOrd="0" destOrd="0" presId="urn:microsoft.com/office/officeart/2005/8/layout/vList2"/>
    <dgm:cxn modelId="{8F1D4798-2A15-40B7-A3BB-A149AEDD9638}" srcId="{2F521D8C-7DBC-49D3-956C-BEAEEA723F87}" destId="{A09E1FD4-4129-4F30-90AE-8C41A1AFA65D}" srcOrd="4" destOrd="0" parTransId="{A9528261-D219-4FC7-B925-0DDD7AF6570D}" sibTransId="{3ED7A8A7-CA28-4FE1-BB7A-BFB019D94C17}"/>
    <dgm:cxn modelId="{D226E46A-2FB7-4084-A1AA-3A789C272373}" type="presOf" srcId="{3ACB4419-5280-4CE0-B227-1880034D18EA}" destId="{C8166975-A47A-4265-B69C-9AB1D37ACADA}" srcOrd="0" destOrd="0" presId="urn:microsoft.com/office/officeart/2005/8/layout/vList2"/>
    <dgm:cxn modelId="{993CEBE2-9293-4481-9535-58B5C5C38832}" srcId="{2F521D8C-7DBC-49D3-956C-BEAEEA723F87}" destId="{C0FB847C-6B5A-4621-8183-73F5AD9F84C9}" srcOrd="3" destOrd="0" parTransId="{E1D2F3E0-2603-4763-96CE-A8C20048DC8A}" sibTransId="{26CC04DE-5EE0-4094-BB9F-55C4A8A2C3F8}"/>
    <dgm:cxn modelId="{6CD750CA-49B5-4138-90A7-5840E4580782}" srcId="{2F521D8C-7DBC-49D3-956C-BEAEEA723F87}" destId="{1C1891A9-79BA-4CD7-90F8-39181286EE7A}" srcOrd="2" destOrd="0" parTransId="{C165603A-1A9B-4241-AE14-18B6776F4C2C}" sibTransId="{580D3927-3577-40C3-A0E9-EC942C63E467}"/>
    <dgm:cxn modelId="{077BD241-859B-4337-AA88-70ADFA494AC5}" type="presParOf" srcId="{88E22E1B-257D-486A-89C1-0158DF3F5DD6}" destId="{37372E4E-6D76-42F8-B55A-3A879595B0D7}" srcOrd="0" destOrd="0" presId="urn:microsoft.com/office/officeart/2005/8/layout/vList2"/>
    <dgm:cxn modelId="{9A847945-F869-409F-AEAA-DEC28DEE1D1A}" type="presParOf" srcId="{88E22E1B-257D-486A-89C1-0158DF3F5DD6}" destId="{0D585C64-1DE0-4528-9A17-4422D0D187FB}" srcOrd="1" destOrd="0" presId="urn:microsoft.com/office/officeart/2005/8/layout/vList2"/>
    <dgm:cxn modelId="{67325D2A-8AC3-49B1-8A9C-FB64D2866067}" type="presParOf" srcId="{88E22E1B-257D-486A-89C1-0158DF3F5DD6}" destId="{C8166975-A47A-4265-B69C-9AB1D37ACADA}" srcOrd="2" destOrd="0" presId="urn:microsoft.com/office/officeart/2005/8/layout/vList2"/>
    <dgm:cxn modelId="{79203BC0-80E7-41FD-93CD-5CDA270656CD}" type="presParOf" srcId="{88E22E1B-257D-486A-89C1-0158DF3F5DD6}" destId="{F4C8C3A9-D1B5-457F-897A-494CB3A319DC}" srcOrd="3" destOrd="0" presId="urn:microsoft.com/office/officeart/2005/8/layout/vList2"/>
    <dgm:cxn modelId="{B6DC90C7-02D2-4AA4-9665-7CB38BB16B27}" type="presParOf" srcId="{88E22E1B-257D-486A-89C1-0158DF3F5DD6}" destId="{31E23FA2-9502-40C1-9014-B7E4247ACBA4}" srcOrd="4" destOrd="0" presId="urn:microsoft.com/office/officeart/2005/8/layout/vList2"/>
    <dgm:cxn modelId="{608842C7-595A-4615-8703-E918D33375C1}" type="presParOf" srcId="{88E22E1B-257D-486A-89C1-0158DF3F5DD6}" destId="{057580D2-89FD-4312-8057-8EC15344C925}" srcOrd="5" destOrd="0" presId="urn:microsoft.com/office/officeart/2005/8/layout/vList2"/>
    <dgm:cxn modelId="{773823BD-5365-4DA3-8AB2-BE663268B5FE}" type="presParOf" srcId="{88E22E1B-257D-486A-89C1-0158DF3F5DD6}" destId="{952C96BD-A30D-4F1D-8D2A-832D45804383}" srcOrd="6" destOrd="0" presId="urn:microsoft.com/office/officeart/2005/8/layout/vList2"/>
    <dgm:cxn modelId="{3034D67E-7C3A-4159-8008-DAC2BE8BD34A}" type="presParOf" srcId="{88E22E1B-257D-486A-89C1-0158DF3F5DD6}" destId="{88335289-2DEC-4E0A-9AFE-4DE78EEC3696}" srcOrd="7" destOrd="0" presId="urn:microsoft.com/office/officeart/2005/8/layout/vList2"/>
    <dgm:cxn modelId="{DFCD0B5B-7251-4543-9EA5-D8B131289893}" type="presParOf" srcId="{88E22E1B-257D-486A-89C1-0158DF3F5DD6}" destId="{A212B92F-62A0-41ED-8A8A-12CBED574243}" srcOrd="8" destOrd="0" presId="urn:microsoft.com/office/officeart/2005/8/layout/vList2"/>
    <dgm:cxn modelId="{6943EA3D-2871-4431-B2DD-C2620014D7DC}" type="presParOf" srcId="{88E22E1B-257D-486A-89C1-0158DF3F5DD6}" destId="{071D51C1-E472-4FAD-9196-DC02B0DA638A}" srcOrd="9" destOrd="0" presId="urn:microsoft.com/office/officeart/2005/8/layout/vList2"/>
    <dgm:cxn modelId="{FFEE3525-8943-4871-B389-862915132270}" type="presParOf" srcId="{88E22E1B-257D-486A-89C1-0158DF3F5DD6}" destId="{F7531209-CA98-4747-B644-3FB642E8E009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F88BBF3-A7AB-4D3F-B370-C322FFF77DED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DD5E450-FA54-45E2-8F26-ABCE22D483A0}">
      <dgm:prSet custT="1"/>
      <dgm:spPr/>
      <dgm:t>
        <a:bodyPr/>
        <a:lstStyle/>
        <a:p>
          <a:pPr rtl="0"/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експертизу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особисто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передоручати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5CF5FDB-7CB3-4B0F-A07E-F7B68F0C2CBD}" type="parTrans" cxnId="{03723826-9E55-48DA-A655-2749C93D86FD}">
      <dgm:prSet/>
      <dgm:spPr/>
      <dgm:t>
        <a:bodyPr/>
        <a:lstStyle/>
        <a:p>
          <a:endParaRPr lang="ru-RU"/>
        </a:p>
      </dgm:t>
    </dgm:pt>
    <dgm:pt modelId="{D5354B68-0FD3-4448-B24B-8DD8F8711829}" type="sibTrans" cxnId="{03723826-9E55-48DA-A655-2749C93D86FD}">
      <dgm:prSet/>
      <dgm:spPr/>
      <dgm:t>
        <a:bodyPr/>
        <a:lstStyle/>
        <a:p>
          <a:endParaRPr lang="ru-RU"/>
        </a:p>
      </dgm:t>
    </dgm:pt>
    <dgm:pt modelId="{C066E387-7783-4F79-98A2-1E36D3561D5D}">
      <dgm:prSet custT="1"/>
      <dgm:spPr/>
      <dgm:t>
        <a:bodyPr/>
        <a:lstStyle/>
        <a:p>
          <a:pPr rtl="0"/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ухвали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про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негайно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подати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використовувалися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E70A8F3-F85C-44B4-9132-6BDDB7E97CA8}" type="parTrans" cxnId="{91019996-787A-4280-BA98-2730050A6AB6}">
      <dgm:prSet/>
      <dgm:spPr/>
      <dgm:t>
        <a:bodyPr/>
        <a:lstStyle/>
        <a:p>
          <a:endParaRPr lang="ru-RU"/>
        </a:p>
      </dgm:t>
    </dgm:pt>
    <dgm:pt modelId="{E93793DD-1F28-437E-B07F-FD7AB93A9714}" type="sibTrans" cxnId="{91019996-787A-4280-BA98-2730050A6AB6}">
      <dgm:prSet/>
      <dgm:spPr/>
      <dgm:t>
        <a:bodyPr/>
        <a:lstStyle/>
        <a:p>
          <a:endParaRPr lang="ru-RU"/>
        </a:p>
      </dgm:t>
    </dgm:pt>
    <dgm:pt modelId="{905DCC6F-EB05-4CF2-8FD8-8C60447345C7}">
      <dgm:prSet custT="1"/>
      <dgm:spPr/>
      <dgm:t>
        <a:bodyPr/>
        <a:lstStyle/>
        <a:p>
          <a:pPr rtl="0"/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збирати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власною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6E6B749-5169-4C3F-A3FE-51A4ABC0D588}" type="parTrans" cxnId="{73AE2BE2-7982-4F18-B1ED-38A1517ED3AD}">
      <dgm:prSet/>
      <dgm:spPr/>
      <dgm:t>
        <a:bodyPr/>
        <a:lstStyle/>
        <a:p>
          <a:endParaRPr lang="ru-RU"/>
        </a:p>
      </dgm:t>
    </dgm:pt>
    <dgm:pt modelId="{02D8A2E4-F745-4FD5-8149-F13847A183B1}" type="sibTrans" cxnId="{73AE2BE2-7982-4F18-B1ED-38A1517ED3AD}">
      <dgm:prSet/>
      <dgm:spPr/>
      <dgm:t>
        <a:bodyPr/>
        <a:lstStyle/>
        <a:p>
          <a:endParaRPr lang="ru-RU"/>
        </a:p>
      </dgm:t>
    </dgm:pt>
    <dgm:pt modelId="{606D3127-4125-4384-A220-1B18742C0729}">
      <dgm:prSet custT="1"/>
      <dgm:spPr/>
      <dgm:t>
        <a:bodyPr/>
        <a:lstStyle/>
        <a:p>
          <a:pPr rtl="0"/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спілкуватися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учасниками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цивільного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винятком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проведенням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24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4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900" baseline="0" dirty="0" smtClean="0"/>
            <a:t/>
          </a:r>
          <a:br>
            <a:rPr lang="ru-RU" sz="1900" baseline="0" dirty="0" smtClean="0"/>
          </a:br>
          <a:endParaRPr lang="ru-RU" sz="1900" baseline="0" dirty="0"/>
        </a:p>
      </dgm:t>
    </dgm:pt>
    <dgm:pt modelId="{896C669F-9B7B-4762-AECE-33F63E9E913A}" type="parTrans" cxnId="{8E093C2E-3EF2-4217-B430-3C9BABCC3EA6}">
      <dgm:prSet/>
      <dgm:spPr/>
      <dgm:t>
        <a:bodyPr/>
        <a:lstStyle/>
        <a:p>
          <a:endParaRPr lang="ru-RU"/>
        </a:p>
      </dgm:t>
    </dgm:pt>
    <dgm:pt modelId="{E4324798-6A0B-4080-917F-3818CF1D2988}" type="sibTrans" cxnId="{8E093C2E-3EF2-4217-B430-3C9BABCC3EA6}">
      <dgm:prSet/>
      <dgm:spPr/>
      <dgm:t>
        <a:bodyPr/>
        <a:lstStyle/>
        <a:p>
          <a:endParaRPr lang="ru-RU"/>
        </a:p>
      </dgm:t>
    </dgm:pt>
    <dgm:pt modelId="{82BF7DB1-2BE3-44E5-9F1F-3B979102E05E}" type="pres">
      <dgm:prSet presAssocID="{CF88BBF3-A7AB-4D3F-B370-C322FFF77DED}" presName="linear" presStyleCnt="0">
        <dgm:presLayoutVars>
          <dgm:animLvl val="lvl"/>
          <dgm:resizeHandles val="exact"/>
        </dgm:presLayoutVars>
      </dgm:prSet>
      <dgm:spPr/>
    </dgm:pt>
    <dgm:pt modelId="{74DED19A-6767-4CF9-A79C-208CF8D16D5A}" type="pres">
      <dgm:prSet presAssocID="{CDD5E450-FA54-45E2-8F26-ABCE22D483A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B0D98CF-5079-419A-A140-E3286D181A46}" type="pres">
      <dgm:prSet presAssocID="{D5354B68-0FD3-4448-B24B-8DD8F8711829}" presName="spacer" presStyleCnt="0"/>
      <dgm:spPr/>
    </dgm:pt>
    <dgm:pt modelId="{1686A055-F60E-4089-91C6-693E234AD4B4}" type="pres">
      <dgm:prSet presAssocID="{C066E387-7783-4F79-98A2-1E36D3561D5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29CA6DB-131A-48D8-9F75-329A9B5EE874}" type="pres">
      <dgm:prSet presAssocID="{E93793DD-1F28-437E-B07F-FD7AB93A9714}" presName="spacer" presStyleCnt="0"/>
      <dgm:spPr/>
    </dgm:pt>
    <dgm:pt modelId="{760A0EC2-B1B0-4B92-A661-BBF3CBE97846}" type="pres">
      <dgm:prSet presAssocID="{905DCC6F-EB05-4CF2-8FD8-8C60447345C7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A163012-2B60-4709-BB53-51F9BAA27109}" type="pres">
      <dgm:prSet presAssocID="{02D8A2E4-F745-4FD5-8149-F13847A183B1}" presName="spacer" presStyleCnt="0"/>
      <dgm:spPr/>
    </dgm:pt>
    <dgm:pt modelId="{4C439393-A2CF-42B9-8193-B717012D7732}" type="pres">
      <dgm:prSet presAssocID="{606D3127-4125-4384-A220-1B18742C072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E093C2E-3EF2-4217-B430-3C9BABCC3EA6}" srcId="{CF88BBF3-A7AB-4D3F-B370-C322FFF77DED}" destId="{606D3127-4125-4384-A220-1B18742C0729}" srcOrd="3" destOrd="0" parTransId="{896C669F-9B7B-4762-AECE-33F63E9E913A}" sibTransId="{E4324798-6A0B-4080-917F-3818CF1D2988}"/>
    <dgm:cxn modelId="{03723826-9E55-48DA-A655-2749C93D86FD}" srcId="{CF88BBF3-A7AB-4D3F-B370-C322FFF77DED}" destId="{CDD5E450-FA54-45E2-8F26-ABCE22D483A0}" srcOrd="0" destOrd="0" parTransId="{95CF5FDB-7CB3-4B0F-A07E-F7B68F0C2CBD}" sibTransId="{D5354B68-0FD3-4448-B24B-8DD8F8711829}"/>
    <dgm:cxn modelId="{91019996-787A-4280-BA98-2730050A6AB6}" srcId="{CF88BBF3-A7AB-4D3F-B370-C322FFF77DED}" destId="{C066E387-7783-4F79-98A2-1E36D3561D5D}" srcOrd="1" destOrd="0" parTransId="{AE70A8F3-F85C-44B4-9132-6BDDB7E97CA8}" sibTransId="{E93793DD-1F28-437E-B07F-FD7AB93A9714}"/>
    <dgm:cxn modelId="{12956793-42B8-44D1-AF91-AB2B1CD6BFFF}" type="presOf" srcId="{CDD5E450-FA54-45E2-8F26-ABCE22D483A0}" destId="{74DED19A-6767-4CF9-A79C-208CF8D16D5A}" srcOrd="0" destOrd="0" presId="urn:microsoft.com/office/officeart/2005/8/layout/vList2"/>
    <dgm:cxn modelId="{3904A0E6-E501-4DDF-BAA1-222DE9897CC3}" type="presOf" srcId="{606D3127-4125-4384-A220-1B18742C0729}" destId="{4C439393-A2CF-42B9-8193-B717012D7732}" srcOrd="0" destOrd="0" presId="urn:microsoft.com/office/officeart/2005/8/layout/vList2"/>
    <dgm:cxn modelId="{9D03C675-5C52-4AA9-88FB-309A46D7142B}" type="presOf" srcId="{905DCC6F-EB05-4CF2-8FD8-8C60447345C7}" destId="{760A0EC2-B1B0-4B92-A661-BBF3CBE97846}" srcOrd="0" destOrd="0" presId="urn:microsoft.com/office/officeart/2005/8/layout/vList2"/>
    <dgm:cxn modelId="{73AE2BE2-7982-4F18-B1ED-38A1517ED3AD}" srcId="{CF88BBF3-A7AB-4D3F-B370-C322FFF77DED}" destId="{905DCC6F-EB05-4CF2-8FD8-8C60447345C7}" srcOrd="2" destOrd="0" parTransId="{86E6B749-5169-4C3F-A3FE-51A4ABC0D588}" sibTransId="{02D8A2E4-F745-4FD5-8149-F13847A183B1}"/>
    <dgm:cxn modelId="{8345F753-4775-4342-8D81-F093E58D9936}" type="presOf" srcId="{CF88BBF3-A7AB-4D3F-B370-C322FFF77DED}" destId="{82BF7DB1-2BE3-44E5-9F1F-3B979102E05E}" srcOrd="0" destOrd="0" presId="urn:microsoft.com/office/officeart/2005/8/layout/vList2"/>
    <dgm:cxn modelId="{6B6DD97B-F9EC-4DE6-8AA0-13BEE58FAA96}" type="presOf" srcId="{C066E387-7783-4F79-98A2-1E36D3561D5D}" destId="{1686A055-F60E-4089-91C6-693E234AD4B4}" srcOrd="0" destOrd="0" presId="urn:microsoft.com/office/officeart/2005/8/layout/vList2"/>
    <dgm:cxn modelId="{BC5FC93E-D93F-4CD1-A7EA-6BE8FAE90B8D}" type="presParOf" srcId="{82BF7DB1-2BE3-44E5-9F1F-3B979102E05E}" destId="{74DED19A-6767-4CF9-A79C-208CF8D16D5A}" srcOrd="0" destOrd="0" presId="urn:microsoft.com/office/officeart/2005/8/layout/vList2"/>
    <dgm:cxn modelId="{2F660130-8FD8-43DA-AAA5-3E565E7B0A67}" type="presParOf" srcId="{82BF7DB1-2BE3-44E5-9F1F-3B979102E05E}" destId="{8B0D98CF-5079-419A-A140-E3286D181A46}" srcOrd="1" destOrd="0" presId="urn:microsoft.com/office/officeart/2005/8/layout/vList2"/>
    <dgm:cxn modelId="{13D41FAA-6548-4ED3-9351-164F55C5A0DE}" type="presParOf" srcId="{82BF7DB1-2BE3-44E5-9F1F-3B979102E05E}" destId="{1686A055-F60E-4089-91C6-693E234AD4B4}" srcOrd="2" destOrd="0" presId="urn:microsoft.com/office/officeart/2005/8/layout/vList2"/>
    <dgm:cxn modelId="{5D673B9A-4A3C-4CE9-8DFB-65634CFB32CE}" type="presParOf" srcId="{82BF7DB1-2BE3-44E5-9F1F-3B979102E05E}" destId="{329CA6DB-131A-48D8-9F75-329A9B5EE874}" srcOrd="3" destOrd="0" presId="urn:microsoft.com/office/officeart/2005/8/layout/vList2"/>
    <dgm:cxn modelId="{1CC41553-3979-4BD1-B392-4E459473E8CB}" type="presParOf" srcId="{82BF7DB1-2BE3-44E5-9F1F-3B979102E05E}" destId="{760A0EC2-B1B0-4B92-A661-BBF3CBE97846}" srcOrd="4" destOrd="0" presId="urn:microsoft.com/office/officeart/2005/8/layout/vList2"/>
    <dgm:cxn modelId="{D4F7D6ED-0E74-4DA8-AF5B-ADFEB71B09F4}" type="presParOf" srcId="{82BF7DB1-2BE3-44E5-9F1F-3B979102E05E}" destId="{FA163012-2B60-4709-BB53-51F9BAA27109}" srcOrd="5" destOrd="0" presId="urn:microsoft.com/office/officeart/2005/8/layout/vList2"/>
    <dgm:cxn modelId="{473ACE9E-93DB-4042-90D9-10025E3AA93B}" type="presParOf" srcId="{82BF7DB1-2BE3-44E5-9F1F-3B979102E05E}" destId="{4C439393-A2CF-42B9-8193-B717012D773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C9F89B9-A17A-4F55-8EB3-2580E08D3E07}" type="doc">
      <dgm:prSet loTypeId="urn:microsoft.com/office/officeart/2005/8/layout/venn1" loCatId="relationship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4245A201-7EDB-4CA2-923C-EB7DB97E1A03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безпосередньої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технічної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під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учинення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дій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baseline="0" dirty="0" smtClean="0"/>
            <a:t/>
          </a:r>
          <a:br>
            <a:rPr lang="ru-RU" baseline="0" dirty="0" smtClean="0"/>
          </a:br>
          <a:endParaRPr lang="ru-RU" baseline="0" dirty="0"/>
        </a:p>
      </dgm:t>
    </dgm:pt>
    <dgm:pt modelId="{3ABA26D8-5458-4D0A-8987-65D9066BD93D}" type="parTrans" cxnId="{5BC13654-F47E-452A-B2E5-90998D142895}">
      <dgm:prSet/>
      <dgm:spPr/>
      <dgm:t>
        <a:bodyPr/>
        <a:lstStyle/>
        <a:p>
          <a:endParaRPr lang="ru-RU"/>
        </a:p>
      </dgm:t>
    </dgm:pt>
    <dgm:pt modelId="{E9FEDD01-8DF3-431E-A481-FC1664EDA849}" type="sibTrans" cxnId="{5BC13654-F47E-452A-B2E5-90998D142895}">
      <dgm:prSet/>
      <dgm:spPr/>
      <dgm:t>
        <a:bodyPr/>
        <a:lstStyle/>
        <a:p>
          <a:endParaRPr lang="ru-RU"/>
        </a:p>
      </dgm:t>
    </dgm:pt>
    <dgm:pt modelId="{91FD4F83-7073-4BA5-9CE1-C0382EFF582B}" type="pres">
      <dgm:prSet presAssocID="{7C9F89B9-A17A-4F55-8EB3-2580E08D3E07}" presName="compositeShape" presStyleCnt="0">
        <dgm:presLayoutVars>
          <dgm:chMax val="7"/>
          <dgm:dir/>
          <dgm:resizeHandles val="exact"/>
        </dgm:presLayoutVars>
      </dgm:prSet>
      <dgm:spPr/>
    </dgm:pt>
    <dgm:pt modelId="{CB534298-BF84-4D1F-B7D3-58E3018898C3}" type="pres">
      <dgm:prSet presAssocID="{4245A201-7EDB-4CA2-923C-EB7DB97E1A03}" presName="circ1TxSh" presStyleLbl="vennNode1" presStyleIdx="0" presStyleCnt="1"/>
      <dgm:spPr/>
    </dgm:pt>
  </dgm:ptLst>
  <dgm:cxnLst>
    <dgm:cxn modelId="{5BC13654-F47E-452A-B2E5-90998D142895}" srcId="{7C9F89B9-A17A-4F55-8EB3-2580E08D3E07}" destId="{4245A201-7EDB-4CA2-923C-EB7DB97E1A03}" srcOrd="0" destOrd="0" parTransId="{3ABA26D8-5458-4D0A-8987-65D9066BD93D}" sibTransId="{E9FEDD01-8DF3-431E-A481-FC1664EDA849}"/>
    <dgm:cxn modelId="{E60619A4-1806-436A-A5FE-79F9EB334251}" type="presOf" srcId="{4245A201-7EDB-4CA2-923C-EB7DB97E1A03}" destId="{CB534298-BF84-4D1F-B7D3-58E3018898C3}" srcOrd="0" destOrd="0" presId="urn:microsoft.com/office/officeart/2005/8/layout/venn1"/>
    <dgm:cxn modelId="{7FC3F0FB-D0DF-4A4D-9CAD-0F669896D10E}" type="presOf" srcId="{7C9F89B9-A17A-4F55-8EB3-2580E08D3E07}" destId="{91FD4F83-7073-4BA5-9CE1-C0382EFF582B}" srcOrd="0" destOrd="0" presId="urn:microsoft.com/office/officeart/2005/8/layout/venn1"/>
    <dgm:cxn modelId="{34DD002C-A861-490C-AC1B-56F52CBFCEC5}" type="presParOf" srcId="{91FD4F83-7073-4BA5-9CE1-C0382EFF582B}" destId="{CB534298-BF84-4D1F-B7D3-58E3018898C3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A6B8C89-A630-4005-8049-54FA6B9B3AC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8AA9A353-51FE-4B25-BF22-EC2099EFEDF1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з’явитися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суду, 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DB120C95-C514-4C59-B035-A90BB8292C51}" type="parTrans" cxnId="{490492A8-D648-46E3-B7F1-2B96CBC0BDB3}">
      <dgm:prSet/>
      <dgm:spPr/>
      <dgm:t>
        <a:bodyPr/>
        <a:lstStyle/>
        <a:p>
          <a:endParaRPr lang="ru-RU"/>
        </a:p>
      </dgm:t>
    </dgm:pt>
    <dgm:pt modelId="{6C866D3F-C810-4CCF-A667-E6223E5096A8}" type="sibTrans" cxnId="{490492A8-D648-46E3-B7F1-2B96CBC0BDB3}">
      <dgm:prSet/>
      <dgm:spPr/>
      <dgm:t>
        <a:bodyPr/>
        <a:lstStyle/>
        <a:p>
          <a:endParaRPr lang="ru-RU"/>
        </a:p>
      </dgm:t>
    </dgm:pt>
    <dgm:pt modelId="{C125D582-F865-4F9C-8EC3-E5EDE1F6CDCF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задані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DD58A47-E205-4543-8A03-B5E05E39F31E}" type="parTrans" cxnId="{09A0944D-73CE-4AB8-979E-FD875F48710C}">
      <dgm:prSet/>
      <dgm:spPr/>
      <dgm:t>
        <a:bodyPr/>
        <a:lstStyle/>
        <a:p>
          <a:endParaRPr lang="ru-RU"/>
        </a:p>
      </dgm:t>
    </dgm:pt>
    <dgm:pt modelId="{BE30259C-012E-4A37-8AC3-943E06CEBDBD}" type="sibTrans" cxnId="{09A0944D-73CE-4AB8-979E-FD875F48710C}">
      <dgm:prSet/>
      <dgm:spPr/>
      <dgm:t>
        <a:bodyPr/>
        <a:lstStyle/>
        <a:p>
          <a:endParaRPr lang="ru-RU"/>
        </a:p>
      </dgm:t>
    </dgm:pt>
    <dgm:pt modelId="{5DEF96FB-80F7-4A7C-981C-61B6AA01153B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усні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письмові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5E980230-CC58-4DB3-A85E-313E4B28E685}" type="parTrans" cxnId="{D28A5600-CBE8-4FDE-BCB3-46407BFF91DB}">
      <dgm:prSet/>
      <dgm:spPr/>
      <dgm:t>
        <a:bodyPr/>
        <a:lstStyle/>
        <a:p>
          <a:endParaRPr lang="ru-RU"/>
        </a:p>
      </dgm:t>
    </dgm:pt>
    <dgm:pt modelId="{C7B93399-EBCE-49D4-AD72-6B8AA6619CEF}" type="sibTrans" cxnId="{D28A5600-CBE8-4FDE-BCB3-46407BFF91DB}">
      <dgm:prSet/>
      <dgm:spPr/>
      <dgm:t>
        <a:bodyPr/>
        <a:lstStyle/>
        <a:p>
          <a:endParaRPr lang="ru-RU"/>
        </a:p>
      </dgm:t>
    </dgm:pt>
    <dgm:pt modelId="{0C751B52-E431-4544-92C5-08001571B793}">
      <dgm:prSet/>
      <dgm:spPr/>
      <dgm:t>
        <a:bodyPr/>
        <a:lstStyle/>
        <a:p>
          <a:pPr rtl="0"/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зауважувати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разі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потреби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надавати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технічну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err="1" smtClean="0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baseline="0" dirty="0" smtClean="0"/>
            <a:t/>
          </a:r>
          <a:br>
            <a:rPr lang="ru-RU" baseline="0" dirty="0" smtClean="0"/>
          </a:br>
          <a:endParaRPr lang="ru-RU" baseline="0" dirty="0"/>
        </a:p>
      </dgm:t>
    </dgm:pt>
    <dgm:pt modelId="{CF237957-690C-455B-B75E-E2BD10D3BC1A}" type="parTrans" cxnId="{AC0082C9-C124-4D21-A12A-39EB20D08B39}">
      <dgm:prSet/>
      <dgm:spPr/>
      <dgm:t>
        <a:bodyPr/>
        <a:lstStyle/>
        <a:p>
          <a:endParaRPr lang="ru-RU"/>
        </a:p>
      </dgm:t>
    </dgm:pt>
    <dgm:pt modelId="{B438E5A5-7B56-4AAA-B117-AA7C718273DC}" type="sibTrans" cxnId="{AC0082C9-C124-4D21-A12A-39EB20D08B39}">
      <dgm:prSet/>
      <dgm:spPr/>
      <dgm:t>
        <a:bodyPr/>
        <a:lstStyle/>
        <a:p>
          <a:endParaRPr lang="ru-RU"/>
        </a:p>
      </dgm:t>
    </dgm:pt>
    <dgm:pt modelId="{C6851EF4-9D81-4982-BAF6-181A9A5CDCF9}" type="pres">
      <dgm:prSet presAssocID="{DA6B8C89-A630-4005-8049-54FA6B9B3AC1}" presName="diagram" presStyleCnt="0">
        <dgm:presLayoutVars>
          <dgm:dir/>
          <dgm:resizeHandles val="exact"/>
        </dgm:presLayoutVars>
      </dgm:prSet>
      <dgm:spPr/>
    </dgm:pt>
    <dgm:pt modelId="{DCAE086D-6E53-45EC-8C86-165143E4A583}" type="pres">
      <dgm:prSet presAssocID="{8AA9A353-51FE-4B25-BF22-EC2099EFEDF1}" presName="node" presStyleLbl="node1" presStyleIdx="0" presStyleCnt="4">
        <dgm:presLayoutVars>
          <dgm:bulletEnabled val="1"/>
        </dgm:presLayoutVars>
      </dgm:prSet>
      <dgm:spPr/>
    </dgm:pt>
    <dgm:pt modelId="{763B2B54-7619-4696-860B-7ECE13039754}" type="pres">
      <dgm:prSet presAssocID="{6C866D3F-C810-4CCF-A667-E6223E5096A8}" presName="sibTrans" presStyleCnt="0"/>
      <dgm:spPr/>
    </dgm:pt>
    <dgm:pt modelId="{178276DA-522D-4D76-9957-46EEF001A0A7}" type="pres">
      <dgm:prSet presAssocID="{C125D582-F865-4F9C-8EC3-E5EDE1F6CDCF}" presName="node" presStyleLbl="node1" presStyleIdx="1" presStyleCnt="4">
        <dgm:presLayoutVars>
          <dgm:bulletEnabled val="1"/>
        </dgm:presLayoutVars>
      </dgm:prSet>
      <dgm:spPr/>
    </dgm:pt>
    <dgm:pt modelId="{F19AFC31-AF9F-4D31-A9ED-0900A0550B57}" type="pres">
      <dgm:prSet presAssocID="{BE30259C-012E-4A37-8AC3-943E06CEBDBD}" presName="sibTrans" presStyleCnt="0"/>
      <dgm:spPr/>
    </dgm:pt>
    <dgm:pt modelId="{2CCF5924-A972-492B-99FD-E095F5DB36E1}" type="pres">
      <dgm:prSet presAssocID="{5DEF96FB-80F7-4A7C-981C-61B6AA01153B}" presName="node" presStyleLbl="node1" presStyleIdx="2" presStyleCnt="4">
        <dgm:presLayoutVars>
          <dgm:bulletEnabled val="1"/>
        </dgm:presLayoutVars>
      </dgm:prSet>
      <dgm:spPr/>
    </dgm:pt>
    <dgm:pt modelId="{088682CA-F241-43D6-8A90-BB6918560770}" type="pres">
      <dgm:prSet presAssocID="{C7B93399-EBCE-49D4-AD72-6B8AA6619CEF}" presName="sibTrans" presStyleCnt="0"/>
      <dgm:spPr/>
    </dgm:pt>
    <dgm:pt modelId="{07DEBFBF-707B-4294-93C1-AB69242C0FC9}" type="pres">
      <dgm:prSet presAssocID="{0C751B52-E431-4544-92C5-08001571B793}" presName="node" presStyleLbl="node1" presStyleIdx="3" presStyleCnt="4">
        <dgm:presLayoutVars>
          <dgm:bulletEnabled val="1"/>
        </dgm:presLayoutVars>
      </dgm:prSet>
      <dgm:spPr/>
    </dgm:pt>
  </dgm:ptLst>
  <dgm:cxnLst>
    <dgm:cxn modelId="{957FFCDB-C9C1-43B5-933B-5495C4027E7B}" type="presOf" srcId="{C125D582-F865-4F9C-8EC3-E5EDE1F6CDCF}" destId="{178276DA-522D-4D76-9957-46EEF001A0A7}" srcOrd="0" destOrd="0" presId="urn:microsoft.com/office/officeart/2005/8/layout/default"/>
    <dgm:cxn modelId="{2407DE63-4C35-4506-B04F-9267376DD870}" type="presOf" srcId="{0C751B52-E431-4544-92C5-08001571B793}" destId="{07DEBFBF-707B-4294-93C1-AB69242C0FC9}" srcOrd="0" destOrd="0" presId="urn:microsoft.com/office/officeart/2005/8/layout/default"/>
    <dgm:cxn modelId="{E3F1DD6E-639B-4298-947D-67DE29CFF010}" type="presOf" srcId="{8AA9A353-51FE-4B25-BF22-EC2099EFEDF1}" destId="{DCAE086D-6E53-45EC-8C86-165143E4A583}" srcOrd="0" destOrd="0" presId="urn:microsoft.com/office/officeart/2005/8/layout/default"/>
    <dgm:cxn modelId="{490492A8-D648-46E3-B7F1-2B96CBC0BDB3}" srcId="{DA6B8C89-A630-4005-8049-54FA6B9B3AC1}" destId="{8AA9A353-51FE-4B25-BF22-EC2099EFEDF1}" srcOrd="0" destOrd="0" parTransId="{DB120C95-C514-4C59-B035-A90BB8292C51}" sibTransId="{6C866D3F-C810-4CCF-A667-E6223E5096A8}"/>
    <dgm:cxn modelId="{0CD8479B-3919-4C79-9379-EF666ED52888}" type="presOf" srcId="{5DEF96FB-80F7-4A7C-981C-61B6AA01153B}" destId="{2CCF5924-A972-492B-99FD-E095F5DB36E1}" srcOrd="0" destOrd="0" presId="urn:microsoft.com/office/officeart/2005/8/layout/default"/>
    <dgm:cxn modelId="{AC0082C9-C124-4D21-A12A-39EB20D08B39}" srcId="{DA6B8C89-A630-4005-8049-54FA6B9B3AC1}" destId="{0C751B52-E431-4544-92C5-08001571B793}" srcOrd="3" destOrd="0" parTransId="{CF237957-690C-455B-B75E-E2BD10D3BC1A}" sibTransId="{B438E5A5-7B56-4AAA-B117-AA7C718273DC}"/>
    <dgm:cxn modelId="{D28A5600-CBE8-4FDE-BCB3-46407BFF91DB}" srcId="{DA6B8C89-A630-4005-8049-54FA6B9B3AC1}" destId="{5DEF96FB-80F7-4A7C-981C-61B6AA01153B}" srcOrd="2" destOrd="0" parTransId="{5E980230-CC58-4DB3-A85E-313E4B28E685}" sibTransId="{C7B93399-EBCE-49D4-AD72-6B8AA6619CEF}"/>
    <dgm:cxn modelId="{09A0944D-73CE-4AB8-979E-FD875F48710C}" srcId="{DA6B8C89-A630-4005-8049-54FA6B9B3AC1}" destId="{C125D582-F865-4F9C-8EC3-E5EDE1F6CDCF}" srcOrd="1" destOrd="0" parTransId="{1DD58A47-E205-4543-8A03-B5E05E39F31E}" sibTransId="{BE30259C-012E-4A37-8AC3-943E06CEBDBD}"/>
    <dgm:cxn modelId="{426D0F2B-4B60-40D0-901A-59CD3646DD6E}" type="presOf" srcId="{DA6B8C89-A630-4005-8049-54FA6B9B3AC1}" destId="{C6851EF4-9D81-4982-BAF6-181A9A5CDCF9}" srcOrd="0" destOrd="0" presId="urn:microsoft.com/office/officeart/2005/8/layout/default"/>
    <dgm:cxn modelId="{18D098B8-A7E9-4CF4-A331-3EA6C538614B}" type="presParOf" srcId="{C6851EF4-9D81-4982-BAF6-181A9A5CDCF9}" destId="{DCAE086D-6E53-45EC-8C86-165143E4A583}" srcOrd="0" destOrd="0" presId="urn:microsoft.com/office/officeart/2005/8/layout/default"/>
    <dgm:cxn modelId="{F47D61BC-0556-4A32-99F5-8B612CF900C4}" type="presParOf" srcId="{C6851EF4-9D81-4982-BAF6-181A9A5CDCF9}" destId="{763B2B54-7619-4696-860B-7ECE13039754}" srcOrd="1" destOrd="0" presId="urn:microsoft.com/office/officeart/2005/8/layout/default"/>
    <dgm:cxn modelId="{8E6AB350-C41F-4FC1-AC36-E72FFB861746}" type="presParOf" srcId="{C6851EF4-9D81-4982-BAF6-181A9A5CDCF9}" destId="{178276DA-522D-4D76-9957-46EEF001A0A7}" srcOrd="2" destOrd="0" presId="urn:microsoft.com/office/officeart/2005/8/layout/default"/>
    <dgm:cxn modelId="{75EB5CB2-7C71-46C2-955B-7874E1054AC6}" type="presParOf" srcId="{C6851EF4-9D81-4982-BAF6-181A9A5CDCF9}" destId="{F19AFC31-AF9F-4D31-A9ED-0900A0550B57}" srcOrd="3" destOrd="0" presId="urn:microsoft.com/office/officeart/2005/8/layout/default"/>
    <dgm:cxn modelId="{8A055A53-AF92-4DE3-AF05-011DFD5479FF}" type="presParOf" srcId="{C6851EF4-9D81-4982-BAF6-181A9A5CDCF9}" destId="{2CCF5924-A972-492B-99FD-E095F5DB36E1}" srcOrd="4" destOrd="0" presId="urn:microsoft.com/office/officeart/2005/8/layout/default"/>
    <dgm:cxn modelId="{A6EADE0F-2ACC-49E1-9577-753580D75B78}" type="presParOf" srcId="{C6851EF4-9D81-4982-BAF6-181A9A5CDCF9}" destId="{088682CA-F241-43D6-8A90-BB6918560770}" srcOrd="5" destOrd="0" presId="urn:microsoft.com/office/officeart/2005/8/layout/default"/>
    <dgm:cxn modelId="{5359167D-0845-4BAE-9265-D09A9DE17A80}" type="presParOf" srcId="{C6851EF4-9D81-4982-BAF6-181A9A5CDCF9}" destId="{07DEBFBF-707B-4294-93C1-AB69242C0FC9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19491849-9BB8-4032-BEE4-125404E1696E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92FC3D18-C496-4821-A191-070CFC9830B1}">
      <dgm:prSet custT="1"/>
      <dgm:spPr/>
      <dgm:t>
        <a:bodyPr/>
        <a:lstStyle/>
        <a:p>
          <a:pPr rtl="0"/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знати мету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виклику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суду,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D609EEB-0FD0-48B6-B5E0-1261B1A77BD9}" type="parTrans" cxnId="{AEDDE629-C473-4FAE-8D65-F8767D8C7D92}">
      <dgm:prSet/>
      <dgm:spPr/>
      <dgm:t>
        <a:bodyPr/>
        <a:lstStyle/>
        <a:p>
          <a:endParaRPr lang="ru-RU"/>
        </a:p>
      </dgm:t>
    </dgm:pt>
    <dgm:pt modelId="{23700AC2-FDA8-4ECA-86C1-55E29A7AEB24}" type="sibTrans" cxnId="{AEDDE629-C473-4FAE-8D65-F8767D8C7D92}">
      <dgm:prSet/>
      <dgm:spPr/>
      <dgm:t>
        <a:bodyPr/>
        <a:lstStyle/>
        <a:p>
          <a:endParaRPr lang="ru-RU"/>
        </a:p>
      </dgm:t>
    </dgm:pt>
    <dgm:pt modelId="{17DA39E2-5F50-4BA2-8135-21F7CFF4DAB2}">
      <dgm:prSet custT="1"/>
      <dgm:spPr/>
      <dgm:t>
        <a:bodyPr/>
        <a:lstStyle/>
        <a:p>
          <a:pPr rtl="0"/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відмовитися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володіє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відповідними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знаннями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навичками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endParaRPr lang="ru-RU" sz="16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6C75E0-F15B-4E2B-8AC3-7718BAD276EE}" type="parTrans" cxnId="{D971D447-641E-4584-89FD-3C28963C3EC1}">
      <dgm:prSet/>
      <dgm:spPr/>
      <dgm:t>
        <a:bodyPr/>
        <a:lstStyle/>
        <a:p>
          <a:endParaRPr lang="ru-RU"/>
        </a:p>
      </dgm:t>
    </dgm:pt>
    <dgm:pt modelId="{B06DF17E-C94F-40B1-9EF0-651F6172A7E9}" type="sibTrans" cxnId="{D971D447-641E-4584-89FD-3C28963C3EC1}">
      <dgm:prSet/>
      <dgm:spPr/>
      <dgm:t>
        <a:bodyPr/>
        <a:lstStyle/>
        <a:p>
          <a:endParaRPr lang="ru-RU"/>
        </a:p>
      </dgm:t>
    </dgm:pt>
    <dgm:pt modelId="{C469847C-C805-4062-A1A4-836AD8970635}">
      <dgm:prSet custT="1"/>
      <dgm:spPr/>
      <dgm:t>
        <a:bodyPr/>
        <a:lstStyle/>
        <a:p>
          <a:pPr rtl="0"/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дозволу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задавати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особам,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свідкам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endParaRPr lang="ru-RU" sz="16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D640810-3B3A-4EE2-AC63-5B156A49CF97}" type="parTrans" cxnId="{5C38E499-FDD3-4376-910C-36EEFEAA56E0}">
      <dgm:prSet/>
      <dgm:spPr/>
      <dgm:t>
        <a:bodyPr/>
        <a:lstStyle/>
        <a:p>
          <a:endParaRPr lang="ru-RU"/>
        </a:p>
      </dgm:t>
    </dgm:pt>
    <dgm:pt modelId="{8822CBD0-FD3A-41E8-81EC-312451D27597}" type="sibTrans" cxnId="{5C38E499-FDD3-4376-910C-36EEFEAA56E0}">
      <dgm:prSet/>
      <dgm:spPr/>
      <dgm:t>
        <a:bodyPr/>
        <a:lstStyle/>
        <a:p>
          <a:endParaRPr lang="ru-RU"/>
        </a:p>
      </dgm:t>
    </dgm:pt>
    <dgm:pt modelId="{36A39056-D7D2-409A-A691-9EA6468D5A97}">
      <dgm:prSet custT="1"/>
      <dgm:spPr/>
      <dgm:t>
        <a:bodyPr/>
        <a:lstStyle/>
        <a:p>
          <a:pPr rtl="0"/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звертати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на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D56F130-67E4-4053-863A-034B1E804255}" type="parTrans" cxnId="{8D71AA87-1EF7-4283-824F-27191AAD9238}">
      <dgm:prSet/>
      <dgm:spPr/>
      <dgm:t>
        <a:bodyPr/>
        <a:lstStyle/>
        <a:p>
          <a:endParaRPr lang="ru-RU"/>
        </a:p>
      </dgm:t>
    </dgm:pt>
    <dgm:pt modelId="{F9AC8D1E-BB05-44B5-A2BB-5DF3D2DD3F2B}" type="sibTrans" cxnId="{8D71AA87-1EF7-4283-824F-27191AAD9238}">
      <dgm:prSet/>
      <dgm:spPr/>
      <dgm:t>
        <a:bodyPr/>
        <a:lstStyle/>
        <a:p>
          <a:endParaRPr lang="ru-RU"/>
        </a:p>
      </dgm:t>
    </dgm:pt>
    <dgm:pt modelId="{4CFAE5B1-1899-4E42-94FE-1A2499848AF9}">
      <dgm:prSet custT="1"/>
      <dgm:spPr/>
      <dgm:t>
        <a:bodyPr/>
        <a:lstStyle/>
        <a:p>
          <a:pPr rtl="0"/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 оплату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виконаної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на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компенсацію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витрат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16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r>
            <a:rPr lang="ru-RU" sz="1500" baseline="0" dirty="0" smtClean="0"/>
            <a:t/>
          </a:r>
          <a:br>
            <a:rPr lang="ru-RU" sz="1500" baseline="0" dirty="0" smtClean="0"/>
          </a:br>
          <a:endParaRPr lang="ru-RU" sz="1500" baseline="0" dirty="0"/>
        </a:p>
      </dgm:t>
    </dgm:pt>
    <dgm:pt modelId="{0F3E4955-71D6-427C-B6D3-8F191B0E182E}" type="parTrans" cxnId="{96A90413-32C0-4C2A-A48A-970DA73BB7E7}">
      <dgm:prSet/>
      <dgm:spPr/>
      <dgm:t>
        <a:bodyPr/>
        <a:lstStyle/>
        <a:p>
          <a:endParaRPr lang="ru-RU"/>
        </a:p>
      </dgm:t>
    </dgm:pt>
    <dgm:pt modelId="{12F5AACE-4448-47C4-9939-042058C25EAE}" type="sibTrans" cxnId="{96A90413-32C0-4C2A-A48A-970DA73BB7E7}">
      <dgm:prSet/>
      <dgm:spPr/>
      <dgm:t>
        <a:bodyPr/>
        <a:lstStyle/>
        <a:p>
          <a:endParaRPr lang="ru-RU"/>
        </a:p>
      </dgm:t>
    </dgm:pt>
    <dgm:pt modelId="{6ADF3339-7412-4540-A4D6-FF2A68A10198}" type="pres">
      <dgm:prSet presAssocID="{19491849-9BB8-4032-BEE4-125404E1696E}" presName="CompostProcess" presStyleCnt="0">
        <dgm:presLayoutVars>
          <dgm:dir/>
          <dgm:resizeHandles val="exact"/>
        </dgm:presLayoutVars>
      </dgm:prSet>
      <dgm:spPr/>
    </dgm:pt>
    <dgm:pt modelId="{B1C300A9-91DA-4ED0-9594-63B269DC5F78}" type="pres">
      <dgm:prSet presAssocID="{19491849-9BB8-4032-BEE4-125404E1696E}" presName="arrow" presStyleLbl="bgShp" presStyleIdx="0" presStyleCnt="1"/>
      <dgm:spPr/>
    </dgm:pt>
    <dgm:pt modelId="{AEE6D99E-B900-4676-B098-49AACE1296F7}" type="pres">
      <dgm:prSet presAssocID="{19491849-9BB8-4032-BEE4-125404E1696E}" presName="linearProcess" presStyleCnt="0"/>
      <dgm:spPr/>
    </dgm:pt>
    <dgm:pt modelId="{8DC52ADF-989C-4ABD-ACF2-70232D6A0248}" type="pres">
      <dgm:prSet presAssocID="{92FC3D18-C496-4821-A191-070CFC9830B1}" presName="textNode" presStyleLbl="node1" presStyleIdx="0" presStyleCnt="5">
        <dgm:presLayoutVars>
          <dgm:bulletEnabled val="1"/>
        </dgm:presLayoutVars>
      </dgm:prSet>
      <dgm:spPr/>
    </dgm:pt>
    <dgm:pt modelId="{33083381-E211-41D5-AE4C-E9A2611AE541}" type="pres">
      <dgm:prSet presAssocID="{23700AC2-FDA8-4ECA-86C1-55E29A7AEB24}" presName="sibTrans" presStyleCnt="0"/>
      <dgm:spPr/>
    </dgm:pt>
    <dgm:pt modelId="{01D47C95-3ECA-4594-9B61-63D1E68E6514}" type="pres">
      <dgm:prSet presAssocID="{17DA39E2-5F50-4BA2-8135-21F7CFF4DAB2}" presName="textNode" presStyleLbl="node1" presStyleIdx="1" presStyleCnt="5">
        <dgm:presLayoutVars>
          <dgm:bulletEnabled val="1"/>
        </dgm:presLayoutVars>
      </dgm:prSet>
      <dgm:spPr/>
    </dgm:pt>
    <dgm:pt modelId="{06CA12F1-B89A-483E-B186-9859640E86F4}" type="pres">
      <dgm:prSet presAssocID="{B06DF17E-C94F-40B1-9EF0-651F6172A7E9}" presName="sibTrans" presStyleCnt="0"/>
      <dgm:spPr/>
    </dgm:pt>
    <dgm:pt modelId="{DCD7D467-D2C5-413C-93C5-3A7FFC39D267}" type="pres">
      <dgm:prSet presAssocID="{C469847C-C805-4062-A1A4-836AD8970635}" presName="textNode" presStyleLbl="node1" presStyleIdx="2" presStyleCnt="5">
        <dgm:presLayoutVars>
          <dgm:bulletEnabled val="1"/>
        </dgm:presLayoutVars>
      </dgm:prSet>
      <dgm:spPr/>
    </dgm:pt>
    <dgm:pt modelId="{E214C3DD-C17E-4561-8825-50AD6D4ECD81}" type="pres">
      <dgm:prSet presAssocID="{8822CBD0-FD3A-41E8-81EC-312451D27597}" presName="sibTrans" presStyleCnt="0"/>
      <dgm:spPr/>
    </dgm:pt>
    <dgm:pt modelId="{66D1F0F4-5319-408D-BCEF-BF6303F1C640}" type="pres">
      <dgm:prSet presAssocID="{36A39056-D7D2-409A-A691-9EA6468D5A97}" presName="textNode" presStyleLbl="node1" presStyleIdx="3" presStyleCnt="5">
        <dgm:presLayoutVars>
          <dgm:bulletEnabled val="1"/>
        </dgm:presLayoutVars>
      </dgm:prSet>
      <dgm:spPr/>
    </dgm:pt>
    <dgm:pt modelId="{64D8809F-CFEF-4784-A6AC-D3FD95425822}" type="pres">
      <dgm:prSet presAssocID="{F9AC8D1E-BB05-44B5-A2BB-5DF3D2DD3F2B}" presName="sibTrans" presStyleCnt="0"/>
      <dgm:spPr/>
    </dgm:pt>
    <dgm:pt modelId="{47998D3E-86E0-4B37-BF27-34051526703D}" type="pres">
      <dgm:prSet presAssocID="{4CFAE5B1-1899-4E42-94FE-1A2499848AF9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8D71AA87-1EF7-4283-824F-27191AAD9238}" srcId="{19491849-9BB8-4032-BEE4-125404E1696E}" destId="{36A39056-D7D2-409A-A691-9EA6468D5A97}" srcOrd="3" destOrd="0" parTransId="{8D56F130-67E4-4053-863A-034B1E804255}" sibTransId="{F9AC8D1E-BB05-44B5-A2BB-5DF3D2DD3F2B}"/>
    <dgm:cxn modelId="{EC801908-1364-4A94-9CCB-E6F149D0537D}" type="presOf" srcId="{92FC3D18-C496-4821-A191-070CFC9830B1}" destId="{8DC52ADF-989C-4ABD-ACF2-70232D6A0248}" srcOrd="0" destOrd="0" presId="urn:microsoft.com/office/officeart/2005/8/layout/hProcess9"/>
    <dgm:cxn modelId="{96A90413-32C0-4C2A-A48A-970DA73BB7E7}" srcId="{19491849-9BB8-4032-BEE4-125404E1696E}" destId="{4CFAE5B1-1899-4E42-94FE-1A2499848AF9}" srcOrd="4" destOrd="0" parTransId="{0F3E4955-71D6-427C-B6D3-8F191B0E182E}" sibTransId="{12F5AACE-4448-47C4-9939-042058C25EAE}"/>
    <dgm:cxn modelId="{AEDDE629-C473-4FAE-8D65-F8767D8C7D92}" srcId="{19491849-9BB8-4032-BEE4-125404E1696E}" destId="{92FC3D18-C496-4821-A191-070CFC9830B1}" srcOrd="0" destOrd="0" parTransId="{0D609EEB-0FD0-48B6-B5E0-1261B1A77BD9}" sibTransId="{23700AC2-FDA8-4ECA-86C1-55E29A7AEB24}"/>
    <dgm:cxn modelId="{3B7CE74C-890B-4847-9E84-23EF00C6B7F9}" type="presOf" srcId="{4CFAE5B1-1899-4E42-94FE-1A2499848AF9}" destId="{47998D3E-86E0-4B37-BF27-34051526703D}" srcOrd="0" destOrd="0" presId="urn:microsoft.com/office/officeart/2005/8/layout/hProcess9"/>
    <dgm:cxn modelId="{39AE1120-CD97-464F-A2E6-A7CAF07AA35A}" type="presOf" srcId="{17DA39E2-5F50-4BA2-8135-21F7CFF4DAB2}" destId="{01D47C95-3ECA-4594-9B61-63D1E68E6514}" srcOrd="0" destOrd="0" presId="urn:microsoft.com/office/officeart/2005/8/layout/hProcess9"/>
    <dgm:cxn modelId="{5C38E499-FDD3-4376-910C-36EEFEAA56E0}" srcId="{19491849-9BB8-4032-BEE4-125404E1696E}" destId="{C469847C-C805-4062-A1A4-836AD8970635}" srcOrd="2" destOrd="0" parTransId="{9D640810-3B3A-4EE2-AC63-5B156A49CF97}" sibTransId="{8822CBD0-FD3A-41E8-81EC-312451D27597}"/>
    <dgm:cxn modelId="{521CF4ED-3D99-42BB-A0B5-050F7960653D}" type="presOf" srcId="{19491849-9BB8-4032-BEE4-125404E1696E}" destId="{6ADF3339-7412-4540-A4D6-FF2A68A10198}" srcOrd="0" destOrd="0" presId="urn:microsoft.com/office/officeart/2005/8/layout/hProcess9"/>
    <dgm:cxn modelId="{D971D447-641E-4584-89FD-3C28963C3EC1}" srcId="{19491849-9BB8-4032-BEE4-125404E1696E}" destId="{17DA39E2-5F50-4BA2-8135-21F7CFF4DAB2}" srcOrd="1" destOrd="0" parTransId="{BD6C75E0-F15B-4E2B-8AC3-7718BAD276EE}" sibTransId="{B06DF17E-C94F-40B1-9EF0-651F6172A7E9}"/>
    <dgm:cxn modelId="{D6063714-F896-4B5A-B92F-52050FF8A035}" type="presOf" srcId="{36A39056-D7D2-409A-A691-9EA6468D5A97}" destId="{66D1F0F4-5319-408D-BCEF-BF6303F1C640}" srcOrd="0" destOrd="0" presId="urn:microsoft.com/office/officeart/2005/8/layout/hProcess9"/>
    <dgm:cxn modelId="{1411179F-CCC5-4B4A-B7E7-4634616DC6E8}" type="presOf" srcId="{C469847C-C805-4062-A1A4-836AD8970635}" destId="{DCD7D467-D2C5-413C-93C5-3A7FFC39D267}" srcOrd="0" destOrd="0" presId="urn:microsoft.com/office/officeart/2005/8/layout/hProcess9"/>
    <dgm:cxn modelId="{71F917E5-55B4-4980-B1D7-73951C5E1444}" type="presParOf" srcId="{6ADF3339-7412-4540-A4D6-FF2A68A10198}" destId="{B1C300A9-91DA-4ED0-9594-63B269DC5F78}" srcOrd="0" destOrd="0" presId="urn:microsoft.com/office/officeart/2005/8/layout/hProcess9"/>
    <dgm:cxn modelId="{78A2E0D4-0D60-4FAD-A144-E4FCE17ECE49}" type="presParOf" srcId="{6ADF3339-7412-4540-A4D6-FF2A68A10198}" destId="{AEE6D99E-B900-4676-B098-49AACE1296F7}" srcOrd="1" destOrd="0" presId="urn:microsoft.com/office/officeart/2005/8/layout/hProcess9"/>
    <dgm:cxn modelId="{FB0B7B70-27C2-4222-97FB-E59E36480D3A}" type="presParOf" srcId="{AEE6D99E-B900-4676-B098-49AACE1296F7}" destId="{8DC52ADF-989C-4ABD-ACF2-70232D6A0248}" srcOrd="0" destOrd="0" presId="urn:microsoft.com/office/officeart/2005/8/layout/hProcess9"/>
    <dgm:cxn modelId="{0E591F94-80C4-4337-AE49-DDBD5CEA4FD4}" type="presParOf" srcId="{AEE6D99E-B900-4676-B098-49AACE1296F7}" destId="{33083381-E211-41D5-AE4C-E9A2611AE541}" srcOrd="1" destOrd="0" presId="urn:microsoft.com/office/officeart/2005/8/layout/hProcess9"/>
    <dgm:cxn modelId="{781006BB-9F21-4781-B971-E4933F6C18DE}" type="presParOf" srcId="{AEE6D99E-B900-4676-B098-49AACE1296F7}" destId="{01D47C95-3ECA-4594-9B61-63D1E68E6514}" srcOrd="2" destOrd="0" presId="urn:microsoft.com/office/officeart/2005/8/layout/hProcess9"/>
    <dgm:cxn modelId="{95FA7F69-E16B-481B-82D2-B78D8076A5C2}" type="presParOf" srcId="{AEE6D99E-B900-4676-B098-49AACE1296F7}" destId="{06CA12F1-B89A-483E-B186-9859640E86F4}" srcOrd="3" destOrd="0" presId="urn:microsoft.com/office/officeart/2005/8/layout/hProcess9"/>
    <dgm:cxn modelId="{F278DC59-5B9E-40F3-908C-441A6299B8DA}" type="presParOf" srcId="{AEE6D99E-B900-4676-B098-49AACE1296F7}" destId="{DCD7D467-D2C5-413C-93C5-3A7FFC39D267}" srcOrd="4" destOrd="0" presId="urn:microsoft.com/office/officeart/2005/8/layout/hProcess9"/>
    <dgm:cxn modelId="{10875BEB-8845-4883-B9F1-1031E391BE8E}" type="presParOf" srcId="{AEE6D99E-B900-4676-B098-49AACE1296F7}" destId="{E214C3DD-C17E-4561-8825-50AD6D4ECD81}" srcOrd="5" destOrd="0" presId="urn:microsoft.com/office/officeart/2005/8/layout/hProcess9"/>
    <dgm:cxn modelId="{6A855B27-C24D-44D5-AB2D-7AEA6EDB9025}" type="presParOf" srcId="{AEE6D99E-B900-4676-B098-49AACE1296F7}" destId="{66D1F0F4-5319-408D-BCEF-BF6303F1C640}" srcOrd="6" destOrd="0" presId="urn:microsoft.com/office/officeart/2005/8/layout/hProcess9"/>
    <dgm:cxn modelId="{C6CC60BA-2127-40AD-9E22-4107D74B2250}" type="presParOf" srcId="{AEE6D99E-B900-4676-B098-49AACE1296F7}" destId="{64D8809F-CFEF-4784-A6AC-D3FD95425822}" srcOrd="7" destOrd="0" presId="urn:microsoft.com/office/officeart/2005/8/layout/hProcess9"/>
    <dgm:cxn modelId="{624B4E80-F2E6-41D7-96E8-CF24C0713912}" type="presParOf" srcId="{AEE6D99E-B900-4676-B098-49AACE1296F7}" destId="{47998D3E-86E0-4B37-BF27-34051526703D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349AA35A-E0B4-4DF3-BF2F-7641EC456EC1}" type="doc">
      <dgm:prSet loTypeId="urn:microsoft.com/office/officeart/2005/8/layout/lProcess3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6B66A239-17C4-4639-88CA-A9BF49E6C262}">
      <dgm:prSet/>
      <dgm:spPr/>
      <dgm:t>
        <a:bodyPr/>
        <a:lstStyle/>
        <a:p>
          <a:pPr rtl="0"/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фахівець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галузі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i="0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права,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має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baseline="0" dirty="0" smtClean="0"/>
            <a:t/>
          </a:r>
          <a:br>
            <a:rPr lang="ru-RU" baseline="0" dirty="0" smtClean="0"/>
          </a:br>
          <a:endParaRPr lang="ru-RU" baseline="0" dirty="0"/>
        </a:p>
      </dgm:t>
    </dgm:pt>
    <dgm:pt modelId="{7D61C13E-C7CA-4947-80B0-DA5F1FCA4853}" type="parTrans" cxnId="{8D825CC2-6898-4841-A1EC-2DB7D0E9CA10}">
      <dgm:prSet/>
      <dgm:spPr/>
      <dgm:t>
        <a:bodyPr/>
        <a:lstStyle/>
        <a:p>
          <a:endParaRPr lang="ru-RU"/>
        </a:p>
      </dgm:t>
    </dgm:pt>
    <dgm:pt modelId="{98D61797-A2D2-4103-A18B-B39AF25FEE13}" type="sibTrans" cxnId="{8D825CC2-6898-4841-A1EC-2DB7D0E9CA10}">
      <dgm:prSet/>
      <dgm:spPr/>
      <dgm:t>
        <a:bodyPr/>
        <a:lstStyle/>
        <a:p>
          <a:endParaRPr lang="ru-RU"/>
        </a:p>
      </dgm:t>
    </dgm:pt>
    <dgm:pt modelId="{FD32DF0D-F225-4D50-9290-A4A656562E8F}" type="pres">
      <dgm:prSet presAssocID="{349AA35A-E0B4-4DF3-BF2F-7641EC456EC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18B64008-A99D-4992-8FD7-C6FF6A76D6A8}" type="pres">
      <dgm:prSet presAssocID="{6B66A239-17C4-4639-88CA-A9BF49E6C262}" presName="horFlow" presStyleCnt="0"/>
      <dgm:spPr/>
    </dgm:pt>
    <dgm:pt modelId="{68051F48-05A4-4075-9D2A-9F93DA5CC67B}" type="pres">
      <dgm:prSet presAssocID="{6B66A239-17C4-4639-88CA-A9BF49E6C262}" presName="bigChev" presStyleLbl="node1" presStyleIdx="0" presStyleCnt="1"/>
      <dgm:spPr/>
    </dgm:pt>
  </dgm:ptLst>
  <dgm:cxnLst>
    <dgm:cxn modelId="{9D8463D5-5088-4A95-8CE3-57768FF40154}" type="presOf" srcId="{349AA35A-E0B4-4DF3-BF2F-7641EC456EC1}" destId="{FD32DF0D-F225-4D50-9290-A4A656562E8F}" srcOrd="0" destOrd="0" presId="urn:microsoft.com/office/officeart/2005/8/layout/lProcess3"/>
    <dgm:cxn modelId="{8D825CC2-6898-4841-A1EC-2DB7D0E9CA10}" srcId="{349AA35A-E0B4-4DF3-BF2F-7641EC456EC1}" destId="{6B66A239-17C4-4639-88CA-A9BF49E6C262}" srcOrd="0" destOrd="0" parTransId="{7D61C13E-C7CA-4947-80B0-DA5F1FCA4853}" sibTransId="{98D61797-A2D2-4103-A18B-B39AF25FEE13}"/>
    <dgm:cxn modelId="{E82FEF21-FFC9-4A1B-A435-6592E95A245E}" type="presOf" srcId="{6B66A239-17C4-4639-88CA-A9BF49E6C262}" destId="{68051F48-05A4-4075-9D2A-9F93DA5CC67B}" srcOrd="0" destOrd="0" presId="urn:microsoft.com/office/officeart/2005/8/layout/lProcess3"/>
    <dgm:cxn modelId="{986557E7-7352-4CC4-BFB5-70894E3D14F8}" type="presParOf" srcId="{FD32DF0D-F225-4D50-9290-A4A656562E8F}" destId="{18B64008-A99D-4992-8FD7-C6FF6A76D6A8}" srcOrd="0" destOrd="0" presId="urn:microsoft.com/office/officeart/2005/8/layout/lProcess3"/>
    <dgm:cxn modelId="{C22539B3-0524-45C4-92CB-95DC2155B673}" type="presParOf" srcId="{18B64008-A99D-4992-8FD7-C6FF6A76D6A8}" destId="{68051F48-05A4-4075-9D2A-9F93DA5CC67B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45E236B5-4564-4EC1-99E4-FEF11A0BB00B}" type="doc">
      <dgm:prSet loTypeId="urn:microsoft.com/office/officeart/2005/8/layout/venn1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109A6554-B517-4052-B8CD-5315416A52CC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E9E20053-B138-48F4-8DF6-9E01473519F8}" type="parTrans" cxnId="{0A9E9249-7587-4C18-8079-8904009F9AA5}">
      <dgm:prSet/>
      <dgm:spPr/>
      <dgm:t>
        <a:bodyPr/>
        <a:lstStyle/>
        <a:p>
          <a:endParaRPr lang="ru-RU"/>
        </a:p>
      </dgm:t>
    </dgm:pt>
    <dgm:pt modelId="{D71DA432-94D1-414C-A34D-1C76A25B224E}" type="sibTrans" cxnId="{0A9E9249-7587-4C18-8079-8904009F9AA5}">
      <dgm:prSet/>
      <dgm:spPr/>
      <dgm:t>
        <a:bodyPr/>
        <a:lstStyle/>
        <a:p>
          <a:endParaRPr lang="ru-RU"/>
        </a:p>
      </dgm:t>
    </dgm:pt>
    <dgm:pt modelId="{76656867-F5F6-4B51-94A3-9E16BF1B4431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складання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заяв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скарг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правового характеру;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2E3FAB6-9651-45E0-81BD-70F10FFC314D}" type="parTrans" cxnId="{4FE4CB26-A988-43E7-A171-C57E43A3ECA2}">
      <dgm:prSet/>
      <dgm:spPr/>
      <dgm:t>
        <a:bodyPr/>
        <a:lstStyle/>
        <a:p>
          <a:endParaRPr lang="ru-RU"/>
        </a:p>
      </dgm:t>
    </dgm:pt>
    <dgm:pt modelId="{5F4D3EA2-A22A-4D15-BB28-7EA79B575BC6}" type="sibTrans" cxnId="{4FE4CB26-A988-43E7-A171-C57E43A3ECA2}">
      <dgm:prSet/>
      <dgm:spPr/>
      <dgm:t>
        <a:bodyPr/>
        <a:lstStyle/>
        <a:p>
          <a:endParaRPr lang="ru-RU"/>
        </a:p>
      </dgm:t>
    </dgm:pt>
    <dgm:pt modelId="{322033D3-87A3-4C1C-A267-24D3C289E363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медіацію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B04340D0-997B-41A3-BA9E-046C8289CC50}" type="parTrans" cxnId="{EB3FADB2-8403-472A-B227-28950F9C1ADC}">
      <dgm:prSet/>
      <dgm:spPr/>
      <dgm:t>
        <a:bodyPr/>
        <a:lstStyle/>
        <a:p>
          <a:endParaRPr lang="ru-RU"/>
        </a:p>
      </dgm:t>
    </dgm:pt>
    <dgm:pt modelId="{CE4DC6A4-7623-40CA-956B-E7EDF9EDA979}" type="sibTrans" cxnId="{EB3FADB2-8403-472A-B227-28950F9C1ADC}">
      <dgm:prSet/>
      <dgm:spPr/>
      <dgm:t>
        <a:bodyPr/>
        <a:lstStyle/>
        <a:p>
          <a:endParaRPr lang="ru-RU"/>
        </a:p>
      </dgm:t>
    </dgm:pt>
    <dgm:pt modelId="{2C77252C-604B-42C5-A4A0-4BD6864FD5D7}">
      <dgm:prSet custT="1"/>
      <dgm:spPr/>
      <dgm:t>
        <a:bodyPr/>
        <a:lstStyle/>
        <a:p>
          <a:pPr rtl="0"/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правового характеру,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baseline="0" dirty="0" err="1" smtClean="0">
              <a:latin typeface="Times New Roman" pitchFamily="18" charset="0"/>
              <a:cs typeface="Times New Roman" pitchFamily="18" charset="0"/>
            </a:rPr>
            <a:t>заборонені</a:t>
          </a:r>
          <a:r>
            <a:rPr lang="ru-RU" sz="1600" baseline="0" dirty="0" smtClean="0">
              <a:latin typeface="Times New Roman" pitchFamily="18" charset="0"/>
              <a:cs typeface="Times New Roman" pitchFamily="18" charset="0"/>
            </a:rPr>
            <a:t> законом. </a:t>
          </a:r>
          <a:br>
            <a:rPr lang="ru-RU" sz="1600" baseline="0" dirty="0" smtClean="0">
              <a:latin typeface="Times New Roman" pitchFamily="18" charset="0"/>
              <a:cs typeface="Times New Roman" pitchFamily="18" charset="0"/>
            </a:rPr>
          </a:br>
          <a:endParaRPr lang="ru-RU" sz="1600" baseline="0" dirty="0">
            <a:latin typeface="Times New Roman" pitchFamily="18" charset="0"/>
            <a:cs typeface="Times New Roman" pitchFamily="18" charset="0"/>
          </a:endParaRPr>
        </a:p>
      </dgm:t>
    </dgm:pt>
    <dgm:pt modelId="{AEEF5AE4-3D08-41AC-86CD-07EBCD098517}" type="parTrans" cxnId="{53C9C9CB-8C11-48ED-81F6-B2142810D013}">
      <dgm:prSet/>
      <dgm:spPr/>
      <dgm:t>
        <a:bodyPr/>
        <a:lstStyle/>
        <a:p>
          <a:endParaRPr lang="ru-RU"/>
        </a:p>
      </dgm:t>
    </dgm:pt>
    <dgm:pt modelId="{74B34C8C-1EC7-49B3-8585-88A62BEC3BDE}" type="sibTrans" cxnId="{53C9C9CB-8C11-48ED-81F6-B2142810D013}">
      <dgm:prSet/>
      <dgm:spPr/>
      <dgm:t>
        <a:bodyPr/>
        <a:lstStyle/>
        <a:p>
          <a:endParaRPr lang="ru-RU"/>
        </a:p>
      </dgm:t>
    </dgm:pt>
    <dgm:pt modelId="{E2F034EF-2504-4C03-AA7B-DDF2CF3F6B98}" type="pres">
      <dgm:prSet presAssocID="{45E236B5-4564-4EC1-99E4-FEF11A0BB00B}" presName="compositeShape" presStyleCnt="0">
        <dgm:presLayoutVars>
          <dgm:chMax val="7"/>
          <dgm:dir/>
          <dgm:resizeHandles val="exact"/>
        </dgm:presLayoutVars>
      </dgm:prSet>
      <dgm:spPr/>
    </dgm:pt>
    <dgm:pt modelId="{38F66017-4E48-4365-AEA6-DD11576BC228}" type="pres">
      <dgm:prSet presAssocID="{109A6554-B517-4052-B8CD-5315416A52CC}" presName="circ1" presStyleLbl="vennNode1" presStyleIdx="0" presStyleCnt="4"/>
      <dgm:spPr/>
    </dgm:pt>
    <dgm:pt modelId="{A037FC5F-5011-46B4-8849-EC4CD2AE37B6}" type="pres">
      <dgm:prSet presAssocID="{109A6554-B517-4052-B8CD-5315416A52C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5F81F090-EFE7-4526-9E4E-B5BE4049E100}" type="pres">
      <dgm:prSet presAssocID="{76656867-F5F6-4B51-94A3-9E16BF1B4431}" presName="circ2" presStyleLbl="vennNode1" presStyleIdx="1" presStyleCnt="4"/>
      <dgm:spPr/>
    </dgm:pt>
    <dgm:pt modelId="{1CAA7016-A2DB-4B9C-88FA-EDC42AC7B6FF}" type="pres">
      <dgm:prSet presAssocID="{76656867-F5F6-4B51-94A3-9E16BF1B4431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2DF22006-38C6-43F3-9BCA-3FCE14ED4670}" type="pres">
      <dgm:prSet presAssocID="{322033D3-87A3-4C1C-A267-24D3C289E363}" presName="circ3" presStyleLbl="vennNode1" presStyleIdx="2" presStyleCnt="4"/>
      <dgm:spPr/>
    </dgm:pt>
    <dgm:pt modelId="{D04CE7FC-192B-41A5-B117-18E9C4CECD90}" type="pres">
      <dgm:prSet presAssocID="{322033D3-87A3-4C1C-A267-24D3C289E36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7D6882D8-0345-444C-A353-8779E9B5D0A2}" type="pres">
      <dgm:prSet presAssocID="{2C77252C-604B-42C5-A4A0-4BD6864FD5D7}" presName="circ4" presStyleLbl="vennNode1" presStyleIdx="3" presStyleCnt="4"/>
      <dgm:spPr/>
    </dgm:pt>
    <dgm:pt modelId="{9BC9CE3A-52C7-4D85-B675-E5FCCB1DD8F3}" type="pres">
      <dgm:prSet presAssocID="{2C77252C-604B-42C5-A4A0-4BD6864FD5D7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4FE4CB26-A988-43E7-A171-C57E43A3ECA2}" srcId="{45E236B5-4564-4EC1-99E4-FEF11A0BB00B}" destId="{76656867-F5F6-4B51-94A3-9E16BF1B4431}" srcOrd="1" destOrd="0" parTransId="{62E3FAB6-9651-45E0-81BD-70F10FFC314D}" sibTransId="{5F4D3EA2-A22A-4D15-BB28-7EA79B575BC6}"/>
    <dgm:cxn modelId="{53C9C9CB-8C11-48ED-81F6-B2142810D013}" srcId="{45E236B5-4564-4EC1-99E4-FEF11A0BB00B}" destId="{2C77252C-604B-42C5-A4A0-4BD6864FD5D7}" srcOrd="3" destOrd="0" parTransId="{AEEF5AE4-3D08-41AC-86CD-07EBCD098517}" sibTransId="{74B34C8C-1EC7-49B3-8585-88A62BEC3BDE}"/>
    <dgm:cxn modelId="{A75E5186-0D4F-45BC-8973-3F44A8FA0138}" type="presOf" srcId="{109A6554-B517-4052-B8CD-5315416A52CC}" destId="{38F66017-4E48-4365-AEA6-DD11576BC228}" srcOrd="0" destOrd="0" presId="urn:microsoft.com/office/officeart/2005/8/layout/venn1"/>
    <dgm:cxn modelId="{E53B478C-D81D-44B4-9ACC-B19D80D55D5E}" type="presOf" srcId="{2C77252C-604B-42C5-A4A0-4BD6864FD5D7}" destId="{9BC9CE3A-52C7-4D85-B675-E5FCCB1DD8F3}" srcOrd="1" destOrd="0" presId="urn:microsoft.com/office/officeart/2005/8/layout/venn1"/>
    <dgm:cxn modelId="{8EA2D6D5-D124-4F6B-9BCE-45F6EAAC225E}" type="presOf" srcId="{45E236B5-4564-4EC1-99E4-FEF11A0BB00B}" destId="{E2F034EF-2504-4C03-AA7B-DDF2CF3F6B98}" srcOrd="0" destOrd="0" presId="urn:microsoft.com/office/officeart/2005/8/layout/venn1"/>
    <dgm:cxn modelId="{19A21851-1EDD-4618-BB63-AB067018BDE5}" type="presOf" srcId="{2C77252C-604B-42C5-A4A0-4BD6864FD5D7}" destId="{7D6882D8-0345-444C-A353-8779E9B5D0A2}" srcOrd="0" destOrd="0" presId="urn:microsoft.com/office/officeart/2005/8/layout/venn1"/>
    <dgm:cxn modelId="{A2E864AC-3677-4876-8F81-40ECDE75EA25}" type="presOf" srcId="{76656867-F5F6-4B51-94A3-9E16BF1B4431}" destId="{1CAA7016-A2DB-4B9C-88FA-EDC42AC7B6FF}" srcOrd="1" destOrd="0" presId="urn:microsoft.com/office/officeart/2005/8/layout/venn1"/>
    <dgm:cxn modelId="{1E19E962-913A-4F42-BC9E-A3A0B7766088}" type="presOf" srcId="{76656867-F5F6-4B51-94A3-9E16BF1B4431}" destId="{5F81F090-EFE7-4526-9E4E-B5BE4049E100}" srcOrd="0" destOrd="0" presId="urn:microsoft.com/office/officeart/2005/8/layout/venn1"/>
    <dgm:cxn modelId="{2C1665D6-CAC3-4DFB-A553-44DB45B4E8B9}" type="presOf" srcId="{109A6554-B517-4052-B8CD-5315416A52CC}" destId="{A037FC5F-5011-46B4-8849-EC4CD2AE37B6}" srcOrd="1" destOrd="0" presId="urn:microsoft.com/office/officeart/2005/8/layout/venn1"/>
    <dgm:cxn modelId="{0A9E9249-7587-4C18-8079-8904009F9AA5}" srcId="{45E236B5-4564-4EC1-99E4-FEF11A0BB00B}" destId="{109A6554-B517-4052-B8CD-5315416A52CC}" srcOrd="0" destOrd="0" parTransId="{E9E20053-B138-48F4-8DF6-9E01473519F8}" sibTransId="{D71DA432-94D1-414C-A34D-1C76A25B224E}"/>
    <dgm:cxn modelId="{3CDAEF87-579D-4CAA-8F97-F1013FCED8F8}" type="presOf" srcId="{322033D3-87A3-4C1C-A267-24D3C289E363}" destId="{2DF22006-38C6-43F3-9BCA-3FCE14ED4670}" srcOrd="0" destOrd="0" presId="urn:microsoft.com/office/officeart/2005/8/layout/venn1"/>
    <dgm:cxn modelId="{EB3FADB2-8403-472A-B227-28950F9C1ADC}" srcId="{45E236B5-4564-4EC1-99E4-FEF11A0BB00B}" destId="{322033D3-87A3-4C1C-A267-24D3C289E363}" srcOrd="2" destOrd="0" parTransId="{B04340D0-997B-41A3-BA9E-046C8289CC50}" sibTransId="{CE4DC6A4-7623-40CA-956B-E7EDF9EDA979}"/>
    <dgm:cxn modelId="{F1DFB1DF-0F3F-4BE9-9DC2-A71ED5106D05}" type="presOf" srcId="{322033D3-87A3-4C1C-A267-24D3C289E363}" destId="{D04CE7FC-192B-41A5-B117-18E9C4CECD90}" srcOrd="1" destOrd="0" presId="urn:microsoft.com/office/officeart/2005/8/layout/venn1"/>
    <dgm:cxn modelId="{F3202AF8-7C73-4AD4-92C1-FBB2DD59EEE5}" type="presParOf" srcId="{E2F034EF-2504-4C03-AA7B-DDF2CF3F6B98}" destId="{38F66017-4E48-4365-AEA6-DD11576BC228}" srcOrd="0" destOrd="0" presId="urn:microsoft.com/office/officeart/2005/8/layout/venn1"/>
    <dgm:cxn modelId="{55F51ECD-DAA3-4816-B858-F3886D62AE63}" type="presParOf" srcId="{E2F034EF-2504-4C03-AA7B-DDF2CF3F6B98}" destId="{A037FC5F-5011-46B4-8849-EC4CD2AE37B6}" srcOrd="1" destOrd="0" presId="urn:microsoft.com/office/officeart/2005/8/layout/venn1"/>
    <dgm:cxn modelId="{0B7A5770-0928-4B31-9740-4A233AF016FE}" type="presParOf" srcId="{E2F034EF-2504-4C03-AA7B-DDF2CF3F6B98}" destId="{5F81F090-EFE7-4526-9E4E-B5BE4049E100}" srcOrd="2" destOrd="0" presId="urn:microsoft.com/office/officeart/2005/8/layout/venn1"/>
    <dgm:cxn modelId="{6C5ED882-3F45-4EFE-9C9B-74A19D31AA24}" type="presParOf" srcId="{E2F034EF-2504-4C03-AA7B-DDF2CF3F6B98}" destId="{1CAA7016-A2DB-4B9C-88FA-EDC42AC7B6FF}" srcOrd="3" destOrd="0" presId="urn:microsoft.com/office/officeart/2005/8/layout/venn1"/>
    <dgm:cxn modelId="{BF6CE9DE-D04A-496F-B8E1-FAF25271A7CD}" type="presParOf" srcId="{E2F034EF-2504-4C03-AA7B-DDF2CF3F6B98}" destId="{2DF22006-38C6-43F3-9BCA-3FCE14ED4670}" srcOrd="4" destOrd="0" presId="urn:microsoft.com/office/officeart/2005/8/layout/venn1"/>
    <dgm:cxn modelId="{187A0B0F-9653-46FC-B931-0EFA30F697D6}" type="presParOf" srcId="{E2F034EF-2504-4C03-AA7B-DDF2CF3F6B98}" destId="{D04CE7FC-192B-41A5-B117-18E9C4CECD90}" srcOrd="5" destOrd="0" presId="urn:microsoft.com/office/officeart/2005/8/layout/venn1"/>
    <dgm:cxn modelId="{066643B0-5A25-4E33-B0FF-8A1CB5AC9322}" type="presParOf" srcId="{E2F034EF-2504-4C03-AA7B-DDF2CF3F6B98}" destId="{7D6882D8-0345-444C-A353-8779E9B5D0A2}" srcOrd="6" destOrd="0" presId="urn:microsoft.com/office/officeart/2005/8/layout/venn1"/>
    <dgm:cxn modelId="{0302C2B6-471A-4192-B476-35078295DD51}" type="presParOf" srcId="{E2F034EF-2504-4C03-AA7B-DDF2CF3F6B98}" destId="{9BC9CE3A-52C7-4D85-B675-E5FCCB1DD8F3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2FC351E5-91C2-4578-86E6-5B1536B790ED}" type="doc">
      <dgm:prSet loTypeId="urn:microsoft.com/office/officeart/2005/8/layout/pyramid2" loCatId="pyramid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086BAE93-C9BC-4D69-92C5-B8E988291FEA}">
      <dgm:prSet/>
      <dgm:spPr/>
      <dgm:t>
        <a:bodyPr/>
        <a:lstStyle/>
        <a:p>
          <a:pPr rtl="0"/>
          <a:r>
            <a:rPr lang="ru-RU" baseline="0" dirty="0" err="1" smtClean="0"/>
            <a:t>ознайомитися</a:t>
          </a:r>
          <a:r>
            <a:rPr lang="ru-RU" baseline="0" dirty="0" smtClean="0"/>
            <a:t> </a:t>
          </a:r>
          <a:r>
            <a:rPr lang="ru-RU" baseline="0" dirty="0" err="1" smtClean="0"/>
            <a:t>з</a:t>
          </a:r>
          <a:r>
            <a:rPr lang="ru-RU" baseline="0" dirty="0" smtClean="0"/>
            <a:t> </a:t>
          </a:r>
          <a:r>
            <a:rPr lang="ru-RU" baseline="0" dirty="0" err="1" smtClean="0"/>
            <a:t>матеріалами</a:t>
          </a:r>
          <a:r>
            <a:rPr lang="ru-RU" baseline="0" dirty="0" smtClean="0"/>
            <a:t> </a:t>
          </a:r>
          <a:r>
            <a:rPr lang="ru-RU" baseline="0" dirty="0" err="1" smtClean="0"/>
            <a:t>справи</a:t>
          </a:r>
          <a:r>
            <a:rPr lang="ru-RU" baseline="0" dirty="0" smtClean="0"/>
            <a:t>, </a:t>
          </a:r>
          <a:r>
            <a:rPr lang="ru-RU" baseline="0" dirty="0" err="1" smtClean="0"/>
            <a:t>робити</a:t>
          </a:r>
          <a:r>
            <a:rPr lang="ru-RU" baseline="0" dirty="0" smtClean="0"/>
            <a:t> </a:t>
          </a:r>
          <a:r>
            <a:rPr lang="ru-RU" baseline="0" dirty="0" err="1" smtClean="0"/>
            <a:t>з</a:t>
          </a:r>
          <a:r>
            <a:rPr lang="ru-RU" baseline="0" dirty="0" smtClean="0"/>
            <a:t> них</a:t>
          </a:r>
          <a:br>
            <a:rPr lang="ru-RU" baseline="0" dirty="0" smtClean="0"/>
          </a:br>
          <a:r>
            <a:rPr lang="ru-RU" baseline="0" dirty="0" err="1" smtClean="0"/>
            <a:t>витяги</a:t>
          </a:r>
          <a:r>
            <a:rPr lang="ru-RU" baseline="0" dirty="0" smtClean="0"/>
            <a:t>;</a:t>
          </a:r>
          <a:endParaRPr lang="ru-RU" dirty="0"/>
        </a:p>
      </dgm:t>
    </dgm:pt>
    <dgm:pt modelId="{D224ADC1-B1EC-43BF-9EAF-A81F7519D623}" type="parTrans" cxnId="{18F1F701-1DF5-46EF-B9BE-1AF601CC3E8D}">
      <dgm:prSet/>
      <dgm:spPr/>
      <dgm:t>
        <a:bodyPr/>
        <a:lstStyle/>
        <a:p>
          <a:endParaRPr lang="ru-RU"/>
        </a:p>
      </dgm:t>
    </dgm:pt>
    <dgm:pt modelId="{2F5A4308-DB10-4651-8921-3FA8638642D9}" type="sibTrans" cxnId="{18F1F701-1DF5-46EF-B9BE-1AF601CC3E8D}">
      <dgm:prSet/>
      <dgm:spPr/>
      <dgm:t>
        <a:bodyPr/>
        <a:lstStyle/>
        <a:p>
          <a:endParaRPr lang="ru-RU"/>
        </a:p>
      </dgm:t>
    </dgm:pt>
    <dgm:pt modelId="{973C5EB8-89B4-46DB-96DD-40327A2D2675}">
      <dgm:prSet/>
      <dgm:spPr/>
      <dgm:t>
        <a:bodyPr/>
        <a:lstStyle/>
        <a:p>
          <a:pPr rtl="0"/>
          <a:r>
            <a:rPr lang="ru-RU" baseline="0" dirty="0" err="1" smtClean="0"/>
            <a:t>знімати</a:t>
          </a:r>
          <a:r>
            <a:rPr lang="ru-RU" baseline="0" dirty="0" smtClean="0"/>
            <a:t> </a:t>
          </a:r>
          <a:r>
            <a:rPr lang="ru-RU" baseline="0" dirty="0" err="1" smtClean="0"/>
            <a:t>копії</a:t>
          </a:r>
          <a:r>
            <a:rPr lang="ru-RU" baseline="0" dirty="0" smtClean="0"/>
            <a:t> </a:t>
          </a:r>
          <a:r>
            <a:rPr lang="ru-RU" baseline="0" dirty="0" err="1" smtClean="0"/>
            <a:t>долучених</a:t>
          </a:r>
          <a:r>
            <a:rPr lang="ru-RU" baseline="0" dirty="0" smtClean="0"/>
            <a:t> до </a:t>
          </a:r>
          <a:r>
            <a:rPr lang="ru-RU" baseline="0" dirty="0" err="1" smtClean="0"/>
            <a:t>справи</a:t>
          </a:r>
          <a:r>
            <a:rPr lang="ru-RU" baseline="0" dirty="0" smtClean="0"/>
            <a:t> </a:t>
          </a:r>
          <a:r>
            <a:rPr lang="ru-RU" baseline="0" dirty="0" err="1" smtClean="0"/>
            <a:t>документів</a:t>
          </a:r>
          <a:r>
            <a:rPr lang="ru-RU" baseline="0" dirty="0" smtClean="0"/>
            <a:t>;</a:t>
          </a:r>
          <a:endParaRPr lang="ru-RU" dirty="0"/>
        </a:p>
      </dgm:t>
    </dgm:pt>
    <dgm:pt modelId="{9F5DD28D-72B8-4976-ADEE-082E7ECFE03D}" type="parTrans" cxnId="{247E9E53-C73C-47A3-BE97-0C45FB5019B2}">
      <dgm:prSet/>
      <dgm:spPr/>
      <dgm:t>
        <a:bodyPr/>
        <a:lstStyle/>
        <a:p>
          <a:endParaRPr lang="ru-RU"/>
        </a:p>
      </dgm:t>
    </dgm:pt>
    <dgm:pt modelId="{70E811F0-4DE9-41C2-94A1-3AC16DC50534}" type="sibTrans" cxnId="{247E9E53-C73C-47A3-BE97-0C45FB5019B2}">
      <dgm:prSet/>
      <dgm:spPr/>
      <dgm:t>
        <a:bodyPr/>
        <a:lstStyle/>
        <a:p>
          <a:endParaRPr lang="ru-RU"/>
        </a:p>
      </dgm:t>
    </dgm:pt>
    <dgm:pt modelId="{DA9FDE28-C602-41E6-BD46-4AFC6009B8D9}">
      <dgm:prSet/>
      <dgm:spPr/>
      <dgm:t>
        <a:bodyPr/>
        <a:lstStyle/>
        <a:p>
          <a:pPr rtl="0"/>
          <a:r>
            <a:rPr lang="ru-RU" baseline="0" dirty="0" smtClean="0"/>
            <a:t>бути </a:t>
          </a:r>
          <a:r>
            <a:rPr lang="ru-RU" baseline="0" dirty="0" err="1" smtClean="0"/>
            <a:t>присутнім</a:t>
          </a:r>
          <a:r>
            <a:rPr lang="ru-RU" baseline="0" dirty="0" smtClean="0"/>
            <a:t> на судовому </a:t>
          </a:r>
          <a:r>
            <a:rPr lang="ru-RU" baseline="0" dirty="0" err="1" smtClean="0"/>
            <a:t>засіданні</a:t>
          </a:r>
          <a:r>
            <a:rPr lang="ru-RU" baseline="0" dirty="0" smtClean="0"/>
            <a:t>.</a:t>
          </a:r>
          <a:br>
            <a:rPr lang="ru-RU" baseline="0" dirty="0" smtClean="0"/>
          </a:br>
          <a:endParaRPr lang="ru-RU" baseline="0" dirty="0"/>
        </a:p>
      </dgm:t>
    </dgm:pt>
    <dgm:pt modelId="{FF386ACA-B406-4162-965E-6B1299DD62FB}" type="parTrans" cxnId="{1F9E9B43-C537-40A2-8C39-757A7D0756E1}">
      <dgm:prSet/>
      <dgm:spPr/>
      <dgm:t>
        <a:bodyPr/>
        <a:lstStyle/>
        <a:p>
          <a:endParaRPr lang="ru-RU"/>
        </a:p>
      </dgm:t>
    </dgm:pt>
    <dgm:pt modelId="{EE129DA0-493A-453A-A0EC-DB791427EEE5}" type="sibTrans" cxnId="{1F9E9B43-C537-40A2-8C39-757A7D0756E1}">
      <dgm:prSet/>
      <dgm:spPr/>
      <dgm:t>
        <a:bodyPr/>
        <a:lstStyle/>
        <a:p>
          <a:endParaRPr lang="ru-RU"/>
        </a:p>
      </dgm:t>
    </dgm:pt>
    <dgm:pt modelId="{9FBE29B6-CD06-402E-BD50-89315C3C919E}" type="pres">
      <dgm:prSet presAssocID="{2FC351E5-91C2-4578-86E6-5B1536B790ED}" presName="compositeShape" presStyleCnt="0">
        <dgm:presLayoutVars>
          <dgm:dir/>
          <dgm:resizeHandles/>
        </dgm:presLayoutVars>
      </dgm:prSet>
      <dgm:spPr/>
    </dgm:pt>
    <dgm:pt modelId="{E04C8743-6A23-4BCA-9DD0-BC6FAC71ED72}" type="pres">
      <dgm:prSet presAssocID="{2FC351E5-91C2-4578-86E6-5B1536B790ED}" presName="pyramid" presStyleLbl="node1" presStyleIdx="0" presStyleCnt="1"/>
      <dgm:spPr/>
    </dgm:pt>
    <dgm:pt modelId="{E0FB43BE-76E3-44C3-8CDA-D3E1DC312ACC}" type="pres">
      <dgm:prSet presAssocID="{2FC351E5-91C2-4578-86E6-5B1536B790ED}" presName="theList" presStyleCnt="0"/>
      <dgm:spPr/>
    </dgm:pt>
    <dgm:pt modelId="{52D82FD5-B3B9-4071-91FC-EE0FF0C7DEDA}" type="pres">
      <dgm:prSet presAssocID="{086BAE93-C9BC-4D69-92C5-B8E988291FEA}" presName="aNode" presStyleLbl="fgAcc1" presStyleIdx="0" presStyleCnt="3">
        <dgm:presLayoutVars>
          <dgm:bulletEnabled val="1"/>
        </dgm:presLayoutVars>
      </dgm:prSet>
      <dgm:spPr/>
    </dgm:pt>
    <dgm:pt modelId="{048C5C3D-F6DB-4725-93B7-95939B7EB7E5}" type="pres">
      <dgm:prSet presAssocID="{086BAE93-C9BC-4D69-92C5-B8E988291FEA}" presName="aSpace" presStyleCnt="0"/>
      <dgm:spPr/>
    </dgm:pt>
    <dgm:pt modelId="{2AB27659-0622-4607-A083-87F8A1B8EF0A}" type="pres">
      <dgm:prSet presAssocID="{973C5EB8-89B4-46DB-96DD-40327A2D2675}" presName="aNode" presStyleLbl="fgAcc1" presStyleIdx="1" presStyleCnt="3">
        <dgm:presLayoutVars>
          <dgm:bulletEnabled val="1"/>
        </dgm:presLayoutVars>
      </dgm:prSet>
      <dgm:spPr/>
    </dgm:pt>
    <dgm:pt modelId="{38B88DC0-0269-404D-8A40-E8C53D19D4F3}" type="pres">
      <dgm:prSet presAssocID="{973C5EB8-89B4-46DB-96DD-40327A2D2675}" presName="aSpace" presStyleCnt="0"/>
      <dgm:spPr/>
    </dgm:pt>
    <dgm:pt modelId="{C2D3639E-7BB4-4EDB-A1D9-915920DBCF17}" type="pres">
      <dgm:prSet presAssocID="{DA9FDE28-C602-41E6-BD46-4AFC6009B8D9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5E8A3-5FAE-420B-B0F6-6C476DB33C2F}" type="pres">
      <dgm:prSet presAssocID="{DA9FDE28-C602-41E6-BD46-4AFC6009B8D9}" presName="aSpace" presStyleCnt="0"/>
      <dgm:spPr/>
    </dgm:pt>
  </dgm:ptLst>
  <dgm:cxnLst>
    <dgm:cxn modelId="{1F9E9B43-C537-40A2-8C39-757A7D0756E1}" srcId="{2FC351E5-91C2-4578-86E6-5B1536B790ED}" destId="{DA9FDE28-C602-41E6-BD46-4AFC6009B8D9}" srcOrd="2" destOrd="0" parTransId="{FF386ACA-B406-4162-965E-6B1299DD62FB}" sibTransId="{EE129DA0-493A-453A-A0EC-DB791427EEE5}"/>
    <dgm:cxn modelId="{348CC611-4278-473C-9F63-B8441785A5CC}" type="presOf" srcId="{086BAE93-C9BC-4D69-92C5-B8E988291FEA}" destId="{52D82FD5-B3B9-4071-91FC-EE0FF0C7DEDA}" srcOrd="0" destOrd="0" presId="urn:microsoft.com/office/officeart/2005/8/layout/pyramid2"/>
    <dgm:cxn modelId="{1EDAB943-BC35-4DD0-AE4E-8FB31BA0A9EB}" type="presOf" srcId="{2FC351E5-91C2-4578-86E6-5B1536B790ED}" destId="{9FBE29B6-CD06-402E-BD50-89315C3C919E}" srcOrd="0" destOrd="0" presId="urn:microsoft.com/office/officeart/2005/8/layout/pyramid2"/>
    <dgm:cxn modelId="{18F1F701-1DF5-46EF-B9BE-1AF601CC3E8D}" srcId="{2FC351E5-91C2-4578-86E6-5B1536B790ED}" destId="{086BAE93-C9BC-4D69-92C5-B8E988291FEA}" srcOrd="0" destOrd="0" parTransId="{D224ADC1-B1EC-43BF-9EAF-A81F7519D623}" sibTransId="{2F5A4308-DB10-4651-8921-3FA8638642D9}"/>
    <dgm:cxn modelId="{E35E941B-CAF5-4AA1-A4D2-F17ECA190586}" type="presOf" srcId="{973C5EB8-89B4-46DB-96DD-40327A2D2675}" destId="{2AB27659-0622-4607-A083-87F8A1B8EF0A}" srcOrd="0" destOrd="0" presId="urn:microsoft.com/office/officeart/2005/8/layout/pyramid2"/>
    <dgm:cxn modelId="{247E9E53-C73C-47A3-BE97-0C45FB5019B2}" srcId="{2FC351E5-91C2-4578-86E6-5B1536B790ED}" destId="{973C5EB8-89B4-46DB-96DD-40327A2D2675}" srcOrd="1" destOrd="0" parTransId="{9F5DD28D-72B8-4976-ADEE-082E7ECFE03D}" sibTransId="{70E811F0-4DE9-41C2-94A1-3AC16DC50534}"/>
    <dgm:cxn modelId="{4C740289-B96B-43AF-8109-5EE588AFD134}" type="presOf" srcId="{DA9FDE28-C602-41E6-BD46-4AFC6009B8D9}" destId="{C2D3639E-7BB4-4EDB-A1D9-915920DBCF17}" srcOrd="0" destOrd="0" presId="urn:microsoft.com/office/officeart/2005/8/layout/pyramid2"/>
    <dgm:cxn modelId="{E0D6A0A4-812F-44A5-8B63-C8FD08EC2AC4}" type="presParOf" srcId="{9FBE29B6-CD06-402E-BD50-89315C3C919E}" destId="{E04C8743-6A23-4BCA-9DD0-BC6FAC71ED72}" srcOrd="0" destOrd="0" presId="urn:microsoft.com/office/officeart/2005/8/layout/pyramid2"/>
    <dgm:cxn modelId="{839766B4-7DCB-451F-B964-F027B3A48757}" type="presParOf" srcId="{9FBE29B6-CD06-402E-BD50-89315C3C919E}" destId="{E0FB43BE-76E3-44C3-8CDA-D3E1DC312ACC}" srcOrd="1" destOrd="0" presId="urn:microsoft.com/office/officeart/2005/8/layout/pyramid2"/>
    <dgm:cxn modelId="{DF433EA5-3D02-4BFE-B80D-95486C37033C}" type="presParOf" srcId="{E0FB43BE-76E3-44C3-8CDA-D3E1DC312ACC}" destId="{52D82FD5-B3B9-4071-91FC-EE0FF0C7DEDA}" srcOrd="0" destOrd="0" presId="urn:microsoft.com/office/officeart/2005/8/layout/pyramid2"/>
    <dgm:cxn modelId="{322C1BDF-43AB-43BC-869F-F9027FFEFA44}" type="presParOf" srcId="{E0FB43BE-76E3-44C3-8CDA-D3E1DC312ACC}" destId="{048C5C3D-F6DB-4725-93B7-95939B7EB7E5}" srcOrd="1" destOrd="0" presId="urn:microsoft.com/office/officeart/2005/8/layout/pyramid2"/>
    <dgm:cxn modelId="{4512FBE9-C5FC-485F-9318-275F12C82D30}" type="presParOf" srcId="{E0FB43BE-76E3-44C3-8CDA-D3E1DC312ACC}" destId="{2AB27659-0622-4607-A083-87F8A1B8EF0A}" srcOrd="2" destOrd="0" presId="urn:microsoft.com/office/officeart/2005/8/layout/pyramid2"/>
    <dgm:cxn modelId="{28FD5899-6E15-4AC6-8F04-5B6AD2FB065A}" type="presParOf" srcId="{E0FB43BE-76E3-44C3-8CDA-D3E1DC312ACC}" destId="{38B88DC0-0269-404D-8A40-E8C53D19D4F3}" srcOrd="3" destOrd="0" presId="urn:microsoft.com/office/officeart/2005/8/layout/pyramid2"/>
    <dgm:cxn modelId="{08A68CCA-6CFA-4FF4-8030-D6C81CADB602}" type="presParOf" srcId="{E0FB43BE-76E3-44C3-8CDA-D3E1DC312ACC}" destId="{C2D3639E-7BB4-4EDB-A1D9-915920DBCF17}" srcOrd="4" destOrd="0" presId="urn:microsoft.com/office/officeart/2005/8/layout/pyramid2"/>
    <dgm:cxn modelId="{4CDCA8EF-985D-4E77-9C12-1020396B47D1}" type="presParOf" srcId="{E0FB43BE-76E3-44C3-8CDA-D3E1DC312ACC}" destId="{F6C5E8A3-5FAE-420B-B0F6-6C476DB33C2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A9F2B3-8F60-4A73-912E-D35B21586D45}" type="doc">
      <dgm:prSet loTypeId="urn:microsoft.com/office/officeart/2005/8/layout/cycle7" loCatId="cycle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50A538DD-A052-4C87-AFF4-C42F396E634C}">
      <dgm:prSet phldrT="[Текст]"/>
      <dgm:spPr/>
      <dgm:t>
        <a:bodyPr/>
        <a:lstStyle/>
        <a:p>
          <a:r>
            <a:rPr lang="uk-UA" dirty="0" smtClean="0"/>
            <a:t>Осіб, які здійснюють організаційно-технічне забезпечення процесу (помічник судді)</a:t>
          </a:r>
          <a:endParaRPr lang="ru-RU" dirty="0"/>
        </a:p>
      </dgm:t>
    </dgm:pt>
    <dgm:pt modelId="{88456767-D525-4979-B36A-A80947CED3D6}" type="parTrans" cxnId="{45FDA5B4-A18E-472A-9BCC-0E0B82D254B3}">
      <dgm:prSet/>
      <dgm:spPr/>
      <dgm:t>
        <a:bodyPr/>
        <a:lstStyle/>
        <a:p>
          <a:endParaRPr lang="ru-RU"/>
        </a:p>
      </dgm:t>
    </dgm:pt>
    <dgm:pt modelId="{ED54890E-FA9F-4F01-BF15-E02D1245B13E}" type="sibTrans" cxnId="{45FDA5B4-A18E-472A-9BCC-0E0B82D254B3}">
      <dgm:prSet/>
      <dgm:spPr/>
      <dgm:t>
        <a:bodyPr/>
        <a:lstStyle/>
        <a:p>
          <a:endParaRPr lang="ru-RU"/>
        </a:p>
      </dgm:t>
    </dgm:pt>
    <dgm:pt modelId="{60706AB4-BC08-4353-8020-4F53E9AD15E4}">
      <dgm:prSet phldrT="[Текст]"/>
      <dgm:spPr/>
      <dgm:t>
        <a:bodyPr/>
        <a:lstStyle/>
        <a:p>
          <a:r>
            <a:rPr lang="uk-UA" dirty="0" smtClean="0"/>
            <a:t>Осіб, які сприяють розгляду і вирішенню справи по суті (експерт)</a:t>
          </a:r>
          <a:endParaRPr lang="ru-RU" dirty="0"/>
        </a:p>
      </dgm:t>
    </dgm:pt>
    <dgm:pt modelId="{C87016DD-75D3-466C-ADF0-590DF464B89B}" type="parTrans" cxnId="{ABBD587F-F45C-4679-92AB-83C718174004}">
      <dgm:prSet/>
      <dgm:spPr/>
      <dgm:t>
        <a:bodyPr/>
        <a:lstStyle/>
        <a:p>
          <a:endParaRPr lang="ru-RU"/>
        </a:p>
      </dgm:t>
    </dgm:pt>
    <dgm:pt modelId="{E1D562FD-5AD3-48A8-9C4A-91FE0DF573B5}" type="sibTrans" cxnId="{ABBD587F-F45C-4679-92AB-83C718174004}">
      <dgm:prSet/>
      <dgm:spPr/>
      <dgm:t>
        <a:bodyPr/>
        <a:lstStyle/>
        <a:p>
          <a:endParaRPr lang="ru-RU"/>
        </a:p>
      </dgm:t>
    </dgm:pt>
    <dgm:pt modelId="{21E1348D-DC48-404C-907B-4F46C4098AD2}" type="pres">
      <dgm:prSet presAssocID="{00A9F2B3-8F60-4A73-912E-D35B21586D45}" presName="Name0" presStyleCnt="0">
        <dgm:presLayoutVars>
          <dgm:dir/>
          <dgm:resizeHandles val="exact"/>
        </dgm:presLayoutVars>
      </dgm:prSet>
      <dgm:spPr/>
    </dgm:pt>
    <dgm:pt modelId="{AD186BE9-BD1F-44D7-936D-7F755F17F969}" type="pres">
      <dgm:prSet presAssocID="{50A538DD-A052-4C87-AFF4-C42F396E634C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6C2511-D435-4DA3-94A3-21B06AC28F1F}" type="pres">
      <dgm:prSet presAssocID="{ED54890E-FA9F-4F01-BF15-E02D1245B13E}" presName="sibTrans" presStyleLbl="sibTrans2D1" presStyleIdx="0" presStyleCnt="2"/>
      <dgm:spPr/>
    </dgm:pt>
    <dgm:pt modelId="{0A0B7DC9-F265-4413-8ED3-4C741EA7005B}" type="pres">
      <dgm:prSet presAssocID="{ED54890E-FA9F-4F01-BF15-E02D1245B13E}" presName="connectorText" presStyleLbl="sibTrans2D1" presStyleIdx="0" presStyleCnt="2"/>
      <dgm:spPr/>
    </dgm:pt>
    <dgm:pt modelId="{73451A73-E71C-48C1-AC0E-C18836F386DA}" type="pres">
      <dgm:prSet presAssocID="{60706AB4-BC08-4353-8020-4F53E9AD15E4}" presName="node" presStyleLbl="node1" presStyleIdx="1" presStyleCnt="2">
        <dgm:presLayoutVars>
          <dgm:bulletEnabled val="1"/>
        </dgm:presLayoutVars>
      </dgm:prSet>
      <dgm:spPr/>
    </dgm:pt>
    <dgm:pt modelId="{33BFD2EA-F09A-4657-912F-4ECBCE46308B}" type="pres">
      <dgm:prSet presAssocID="{E1D562FD-5AD3-48A8-9C4A-91FE0DF573B5}" presName="sibTrans" presStyleLbl="sibTrans2D1" presStyleIdx="1" presStyleCnt="2"/>
      <dgm:spPr/>
    </dgm:pt>
    <dgm:pt modelId="{5E1C5A0B-04B3-41B0-94D3-FAA1E277DA97}" type="pres">
      <dgm:prSet presAssocID="{E1D562FD-5AD3-48A8-9C4A-91FE0DF573B5}" presName="connectorText" presStyleLbl="sibTrans2D1" presStyleIdx="1" presStyleCnt="2"/>
      <dgm:spPr/>
    </dgm:pt>
  </dgm:ptLst>
  <dgm:cxnLst>
    <dgm:cxn modelId="{B1D74FB5-9C30-4060-8E00-DEBB860E9CA5}" type="presOf" srcId="{E1D562FD-5AD3-48A8-9C4A-91FE0DF573B5}" destId="{33BFD2EA-F09A-4657-912F-4ECBCE46308B}" srcOrd="0" destOrd="0" presId="urn:microsoft.com/office/officeart/2005/8/layout/cycle7"/>
    <dgm:cxn modelId="{0061CF32-AA26-4E5E-8855-5D00A716118B}" type="presOf" srcId="{60706AB4-BC08-4353-8020-4F53E9AD15E4}" destId="{73451A73-E71C-48C1-AC0E-C18836F386DA}" srcOrd="0" destOrd="0" presId="urn:microsoft.com/office/officeart/2005/8/layout/cycle7"/>
    <dgm:cxn modelId="{07809FBE-8379-499B-BCDC-597260C03E50}" type="presOf" srcId="{50A538DD-A052-4C87-AFF4-C42F396E634C}" destId="{AD186BE9-BD1F-44D7-936D-7F755F17F969}" srcOrd="0" destOrd="0" presId="urn:microsoft.com/office/officeart/2005/8/layout/cycle7"/>
    <dgm:cxn modelId="{45FDA5B4-A18E-472A-9BCC-0E0B82D254B3}" srcId="{00A9F2B3-8F60-4A73-912E-D35B21586D45}" destId="{50A538DD-A052-4C87-AFF4-C42F396E634C}" srcOrd="0" destOrd="0" parTransId="{88456767-D525-4979-B36A-A80947CED3D6}" sibTransId="{ED54890E-FA9F-4F01-BF15-E02D1245B13E}"/>
    <dgm:cxn modelId="{7BF8C6BA-366D-4F2F-AE6E-606B11DEE954}" type="presOf" srcId="{ED54890E-FA9F-4F01-BF15-E02D1245B13E}" destId="{646C2511-D435-4DA3-94A3-21B06AC28F1F}" srcOrd="0" destOrd="0" presId="urn:microsoft.com/office/officeart/2005/8/layout/cycle7"/>
    <dgm:cxn modelId="{ABBD587F-F45C-4679-92AB-83C718174004}" srcId="{00A9F2B3-8F60-4A73-912E-D35B21586D45}" destId="{60706AB4-BC08-4353-8020-4F53E9AD15E4}" srcOrd="1" destOrd="0" parTransId="{C87016DD-75D3-466C-ADF0-590DF464B89B}" sibTransId="{E1D562FD-5AD3-48A8-9C4A-91FE0DF573B5}"/>
    <dgm:cxn modelId="{36E5826E-819F-428F-9457-816986ED289C}" type="presOf" srcId="{ED54890E-FA9F-4F01-BF15-E02D1245B13E}" destId="{0A0B7DC9-F265-4413-8ED3-4C741EA7005B}" srcOrd="1" destOrd="0" presId="urn:microsoft.com/office/officeart/2005/8/layout/cycle7"/>
    <dgm:cxn modelId="{360435A0-EE2D-4E4A-8950-F99C5F15670D}" type="presOf" srcId="{E1D562FD-5AD3-48A8-9C4A-91FE0DF573B5}" destId="{5E1C5A0B-04B3-41B0-94D3-FAA1E277DA97}" srcOrd="1" destOrd="0" presId="urn:microsoft.com/office/officeart/2005/8/layout/cycle7"/>
    <dgm:cxn modelId="{620A417D-DAD0-44E4-AFFA-808ED4FE2BB7}" type="presOf" srcId="{00A9F2B3-8F60-4A73-912E-D35B21586D45}" destId="{21E1348D-DC48-404C-907B-4F46C4098AD2}" srcOrd="0" destOrd="0" presId="urn:microsoft.com/office/officeart/2005/8/layout/cycle7"/>
    <dgm:cxn modelId="{DB95749C-8D44-406E-83FF-4DCCA5D24683}" type="presParOf" srcId="{21E1348D-DC48-404C-907B-4F46C4098AD2}" destId="{AD186BE9-BD1F-44D7-936D-7F755F17F969}" srcOrd="0" destOrd="0" presId="urn:microsoft.com/office/officeart/2005/8/layout/cycle7"/>
    <dgm:cxn modelId="{6FE9ED01-DB37-41C0-B794-49BB1DC188AA}" type="presParOf" srcId="{21E1348D-DC48-404C-907B-4F46C4098AD2}" destId="{646C2511-D435-4DA3-94A3-21B06AC28F1F}" srcOrd="1" destOrd="0" presId="urn:microsoft.com/office/officeart/2005/8/layout/cycle7"/>
    <dgm:cxn modelId="{F19BB375-460E-4FE7-942C-DA7CC7F33576}" type="presParOf" srcId="{646C2511-D435-4DA3-94A3-21B06AC28F1F}" destId="{0A0B7DC9-F265-4413-8ED3-4C741EA7005B}" srcOrd="0" destOrd="0" presId="urn:microsoft.com/office/officeart/2005/8/layout/cycle7"/>
    <dgm:cxn modelId="{2A201929-91B2-479D-BA86-64644331C118}" type="presParOf" srcId="{21E1348D-DC48-404C-907B-4F46C4098AD2}" destId="{73451A73-E71C-48C1-AC0E-C18836F386DA}" srcOrd="2" destOrd="0" presId="urn:microsoft.com/office/officeart/2005/8/layout/cycle7"/>
    <dgm:cxn modelId="{9280A032-C29B-485D-B374-012E71EDBBFF}" type="presParOf" srcId="{21E1348D-DC48-404C-907B-4F46C4098AD2}" destId="{33BFD2EA-F09A-4657-912F-4ECBCE46308B}" srcOrd="3" destOrd="0" presId="urn:microsoft.com/office/officeart/2005/8/layout/cycle7"/>
    <dgm:cxn modelId="{954196FD-61E5-49DD-ABE6-B89873FEACF8}" type="presParOf" srcId="{33BFD2EA-F09A-4657-912F-4ECBCE46308B}" destId="{5E1C5A0B-04B3-41B0-94D3-FAA1E277DA97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1F3841-1FB7-4501-94EA-C1BA38632FA9}" type="doc">
      <dgm:prSet loTypeId="urn:microsoft.com/office/officeart/2005/8/layout/cycle2" loCatId="cycle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5F0CB3C-C06F-4C08-BF01-89CE37423FBF}">
      <dgm:prSet phldrT="[Текст]"/>
      <dgm:spPr/>
      <dgm:t>
        <a:bodyPr/>
        <a:lstStyle/>
        <a:p>
          <a:r>
            <a:rPr lang="uk-UA" dirty="0" smtClean="0"/>
            <a:t>Секретар судового засідання</a:t>
          </a:r>
          <a:endParaRPr lang="ru-RU" dirty="0"/>
        </a:p>
      </dgm:t>
    </dgm:pt>
    <dgm:pt modelId="{3777801F-5891-4C9D-A6F1-CDA47AC75803}" type="parTrans" cxnId="{33CEB475-D20B-40B9-B46E-188BDD057E90}">
      <dgm:prSet/>
      <dgm:spPr/>
      <dgm:t>
        <a:bodyPr/>
        <a:lstStyle/>
        <a:p>
          <a:endParaRPr lang="ru-RU"/>
        </a:p>
      </dgm:t>
    </dgm:pt>
    <dgm:pt modelId="{B667355D-D961-47B9-B8AD-9DDEE79346EF}" type="sibTrans" cxnId="{33CEB475-D20B-40B9-B46E-188BDD057E90}">
      <dgm:prSet/>
      <dgm:spPr/>
      <dgm:t>
        <a:bodyPr/>
        <a:lstStyle/>
        <a:p>
          <a:endParaRPr lang="ru-RU"/>
        </a:p>
      </dgm:t>
    </dgm:pt>
    <dgm:pt modelId="{A586AC6B-525A-42DF-95FB-BBF3224C51E3}">
      <dgm:prSet phldrT="[Текст]"/>
      <dgm:spPr/>
      <dgm:t>
        <a:bodyPr/>
        <a:lstStyle/>
        <a:p>
          <a:r>
            <a:rPr lang="uk-UA" dirty="0" smtClean="0"/>
            <a:t>Судовий розпорядник</a:t>
          </a:r>
          <a:endParaRPr lang="ru-RU" dirty="0"/>
        </a:p>
      </dgm:t>
    </dgm:pt>
    <dgm:pt modelId="{9CC7BAB1-10A3-47D9-8EDD-78FDDC6ABDED}" type="parTrans" cxnId="{F4FC2BB8-C3F8-4BFE-B522-9BA662788A0D}">
      <dgm:prSet/>
      <dgm:spPr/>
      <dgm:t>
        <a:bodyPr/>
        <a:lstStyle/>
        <a:p>
          <a:endParaRPr lang="ru-RU"/>
        </a:p>
      </dgm:t>
    </dgm:pt>
    <dgm:pt modelId="{D429836E-7234-4853-839F-A27B3285CD9E}" type="sibTrans" cxnId="{F4FC2BB8-C3F8-4BFE-B522-9BA662788A0D}">
      <dgm:prSet/>
      <dgm:spPr/>
      <dgm:t>
        <a:bodyPr/>
        <a:lstStyle/>
        <a:p>
          <a:endParaRPr lang="ru-RU"/>
        </a:p>
      </dgm:t>
    </dgm:pt>
    <dgm:pt modelId="{4EF1006D-B9B5-4129-B0DA-153145F2FBDA}">
      <dgm:prSet/>
      <dgm:spPr/>
      <dgm:t>
        <a:bodyPr/>
        <a:lstStyle/>
        <a:p>
          <a:r>
            <a:rPr lang="uk-UA" dirty="0" smtClean="0"/>
            <a:t>Помічник судді</a:t>
          </a:r>
          <a:endParaRPr lang="ru-RU" dirty="0"/>
        </a:p>
      </dgm:t>
    </dgm:pt>
    <dgm:pt modelId="{8D353119-BF1F-4089-843E-365A96252CAD}" type="parTrans" cxnId="{F8ED7288-12E2-4416-B33B-325255A9CC67}">
      <dgm:prSet/>
      <dgm:spPr/>
    </dgm:pt>
    <dgm:pt modelId="{F73BD871-76A9-4A4A-9CC4-B429A5D1A778}" type="sibTrans" cxnId="{F8ED7288-12E2-4416-B33B-325255A9CC67}">
      <dgm:prSet/>
      <dgm:spPr/>
      <dgm:t>
        <a:bodyPr/>
        <a:lstStyle/>
        <a:p>
          <a:endParaRPr lang="ru-RU"/>
        </a:p>
      </dgm:t>
    </dgm:pt>
    <dgm:pt modelId="{0BDDC7F6-FE63-47D7-A45F-133F0C00DA9B}" type="pres">
      <dgm:prSet presAssocID="{4D1F3841-1FB7-4501-94EA-C1BA38632FA9}" presName="cycle" presStyleCnt="0">
        <dgm:presLayoutVars>
          <dgm:dir/>
          <dgm:resizeHandles val="exact"/>
        </dgm:presLayoutVars>
      </dgm:prSet>
      <dgm:spPr/>
    </dgm:pt>
    <dgm:pt modelId="{6E6A7446-669C-4083-A814-C1BA47C2380A}" type="pres">
      <dgm:prSet presAssocID="{35F0CB3C-C06F-4C08-BF01-89CE37423FBF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10D398-F0AC-4F8C-BAE7-DC9CF8BF7DAC}" type="pres">
      <dgm:prSet presAssocID="{B667355D-D961-47B9-B8AD-9DDEE79346EF}" presName="sibTrans" presStyleLbl="sibTrans2D1" presStyleIdx="0" presStyleCnt="3"/>
      <dgm:spPr/>
    </dgm:pt>
    <dgm:pt modelId="{ECE9928F-F04B-4F10-A93C-C7280F268F28}" type="pres">
      <dgm:prSet presAssocID="{B667355D-D961-47B9-B8AD-9DDEE79346EF}" presName="connectorText" presStyleLbl="sibTrans2D1" presStyleIdx="0" presStyleCnt="3"/>
      <dgm:spPr/>
    </dgm:pt>
    <dgm:pt modelId="{4564395E-DB56-4FF9-84D0-BBD192EFF5BB}" type="pres">
      <dgm:prSet presAssocID="{4EF1006D-B9B5-4129-B0DA-153145F2FBDA}" presName="node" presStyleLbl="node1" presStyleIdx="1" presStyleCnt="3">
        <dgm:presLayoutVars>
          <dgm:bulletEnabled val="1"/>
        </dgm:presLayoutVars>
      </dgm:prSet>
      <dgm:spPr/>
    </dgm:pt>
    <dgm:pt modelId="{26417024-6D8B-461E-B0C1-14A1951A424F}" type="pres">
      <dgm:prSet presAssocID="{F73BD871-76A9-4A4A-9CC4-B429A5D1A778}" presName="sibTrans" presStyleLbl="sibTrans2D1" presStyleIdx="1" presStyleCnt="3"/>
      <dgm:spPr/>
    </dgm:pt>
    <dgm:pt modelId="{4098ADEE-C0B5-4D03-9F3E-61CB99B1CD13}" type="pres">
      <dgm:prSet presAssocID="{F73BD871-76A9-4A4A-9CC4-B429A5D1A778}" presName="connectorText" presStyleLbl="sibTrans2D1" presStyleIdx="1" presStyleCnt="3"/>
      <dgm:spPr/>
    </dgm:pt>
    <dgm:pt modelId="{C6F3A187-7073-487D-84BA-461288D498F2}" type="pres">
      <dgm:prSet presAssocID="{A586AC6B-525A-42DF-95FB-BBF3224C51E3}" presName="node" presStyleLbl="node1" presStyleIdx="2" presStyleCnt="3">
        <dgm:presLayoutVars>
          <dgm:bulletEnabled val="1"/>
        </dgm:presLayoutVars>
      </dgm:prSet>
      <dgm:spPr/>
    </dgm:pt>
    <dgm:pt modelId="{3FEEE85A-3EEF-4167-A4F1-C8D0F8154C85}" type="pres">
      <dgm:prSet presAssocID="{D429836E-7234-4853-839F-A27B3285CD9E}" presName="sibTrans" presStyleLbl="sibTrans2D1" presStyleIdx="2" presStyleCnt="3"/>
      <dgm:spPr/>
    </dgm:pt>
    <dgm:pt modelId="{F64B1AC8-C677-493B-8CCE-FC772ED0E3D5}" type="pres">
      <dgm:prSet presAssocID="{D429836E-7234-4853-839F-A27B3285CD9E}" presName="connectorText" presStyleLbl="sibTrans2D1" presStyleIdx="2" presStyleCnt="3"/>
      <dgm:spPr/>
    </dgm:pt>
  </dgm:ptLst>
  <dgm:cxnLst>
    <dgm:cxn modelId="{1D61148D-8FC5-4D23-888D-5526A38C6032}" type="presOf" srcId="{4D1F3841-1FB7-4501-94EA-C1BA38632FA9}" destId="{0BDDC7F6-FE63-47D7-A45F-133F0C00DA9B}" srcOrd="0" destOrd="0" presId="urn:microsoft.com/office/officeart/2005/8/layout/cycle2"/>
    <dgm:cxn modelId="{3FAD6987-96CC-4195-92F6-25FC1E7C4E66}" type="presOf" srcId="{F73BD871-76A9-4A4A-9CC4-B429A5D1A778}" destId="{26417024-6D8B-461E-B0C1-14A1951A424F}" srcOrd="0" destOrd="0" presId="urn:microsoft.com/office/officeart/2005/8/layout/cycle2"/>
    <dgm:cxn modelId="{F8ED7288-12E2-4416-B33B-325255A9CC67}" srcId="{4D1F3841-1FB7-4501-94EA-C1BA38632FA9}" destId="{4EF1006D-B9B5-4129-B0DA-153145F2FBDA}" srcOrd="1" destOrd="0" parTransId="{8D353119-BF1F-4089-843E-365A96252CAD}" sibTransId="{F73BD871-76A9-4A4A-9CC4-B429A5D1A778}"/>
    <dgm:cxn modelId="{F4FC2BB8-C3F8-4BFE-B522-9BA662788A0D}" srcId="{4D1F3841-1FB7-4501-94EA-C1BA38632FA9}" destId="{A586AC6B-525A-42DF-95FB-BBF3224C51E3}" srcOrd="2" destOrd="0" parTransId="{9CC7BAB1-10A3-47D9-8EDD-78FDDC6ABDED}" sibTransId="{D429836E-7234-4853-839F-A27B3285CD9E}"/>
    <dgm:cxn modelId="{C57990ED-3282-4E11-BA7D-44F77A28BBE0}" type="presOf" srcId="{4EF1006D-B9B5-4129-B0DA-153145F2FBDA}" destId="{4564395E-DB56-4FF9-84D0-BBD192EFF5BB}" srcOrd="0" destOrd="0" presId="urn:microsoft.com/office/officeart/2005/8/layout/cycle2"/>
    <dgm:cxn modelId="{E7B93740-63B0-41B4-99FF-BC24FD7A6CCD}" type="presOf" srcId="{F73BD871-76A9-4A4A-9CC4-B429A5D1A778}" destId="{4098ADEE-C0B5-4D03-9F3E-61CB99B1CD13}" srcOrd="1" destOrd="0" presId="urn:microsoft.com/office/officeart/2005/8/layout/cycle2"/>
    <dgm:cxn modelId="{14573001-A80F-49D1-BD23-72B421E73390}" type="presOf" srcId="{B667355D-D961-47B9-B8AD-9DDEE79346EF}" destId="{ECE9928F-F04B-4F10-A93C-C7280F268F28}" srcOrd="1" destOrd="0" presId="urn:microsoft.com/office/officeart/2005/8/layout/cycle2"/>
    <dgm:cxn modelId="{FA91FB9E-A89E-4AB2-94FD-4DEDD9AE8669}" type="presOf" srcId="{B667355D-D961-47B9-B8AD-9DDEE79346EF}" destId="{9C10D398-F0AC-4F8C-BAE7-DC9CF8BF7DAC}" srcOrd="0" destOrd="0" presId="urn:microsoft.com/office/officeart/2005/8/layout/cycle2"/>
    <dgm:cxn modelId="{33CEB475-D20B-40B9-B46E-188BDD057E90}" srcId="{4D1F3841-1FB7-4501-94EA-C1BA38632FA9}" destId="{35F0CB3C-C06F-4C08-BF01-89CE37423FBF}" srcOrd="0" destOrd="0" parTransId="{3777801F-5891-4C9D-A6F1-CDA47AC75803}" sibTransId="{B667355D-D961-47B9-B8AD-9DDEE79346EF}"/>
    <dgm:cxn modelId="{C5AA2073-F317-41F1-8139-2D69321C9F01}" type="presOf" srcId="{D429836E-7234-4853-839F-A27B3285CD9E}" destId="{3FEEE85A-3EEF-4167-A4F1-C8D0F8154C85}" srcOrd="0" destOrd="0" presId="urn:microsoft.com/office/officeart/2005/8/layout/cycle2"/>
    <dgm:cxn modelId="{EC43EAFD-22B5-4F9F-B7BC-ED4F26D0B6F8}" type="presOf" srcId="{35F0CB3C-C06F-4C08-BF01-89CE37423FBF}" destId="{6E6A7446-669C-4083-A814-C1BA47C2380A}" srcOrd="0" destOrd="0" presId="urn:microsoft.com/office/officeart/2005/8/layout/cycle2"/>
    <dgm:cxn modelId="{7E81C534-CE5A-495F-92B1-9D64C2898860}" type="presOf" srcId="{D429836E-7234-4853-839F-A27B3285CD9E}" destId="{F64B1AC8-C677-493B-8CCE-FC772ED0E3D5}" srcOrd="1" destOrd="0" presId="urn:microsoft.com/office/officeart/2005/8/layout/cycle2"/>
    <dgm:cxn modelId="{DEC8C2AA-79A6-4B97-8F20-78FEEBADEAA9}" type="presOf" srcId="{A586AC6B-525A-42DF-95FB-BBF3224C51E3}" destId="{C6F3A187-7073-487D-84BA-461288D498F2}" srcOrd="0" destOrd="0" presId="urn:microsoft.com/office/officeart/2005/8/layout/cycle2"/>
    <dgm:cxn modelId="{89EA9B83-7DA3-40B8-A55A-4780FA789277}" type="presParOf" srcId="{0BDDC7F6-FE63-47D7-A45F-133F0C00DA9B}" destId="{6E6A7446-669C-4083-A814-C1BA47C2380A}" srcOrd="0" destOrd="0" presId="urn:microsoft.com/office/officeart/2005/8/layout/cycle2"/>
    <dgm:cxn modelId="{661490B1-9D8D-43F7-953A-C17229A685EA}" type="presParOf" srcId="{0BDDC7F6-FE63-47D7-A45F-133F0C00DA9B}" destId="{9C10D398-F0AC-4F8C-BAE7-DC9CF8BF7DAC}" srcOrd="1" destOrd="0" presId="urn:microsoft.com/office/officeart/2005/8/layout/cycle2"/>
    <dgm:cxn modelId="{186F17E0-7FB0-49AE-BC62-709E1F2C3B21}" type="presParOf" srcId="{9C10D398-F0AC-4F8C-BAE7-DC9CF8BF7DAC}" destId="{ECE9928F-F04B-4F10-A93C-C7280F268F28}" srcOrd="0" destOrd="0" presId="urn:microsoft.com/office/officeart/2005/8/layout/cycle2"/>
    <dgm:cxn modelId="{920E4C60-E668-47B0-BECB-E8B69E7E0D9E}" type="presParOf" srcId="{0BDDC7F6-FE63-47D7-A45F-133F0C00DA9B}" destId="{4564395E-DB56-4FF9-84D0-BBD192EFF5BB}" srcOrd="2" destOrd="0" presId="urn:microsoft.com/office/officeart/2005/8/layout/cycle2"/>
    <dgm:cxn modelId="{092FFF84-54EF-4F5E-863D-4BBC77028510}" type="presParOf" srcId="{0BDDC7F6-FE63-47D7-A45F-133F0C00DA9B}" destId="{26417024-6D8B-461E-B0C1-14A1951A424F}" srcOrd="3" destOrd="0" presId="urn:microsoft.com/office/officeart/2005/8/layout/cycle2"/>
    <dgm:cxn modelId="{590940AF-CE4B-43CB-977B-8AE101A09AC6}" type="presParOf" srcId="{26417024-6D8B-461E-B0C1-14A1951A424F}" destId="{4098ADEE-C0B5-4D03-9F3E-61CB99B1CD13}" srcOrd="0" destOrd="0" presId="urn:microsoft.com/office/officeart/2005/8/layout/cycle2"/>
    <dgm:cxn modelId="{B4239C5F-90AF-449A-AF2A-898E0992507D}" type="presParOf" srcId="{0BDDC7F6-FE63-47D7-A45F-133F0C00DA9B}" destId="{C6F3A187-7073-487D-84BA-461288D498F2}" srcOrd="4" destOrd="0" presId="urn:microsoft.com/office/officeart/2005/8/layout/cycle2"/>
    <dgm:cxn modelId="{6E981331-8AB3-4100-84BF-21E10FE7BFC3}" type="presParOf" srcId="{0BDDC7F6-FE63-47D7-A45F-133F0C00DA9B}" destId="{3FEEE85A-3EEF-4167-A4F1-C8D0F8154C85}" srcOrd="5" destOrd="0" presId="urn:microsoft.com/office/officeart/2005/8/layout/cycle2"/>
    <dgm:cxn modelId="{530704DD-7F98-4CBB-9095-DF95F3D318A5}" type="presParOf" srcId="{3FEEE85A-3EEF-4167-A4F1-C8D0F8154C85}" destId="{F64B1AC8-C677-493B-8CCE-FC772ED0E3D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8D94F8-5EE3-4EF2-BD2A-9CB43B1DC455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CF3DBD40-FA70-43BF-AC3B-45EA1BD72834}">
      <dgm:prSet/>
      <dgm:spPr/>
      <dgm:t>
        <a:bodyPr/>
        <a:lstStyle/>
        <a:p>
          <a:pPr rtl="0"/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посадова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особа, яка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</a:t>
          </a:r>
          <a:b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державній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службі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забезпечує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повноважень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сприяє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здійсненню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правосуддя</a:t>
          </a:r>
          <a:r>
            <a:rPr lang="ru-RU" i="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baseline="0" dirty="0" smtClean="0"/>
            <a:t/>
          </a:r>
          <a:br>
            <a:rPr lang="ru-RU" baseline="0" dirty="0" smtClean="0"/>
          </a:br>
          <a:endParaRPr lang="ru-RU" baseline="0" dirty="0"/>
        </a:p>
      </dgm:t>
    </dgm:pt>
    <dgm:pt modelId="{D181BA88-1E20-4EF3-BF92-7CC07359A1AC}" type="parTrans" cxnId="{DFE177F8-5BD1-484D-925B-663429A7C8C4}">
      <dgm:prSet/>
      <dgm:spPr/>
      <dgm:t>
        <a:bodyPr/>
        <a:lstStyle/>
        <a:p>
          <a:endParaRPr lang="ru-RU"/>
        </a:p>
      </dgm:t>
    </dgm:pt>
    <dgm:pt modelId="{DB432003-672D-4971-8ECE-0021EEE8CD5D}" type="sibTrans" cxnId="{DFE177F8-5BD1-484D-925B-663429A7C8C4}">
      <dgm:prSet/>
      <dgm:spPr/>
      <dgm:t>
        <a:bodyPr/>
        <a:lstStyle/>
        <a:p>
          <a:endParaRPr lang="ru-RU"/>
        </a:p>
      </dgm:t>
    </dgm:pt>
    <dgm:pt modelId="{A912AE04-5B7D-43D6-9064-B216943DB8BA}" type="pres">
      <dgm:prSet presAssocID="{118D94F8-5EE3-4EF2-BD2A-9CB43B1DC455}" presName="Name0" presStyleCnt="0">
        <dgm:presLayoutVars>
          <dgm:dir/>
          <dgm:animLvl val="lvl"/>
          <dgm:resizeHandles val="exact"/>
        </dgm:presLayoutVars>
      </dgm:prSet>
      <dgm:spPr/>
    </dgm:pt>
    <dgm:pt modelId="{2CF553A2-F237-416B-B13D-2981257C1D53}" type="pres">
      <dgm:prSet presAssocID="{CF3DBD40-FA70-43BF-AC3B-45EA1BD72834}" presName="composite" presStyleCnt="0"/>
      <dgm:spPr/>
    </dgm:pt>
    <dgm:pt modelId="{1D85A2D7-41E2-4FDA-8560-0D539F55A1CC}" type="pres">
      <dgm:prSet presAssocID="{CF3DBD40-FA70-43BF-AC3B-45EA1BD72834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B693EABA-D1A8-44E6-AFE4-7AA671D39678}" type="pres">
      <dgm:prSet presAssocID="{CF3DBD40-FA70-43BF-AC3B-45EA1BD72834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54AED76F-4033-4545-8C1B-2B0037BFCCC6}" type="presOf" srcId="{CF3DBD40-FA70-43BF-AC3B-45EA1BD72834}" destId="{1D85A2D7-41E2-4FDA-8560-0D539F55A1CC}" srcOrd="0" destOrd="0" presId="urn:microsoft.com/office/officeart/2005/8/layout/hList1"/>
    <dgm:cxn modelId="{C1526F15-D296-451B-9052-BEEB3AC1B1B3}" type="presOf" srcId="{118D94F8-5EE3-4EF2-BD2A-9CB43B1DC455}" destId="{A912AE04-5B7D-43D6-9064-B216943DB8BA}" srcOrd="0" destOrd="0" presId="urn:microsoft.com/office/officeart/2005/8/layout/hList1"/>
    <dgm:cxn modelId="{DFE177F8-5BD1-484D-925B-663429A7C8C4}" srcId="{118D94F8-5EE3-4EF2-BD2A-9CB43B1DC455}" destId="{CF3DBD40-FA70-43BF-AC3B-45EA1BD72834}" srcOrd="0" destOrd="0" parTransId="{D181BA88-1E20-4EF3-BF92-7CC07359A1AC}" sibTransId="{DB432003-672D-4971-8ECE-0021EEE8CD5D}"/>
    <dgm:cxn modelId="{2AEB83FC-1EF7-417E-8914-6DFBCE0B03AA}" type="presParOf" srcId="{A912AE04-5B7D-43D6-9064-B216943DB8BA}" destId="{2CF553A2-F237-416B-B13D-2981257C1D53}" srcOrd="0" destOrd="0" presId="urn:microsoft.com/office/officeart/2005/8/layout/hList1"/>
    <dgm:cxn modelId="{A62961E3-8C46-4417-8DA7-BC952C9D8972}" type="presParOf" srcId="{2CF553A2-F237-416B-B13D-2981257C1D53}" destId="{1D85A2D7-41E2-4FDA-8560-0D539F55A1CC}" srcOrd="0" destOrd="0" presId="urn:microsoft.com/office/officeart/2005/8/layout/hList1"/>
    <dgm:cxn modelId="{D09AAE11-3079-44D6-9FD4-AB1285231A44}" type="presParOf" srcId="{2CF553A2-F237-416B-B13D-2981257C1D53}" destId="{B693EABA-D1A8-44E6-AFE4-7AA671D3967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6D42E85-42B2-4304-9D98-233DDD5CBA2C}" type="doc">
      <dgm:prSet loTypeId="urn:microsoft.com/office/officeart/2005/8/layout/hProcess11" loCatId="process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ru-RU"/>
        </a:p>
      </dgm:t>
    </dgm:pt>
    <dgm:pt modelId="{C8D8C034-AF87-4F82-B4C7-7F85630131FF}">
      <dgm:prSet custT="1"/>
      <dgm:spPr/>
      <dgm:t>
        <a:bodyPr/>
        <a:lstStyle/>
        <a:p>
          <a:pPr rtl="0"/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працівник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суду, на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організаційне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3200" i="0" baseline="0" dirty="0" err="1" smtClean="0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3200" i="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baseline="0" dirty="0" smtClean="0"/>
            <a:t/>
          </a:r>
          <a:br>
            <a:rPr lang="ru-RU" sz="2800" baseline="0" dirty="0" smtClean="0"/>
          </a:br>
          <a:endParaRPr lang="ru-RU" sz="2800" baseline="0" dirty="0"/>
        </a:p>
      </dgm:t>
    </dgm:pt>
    <dgm:pt modelId="{03CD1AEF-C239-411C-96DB-933D7B4788C1}" type="parTrans" cxnId="{9A2E2CD0-0C43-41DB-BA9F-9AFCEDCAAF13}">
      <dgm:prSet/>
      <dgm:spPr/>
      <dgm:t>
        <a:bodyPr/>
        <a:lstStyle/>
        <a:p>
          <a:endParaRPr lang="ru-RU"/>
        </a:p>
      </dgm:t>
    </dgm:pt>
    <dgm:pt modelId="{E6B7B66F-1DA3-498E-B6BB-936AD97A56F4}" type="sibTrans" cxnId="{9A2E2CD0-0C43-41DB-BA9F-9AFCEDCAAF13}">
      <dgm:prSet/>
      <dgm:spPr/>
      <dgm:t>
        <a:bodyPr/>
        <a:lstStyle/>
        <a:p>
          <a:endParaRPr lang="ru-RU"/>
        </a:p>
      </dgm:t>
    </dgm:pt>
    <dgm:pt modelId="{A50628A5-6744-446F-AC2D-06C699B5F82B}" type="pres">
      <dgm:prSet presAssocID="{96D42E85-42B2-4304-9D98-233DDD5CBA2C}" presName="Name0" presStyleCnt="0">
        <dgm:presLayoutVars>
          <dgm:dir/>
          <dgm:resizeHandles val="exact"/>
        </dgm:presLayoutVars>
      </dgm:prSet>
      <dgm:spPr/>
    </dgm:pt>
    <dgm:pt modelId="{4F122568-434D-47F6-BE8E-95E641976D68}" type="pres">
      <dgm:prSet presAssocID="{96D42E85-42B2-4304-9D98-233DDD5CBA2C}" presName="arrow" presStyleLbl="bgShp" presStyleIdx="0" presStyleCnt="1"/>
      <dgm:spPr/>
    </dgm:pt>
    <dgm:pt modelId="{32AE09F3-13E6-4981-8647-3ABDE97C54C3}" type="pres">
      <dgm:prSet presAssocID="{96D42E85-42B2-4304-9D98-233DDD5CBA2C}" presName="points" presStyleCnt="0"/>
      <dgm:spPr/>
    </dgm:pt>
    <dgm:pt modelId="{7129C339-78CF-43D0-814C-D3887177E4C3}" type="pres">
      <dgm:prSet presAssocID="{C8D8C034-AF87-4F82-B4C7-7F85630131FF}" presName="compositeA" presStyleCnt="0"/>
      <dgm:spPr/>
    </dgm:pt>
    <dgm:pt modelId="{4A9796E3-DCEB-4520-9218-B5390B5DBE22}" type="pres">
      <dgm:prSet presAssocID="{C8D8C034-AF87-4F82-B4C7-7F85630131FF}" presName="textA" presStyleLbl="revTx" presStyleIdx="0" presStyleCnt="1">
        <dgm:presLayoutVars>
          <dgm:bulletEnabled val="1"/>
        </dgm:presLayoutVars>
      </dgm:prSet>
      <dgm:spPr/>
    </dgm:pt>
    <dgm:pt modelId="{AA902FAF-72CA-4D57-86AC-5AF394892D2A}" type="pres">
      <dgm:prSet presAssocID="{C8D8C034-AF87-4F82-B4C7-7F85630131FF}" presName="circleA" presStyleLbl="node1" presStyleIdx="0" presStyleCnt="1"/>
      <dgm:spPr/>
    </dgm:pt>
    <dgm:pt modelId="{DBD0BAF1-7DCA-4E29-90B6-42DB45F0163A}" type="pres">
      <dgm:prSet presAssocID="{C8D8C034-AF87-4F82-B4C7-7F85630131FF}" presName="spaceA" presStyleCnt="0"/>
      <dgm:spPr/>
    </dgm:pt>
  </dgm:ptLst>
  <dgm:cxnLst>
    <dgm:cxn modelId="{9A2E2CD0-0C43-41DB-BA9F-9AFCEDCAAF13}" srcId="{96D42E85-42B2-4304-9D98-233DDD5CBA2C}" destId="{C8D8C034-AF87-4F82-B4C7-7F85630131FF}" srcOrd="0" destOrd="0" parTransId="{03CD1AEF-C239-411C-96DB-933D7B4788C1}" sibTransId="{E6B7B66F-1DA3-498E-B6BB-936AD97A56F4}"/>
    <dgm:cxn modelId="{9F3DE257-8138-439C-844C-B1122B59E6BB}" type="presOf" srcId="{96D42E85-42B2-4304-9D98-233DDD5CBA2C}" destId="{A50628A5-6744-446F-AC2D-06C699B5F82B}" srcOrd="0" destOrd="0" presId="urn:microsoft.com/office/officeart/2005/8/layout/hProcess11"/>
    <dgm:cxn modelId="{E433EEEC-8391-4DC9-B6F2-5F0F445BAC88}" type="presOf" srcId="{C8D8C034-AF87-4F82-B4C7-7F85630131FF}" destId="{4A9796E3-DCEB-4520-9218-B5390B5DBE22}" srcOrd="0" destOrd="0" presId="urn:microsoft.com/office/officeart/2005/8/layout/hProcess11"/>
    <dgm:cxn modelId="{A269050E-08A5-4937-BD90-54677FF48D33}" type="presParOf" srcId="{A50628A5-6744-446F-AC2D-06C699B5F82B}" destId="{4F122568-434D-47F6-BE8E-95E641976D68}" srcOrd="0" destOrd="0" presId="urn:microsoft.com/office/officeart/2005/8/layout/hProcess11"/>
    <dgm:cxn modelId="{F06F33AF-F0C3-4B7D-88CF-6C1DE1B2B158}" type="presParOf" srcId="{A50628A5-6744-446F-AC2D-06C699B5F82B}" destId="{32AE09F3-13E6-4981-8647-3ABDE97C54C3}" srcOrd="1" destOrd="0" presId="urn:microsoft.com/office/officeart/2005/8/layout/hProcess11"/>
    <dgm:cxn modelId="{3C2E963D-9341-4369-BD29-C9DD39F9DC1A}" type="presParOf" srcId="{32AE09F3-13E6-4981-8647-3ABDE97C54C3}" destId="{7129C339-78CF-43D0-814C-D3887177E4C3}" srcOrd="0" destOrd="0" presId="urn:microsoft.com/office/officeart/2005/8/layout/hProcess11"/>
    <dgm:cxn modelId="{735D3D46-3011-49C8-8750-B14DEB622B11}" type="presParOf" srcId="{7129C339-78CF-43D0-814C-D3887177E4C3}" destId="{4A9796E3-DCEB-4520-9218-B5390B5DBE22}" srcOrd="0" destOrd="0" presId="urn:microsoft.com/office/officeart/2005/8/layout/hProcess11"/>
    <dgm:cxn modelId="{D73BC924-614F-42F3-BB64-7E0544E4C66B}" type="presParOf" srcId="{7129C339-78CF-43D0-814C-D3887177E4C3}" destId="{AA902FAF-72CA-4D57-86AC-5AF394892D2A}" srcOrd="1" destOrd="0" presId="urn:microsoft.com/office/officeart/2005/8/layout/hProcess11"/>
    <dgm:cxn modelId="{9281DD21-3321-4498-A186-43A3A238561C}" type="presParOf" srcId="{7129C339-78CF-43D0-814C-D3887177E4C3}" destId="{DBD0BAF1-7DCA-4E29-90B6-42DB45F0163A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B6FEF17-FC24-4D1B-A226-C2306CC969A1}" type="doc">
      <dgm:prSet loTypeId="urn:microsoft.com/office/officeart/2005/8/layout/vList5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4AE7F5A3-7A9E-489D-9CCC-18F002E0839D}">
      <dgm:prSet/>
      <dgm:spPr/>
      <dgm:t>
        <a:bodyPr/>
        <a:lstStyle/>
        <a:p>
          <a:pPr rtl="0"/>
          <a:r>
            <a:rPr lang="uk-UA" baseline="0" dirty="0" smtClean="0">
              <a:latin typeface="Times New Roman" pitchFamily="18" charset="0"/>
              <a:cs typeface="Times New Roman" pitchFamily="18" charset="0"/>
            </a:rPr>
            <a:t>Учасник цивільного процесу, який здійснює технічне забезпечення підготовки та проведення судового засідання у справі.</a:t>
          </a:r>
          <a:endParaRPr lang="ru-RU" baseline="0" dirty="0">
            <a:latin typeface="Times New Roman" pitchFamily="18" charset="0"/>
            <a:cs typeface="Times New Roman" pitchFamily="18" charset="0"/>
          </a:endParaRPr>
        </a:p>
      </dgm:t>
    </dgm:pt>
    <dgm:pt modelId="{2DB92E38-25DD-41AF-81E9-DBBEE7284D56}" type="parTrans" cxnId="{F2190A64-B700-44BD-A667-E26BBF41B597}">
      <dgm:prSet/>
      <dgm:spPr/>
      <dgm:t>
        <a:bodyPr/>
        <a:lstStyle/>
        <a:p>
          <a:endParaRPr lang="ru-RU"/>
        </a:p>
      </dgm:t>
    </dgm:pt>
    <dgm:pt modelId="{1716D2A7-F86C-4C8C-AFAE-2F6FEB913CCE}" type="sibTrans" cxnId="{F2190A64-B700-44BD-A667-E26BBF41B597}">
      <dgm:prSet/>
      <dgm:spPr/>
      <dgm:t>
        <a:bodyPr/>
        <a:lstStyle/>
        <a:p>
          <a:endParaRPr lang="ru-RU"/>
        </a:p>
      </dgm:t>
    </dgm:pt>
    <dgm:pt modelId="{C6C5277E-2A8D-408A-9DE5-02073DA890C0}" type="pres">
      <dgm:prSet presAssocID="{3B6FEF17-FC24-4D1B-A226-C2306CC969A1}" presName="Name0" presStyleCnt="0">
        <dgm:presLayoutVars>
          <dgm:dir/>
          <dgm:animLvl val="lvl"/>
          <dgm:resizeHandles val="exact"/>
        </dgm:presLayoutVars>
      </dgm:prSet>
      <dgm:spPr/>
    </dgm:pt>
    <dgm:pt modelId="{77FC2468-E6DD-4030-A88F-DFA3DF6ABDB2}" type="pres">
      <dgm:prSet presAssocID="{4AE7F5A3-7A9E-489D-9CCC-18F002E0839D}" presName="linNode" presStyleCnt="0"/>
      <dgm:spPr/>
    </dgm:pt>
    <dgm:pt modelId="{26AA16EE-117D-4D38-AC6F-8D1B611356B4}" type="pres">
      <dgm:prSet presAssocID="{4AE7F5A3-7A9E-489D-9CCC-18F002E0839D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56C07DE4-8286-475B-892E-1C312E58707E}" type="presOf" srcId="{3B6FEF17-FC24-4D1B-A226-C2306CC969A1}" destId="{C6C5277E-2A8D-408A-9DE5-02073DA890C0}" srcOrd="0" destOrd="0" presId="urn:microsoft.com/office/officeart/2005/8/layout/vList5"/>
    <dgm:cxn modelId="{F2190A64-B700-44BD-A667-E26BBF41B597}" srcId="{3B6FEF17-FC24-4D1B-A226-C2306CC969A1}" destId="{4AE7F5A3-7A9E-489D-9CCC-18F002E0839D}" srcOrd="0" destOrd="0" parTransId="{2DB92E38-25DD-41AF-81E9-DBBEE7284D56}" sibTransId="{1716D2A7-F86C-4C8C-AFAE-2F6FEB913CCE}"/>
    <dgm:cxn modelId="{F566FE00-8570-4BCA-ACC0-E1DC3741FE10}" type="presOf" srcId="{4AE7F5A3-7A9E-489D-9CCC-18F002E0839D}" destId="{26AA16EE-117D-4D38-AC6F-8D1B611356B4}" srcOrd="0" destOrd="0" presId="urn:microsoft.com/office/officeart/2005/8/layout/vList5"/>
    <dgm:cxn modelId="{269BD38A-AB3F-4D39-BBE9-6C46BCFB4ECC}" type="presParOf" srcId="{C6C5277E-2A8D-408A-9DE5-02073DA890C0}" destId="{77FC2468-E6DD-4030-A88F-DFA3DF6ABDB2}" srcOrd="0" destOrd="0" presId="urn:microsoft.com/office/officeart/2005/8/layout/vList5"/>
    <dgm:cxn modelId="{5BEB6786-A1FF-4886-9754-5960A4A7E06B}" type="presParOf" srcId="{77FC2468-E6DD-4030-A88F-DFA3DF6ABDB2}" destId="{26AA16EE-117D-4D38-AC6F-8D1B611356B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A608D06-05EC-4C21-A3FD-CDA9C024A39F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CFBB25DD-A255-4579-B55B-FBDF63C2B8DF}">
      <dgm:prSet/>
      <dgm:spPr/>
      <dgm:t>
        <a:bodyPr/>
        <a:lstStyle/>
        <a:p>
          <a:pPr rtl="0"/>
          <a:r>
            <a:rPr lang="ru-RU" baseline="0" dirty="0" err="1" smtClean="0"/>
            <a:t>свідок</a:t>
          </a:r>
          <a:r>
            <a:rPr lang="ru-RU" baseline="0" dirty="0" smtClean="0"/>
            <a:t>; </a:t>
          </a:r>
          <a:endParaRPr lang="ru-RU" dirty="0"/>
        </a:p>
      </dgm:t>
    </dgm:pt>
    <dgm:pt modelId="{58E9A5AF-7190-406E-9443-A06D559BD576}" type="parTrans" cxnId="{D138DB5C-D3F4-430D-A541-F10A97E5E95B}">
      <dgm:prSet/>
      <dgm:spPr/>
      <dgm:t>
        <a:bodyPr/>
        <a:lstStyle/>
        <a:p>
          <a:endParaRPr lang="ru-RU"/>
        </a:p>
      </dgm:t>
    </dgm:pt>
    <dgm:pt modelId="{B36131C7-8039-4828-9A47-A13FCDCD174A}" type="sibTrans" cxnId="{D138DB5C-D3F4-430D-A541-F10A97E5E95B}">
      <dgm:prSet/>
      <dgm:spPr/>
      <dgm:t>
        <a:bodyPr/>
        <a:lstStyle/>
        <a:p>
          <a:endParaRPr lang="ru-RU"/>
        </a:p>
      </dgm:t>
    </dgm:pt>
    <dgm:pt modelId="{E0AEDBD6-B21E-478A-B26C-9D99220F59B4}">
      <dgm:prSet/>
      <dgm:spPr/>
      <dgm:t>
        <a:bodyPr/>
        <a:lstStyle/>
        <a:p>
          <a:pPr rtl="0"/>
          <a:r>
            <a:rPr lang="ru-RU" baseline="0" dirty="0" err="1" smtClean="0"/>
            <a:t>експерт</a:t>
          </a:r>
          <a:r>
            <a:rPr lang="ru-RU" baseline="0" dirty="0" smtClean="0"/>
            <a:t>; </a:t>
          </a:r>
          <a:endParaRPr lang="ru-RU" dirty="0"/>
        </a:p>
      </dgm:t>
    </dgm:pt>
    <dgm:pt modelId="{782A4B21-2D72-48A5-B41B-106AAEAAE593}" type="parTrans" cxnId="{B274FEDA-E060-4E89-B068-87AC515E09D9}">
      <dgm:prSet/>
      <dgm:spPr/>
      <dgm:t>
        <a:bodyPr/>
        <a:lstStyle/>
        <a:p>
          <a:endParaRPr lang="ru-RU"/>
        </a:p>
      </dgm:t>
    </dgm:pt>
    <dgm:pt modelId="{CCD24BE6-D1CB-4349-B734-9BD0AD2AF8A5}" type="sibTrans" cxnId="{B274FEDA-E060-4E89-B068-87AC515E09D9}">
      <dgm:prSet/>
      <dgm:spPr/>
      <dgm:t>
        <a:bodyPr/>
        <a:lstStyle/>
        <a:p>
          <a:endParaRPr lang="ru-RU"/>
        </a:p>
      </dgm:t>
    </dgm:pt>
    <dgm:pt modelId="{07877D59-10E2-4AA0-826B-A24A0D27EEB2}">
      <dgm:prSet/>
      <dgm:spPr/>
      <dgm:t>
        <a:bodyPr/>
        <a:lstStyle/>
        <a:p>
          <a:pPr rtl="0"/>
          <a:r>
            <a:rPr lang="ru-RU" baseline="0" dirty="0" err="1" smtClean="0"/>
            <a:t>спеціаліст</a:t>
          </a:r>
          <a:r>
            <a:rPr lang="ru-RU" baseline="0" dirty="0" smtClean="0"/>
            <a:t>;</a:t>
          </a:r>
          <a:endParaRPr lang="ru-RU" dirty="0"/>
        </a:p>
      </dgm:t>
    </dgm:pt>
    <dgm:pt modelId="{E61BAF01-992F-4379-8EDA-F809A8E04EE3}" type="parTrans" cxnId="{AB1A5AA7-599E-4DF8-B916-2AF5BAB4DE0E}">
      <dgm:prSet/>
      <dgm:spPr/>
      <dgm:t>
        <a:bodyPr/>
        <a:lstStyle/>
        <a:p>
          <a:endParaRPr lang="ru-RU"/>
        </a:p>
      </dgm:t>
    </dgm:pt>
    <dgm:pt modelId="{783B7525-E1E3-4572-B9E7-173F7568F1CD}" type="sibTrans" cxnId="{AB1A5AA7-599E-4DF8-B916-2AF5BAB4DE0E}">
      <dgm:prSet/>
      <dgm:spPr/>
      <dgm:t>
        <a:bodyPr/>
        <a:lstStyle/>
        <a:p>
          <a:endParaRPr lang="ru-RU"/>
        </a:p>
      </dgm:t>
    </dgm:pt>
    <dgm:pt modelId="{BADED731-68E3-4A6A-960C-018A06334334}">
      <dgm:prSet/>
      <dgm:spPr/>
      <dgm:t>
        <a:bodyPr/>
        <a:lstStyle/>
        <a:p>
          <a:pPr rtl="0"/>
          <a:r>
            <a:rPr lang="ru-RU" baseline="0" dirty="0" err="1" smtClean="0"/>
            <a:t>перекладач</a:t>
          </a:r>
          <a:r>
            <a:rPr lang="ru-RU" baseline="0" dirty="0" smtClean="0"/>
            <a:t>;</a:t>
          </a:r>
          <a:endParaRPr lang="ru-RU" dirty="0"/>
        </a:p>
      </dgm:t>
    </dgm:pt>
    <dgm:pt modelId="{1BF0729F-C1D3-48B9-94C1-E353C1873775}" type="parTrans" cxnId="{8FB0FD9B-F757-4E52-B69E-1917D01366FA}">
      <dgm:prSet/>
      <dgm:spPr/>
      <dgm:t>
        <a:bodyPr/>
        <a:lstStyle/>
        <a:p>
          <a:endParaRPr lang="ru-RU"/>
        </a:p>
      </dgm:t>
    </dgm:pt>
    <dgm:pt modelId="{AE44AA62-D15E-412F-8289-549E20CE435A}" type="sibTrans" cxnId="{8FB0FD9B-F757-4E52-B69E-1917D01366FA}">
      <dgm:prSet/>
      <dgm:spPr/>
      <dgm:t>
        <a:bodyPr/>
        <a:lstStyle/>
        <a:p>
          <a:endParaRPr lang="ru-RU"/>
        </a:p>
      </dgm:t>
    </dgm:pt>
    <dgm:pt modelId="{44082DD7-B6D1-491B-9FB1-1EF0530CAF3F}">
      <dgm:prSet/>
      <dgm:spPr/>
      <dgm:t>
        <a:bodyPr/>
        <a:lstStyle/>
        <a:p>
          <a:pPr rtl="0"/>
          <a:r>
            <a:rPr lang="ru-RU" baseline="0" dirty="0" smtClean="0"/>
            <a:t>особа, яка </a:t>
          </a:r>
          <a:r>
            <a:rPr lang="ru-RU" baseline="0" dirty="0" err="1" smtClean="0"/>
            <a:t>надає</a:t>
          </a:r>
          <a:r>
            <a:rPr lang="ru-RU" baseline="0" dirty="0" smtClean="0"/>
            <a:t> </a:t>
          </a:r>
          <a:r>
            <a:rPr lang="ru-RU" baseline="0" dirty="0" err="1" smtClean="0"/>
            <a:t>правову</a:t>
          </a:r>
          <a:r>
            <a:rPr lang="ru-RU" baseline="0" dirty="0" smtClean="0"/>
            <a:t> </a:t>
          </a:r>
          <a:r>
            <a:rPr lang="ru-RU" baseline="0" dirty="0" err="1" smtClean="0"/>
            <a:t>допомогу</a:t>
          </a:r>
          <a:r>
            <a:rPr lang="ru-RU" baseline="0" dirty="0" smtClean="0"/>
            <a:t>. </a:t>
          </a:r>
          <a:endParaRPr lang="ru-RU" dirty="0"/>
        </a:p>
      </dgm:t>
    </dgm:pt>
    <dgm:pt modelId="{67A0AE48-ACBA-45DA-B1D1-B34DE3BD1902}" type="parTrans" cxnId="{FAD61B15-F842-4242-B439-F5259AEA729B}">
      <dgm:prSet/>
      <dgm:spPr/>
      <dgm:t>
        <a:bodyPr/>
        <a:lstStyle/>
        <a:p>
          <a:endParaRPr lang="ru-RU"/>
        </a:p>
      </dgm:t>
    </dgm:pt>
    <dgm:pt modelId="{E2F0F3DB-3F0B-4374-AE87-AE421319197E}" type="sibTrans" cxnId="{FAD61B15-F842-4242-B439-F5259AEA729B}">
      <dgm:prSet/>
      <dgm:spPr/>
      <dgm:t>
        <a:bodyPr/>
        <a:lstStyle/>
        <a:p>
          <a:endParaRPr lang="ru-RU"/>
        </a:p>
      </dgm:t>
    </dgm:pt>
    <dgm:pt modelId="{872CD8F3-2DD2-4B09-81A3-055864D9F78D}" type="pres">
      <dgm:prSet presAssocID="{8A608D06-05EC-4C21-A3FD-CDA9C024A39F}" presName="compositeShape" presStyleCnt="0">
        <dgm:presLayoutVars>
          <dgm:chMax val="7"/>
          <dgm:dir/>
          <dgm:resizeHandles val="exact"/>
        </dgm:presLayoutVars>
      </dgm:prSet>
      <dgm:spPr/>
    </dgm:pt>
    <dgm:pt modelId="{2F0CAB6B-9EEA-4199-B4C4-768511AEF6C3}" type="pres">
      <dgm:prSet presAssocID="{CFBB25DD-A255-4579-B55B-FBDF63C2B8DF}" presName="circ1" presStyleLbl="vennNode1" presStyleIdx="0" presStyleCnt="5"/>
      <dgm:spPr/>
    </dgm:pt>
    <dgm:pt modelId="{8600BA9B-73A0-458E-A0BF-45DD90B7B7B0}" type="pres">
      <dgm:prSet presAssocID="{CFBB25DD-A255-4579-B55B-FBDF63C2B8D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9F992DE-C029-4F2D-BE0C-0D5A5384B873}" type="pres">
      <dgm:prSet presAssocID="{E0AEDBD6-B21E-478A-B26C-9D99220F59B4}" presName="circ2" presStyleLbl="vennNode1" presStyleIdx="1" presStyleCnt="5"/>
      <dgm:spPr/>
    </dgm:pt>
    <dgm:pt modelId="{7A7060FE-F8E9-47AB-80F8-5D57E3C0FD50}" type="pres">
      <dgm:prSet presAssocID="{E0AEDBD6-B21E-478A-B26C-9D99220F59B4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CA1074B-B2DB-40BF-BBD0-F1C773AAC033}" type="pres">
      <dgm:prSet presAssocID="{07877D59-10E2-4AA0-826B-A24A0D27EEB2}" presName="circ3" presStyleLbl="vennNode1" presStyleIdx="2" presStyleCnt="5"/>
      <dgm:spPr/>
    </dgm:pt>
    <dgm:pt modelId="{37C4D1EE-16E1-447B-BE36-0239BDC64E2B}" type="pres">
      <dgm:prSet presAssocID="{07877D59-10E2-4AA0-826B-A24A0D27EEB2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8965D4E-DAE8-4AE2-ADE5-F5410A79CE88}" type="pres">
      <dgm:prSet presAssocID="{BADED731-68E3-4A6A-960C-018A06334334}" presName="circ4" presStyleLbl="vennNode1" presStyleIdx="3" presStyleCnt="5"/>
      <dgm:spPr/>
    </dgm:pt>
    <dgm:pt modelId="{7B5BB5F9-3002-4230-B737-F8156EF38DFA}" type="pres">
      <dgm:prSet presAssocID="{BADED731-68E3-4A6A-960C-018A06334334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32BAF8DD-6D67-433C-80AB-14A3290C3C91}" type="pres">
      <dgm:prSet presAssocID="{44082DD7-B6D1-491B-9FB1-1EF0530CAF3F}" presName="circ5" presStyleLbl="vennNode1" presStyleIdx="4" presStyleCnt="5"/>
      <dgm:spPr/>
    </dgm:pt>
    <dgm:pt modelId="{EF5F2CE6-1010-4CED-AD3E-206EB03A5BE1}" type="pres">
      <dgm:prSet presAssocID="{44082DD7-B6D1-491B-9FB1-1EF0530CAF3F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D916C475-1B67-4190-A02D-B64C35A38CB7}" type="presOf" srcId="{E0AEDBD6-B21E-478A-B26C-9D99220F59B4}" destId="{7A7060FE-F8E9-47AB-80F8-5D57E3C0FD50}" srcOrd="0" destOrd="0" presId="urn:microsoft.com/office/officeart/2005/8/layout/venn1"/>
    <dgm:cxn modelId="{C7AFCE01-75E2-4E80-A017-56C85D35ED38}" type="presOf" srcId="{07877D59-10E2-4AA0-826B-A24A0D27EEB2}" destId="{37C4D1EE-16E1-447B-BE36-0239BDC64E2B}" srcOrd="0" destOrd="0" presId="urn:microsoft.com/office/officeart/2005/8/layout/venn1"/>
    <dgm:cxn modelId="{C82DF448-AABE-44DB-A8C3-65F09183AC0A}" type="presOf" srcId="{8A608D06-05EC-4C21-A3FD-CDA9C024A39F}" destId="{872CD8F3-2DD2-4B09-81A3-055864D9F78D}" srcOrd="0" destOrd="0" presId="urn:microsoft.com/office/officeart/2005/8/layout/venn1"/>
    <dgm:cxn modelId="{8FB0FD9B-F757-4E52-B69E-1917D01366FA}" srcId="{8A608D06-05EC-4C21-A3FD-CDA9C024A39F}" destId="{BADED731-68E3-4A6A-960C-018A06334334}" srcOrd="3" destOrd="0" parTransId="{1BF0729F-C1D3-48B9-94C1-E353C1873775}" sibTransId="{AE44AA62-D15E-412F-8289-549E20CE435A}"/>
    <dgm:cxn modelId="{964BAE4D-4F65-4D87-8CED-D43454778020}" type="presOf" srcId="{CFBB25DD-A255-4579-B55B-FBDF63C2B8DF}" destId="{8600BA9B-73A0-458E-A0BF-45DD90B7B7B0}" srcOrd="0" destOrd="0" presId="urn:microsoft.com/office/officeart/2005/8/layout/venn1"/>
    <dgm:cxn modelId="{2B3FE0ED-3923-49BC-8DAD-90C9BB30B600}" type="presOf" srcId="{44082DD7-B6D1-491B-9FB1-1EF0530CAF3F}" destId="{EF5F2CE6-1010-4CED-AD3E-206EB03A5BE1}" srcOrd="0" destOrd="0" presId="urn:microsoft.com/office/officeart/2005/8/layout/venn1"/>
    <dgm:cxn modelId="{FAD61B15-F842-4242-B439-F5259AEA729B}" srcId="{8A608D06-05EC-4C21-A3FD-CDA9C024A39F}" destId="{44082DD7-B6D1-491B-9FB1-1EF0530CAF3F}" srcOrd="4" destOrd="0" parTransId="{67A0AE48-ACBA-45DA-B1D1-B34DE3BD1902}" sibTransId="{E2F0F3DB-3F0B-4374-AE87-AE421319197E}"/>
    <dgm:cxn modelId="{D138DB5C-D3F4-430D-A541-F10A97E5E95B}" srcId="{8A608D06-05EC-4C21-A3FD-CDA9C024A39F}" destId="{CFBB25DD-A255-4579-B55B-FBDF63C2B8DF}" srcOrd="0" destOrd="0" parTransId="{58E9A5AF-7190-406E-9443-A06D559BD576}" sibTransId="{B36131C7-8039-4828-9A47-A13FCDCD174A}"/>
    <dgm:cxn modelId="{6CF4CC46-7A65-4A5F-A1E6-73B290061413}" type="presOf" srcId="{BADED731-68E3-4A6A-960C-018A06334334}" destId="{7B5BB5F9-3002-4230-B737-F8156EF38DFA}" srcOrd="0" destOrd="0" presId="urn:microsoft.com/office/officeart/2005/8/layout/venn1"/>
    <dgm:cxn modelId="{AB1A5AA7-599E-4DF8-B916-2AF5BAB4DE0E}" srcId="{8A608D06-05EC-4C21-A3FD-CDA9C024A39F}" destId="{07877D59-10E2-4AA0-826B-A24A0D27EEB2}" srcOrd="2" destOrd="0" parTransId="{E61BAF01-992F-4379-8EDA-F809A8E04EE3}" sibTransId="{783B7525-E1E3-4572-B9E7-173F7568F1CD}"/>
    <dgm:cxn modelId="{B274FEDA-E060-4E89-B068-87AC515E09D9}" srcId="{8A608D06-05EC-4C21-A3FD-CDA9C024A39F}" destId="{E0AEDBD6-B21E-478A-B26C-9D99220F59B4}" srcOrd="1" destOrd="0" parTransId="{782A4B21-2D72-48A5-B41B-106AAEAAE593}" sibTransId="{CCD24BE6-D1CB-4349-B734-9BD0AD2AF8A5}"/>
    <dgm:cxn modelId="{ACF54DB4-5796-4DF3-9DF9-161E2ECE3BC8}" type="presParOf" srcId="{872CD8F3-2DD2-4B09-81A3-055864D9F78D}" destId="{2F0CAB6B-9EEA-4199-B4C4-768511AEF6C3}" srcOrd="0" destOrd="0" presId="urn:microsoft.com/office/officeart/2005/8/layout/venn1"/>
    <dgm:cxn modelId="{11C2D11C-2B51-4E4A-8163-42A09B9E222A}" type="presParOf" srcId="{872CD8F3-2DD2-4B09-81A3-055864D9F78D}" destId="{8600BA9B-73A0-458E-A0BF-45DD90B7B7B0}" srcOrd="1" destOrd="0" presId="urn:microsoft.com/office/officeart/2005/8/layout/venn1"/>
    <dgm:cxn modelId="{A0C8B6EF-3B72-49AA-8C8E-7AE210F6CBF0}" type="presParOf" srcId="{872CD8F3-2DD2-4B09-81A3-055864D9F78D}" destId="{B9F992DE-C029-4F2D-BE0C-0D5A5384B873}" srcOrd="2" destOrd="0" presId="urn:microsoft.com/office/officeart/2005/8/layout/venn1"/>
    <dgm:cxn modelId="{EB2BF23C-C689-4AED-BB55-E5D46B2CF555}" type="presParOf" srcId="{872CD8F3-2DD2-4B09-81A3-055864D9F78D}" destId="{7A7060FE-F8E9-47AB-80F8-5D57E3C0FD50}" srcOrd="3" destOrd="0" presId="urn:microsoft.com/office/officeart/2005/8/layout/venn1"/>
    <dgm:cxn modelId="{72D148B4-174B-4CF4-BF3F-FA975D57442F}" type="presParOf" srcId="{872CD8F3-2DD2-4B09-81A3-055864D9F78D}" destId="{6CA1074B-B2DB-40BF-BBD0-F1C773AAC033}" srcOrd="4" destOrd="0" presId="urn:microsoft.com/office/officeart/2005/8/layout/venn1"/>
    <dgm:cxn modelId="{2F502FD6-04C5-4817-91E7-3EBB6F054DD5}" type="presParOf" srcId="{872CD8F3-2DD2-4B09-81A3-055864D9F78D}" destId="{37C4D1EE-16E1-447B-BE36-0239BDC64E2B}" srcOrd="5" destOrd="0" presId="urn:microsoft.com/office/officeart/2005/8/layout/venn1"/>
    <dgm:cxn modelId="{48E5111B-A8AC-4E9E-BEF6-4592E3A43B93}" type="presParOf" srcId="{872CD8F3-2DD2-4B09-81A3-055864D9F78D}" destId="{B8965D4E-DAE8-4AE2-ADE5-F5410A79CE88}" srcOrd="6" destOrd="0" presId="urn:microsoft.com/office/officeart/2005/8/layout/venn1"/>
    <dgm:cxn modelId="{944506DF-3BAA-4357-9653-CE793ECE73ED}" type="presParOf" srcId="{872CD8F3-2DD2-4B09-81A3-055864D9F78D}" destId="{7B5BB5F9-3002-4230-B737-F8156EF38DFA}" srcOrd="7" destOrd="0" presId="urn:microsoft.com/office/officeart/2005/8/layout/venn1"/>
    <dgm:cxn modelId="{A5B14863-FAD8-4DCE-A795-836407461B39}" type="presParOf" srcId="{872CD8F3-2DD2-4B09-81A3-055864D9F78D}" destId="{32BAF8DD-6D67-433C-80AB-14A3290C3C91}" srcOrd="8" destOrd="0" presId="urn:microsoft.com/office/officeart/2005/8/layout/venn1"/>
    <dgm:cxn modelId="{AD058C78-B983-4328-B2D3-F991A190FE03}" type="presParOf" srcId="{872CD8F3-2DD2-4B09-81A3-055864D9F78D}" destId="{EF5F2CE6-1010-4CED-AD3E-206EB03A5BE1}" srcOrd="9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77322A7-8AA7-4054-9BBD-74BF08E845BD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F4E10D9F-F088-4AE2-9B1C-A369852D51AF}">
      <dgm:prSet custT="1"/>
      <dgm:spPr/>
      <dgm:t>
        <a:bodyPr/>
        <a:lstStyle/>
        <a:p>
          <a:pPr rtl="0"/>
          <a:r>
            <a:rPr lang="uk-UA" sz="4400" baseline="0" dirty="0" smtClean="0">
              <a:latin typeface="Times New Roman" pitchFamily="18" charset="0"/>
              <a:cs typeface="Times New Roman" pitchFamily="18" charset="0"/>
            </a:rPr>
            <a:t>Учасник процесу, який викликається судом для давання показань щодо відомих йому обставин, що стосуються справи</a:t>
          </a:r>
          <a:endParaRPr lang="ru-RU" sz="4400" baseline="0" dirty="0">
            <a:latin typeface="Times New Roman" pitchFamily="18" charset="0"/>
            <a:cs typeface="Times New Roman" pitchFamily="18" charset="0"/>
          </a:endParaRPr>
        </a:p>
      </dgm:t>
    </dgm:pt>
    <dgm:pt modelId="{13F76A52-B251-4EF9-8C61-F4E551F234C6}" type="parTrans" cxnId="{BE6AE05C-4759-4AA9-8520-9812547A2228}">
      <dgm:prSet/>
      <dgm:spPr/>
      <dgm:t>
        <a:bodyPr/>
        <a:lstStyle/>
        <a:p>
          <a:endParaRPr lang="ru-RU"/>
        </a:p>
      </dgm:t>
    </dgm:pt>
    <dgm:pt modelId="{AC62ED1F-E591-4544-9288-FACED4B92A64}" type="sibTrans" cxnId="{BE6AE05C-4759-4AA9-8520-9812547A2228}">
      <dgm:prSet/>
      <dgm:spPr/>
      <dgm:t>
        <a:bodyPr/>
        <a:lstStyle/>
        <a:p>
          <a:endParaRPr lang="ru-RU"/>
        </a:p>
      </dgm:t>
    </dgm:pt>
    <dgm:pt modelId="{6802B894-56B6-409B-9A7B-0EE2B6FC6711}" type="pres">
      <dgm:prSet presAssocID="{A77322A7-8AA7-4054-9BBD-74BF08E845BD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2B354E02-C9DC-4638-89C7-9C2EA9276DC0}" type="pres">
      <dgm:prSet presAssocID="{F4E10D9F-F088-4AE2-9B1C-A369852D51AF}" presName="root" presStyleCnt="0"/>
      <dgm:spPr/>
    </dgm:pt>
    <dgm:pt modelId="{24CD2D87-6C24-474D-9C81-955214C6056F}" type="pres">
      <dgm:prSet presAssocID="{F4E10D9F-F088-4AE2-9B1C-A369852D51AF}" presName="rootComposite" presStyleCnt="0"/>
      <dgm:spPr/>
    </dgm:pt>
    <dgm:pt modelId="{DC518944-AF18-4CEF-A1A9-B3C60E4857E5}" type="pres">
      <dgm:prSet presAssocID="{F4E10D9F-F088-4AE2-9B1C-A369852D51AF}" presName="rootText" presStyleLbl="node1" presStyleIdx="0" presStyleCnt="1"/>
      <dgm:spPr/>
    </dgm:pt>
    <dgm:pt modelId="{CED67E21-DE55-4768-B194-4CB7A1644853}" type="pres">
      <dgm:prSet presAssocID="{F4E10D9F-F088-4AE2-9B1C-A369852D51AF}" presName="rootConnector" presStyleLbl="node1" presStyleIdx="0" presStyleCnt="1"/>
      <dgm:spPr/>
    </dgm:pt>
    <dgm:pt modelId="{A7BF1450-D86B-4B8A-A58B-941F91E432C3}" type="pres">
      <dgm:prSet presAssocID="{F4E10D9F-F088-4AE2-9B1C-A369852D51AF}" presName="childShape" presStyleCnt="0"/>
      <dgm:spPr/>
    </dgm:pt>
  </dgm:ptLst>
  <dgm:cxnLst>
    <dgm:cxn modelId="{3CD3BFA9-8BCE-417B-96DE-DE30AFA5E123}" type="presOf" srcId="{A77322A7-8AA7-4054-9BBD-74BF08E845BD}" destId="{6802B894-56B6-409B-9A7B-0EE2B6FC6711}" srcOrd="0" destOrd="0" presId="urn:microsoft.com/office/officeart/2005/8/layout/hierarchy3"/>
    <dgm:cxn modelId="{9F26F265-6D94-413F-85F7-608B42462D6E}" type="presOf" srcId="{F4E10D9F-F088-4AE2-9B1C-A369852D51AF}" destId="{DC518944-AF18-4CEF-A1A9-B3C60E4857E5}" srcOrd="0" destOrd="0" presId="urn:microsoft.com/office/officeart/2005/8/layout/hierarchy3"/>
    <dgm:cxn modelId="{46DEA0C8-F6D0-4C2B-98FD-87F2AED3AB12}" type="presOf" srcId="{F4E10D9F-F088-4AE2-9B1C-A369852D51AF}" destId="{CED67E21-DE55-4768-B194-4CB7A1644853}" srcOrd="1" destOrd="0" presId="urn:microsoft.com/office/officeart/2005/8/layout/hierarchy3"/>
    <dgm:cxn modelId="{BE6AE05C-4759-4AA9-8520-9812547A2228}" srcId="{A77322A7-8AA7-4054-9BBD-74BF08E845BD}" destId="{F4E10D9F-F088-4AE2-9B1C-A369852D51AF}" srcOrd="0" destOrd="0" parTransId="{13F76A52-B251-4EF9-8C61-F4E551F234C6}" sibTransId="{AC62ED1F-E591-4544-9288-FACED4B92A64}"/>
    <dgm:cxn modelId="{74E489C7-D4C2-436D-AC0D-D4B6EA8B6BD1}" type="presParOf" srcId="{6802B894-56B6-409B-9A7B-0EE2B6FC6711}" destId="{2B354E02-C9DC-4638-89C7-9C2EA9276DC0}" srcOrd="0" destOrd="0" presId="urn:microsoft.com/office/officeart/2005/8/layout/hierarchy3"/>
    <dgm:cxn modelId="{238ECF6E-DA34-4FED-A080-0FFB1EBDE484}" type="presParOf" srcId="{2B354E02-C9DC-4638-89C7-9C2EA9276DC0}" destId="{24CD2D87-6C24-474D-9C81-955214C6056F}" srcOrd="0" destOrd="0" presId="urn:microsoft.com/office/officeart/2005/8/layout/hierarchy3"/>
    <dgm:cxn modelId="{D3AECB04-7A9F-4EE4-BA8F-699BF7D70DCD}" type="presParOf" srcId="{24CD2D87-6C24-474D-9C81-955214C6056F}" destId="{DC518944-AF18-4CEF-A1A9-B3C60E4857E5}" srcOrd="0" destOrd="0" presId="urn:microsoft.com/office/officeart/2005/8/layout/hierarchy3"/>
    <dgm:cxn modelId="{5E2BBE9D-F7F2-40B8-BAB7-2C6A17EEE8DA}" type="presParOf" srcId="{24CD2D87-6C24-474D-9C81-955214C6056F}" destId="{CED67E21-DE55-4768-B194-4CB7A1644853}" srcOrd="1" destOrd="0" presId="urn:microsoft.com/office/officeart/2005/8/layout/hierarchy3"/>
    <dgm:cxn modelId="{BF66567A-2318-49DE-AD54-77253E428AC8}" type="presParOf" srcId="{2B354E02-C9DC-4638-89C7-9C2EA9276DC0}" destId="{A7BF1450-D86B-4B8A-A58B-941F91E432C3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C633AE4-F4F3-47F8-984C-C992F53EFC6F}" type="doc">
      <dgm:prSet loTypeId="urn:microsoft.com/office/officeart/2005/8/layout/hProcess9" loCatId="process" qsTypeId="urn:microsoft.com/office/officeart/2005/8/quickstyle/simple3" qsCatId="simple" csTypeId="urn:microsoft.com/office/officeart/2005/8/colors/colorful5" csCatId="colorful"/>
      <dgm:spPr/>
      <dgm:t>
        <a:bodyPr/>
        <a:lstStyle/>
        <a:p>
          <a:endParaRPr lang="ru-RU"/>
        </a:p>
      </dgm:t>
    </dgm:pt>
    <dgm:pt modelId="{DD3F3385-2253-4F91-9DD8-B2AD9C5E5401}">
      <dgm:prSet/>
      <dgm:spPr/>
      <dgm:t>
        <a:bodyPr/>
        <a:lstStyle/>
        <a:p>
          <a:pPr rtl="0"/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фізична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особа,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доручено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здійснити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об’єктів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явищ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під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стосуються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її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i="0" baseline="0" dirty="0" err="1" smtClean="0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i="0" baseline="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i="0" baseline="0" dirty="0" smtClean="0">
              <a:latin typeface="Times New Roman" pitchFamily="18" charset="0"/>
              <a:cs typeface="Times New Roman" pitchFamily="18" charset="0"/>
            </a:rPr>
          </a:br>
          <a:endParaRPr lang="ru-RU" i="0" baseline="0" dirty="0">
            <a:latin typeface="Times New Roman" pitchFamily="18" charset="0"/>
            <a:cs typeface="Times New Roman" pitchFamily="18" charset="0"/>
          </a:endParaRPr>
        </a:p>
      </dgm:t>
    </dgm:pt>
    <dgm:pt modelId="{3ECACF0A-2106-43EC-9C21-AB71D2743F71}" type="parTrans" cxnId="{046305D8-C12A-4426-A0DD-1163BC8FA334}">
      <dgm:prSet/>
      <dgm:spPr/>
      <dgm:t>
        <a:bodyPr/>
        <a:lstStyle/>
        <a:p>
          <a:endParaRPr lang="ru-RU"/>
        </a:p>
      </dgm:t>
    </dgm:pt>
    <dgm:pt modelId="{507BD6A2-E321-4D65-923F-457EFE1F8208}" type="sibTrans" cxnId="{046305D8-C12A-4426-A0DD-1163BC8FA334}">
      <dgm:prSet/>
      <dgm:spPr/>
      <dgm:t>
        <a:bodyPr/>
        <a:lstStyle/>
        <a:p>
          <a:endParaRPr lang="ru-RU"/>
        </a:p>
      </dgm:t>
    </dgm:pt>
    <dgm:pt modelId="{0F25C7F3-5624-42D1-A6AA-06E19EA8F15B}" type="pres">
      <dgm:prSet presAssocID="{3C633AE4-F4F3-47F8-984C-C992F53EFC6F}" presName="CompostProcess" presStyleCnt="0">
        <dgm:presLayoutVars>
          <dgm:dir/>
          <dgm:resizeHandles val="exact"/>
        </dgm:presLayoutVars>
      </dgm:prSet>
      <dgm:spPr/>
    </dgm:pt>
    <dgm:pt modelId="{6AB48265-9511-42C0-8D8E-146D7CDAB170}" type="pres">
      <dgm:prSet presAssocID="{3C633AE4-F4F3-47F8-984C-C992F53EFC6F}" presName="arrow" presStyleLbl="bgShp" presStyleIdx="0" presStyleCnt="1"/>
      <dgm:spPr/>
    </dgm:pt>
    <dgm:pt modelId="{90C30B70-2E19-408E-A389-E8EEEA82CC69}" type="pres">
      <dgm:prSet presAssocID="{3C633AE4-F4F3-47F8-984C-C992F53EFC6F}" presName="linearProcess" presStyleCnt="0"/>
      <dgm:spPr/>
    </dgm:pt>
    <dgm:pt modelId="{46D6518F-9B30-4219-BBFD-7C4705ACF380}" type="pres">
      <dgm:prSet presAssocID="{DD3F3385-2253-4F91-9DD8-B2AD9C5E5401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5BB2F915-8C98-4458-A8FE-AED1C0F3A69F}" type="presOf" srcId="{DD3F3385-2253-4F91-9DD8-B2AD9C5E5401}" destId="{46D6518F-9B30-4219-BBFD-7C4705ACF380}" srcOrd="0" destOrd="0" presId="urn:microsoft.com/office/officeart/2005/8/layout/hProcess9"/>
    <dgm:cxn modelId="{72C628EC-7E1D-4BCF-A03A-E92E55393616}" type="presOf" srcId="{3C633AE4-F4F3-47F8-984C-C992F53EFC6F}" destId="{0F25C7F3-5624-42D1-A6AA-06E19EA8F15B}" srcOrd="0" destOrd="0" presId="urn:microsoft.com/office/officeart/2005/8/layout/hProcess9"/>
    <dgm:cxn modelId="{046305D8-C12A-4426-A0DD-1163BC8FA334}" srcId="{3C633AE4-F4F3-47F8-984C-C992F53EFC6F}" destId="{DD3F3385-2253-4F91-9DD8-B2AD9C5E5401}" srcOrd="0" destOrd="0" parTransId="{3ECACF0A-2106-43EC-9C21-AB71D2743F71}" sibTransId="{507BD6A2-E321-4D65-923F-457EFE1F8208}"/>
    <dgm:cxn modelId="{EFD697C7-F8B5-4E94-A519-D5EBCB2F887C}" type="presParOf" srcId="{0F25C7F3-5624-42D1-A6AA-06E19EA8F15B}" destId="{6AB48265-9511-42C0-8D8E-146D7CDAB170}" srcOrd="0" destOrd="0" presId="urn:microsoft.com/office/officeart/2005/8/layout/hProcess9"/>
    <dgm:cxn modelId="{92A7B299-7824-40C1-9642-270CE9DB64F1}" type="presParOf" srcId="{0F25C7F3-5624-42D1-A6AA-06E19EA8F15B}" destId="{90C30B70-2E19-408E-A389-E8EEEA82CC69}" srcOrd="1" destOrd="0" presId="urn:microsoft.com/office/officeart/2005/8/layout/hProcess9"/>
    <dgm:cxn modelId="{5FF05E0A-F446-454C-BBA6-D24647A1D708}" type="presParOf" srcId="{90C30B70-2E19-408E-A389-E8EEEA82CC69}" destId="{46D6518F-9B30-4219-BBFD-7C4705ACF380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EDDAEA3-D316-4242-BB6F-48BD97105E66}">
      <dsp:nvSpPr>
        <dsp:cNvPr id="0" name=""/>
        <dsp:cNvSpPr/>
      </dsp:nvSpPr>
      <dsp:spPr>
        <a:xfrm>
          <a:off x="0" y="613410"/>
          <a:ext cx="7239000" cy="36195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особи,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надають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суду та особам,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організаційну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інформаційну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іншу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чим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сприяють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належному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судовому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вирішенню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400" kern="1200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3400" kern="1200" baseline="0" dirty="0" smtClean="0">
              <a:latin typeface="Times New Roman" pitchFamily="18" charset="0"/>
              <a:cs typeface="Times New Roman" pitchFamily="18" charset="0"/>
            </a:rPr>
          </a:br>
          <a:endParaRPr lang="ru-RU" sz="3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0" y="613410"/>
        <a:ext cx="7239000" cy="3619500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372E4E-6D76-42F8-B55A-3A879595B0D7}">
      <dsp:nvSpPr>
        <dsp:cNvPr id="0" name=""/>
        <dsp:cNvSpPr/>
      </dsp:nvSpPr>
      <dsp:spPr>
        <a:xfrm>
          <a:off x="0" y="1462"/>
          <a:ext cx="7859216" cy="90287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err="1" smtClean="0">
              <a:solidFill>
                <a:schemeClr val="tx1"/>
              </a:solidFill>
            </a:rPr>
            <a:t>з’явитися</a:t>
          </a:r>
          <a:r>
            <a:rPr lang="ru-RU" sz="2000" kern="1200" baseline="0" dirty="0" smtClean="0">
              <a:solidFill>
                <a:schemeClr val="tx1"/>
              </a:solidFill>
            </a:rPr>
            <a:t> за </a:t>
          </a:r>
          <a:r>
            <a:rPr lang="ru-RU" sz="2000" kern="1200" baseline="0" dirty="0" err="1" smtClean="0">
              <a:solidFill>
                <a:schemeClr val="tx1"/>
              </a:solidFill>
            </a:rPr>
            <a:t>викликом</a:t>
          </a:r>
          <a:r>
            <a:rPr lang="ru-RU" sz="2000" kern="1200" baseline="0" dirty="0" smtClean="0">
              <a:solidFill>
                <a:schemeClr val="tx1"/>
              </a:solidFill>
            </a:rPr>
            <a:t> суду;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1462"/>
        <a:ext cx="7859216" cy="902873"/>
      </dsp:txXfrm>
    </dsp:sp>
    <dsp:sp modelId="{C8166975-A47A-4265-B69C-9AB1D37ACADA}">
      <dsp:nvSpPr>
        <dsp:cNvPr id="0" name=""/>
        <dsp:cNvSpPr/>
      </dsp:nvSpPr>
      <dsp:spPr>
        <a:xfrm>
          <a:off x="0" y="915304"/>
          <a:ext cx="7859216" cy="902873"/>
        </a:xfrm>
        <a:prstGeom prst="roundRect">
          <a:avLst/>
        </a:prstGeom>
        <a:solidFill>
          <a:schemeClr val="accent4">
            <a:hueOff val="-892954"/>
            <a:satOff val="5380"/>
            <a:lumOff val="43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>
              <a:solidFill>
                <a:schemeClr val="tx1"/>
              </a:solidFill>
            </a:rPr>
            <a:t>провести </a:t>
          </a:r>
          <a:r>
            <a:rPr lang="ru-RU" sz="2000" kern="1200" baseline="0" dirty="0" err="1" smtClean="0">
              <a:solidFill>
                <a:schemeClr val="tx1"/>
              </a:solidFill>
            </a:rPr>
            <a:t>повне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дослідження</a:t>
          </a:r>
          <a:r>
            <a:rPr lang="ru-RU" sz="2000" kern="1200" baseline="0" dirty="0" smtClean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915304"/>
        <a:ext cx="7859216" cy="902873"/>
      </dsp:txXfrm>
    </dsp:sp>
    <dsp:sp modelId="{31E23FA2-9502-40C1-9014-B7E4247ACBA4}">
      <dsp:nvSpPr>
        <dsp:cNvPr id="0" name=""/>
        <dsp:cNvSpPr/>
      </dsp:nvSpPr>
      <dsp:spPr>
        <a:xfrm>
          <a:off x="0" y="1829146"/>
          <a:ext cx="7859216" cy="902873"/>
        </a:xfrm>
        <a:prstGeom prst="roundRect">
          <a:avLst/>
        </a:prstGeom>
        <a:solidFill>
          <a:schemeClr val="accent4">
            <a:hueOff val="-1785908"/>
            <a:satOff val="10760"/>
            <a:lumOff val="86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err="1" smtClean="0">
              <a:solidFill>
                <a:schemeClr val="tx1"/>
              </a:solidFill>
            </a:rPr>
            <a:t>дати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обґрунтований</a:t>
          </a:r>
          <a:r>
            <a:rPr lang="ru-RU" sz="2000" kern="1200" baseline="0" dirty="0" smtClean="0">
              <a:solidFill>
                <a:schemeClr val="tx1"/>
              </a:solidFill>
            </a:rPr>
            <a:t> та </a:t>
          </a:r>
          <a:r>
            <a:rPr lang="ru-RU" sz="2000" kern="1200" baseline="0" dirty="0" err="1" smtClean="0">
              <a:solidFill>
                <a:schemeClr val="tx1"/>
              </a:solidFill>
            </a:rPr>
            <a:t>об’єктивний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письмовий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висновок</a:t>
          </a:r>
          <a:r>
            <a:rPr lang="ru-RU" sz="2000" kern="1200" baseline="0" dirty="0" smtClean="0">
              <a:solidFill>
                <a:schemeClr val="tx1"/>
              </a:solidFill>
            </a:rPr>
            <a:t> на </a:t>
          </a:r>
          <a:r>
            <a:rPr lang="ru-RU" sz="2000" kern="1200" baseline="0" dirty="0" err="1" smtClean="0">
              <a:solidFill>
                <a:schemeClr val="tx1"/>
              </a:solidFill>
            </a:rPr>
            <a:t>задані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йому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питання</a:t>
          </a:r>
          <a:r>
            <a:rPr lang="ru-RU" sz="2000" kern="1200" baseline="0" dirty="0" smtClean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1829146"/>
        <a:ext cx="7859216" cy="902873"/>
      </dsp:txXfrm>
    </dsp:sp>
    <dsp:sp modelId="{952C96BD-A30D-4F1D-8D2A-832D45804383}">
      <dsp:nvSpPr>
        <dsp:cNvPr id="0" name=""/>
        <dsp:cNvSpPr/>
      </dsp:nvSpPr>
      <dsp:spPr>
        <a:xfrm>
          <a:off x="0" y="2742988"/>
          <a:ext cx="7859216" cy="902873"/>
        </a:xfrm>
        <a:prstGeom prst="roundRect">
          <a:avLst/>
        </a:prstGeom>
        <a:solidFill>
          <a:schemeClr val="accent4">
            <a:hueOff val="-2678862"/>
            <a:satOff val="16139"/>
            <a:lumOff val="1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baseline="0" dirty="0" smtClean="0">
              <a:solidFill>
                <a:schemeClr val="tx1"/>
              </a:solidFill>
            </a:rPr>
            <a:t>у </a:t>
          </a:r>
          <a:r>
            <a:rPr lang="ru-RU" sz="2000" kern="1200" baseline="0" dirty="0" err="1" smtClean="0">
              <a:solidFill>
                <a:schemeClr val="tx1"/>
              </a:solidFill>
            </a:rPr>
            <a:t>разі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необхідності</a:t>
          </a:r>
          <a:r>
            <a:rPr lang="ru-RU" sz="2000" kern="1200" baseline="0" dirty="0" smtClean="0">
              <a:solidFill>
                <a:schemeClr val="tx1"/>
              </a:solidFill>
            </a:rPr>
            <a:t> – </a:t>
          </a:r>
          <a:r>
            <a:rPr lang="ru-RU" sz="2000" kern="1200" baseline="0" dirty="0" err="1" smtClean="0">
              <a:solidFill>
                <a:schemeClr val="tx1"/>
              </a:solidFill>
            </a:rPr>
            <a:t>роз’яснити</a:t>
          </a:r>
          <a:r>
            <a:rPr lang="ru-RU" sz="2000" kern="1200" baseline="0" dirty="0" smtClean="0">
              <a:solidFill>
                <a:schemeClr val="tx1"/>
              </a:solidFill>
            </a:rPr>
            <a:t> </a:t>
          </a:r>
          <a:r>
            <a:rPr lang="ru-RU" sz="2000" kern="1200" baseline="0" dirty="0" err="1" smtClean="0">
              <a:solidFill>
                <a:schemeClr val="tx1"/>
              </a:solidFill>
            </a:rPr>
            <a:t>висновок</a:t>
          </a:r>
          <a:r>
            <a:rPr lang="ru-RU" sz="2000" kern="1200" baseline="0" dirty="0" smtClean="0">
              <a:solidFill>
                <a:schemeClr val="tx1"/>
              </a:solidFill>
            </a:rPr>
            <a:t>;</a:t>
          </a:r>
          <a:endParaRPr lang="ru-RU" sz="2000" kern="1200" dirty="0">
            <a:solidFill>
              <a:schemeClr val="tx1"/>
            </a:solidFill>
          </a:endParaRPr>
        </a:p>
      </dsp:txBody>
      <dsp:txXfrm>
        <a:off x="0" y="2742988"/>
        <a:ext cx="7859216" cy="902873"/>
      </dsp:txXfrm>
    </dsp:sp>
    <dsp:sp modelId="{A212B92F-62A0-41ED-8A8A-12CBED574243}">
      <dsp:nvSpPr>
        <dsp:cNvPr id="0" name=""/>
        <dsp:cNvSpPr/>
      </dsp:nvSpPr>
      <dsp:spPr>
        <a:xfrm>
          <a:off x="0" y="3656830"/>
          <a:ext cx="7859216" cy="902873"/>
        </a:xfrm>
        <a:prstGeom prst="roundRect">
          <a:avLst/>
        </a:prstGeom>
        <a:solidFill>
          <a:schemeClr val="accent4">
            <a:hueOff val="-3571816"/>
            <a:satOff val="21519"/>
            <a:lumOff val="1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solidFill>
                <a:schemeClr val="tx1"/>
              </a:solidFill>
            </a:rPr>
            <a:t>забезпечити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збереження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об’єкта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600" kern="1200" baseline="0" dirty="0" smtClean="0">
              <a:solidFill>
                <a:schemeClr val="tx1"/>
              </a:solidFill>
            </a:rPr>
            <a:t>. </a:t>
          </a:r>
          <a:r>
            <a:rPr lang="ru-RU" sz="1600" kern="1200" baseline="0" dirty="0" err="1" smtClean="0">
              <a:solidFill>
                <a:schemeClr val="tx1"/>
              </a:solidFill>
            </a:rPr>
            <a:t>Якщо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дослідження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пов’язане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з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повним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або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частковим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знищенням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об’єкта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або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зміною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його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властивостей</a:t>
          </a:r>
          <a:r>
            <a:rPr lang="ru-RU" sz="1600" kern="1200" baseline="0" dirty="0" smtClean="0">
              <a:solidFill>
                <a:schemeClr val="tx1"/>
              </a:solidFill>
            </a:rPr>
            <a:t>, </a:t>
          </a:r>
          <a:r>
            <a:rPr lang="ru-RU" sz="1600" kern="1200" baseline="0" dirty="0" err="1" smtClean="0">
              <a:solidFill>
                <a:schemeClr val="tx1"/>
              </a:solidFill>
            </a:rPr>
            <a:t>експерт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має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одержати</a:t>
          </a:r>
          <a:r>
            <a:rPr lang="ru-RU" sz="1600" kern="1200" baseline="0" dirty="0" smtClean="0">
              <a:solidFill>
                <a:schemeClr val="tx1"/>
              </a:solidFill>
            </a:rPr>
            <a:t> на </a:t>
          </a:r>
          <a:r>
            <a:rPr lang="ru-RU" sz="1600" kern="1200" baseline="0" dirty="0" err="1" smtClean="0">
              <a:solidFill>
                <a:schemeClr val="tx1"/>
              </a:solidFill>
            </a:rPr>
            <a:t>це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відповідний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дозвіл</a:t>
          </a:r>
          <a:r>
            <a:rPr lang="ru-RU" sz="1600" kern="1200" baseline="0" dirty="0" smtClean="0">
              <a:solidFill>
                <a:schemeClr val="tx1"/>
              </a:solidFill>
            </a:rPr>
            <a:t> суду, </a:t>
          </a:r>
          <a:r>
            <a:rPr lang="ru-RU" sz="1600" kern="1200" baseline="0" dirty="0" err="1" smtClean="0">
              <a:solidFill>
                <a:schemeClr val="tx1"/>
              </a:solidFill>
            </a:rPr>
            <a:t>який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оформляється</a:t>
          </a:r>
          <a:r>
            <a:rPr lang="ru-RU" sz="1600" kern="1200" baseline="0" dirty="0" smtClean="0">
              <a:solidFill>
                <a:schemeClr val="tx1"/>
              </a:solidFill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</a:rPr>
            <a:t>ухвалою</a:t>
          </a:r>
          <a:r>
            <a:rPr lang="ru-RU" sz="1600" kern="1200" baseline="0" dirty="0" smtClean="0">
              <a:solidFill>
                <a:schemeClr val="tx1"/>
              </a:solidFill>
            </a:rPr>
            <a:t>;</a:t>
          </a:r>
          <a:endParaRPr lang="ru-RU" sz="1600" kern="1200" dirty="0">
            <a:solidFill>
              <a:schemeClr val="tx1"/>
            </a:solidFill>
          </a:endParaRPr>
        </a:p>
      </dsp:txBody>
      <dsp:txXfrm>
        <a:off x="0" y="3656830"/>
        <a:ext cx="7859216" cy="902873"/>
      </dsp:txXfrm>
    </dsp:sp>
    <dsp:sp modelId="{F7531209-CA98-4747-B644-3FB642E8E009}">
      <dsp:nvSpPr>
        <dsp:cNvPr id="0" name=""/>
        <dsp:cNvSpPr/>
      </dsp:nvSpPr>
      <dsp:spPr>
        <a:xfrm>
          <a:off x="0" y="4570672"/>
          <a:ext cx="7859216" cy="902873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baseline="0" dirty="0" err="1" smtClean="0">
              <a:solidFill>
                <a:schemeClr val="tx1"/>
              </a:solidFill>
            </a:rPr>
            <a:t>невідкладно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повідомити</a:t>
          </a:r>
          <a:r>
            <a:rPr lang="ru-RU" sz="1800" kern="1200" baseline="0" dirty="0" smtClean="0">
              <a:solidFill>
                <a:schemeClr val="tx1"/>
              </a:solidFill>
            </a:rPr>
            <a:t> суд про </a:t>
          </a:r>
          <a:r>
            <a:rPr lang="ru-RU" sz="1800" kern="1200" baseline="0" dirty="0" err="1" smtClean="0">
              <a:solidFill>
                <a:schemeClr val="tx1"/>
              </a:solidFill>
            </a:rPr>
            <a:t>неможливість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проведення</a:t>
          </a:r>
          <a:r>
            <a:rPr lang="ru-RU" sz="1800" kern="1200" baseline="0" dirty="0" smtClean="0">
              <a:solidFill>
                <a:schemeClr val="tx1"/>
              </a:solidFill>
            </a:rPr>
            <a:t> ним </a:t>
          </a:r>
          <a:r>
            <a:rPr lang="ru-RU" sz="1800" kern="1200" baseline="0" dirty="0" err="1" smtClean="0">
              <a:solidFill>
                <a:schemeClr val="tx1"/>
              </a:solidFill>
            </a:rPr>
            <a:t>експертизи</a:t>
          </a:r>
          <a:r>
            <a:rPr lang="ru-RU" sz="1800" kern="1200" baseline="0" dirty="0" smtClean="0">
              <a:solidFill>
                <a:schemeClr val="tx1"/>
              </a:solidFill>
            </a:rPr>
            <a:t> через </a:t>
          </a:r>
          <a:r>
            <a:rPr lang="ru-RU" sz="1800" kern="1200" baseline="0" dirty="0" err="1" smtClean="0">
              <a:solidFill>
                <a:schemeClr val="tx1"/>
              </a:solidFill>
            </a:rPr>
            <a:t>відсутність</a:t>
          </a:r>
          <a:r>
            <a:rPr lang="ru-RU" sz="1800" kern="1200" baseline="0" dirty="0" smtClean="0">
              <a:solidFill>
                <a:schemeClr val="tx1"/>
              </a:solidFill>
            </a:rPr>
            <a:t> у </a:t>
          </a:r>
          <a:r>
            <a:rPr lang="ru-RU" sz="1800" kern="1200" baseline="0" dirty="0" err="1" smtClean="0">
              <a:solidFill>
                <a:schemeClr val="tx1"/>
              </a:solidFill>
            </a:rPr>
            <a:t>нього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необхідних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знань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або</a:t>
          </a:r>
          <a:r>
            <a:rPr lang="ru-RU" sz="1800" kern="1200" baseline="0" dirty="0" smtClean="0">
              <a:solidFill>
                <a:schemeClr val="tx1"/>
              </a:solidFill>
            </a:rPr>
            <a:t> без </a:t>
          </a:r>
          <a:r>
            <a:rPr lang="ru-RU" sz="1800" kern="1200" baseline="0" dirty="0" err="1" smtClean="0">
              <a:solidFill>
                <a:schemeClr val="tx1"/>
              </a:solidFill>
            </a:rPr>
            <a:t>залучення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інших</a:t>
          </a:r>
          <a:r>
            <a:rPr lang="ru-RU" sz="1800" kern="1200" baseline="0" dirty="0" smtClean="0">
              <a:solidFill>
                <a:schemeClr val="tx1"/>
              </a:solidFill>
            </a:rPr>
            <a:t> </a:t>
          </a:r>
          <a:r>
            <a:rPr lang="ru-RU" sz="1800" kern="1200" baseline="0" dirty="0" err="1" smtClean="0">
              <a:solidFill>
                <a:schemeClr val="tx1"/>
              </a:solidFill>
            </a:rPr>
            <a:t>експертів</a:t>
          </a:r>
          <a:r>
            <a:rPr lang="ru-RU" sz="1800" kern="1200" baseline="0" dirty="0" smtClean="0">
              <a:solidFill>
                <a:schemeClr val="tx1"/>
              </a:solidFill>
            </a:rPr>
            <a:t>; </a:t>
          </a:r>
          <a:r>
            <a:rPr lang="ru-RU" sz="1600" kern="1200" baseline="0" dirty="0" smtClean="0">
              <a:solidFill>
                <a:schemeClr val="tx1"/>
              </a:solidFill>
            </a:rPr>
            <a:t/>
          </a:r>
          <a:br>
            <a:rPr lang="ru-RU" sz="1600" kern="1200" baseline="0" dirty="0" smtClean="0">
              <a:solidFill>
                <a:schemeClr val="tx1"/>
              </a:solidFill>
            </a:rPr>
          </a:br>
          <a:endParaRPr lang="ru-RU" sz="1600" kern="1200" baseline="0" dirty="0">
            <a:solidFill>
              <a:schemeClr val="tx1"/>
            </a:solidFill>
          </a:endParaRPr>
        </a:p>
      </dsp:txBody>
      <dsp:txXfrm>
        <a:off x="0" y="4570672"/>
        <a:ext cx="7859216" cy="902873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4DED19A-6767-4CF9-A79C-208CF8D16D5A}">
      <dsp:nvSpPr>
        <dsp:cNvPr id="0" name=""/>
        <dsp:cNvSpPr/>
      </dsp:nvSpPr>
      <dsp:spPr>
        <a:xfrm>
          <a:off x="0" y="86115"/>
          <a:ext cx="7355160" cy="13689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провести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експертизу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особисто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передоручати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іншій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86115"/>
        <a:ext cx="7355160" cy="1368900"/>
      </dsp:txXfrm>
    </dsp:sp>
    <dsp:sp modelId="{1686A055-F60E-4089-91C6-693E234AD4B4}">
      <dsp:nvSpPr>
        <dsp:cNvPr id="0" name=""/>
        <dsp:cNvSpPr/>
      </dsp:nvSpPr>
      <dsp:spPr>
        <a:xfrm>
          <a:off x="0" y="1469415"/>
          <a:ext cx="7355160" cy="1368900"/>
        </a:xfrm>
        <a:prstGeom prst="roundRect">
          <a:avLst/>
        </a:prstGeom>
        <a:solidFill>
          <a:schemeClr val="accent3">
            <a:hueOff val="3750088"/>
            <a:satOff val="-5627"/>
            <a:lumOff val="-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постановлення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ухвали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про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припинення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–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негайно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подати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документи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використовувалися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1469415"/>
        <a:ext cx="7355160" cy="1368900"/>
      </dsp:txXfrm>
    </dsp:sp>
    <dsp:sp modelId="{760A0EC2-B1B0-4B92-A661-BBF3CBE97846}">
      <dsp:nvSpPr>
        <dsp:cNvPr id="0" name=""/>
        <dsp:cNvSpPr/>
      </dsp:nvSpPr>
      <dsp:spPr>
        <a:xfrm>
          <a:off x="0" y="2852716"/>
          <a:ext cx="7355160" cy="1368900"/>
        </a:xfrm>
        <a:prstGeom prst="roundRect">
          <a:avLst/>
        </a:prstGeom>
        <a:solidFill>
          <a:schemeClr val="accent3">
            <a:hueOff val="7500176"/>
            <a:satOff val="-11253"/>
            <a:lumOff val="-18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збирати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власною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ініціативою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матеріали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для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;</a:t>
          </a:r>
          <a:endParaRPr lang="ru-RU" sz="2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0" y="2852716"/>
        <a:ext cx="7355160" cy="1368900"/>
      </dsp:txXfrm>
    </dsp:sp>
    <dsp:sp modelId="{4C439393-A2CF-42B9-8193-B717012D7732}">
      <dsp:nvSpPr>
        <dsp:cNvPr id="0" name=""/>
        <dsp:cNvSpPr/>
      </dsp:nvSpPr>
      <dsp:spPr>
        <a:xfrm>
          <a:off x="0" y="4236016"/>
          <a:ext cx="7355160" cy="136890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не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спілкуватися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особами,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а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також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іншими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учасниками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цивільного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за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винятком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проведенням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експертизи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24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інше</a:t>
          </a:r>
          <a:r>
            <a:rPr lang="ru-RU" sz="24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1900" kern="1200" baseline="0" dirty="0" smtClean="0"/>
            <a:t/>
          </a:r>
          <a:br>
            <a:rPr lang="ru-RU" sz="1900" kern="1200" baseline="0" dirty="0" smtClean="0"/>
          </a:br>
          <a:endParaRPr lang="ru-RU" sz="1900" kern="1200" baseline="0" dirty="0"/>
        </a:p>
      </dsp:txBody>
      <dsp:txXfrm>
        <a:off x="0" y="4236016"/>
        <a:ext cx="7355160" cy="1368900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B534298-BF84-4D1F-B7D3-58E3018898C3}">
      <dsp:nvSpPr>
        <dsp:cNvPr id="0" name=""/>
        <dsp:cNvSpPr/>
      </dsp:nvSpPr>
      <dsp:spPr>
        <a:xfrm>
          <a:off x="1196340" y="0"/>
          <a:ext cx="4846320" cy="4846320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безпосередньої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технічної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учинення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процесуальних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kern="1200" baseline="0" dirty="0" err="1" smtClean="0">
              <a:latin typeface="Times New Roman" pitchFamily="18" charset="0"/>
              <a:cs typeface="Times New Roman" pitchFamily="18" charset="0"/>
            </a:rPr>
            <a:t>дій</a:t>
          </a:r>
          <a:r>
            <a:rPr lang="ru-RU" sz="320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3200" kern="1200" baseline="0" dirty="0" smtClean="0"/>
            <a:t/>
          </a:r>
          <a:br>
            <a:rPr lang="ru-RU" sz="3200" kern="1200" baseline="0" dirty="0" smtClean="0"/>
          </a:br>
          <a:endParaRPr lang="ru-RU" sz="3200" kern="1200" baseline="0" dirty="0"/>
        </a:p>
      </dsp:txBody>
      <dsp:txXfrm>
        <a:off x="1196340" y="0"/>
        <a:ext cx="4846320" cy="4846320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AE086D-6E53-45EC-8C86-165143E4A583}">
      <dsp:nvSpPr>
        <dsp:cNvPr id="0" name=""/>
        <dsp:cNvSpPr/>
      </dsp:nvSpPr>
      <dsp:spPr>
        <a:xfrm>
          <a:off x="883" y="183064"/>
          <a:ext cx="3446301" cy="20677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з’явитися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за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суду, </a:t>
          </a:r>
          <a:endParaRPr lang="ru-RU" sz="23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883" y="183064"/>
        <a:ext cx="3446301" cy="2067780"/>
      </dsp:txXfrm>
    </dsp:sp>
    <dsp:sp modelId="{178276DA-522D-4D76-9957-46EEF001A0A7}">
      <dsp:nvSpPr>
        <dsp:cNvPr id="0" name=""/>
        <dsp:cNvSpPr/>
      </dsp:nvSpPr>
      <dsp:spPr>
        <a:xfrm>
          <a:off x="3791815" y="183064"/>
          <a:ext cx="3446301" cy="2067780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відповідати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задані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судом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,</a:t>
          </a:r>
          <a:endParaRPr lang="ru-RU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91815" y="183064"/>
        <a:ext cx="3446301" cy="2067780"/>
      </dsp:txXfrm>
    </dsp:sp>
    <dsp:sp modelId="{2CCF5924-A972-492B-99FD-E095F5DB36E1}">
      <dsp:nvSpPr>
        <dsp:cNvPr id="0" name=""/>
        <dsp:cNvSpPr/>
      </dsp:nvSpPr>
      <dsp:spPr>
        <a:xfrm>
          <a:off x="883" y="2595475"/>
          <a:ext cx="3446301" cy="2067780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давати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усні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письмові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endParaRPr lang="ru-RU" sz="23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883" y="2595475"/>
        <a:ext cx="3446301" cy="2067780"/>
      </dsp:txXfrm>
    </dsp:sp>
    <dsp:sp modelId="{07DEBFBF-707B-4294-93C1-AB69242C0FC9}">
      <dsp:nvSpPr>
        <dsp:cNvPr id="0" name=""/>
        <dsp:cNvSpPr/>
      </dsp:nvSpPr>
      <dsp:spPr>
        <a:xfrm>
          <a:off x="3791815" y="2595475"/>
          <a:ext cx="3446301" cy="2067780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зауважувати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на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чи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, у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разі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потреби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надавати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технічну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300" kern="1200" baseline="0" dirty="0" err="1" smtClean="0">
              <a:latin typeface="Times New Roman" pitchFamily="18" charset="0"/>
              <a:cs typeface="Times New Roman" pitchFamily="18" charset="0"/>
            </a:rPr>
            <a:t>допомогу</a:t>
          </a:r>
          <a:r>
            <a:rPr lang="ru-RU" sz="230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300" kern="1200" baseline="0" dirty="0" smtClean="0"/>
            <a:t/>
          </a:r>
          <a:br>
            <a:rPr lang="ru-RU" sz="2300" kern="1200" baseline="0" dirty="0" smtClean="0"/>
          </a:br>
          <a:endParaRPr lang="ru-RU" sz="2300" kern="1200" baseline="0" dirty="0"/>
        </a:p>
      </dsp:txBody>
      <dsp:txXfrm>
        <a:off x="3791815" y="2595475"/>
        <a:ext cx="3446301" cy="206778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1C300A9-91DA-4ED0-9594-63B269DC5F78}">
      <dsp:nvSpPr>
        <dsp:cNvPr id="0" name=""/>
        <dsp:cNvSpPr/>
      </dsp:nvSpPr>
      <dsp:spPr>
        <a:xfrm>
          <a:off x="594841" y="0"/>
          <a:ext cx="6741540" cy="5186975"/>
        </a:xfrm>
        <a:prstGeom prst="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C52ADF-989C-4ABD-ACF2-70232D6A0248}">
      <dsp:nvSpPr>
        <dsp:cNvPr id="0" name=""/>
        <dsp:cNvSpPr/>
      </dsp:nvSpPr>
      <dsp:spPr>
        <a:xfrm>
          <a:off x="2323" y="1556092"/>
          <a:ext cx="1398807" cy="207479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знати мету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свого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виклику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суду,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23" y="1556092"/>
        <a:ext cx="1398807" cy="2074790"/>
      </dsp:txXfrm>
    </dsp:sp>
    <dsp:sp modelId="{01D47C95-3ECA-4594-9B61-63D1E68E6514}">
      <dsp:nvSpPr>
        <dsp:cNvPr id="0" name=""/>
        <dsp:cNvSpPr/>
      </dsp:nvSpPr>
      <dsp:spPr>
        <a:xfrm>
          <a:off x="1634265" y="1556092"/>
          <a:ext cx="1398807" cy="2074790"/>
        </a:xfrm>
        <a:prstGeom prst="round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відмовитися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участі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цивільному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процесі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якщо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він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володіє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відповідними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знаннями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навичками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endParaRPr lang="ru-RU" sz="1600" kern="12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634265" y="1556092"/>
        <a:ext cx="1398807" cy="2074790"/>
      </dsp:txXfrm>
    </dsp:sp>
    <dsp:sp modelId="{DCD7D467-D2C5-413C-93C5-3A7FFC39D267}">
      <dsp:nvSpPr>
        <dsp:cNvPr id="0" name=""/>
        <dsp:cNvSpPr/>
      </dsp:nvSpPr>
      <dsp:spPr>
        <a:xfrm>
          <a:off x="3266208" y="1556092"/>
          <a:ext cx="1398807" cy="2074790"/>
        </a:xfrm>
        <a:prstGeom prst="round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дозволу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задавати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питання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особам,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беруть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участь у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справі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та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свідкам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endParaRPr lang="ru-RU" sz="1600" kern="1200" baseline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266208" y="1556092"/>
        <a:ext cx="1398807" cy="2074790"/>
      </dsp:txXfrm>
    </dsp:sp>
    <dsp:sp modelId="{66D1F0F4-5319-408D-BCEF-BF6303F1C640}">
      <dsp:nvSpPr>
        <dsp:cNvPr id="0" name=""/>
        <dsp:cNvSpPr/>
      </dsp:nvSpPr>
      <dsp:spPr>
        <a:xfrm>
          <a:off x="4898150" y="1556092"/>
          <a:ext cx="1398807" cy="2074790"/>
        </a:xfrm>
        <a:prstGeom prst="round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звертати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увагу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суду на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характерні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чи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особливості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доказів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</a:t>
          </a:r>
          <a:endParaRPr lang="ru-RU" sz="16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898150" y="1556092"/>
        <a:ext cx="1398807" cy="2074790"/>
      </dsp:txXfrm>
    </dsp:sp>
    <dsp:sp modelId="{47998D3E-86E0-4B37-BF27-34051526703D}">
      <dsp:nvSpPr>
        <dsp:cNvPr id="0" name=""/>
        <dsp:cNvSpPr/>
      </dsp:nvSpPr>
      <dsp:spPr>
        <a:xfrm>
          <a:off x="6530092" y="1556092"/>
          <a:ext cx="1398807" cy="2074790"/>
        </a:xfrm>
        <a:prstGeom prst="round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 оплату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виконаної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роботи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та на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компенсацію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витрат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пов’язаних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із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викликом</a:t>
          </a:r>
          <a:r>
            <a:rPr lang="ru-RU" sz="160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до суду </a:t>
          </a:r>
          <a:r>
            <a:rPr lang="ru-RU" sz="1500" kern="1200" baseline="0" dirty="0" smtClean="0"/>
            <a:t/>
          </a:r>
          <a:br>
            <a:rPr lang="ru-RU" sz="1500" kern="1200" baseline="0" dirty="0" smtClean="0"/>
          </a:br>
          <a:endParaRPr lang="ru-RU" sz="1500" kern="1200" baseline="0" dirty="0"/>
        </a:p>
      </dsp:txBody>
      <dsp:txXfrm>
        <a:off x="6530092" y="1556092"/>
        <a:ext cx="1398807" cy="207479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8051F48-05A4-4075-9D2A-9F93DA5CC67B}">
      <dsp:nvSpPr>
        <dsp:cNvPr id="0" name=""/>
        <dsp:cNvSpPr/>
      </dsp:nvSpPr>
      <dsp:spPr>
        <a:xfrm>
          <a:off x="0" y="821313"/>
          <a:ext cx="5842991" cy="2337196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830" tIns="18415" rIns="0" bIns="1841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фахівець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у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галузі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/>
          </a:r>
          <a:b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</a:b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права,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який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за законом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має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право на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надання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правової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i="0" kern="1200" baseline="0" dirty="0" err="1" smtClean="0">
              <a:latin typeface="Times New Roman" pitchFamily="18" charset="0"/>
              <a:cs typeface="Times New Roman" pitchFamily="18" charset="0"/>
            </a:rPr>
            <a:t>допомоги</a:t>
          </a:r>
          <a:r>
            <a:rPr lang="ru-RU" sz="29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900" kern="1200" baseline="0" dirty="0" smtClean="0"/>
            <a:t/>
          </a:r>
          <a:br>
            <a:rPr lang="ru-RU" sz="2900" kern="1200" baseline="0" dirty="0" smtClean="0"/>
          </a:br>
          <a:endParaRPr lang="ru-RU" sz="2900" kern="1200" baseline="0" dirty="0"/>
        </a:p>
      </dsp:txBody>
      <dsp:txXfrm>
        <a:off x="0" y="821313"/>
        <a:ext cx="5842991" cy="2337196"/>
      </dsp:txXfrm>
    </dsp:sp>
  </dsp:spTree>
</dsp:drawing>
</file>

<file path=ppt/diagrams/drawing1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8F66017-4E48-4365-AEA6-DD11576BC228}">
      <dsp:nvSpPr>
        <dsp:cNvPr id="0" name=""/>
        <dsp:cNvSpPr/>
      </dsp:nvSpPr>
      <dsp:spPr>
        <a:xfrm>
          <a:off x="2359456" y="48463"/>
          <a:ext cx="2520086" cy="252008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консультації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роз’яснення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з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правових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0236" y="387705"/>
        <a:ext cx="1938528" cy="799642"/>
      </dsp:txXfrm>
    </dsp:sp>
    <dsp:sp modelId="{5F81F090-EFE7-4526-9E4E-B5BE4049E100}">
      <dsp:nvSpPr>
        <dsp:cNvPr id="0" name=""/>
        <dsp:cNvSpPr/>
      </dsp:nvSpPr>
      <dsp:spPr>
        <a:xfrm>
          <a:off x="3474110" y="1163116"/>
          <a:ext cx="2520086" cy="2520086"/>
        </a:xfrm>
        <a:prstGeom prst="ellipse">
          <a:avLst/>
        </a:prstGeom>
        <a:solidFill>
          <a:schemeClr val="accent2">
            <a:alpha val="50000"/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складання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заяв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скарг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та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інших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документів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правового характеру;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31080" y="1453895"/>
        <a:ext cx="969264" cy="1938528"/>
      </dsp:txXfrm>
    </dsp:sp>
    <dsp:sp modelId="{2DF22006-38C6-43F3-9BCA-3FCE14ED4670}">
      <dsp:nvSpPr>
        <dsp:cNvPr id="0" name=""/>
        <dsp:cNvSpPr/>
      </dsp:nvSpPr>
      <dsp:spPr>
        <a:xfrm>
          <a:off x="2359456" y="2277770"/>
          <a:ext cx="2520086" cy="2520086"/>
        </a:xfrm>
        <a:prstGeom prst="ellipse">
          <a:avLst/>
        </a:prstGeom>
        <a:solidFill>
          <a:schemeClr val="accent2">
            <a:alpha val="50000"/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медіацію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50236" y="3658971"/>
        <a:ext cx="1938528" cy="799642"/>
      </dsp:txXfrm>
    </dsp:sp>
    <dsp:sp modelId="{7D6882D8-0345-444C-A353-8779E9B5D0A2}">
      <dsp:nvSpPr>
        <dsp:cNvPr id="0" name=""/>
        <dsp:cNvSpPr/>
      </dsp:nvSpPr>
      <dsp:spPr>
        <a:xfrm>
          <a:off x="1244803" y="1163116"/>
          <a:ext cx="2520086" cy="2520086"/>
        </a:xfrm>
        <a:prstGeom prst="ellipse">
          <a:avLst/>
        </a:prstGeom>
        <a:solidFill>
          <a:schemeClr val="accent2">
            <a:alpha val="50000"/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інші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послуги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правового характеру,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не </a:t>
          </a:r>
          <a:r>
            <a:rPr lang="ru-RU" sz="1600" kern="1200" baseline="0" dirty="0" err="1" smtClean="0">
              <a:latin typeface="Times New Roman" pitchFamily="18" charset="0"/>
              <a:cs typeface="Times New Roman" pitchFamily="18" charset="0"/>
            </a:rPr>
            <a:t>заборонені</a:t>
          </a:r>
          <a: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  <a:t> законом. </a:t>
          </a:r>
          <a:br>
            <a:rPr lang="ru-RU" sz="1600" kern="1200" baseline="0" dirty="0" smtClean="0">
              <a:latin typeface="Times New Roman" pitchFamily="18" charset="0"/>
              <a:cs typeface="Times New Roman" pitchFamily="18" charset="0"/>
            </a:rPr>
          </a:br>
          <a:endParaRPr lang="ru-RU" sz="16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1438655" y="1453895"/>
        <a:ext cx="969264" cy="1938528"/>
      </dsp:txXfrm>
    </dsp:sp>
  </dsp:spTree>
</dsp:drawing>
</file>

<file path=ppt/diagrams/drawing1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04C8743-6A23-4BCA-9DD0-BC6FAC71ED72}">
      <dsp:nvSpPr>
        <dsp:cNvPr id="0" name=""/>
        <dsp:cNvSpPr/>
      </dsp:nvSpPr>
      <dsp:spPr>
        <a:xfrm>
          <a:off x="832865" y="0"/>
          <a:ext cx="4846320" cy="4846320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2D82FD5-B3B9-4071-91FC-EE0FF0C7DEDA}">
      <dsp:nvSpPr>
        <dsp:cNvPr id="0" name=""/>
        <dsp:cNvSpPr/>
      </dsp:nvSpPr>
      <dsp:spPr>
        <a:xfrm>
          <a:off x="3256026" y="487235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err="1" smtClean="0"/>
            <a:t>ознайомитися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з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матеріалами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справи</a:t>
          </a:r>
          <a:r>
            <a:rPr lang="ru-RU" sz="1700" kern="1200" baseline="0" dirty="0" smtClean="0"/>
            <a:t>, </a:t>
          </a:r>
          <a:r>
            <a:rPr lang="ru-RU" sz="1700" kern="1200" baseline="0" dirty="0" err="1" smtClean="0"/>
            <a:t>робити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з</a:t>
          </a:r>
          <a:r>
            <a:rPr lang="ru-RU" sz="1700" kern="1200" baseline="0" dirty="0" smtClean="0"/>
            <a:t> них</a:t>
          </a:r>
          <a:br>
            <a:rPr lang="ru-RU" sz="1700" kern="1200" baseline="0" dirty="0" smtClean="0"/>
          </a:br>
          <a:r>
            <a:rPr lang="ru-RU" sz="1700" kern="1200" baseline="0" dirty="0" err="1" smtClean="0"/>
            <a:t>витяги</a:t>
          </a:r>
          <a:r>
            <a:rPr lang="ru-RU" sz="1700" kern="1200" baseline="0" dirty="0" smtClean="0"/>
            <a:t>;</a:t>
          </a:r>
          <a:endParaRPr lang="ru-RU" sz="1700" kern="1200" dirty="0"/>
        </a:p>
      </dsp:txBody>
      <dsp:txXfrm>
        <a:off x="3256026" y="487235"/>
        <a:ext cx="3150108" cy="1147214"/>
      </dsp:txXfrm>
    </dsp:sp>
    <dsp:sp modelId="{2AB27659-0622-4607-A083-87F8A1B8EF0A}">
      <dsp:nvSpPr>
        <dsp:cNvPr id="0" name=""/>
        <dsp:cNvSpPr/>
      </dsp:nvSpPr>
      <dsp:spPr>
        <a:xfrm>
          <a:off x="3256026" y="1777851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err="1" smtClean="0"/>
            <a:t>знімати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копії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долучених</a:t>
          </a:r>
          <a:r>
            <a:rPr lang="ru-RU" sz="1700" kern="1200" baseline="0" dirty="0" smtClean="0"/>
            <a:t> до </a:t>
          </a:r>
          <a:r>
            <a:rPr lang="ru-RU" sz="1700" kern="1200" baseline="0" dirty="0" err="1" smtClean="0"/>
            <a:t>справи</a:t>
          </a:r>
          <a:r>
            <a:rPr lang="ru-RU" sz="1700" kern="1200" baseline="0" dirty="0" smtClean="0"/>
            <a:t> </a:t>
          </a:r>
          <a:r>
            <a:rPr lang="ru-RU" sz="1700" kern="1200" baseline="0" dirty="0" err="1" smtClean="0"/>
            <a:t>документів</a:t>
          </a:r>
          <a:r>
            <a:rPr lang="ru-RU" sz="1700" kern="1200" baseline="0" dirty="0" smtClean="0"/>
            <a:t>;</a:t>
          </a:r>
          <a:endParaRPr lang="ru-RU" sz="1700" kern="1200" dirty="0"/>
        </a:p>
      </dsp:txBody>
      <dsp:txXfrm>
        <a:off x="3256026" y="1777851"/>
        <a:ext cx="3150108" cy="1147214"/>
      </dsp:txXfrm>
    </dsp:sp>
    <dsp:sp modelId="{C2D3639E-7BB4-4EDB-A1D9-915920DBCF17}">
      <dsp:nvSpPr>
        <dsp:cNvPr id="0" name=""/>
        <dsp:cNvSpPr/>
      </dsp:nvSpPr>
      <dsp:spPr>
        <a:xfrm>
          <a:off x="3256026" y="3068468"/>
          <a:ext cx="3150108" cy="114721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baseline="0" dirty="0" smtClean="0"/>
            <a:t>бути </a:t>
          </a:r>
          <a:r>
            <a:rPr lang="ru-RU" sz="1700" kern="1200" baseline="0" dirty="0" err="1" smtClean="0"/>
            <a:t>присутнім</a:t>
          </a:r>
          <a:r>
            <a:rPr lang="ru-RU" sz="1700" kern="1200" baseline="0" dirty="0" smtClean="0"/>
            <a:t> на судовому </a:t>
          </a:r>
          <a:r>
            <a:rPr lang="ru-RU" sz="1700" kern="1200" baseline="0" dirty="0" err="1" smtClean="0"/>
            <a:t>засіданні</a:t>
          </a:r>
          <a:r>
            <a:rPr lang="ru-RU" sz="1700" kern="1200" baseline="0" dirty="0" smtClean="0"/>
            <a:t>.</a:t>
          </a:r>
          <a:br>
            <a:rPr lang="ru-RU" sz="1700" kern="1200" baseline="0" dirty="0" smtClean="0"/>
          </a:br>
          <a:endParaRPr lang="ru-RU" sz="1700" kern="1200" baseline="0" dirty="0"/>
        </a:p>
      </dsp:txBody>
      <dsp:txXfrm>
        <a:off x="3256026" y="3068468"/>
        <a:ext cx="3150108" cy="114721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186BE9-BD1F-44D7-936D-7F755F17F969}">
      <dsp:nvSpPr>
        <dsp:cNvPr id="0" name=""/>
        <dsp:cNvSpPr/>
      </dsp:nvSpPr>
      <dsp:spPr>
        <a:xfrm>
          <a:off x="2152612" y="1626"/>
          <a:ext cx="2933774" cy="14668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Осіб, які здійснюють організаційно-технічне забезпечення процесу (помічник судді)</a:t>
          </a:r>
          <a:endParaRPr lang="ru-RU" sz="1900" kern="1200" dirty="0"/>
        </a:p>
      </dsp:txBody>
      <dsp:txXfrm>
        <a:off x="2152612" y="1626"/>
        <a:ext cx="2933774" cy="1466887"/>
      </dsp:txXfrm>
    </dsp:sp>
    <dsp:sp modelId="{646C2511-D435-4DA3-94A3-21B06AC28F1F}">
      <dsp:nvSpPr>
        <dsp:cNvPr id="0" name=""/>
        <dsp:cNvSpPr/>
      </dsp:nvSpPr>
      <dsp:spPr>
        <a:xfrm rot="5400000">
          <a:off x="2855655" y="2166613"/>
          <a:ext cx="1527688" cy="5134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5400000">
        <a:off x="2855655" y="2166613"/>
        <a:ext cx="1527688" cy="513410"/>
      </dsp:txXfrm>
    </dsp:sp>
    <dsp:sp modelId="{73451A73-E71C-48C1-AC0E-C18836F386DA}">
      <dsp:nvSpPr>
        <dsp:cNvPr id="0" name=""/>
        <dsp:cNvSpPr/>
      </dsp:nvSpPr>
      <dsp:spPr>
        <a:xfrm>
          <a:off x="2152612" y="3378124"/>
          <a:ext cx="2933774" cy="14668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Осіб, які сприяють розгляду і вирішенню справи по суті (експерт)</a:t>
          </a:r>
          <a:endParaRPr lang="ru-RU" sz="1900" kern="1200" dirty="0"/>
        </a:p>
      </dsp:txBody>
      <dsp:txXfrm>
        <a:off x="2152612" y="3378124"/>
        <a:ext cx="2933774" cy="1466887"/>
      </dsp:txXfrm>
    </dsp:sp>
    <dsp:sp modelId="{33BFD2EA-F09A-4657-912F-4ECBCE46308B}">
      <dsp:nvSpPr>
        <dsp:cNvPr id="0" name=""/>
        <dsp:cNvSpPr/>
      </dsp:nvSpPr>
      <dsp:spPr>
        <a:xfrm rot="16200000">
          <a:off x="2855655" y="2166613"/>
          <a:ext cx="1527688" cy="513410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kern="1200"/>
        </a:p>
      </dsp:txBody>
      <dsp:txXfrm rot="16200000">
        <a:off x="2855655" y="2166613"/>
        <a:ext cx="1527688" cy="51341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E6A7446-669C-4083-A814-C1BA47C2380A}">
      <dsp:nvSpPr>
        <dsp:cNvPr id="0" name=""/>
        <dsp:cNvSpPr/>
      </dsp:nvSpPr>
      <dsp:spPr>
        <a:xfrm>
          <a:off x="2566168" y="615"/>
          <a:ext cx="2106662" cy="210666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Секретар судового засідання</a:t>
          </a:r>
          <a:endParaRPr lang="ru-RU" sz="1900" kern="1200" dirty="0"/>
        </a:p>
      </dsp:txBody>
      <dsp:txXfrm>
        <a:off x="2566168" y="615"/>
        <a:ext cx="2106662" cy="2106662"/>
      </dsp:txXfrm>
    </dsp:sp>
    <dsp:sp modelId="{9C10D398-F0AC-4F8C-BAE7-DC9CF8BF7DAC}">
      <dsp:nvSpPr>
        <dsp:cNvPr id="0" name=""/>
        <dsp:cNvSpPr/>
      </dsp:nvSpPr>
      <dsp:spPr>
        <a:xfrm rot="3600000">
          <a:off x="4122410" y="2054104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3600000">
        <a:off x="4122410" y="2054104"/>
        <a:ext cx="559557" cy="710998"/>
      </dsp:txXfrm>
    </dsp:sp>
    <dsp:sp modelId="{4564395E-DB56-4FF9-84D0-BBD192EFF5BB}">
      <dsp:nvSpPr>
        <dsp:cNvPr id="0" name=""/>
        <dsp:cNvSpPr/>
      </dsp:nvSpPr>
      <dsp:spPr>
        <a:xfrm>
          <a:off x="4147384" y="2739360"/>
          <a:ext cx="2106662" cy="2106662"/>
        </a:xfrm>
        <a:prstGeom prst="ellipse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Помічник судді</a:t>
          </a:r>
          <a:endParaRPr lang="ru-RU" sz="1900" kern="1200" dirty="0"/>
        </a:p>
      </dsp:txBody>
      <dsp:txXfrm>
        <a:off x="4147384" y="2739360"/>
        <a:ext cx="2106662" cy="2106662"/>
      </dsp:txXfrm>
    </dsp:sp>
    <dsp:sp modelId="{26417024-6D8B-461E-B0C1-14A1951A424F}">
      <dsp:nvSpPr>
        <dsp:cNvPr id="0" name=""/>
        <dsp:cNvSpPr/>
      </dsp:nvSpPr>
      <dsp:spPr>
        <a:xfrm rot="10800000">
          <a:off x="3355557" y="3437192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0800000">
        <a:off x="3355557" y="3437192"/>
        <a:ext cx="559557" cy="710998"/>
      </dsp:txXfrm>
    </dsp:sp>
    <dsp:sp modelId="{C6F3A187-7073-487D-84BA-461288D498F2}">
      <dsp:nvSpPr>
        <dsp:cNvPr id="0" name=""/>
        <dsp:cNvSpPr/>
      </dsp:nvSpPr>
      <dsp:spPr>
        <a:xfrm>
          <a:off x="984953" y="2739360"/>
          <a:ext cx="2106662" cy="2106662"/>
        </a:xfrm>
        <a:prstGeom prst="ellips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Судовий розпорядник</a:t>
          </a:r>
          <a:endParaRPr lang="ru-RU" sz="1900" kern="1200" dirty="0"/>
        </a:p>
      </dsp:txBody>
      <dsp:txXfrm>
        <a:off x="984953" y="2739360"/>
        <a:ext cx="2106662" cy="2106662"/>
      </dsp:txXfrm>
    </dsp:sp>
    <dsp:sp modelId="{3FEEE85A-3EEF-4167-A4F1-C8D0F8154C85}">
      <dsp:nvSpPr>
        <dsp:cNvPr id="0" name=""/>
        <dsp:cNvSpPr/>
      </dsp:nvSpPr>
      <dsp:spPr>
        <a:xfrm rot="18000000">
          <a:off x="2541195" y="2081534"/>
          <a:ext cx="559557" cy="71099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/>
        </a:p>
      </dsp:txBody>
      <dsp:txXfrm rot="18000000">
        <a:off x="2541195" y="2081534"/>
        <a:ext cx="559557" cy="710998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85A2D7-41E2-4FDA-8560-0D539F55A1CC}">
      <dsp:nvSpPr>
        <dsp:cNvPr id="0" name=""/>
        <dsp:cNvSpPr/>
      </dsp:nvSpPr>
      <dsp:spPr>
        <a:xfrm>
          <a:off x="0" y="19834"/>
          <a:ext cx="6563072" cy="23942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посадова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особа, яка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перебуває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на</a:t>
          </a:r>
          <a:b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державній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службі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,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забезпечує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виконання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суддею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відповідних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/>
          </a:r>
          <a:b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</a:b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повноважень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і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сприяє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здійсненню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ru-RU" sz="2700" i="0" kern="1200" baseline="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правосуддя</a:t>
          </a:r>
          <a:r>
            <a:rPr lang="ru-RU" sz="2700" i="0" kern="1200" baseline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 </a:t>
          </a:r>
          <a:r>
            <a:rPr lang="ru-RU" sz="2700" kern="1200" baseline="0" dirty="0" smtClean="0"/>
            <a:t/>
          </a:r>
          <a:br>
            <a:rPr lang="ru-RU" sz="2700" kern="1200" baseline="0" dirty="0" smtClean="0"/>
          </a:br>
          <a:endParaRPr lang="ru-RU" sz="2700" kern="1200" baseline="0" dirty="0"/>
        </a:p>
      </dsp:txBody>
      <dsp:txXfrm>
        <a:off x="0" y="19834"/>
        <a:ext cx="6563072" cy="2394275"/>
      </dsp:txXfrm>
    </dsp:sp>
    <dsp:sp modelId="{B693EABA-D1A8-44E6-AFE4-7AA671D39678}">
      <dsp:nvSpPr>
        <dsp:cNvPr id="0" name=""/>
        <dsp:cNvSpPr/>
      </dsp:nvSpPr>
      <dsp:spPr>
        <a:xfrm>
          <a:off x="0" y="2414109"/>
          <a:ext cx="6563072" cy="118584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122568-434D-47F6-BE8E-95E641976D68}">
      <dsp:nvSpPr>
        <dsp:cNvPr id="0" name=""/>
        <dsp:cNvSpPr/>
      </dsp:nvSpPr>
      <dsp:spPr>
        <a:xfrm>
          <a:off x="0" y="1453895"/>
          <a:ext cx="7239000" cy="1938528"/>
        </a:xfrm>
        <a:prstGeom prst="notched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796E3-DCEB-4520-9218-B5390B5DBE22}">
      <dsp:nvSpPr>
        <dsp:cNvPr id="0" name=""/>
        <dsp:cNvSpPr/>
      </dsp:nvSpPr>
      <dsp:spPr>
        <a:xfrm>
          <a:off x="0" y="0"/>
          <a:ext cx="6515100" cy="19385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працівник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суду, на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якого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покладається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організаційне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забезпечення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 судового </a:t>
          </a:r>
          <a:r>
            <a:rPr lang="ru-RU" sz="3200" i="0" kern="1200" baseline="0" dirty="0" err="1" smtClean="0">
              <a:latin typeface="Times New Roman" pitchFamily="18" charset="0"/>
              <a:cs typeface="Times New Roman" pitchFamily="18" charset="0"/>
            </a:rPr>
            <a:t>процесу</a:t>
          </a:r>
          <a:r>
            <a:rPr lang="ru-RU" sz="3200" i="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r>
            <a:rPr lang="ru-RU" sz="2800" kern="1200" baseline="0" dirty="0" smtClean="0"/>
            <a:t/>
          </a:r>
          <a:br>
            <a:rPr lang="ru-RU" sz="2800" kern="1200" baseline="0" dirty="0" smtClean="0"/>
          </a:br>
          <a:endParaRPr lang="ru-RU" sz="2800" kern="1200" baseline="0" dirty="0"/>
        </a:p>
      </dsp:txBody>
      <dsp:txXfrm>
        <a:off x="0" y="0"/>
        <a:ext cx="6515100" cy="1938528"/>
      </dsp:txXfrm>
    </dsp:sp>
    <dsp:sp modelId="{AA902FAF-72CA-4D57-86AC-5AF394892D2A}">
      <dsp:nvSpPr>
        <dsp:cNvPr id="0" name=""/>
        <dsp:cNvSpPr/>
      </dsp:nvSpPr>
      <dsp:spPr>
        <a:xfrm>
          <a:off x="3015234" y="2180844"/>
          <a:ext cx="484632" cy="48463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6AA16EE-117D-4D38-AC6F-8D1B611356B4}">
      <dsp:nvSpPr>
        <dsp:cNvPr id="0" name=""/>
        <dsp:cNvSpPr/>
      </dsp:nvSpPr>
      <dsp:spPr>
        <a:xfrm>
          <a:off x="2316480" y="0"/>
          <a:ext cx="2606040" cy="48463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baseline="0" dirty="0" smtClean="0">
              <a:latin typeface="Times New Roman" pitchFamily="18" charset="0"/>
              <a:cs typeface="Times New Roman" pitchFamily="18" charset="0"/>
            </a:rPr>
            <a:t>Учасник цивільного процесу, який здійснює технічне забезпечення підготовки та проведення судового засідання у справі.</a:t>
          </a:r>
          <a:endParaRPr lang="ru-RU" sz="28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2316480" y="0"/>
        <a:ext cx="2606040" cy="484632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F0CAB6B-9EEA-4199-B4C4-768511AEF6C3}">
      <dsp:nvSpPr>
        <dsp:cNvPr id="0" name=""/>
        <dsp:cNvSpPr/>
      </dsp:nvSpPr>
      <dsp:spPr>
        <a:xfrm>
          <a:off x="2771394" y="1381201"/>
          <a:ext cx="1696212" cy="169621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600BA9B-73A0-458E-A0BF-45DD90B7B7B0}">
      <dsp:nvSpPr>
        <dsp:cNvPr id="0" name=""/>
        <dsp:cNvSpPr/>
      </dsp:nvSpPr>
      <dsp:spPr>
        <a:xfrm>
          <a:off x="2635697" y="0"/>
          <a:ext cx="1967605" cy="1138885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/>
            <a:t>свідок</a:t>
          </a:r>
          <a:r>
            <a:rPr lang="ru-RU" sz="2300" kern="1200" baseline="0" dirty="0" smtClean="0"/>
            <a:t>; </a:t>
          </a:r>
          <a:endParaRPr lang="ru-RU" sz="2300" kern="1200" dirty="0"/>
        </a:p>
      </dsp:txBody>
      <dsp:txXfrm>
        <a:off x="2635697" y="0"/>
        <a:ext cx="1967605" cy="1138885"/>
      </dsp:txXfrm>
    </dsp:sp>
    <dsp:sp modelId="{B9F992DE-C029-4F2D-BE0C-0D5A5384B873}">
      <dsp:nvSpPr>
        <dsp:cNvPr id="0" name=""/>
        <dsp:cNvSpPr/>
      </dsp:nvSpPr>
      <dsp:spPr>
        <a:xfrm>
          <a:off x="3416633" y="1849840"/>
          <a:ext cx="1696212" cy="1696212"/>
        </a:xfrm>
        <a:prstGeom prst="ellipse">
          <a:avLst/>
        </a:prstGeom>
        <a:solidFill>
          <a:schemeClr val="accent5">
            <a:alpha val="50000"/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A7060FE-F8E9-47AB-80F8-5D57E3C0FD50}">
      <dsp:nvSpPr>
        <dsp:cNvPr id="0" name=""/>
        <dsp:cNvSpPr/>
      </dsp:nvSpPr>
      <dsp:spPr>
        <a:xfrm>
          <a:off x="5247863" y="1502359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/>
            <a:t>експерт</a:t>
          </a:r>
          <a:r>
            <a:rPr lang="ru-RU" sz="2300" kern="1200" baseline="0" dirty="0" smtClean="0"/>
            <a:t>; </a:t>
          </a:r>
          <a:endParaRPr lang="ru-RU" sz="2300" kern="1200" dirty="0"/>
        </a:p>
      </dsp:txBody>
      <dsp:txXfrm>
        <a:off x="5247863" y="1502359"/>
        <a:ext cx="1764060" cy="1235811"/>
      </dsp:txXfrm>
    </dsp:sp>
    <dsp:sp modelId="{6CA1074B-B2DB-40BF-BBD0-F1C773AAC033}">
      <dsp:nvSpPr>
        <dsp:cNvPr id="0" name=""/>
        <dsp:cNvSpPr/>
      </dsp:nvSpPr>
      <dsp:spPr>
        <a:xfrm>
          <a:off x="3170343" y="2608774"/>
          <a:ext cx="1696212" cy="1696212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7C4D1EE-16E1-447B-BE36-0239BDC64E2B}">
      <dsp:nvSpPr>
        <dsp:cNvPr id="0" name=""/>
        <dsp:cNvSpPr/>
      </dsp:nvSpPr>
      <dsp:spPr>
        <a:xfrm>
          <a:off x="4976469" y="3610508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/>
            <a:t>спеціаліст</a:t>
          </a:r>
          <a:r>
            <a:rPr lang="ru-RU" sz="2300" kern="1200" baseline="0" dirty="0" smtClean="0"/>
            <a:t>;</a:t>
          </a:r>
          <a:endParaRPr lang="ru-RU" sz="2300" kern="1200" dirty="0"/>
        </a:p>
      </dsp:txBody>
      <dsp:txXfrm>
        <a:off x="4976469" y="3610508"/>
        <a:ext cx="1764060" cy="1235811"/>
      </dsp:txXfrm>
    </dsp:sp>
    <dsp:sp modelId="{B8965D4E-DAE8-4AE2-ADE5-F5410A79CE88}">
      <dsp:nvSpPr>
        <dsp:cNvPr id="0" name=""/>
        <dsp:cNvSpPr/>
      </dsp:nvSpPr>
      <dsp:spPr>
        <a:xfrm>
          <a:off x="2372444" y="2608774"/>
          <a:ext cx="1696212" cy="1696212"/>
        </a:xfrm>
        <a:prstGeom prst="ellipse">
          <a:avLst/>
        </a:prstGeom>
        <a:solidFill>
          <a:schemeClr val="accent5">
            <a:alpha val="50000"/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B5BB5F9-3002-4230-B737-F8156EF38DFA}">
      <dsp:nvSpPr>
        <dsp:cNvPr id="0" name=""/>
        <dsp:cNvSpPr/>
      </dsp:nvSpPr>
      <dsp:spPr>
        <a:xfrm>
          <a:off x="498469" y="3610508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err="1" smtClean="0"/>
            <a:t>перекладач</a:t>
          </a:r>
          <a:r>
            <a:rPr lang="ru-RU" sz="2300" kern="1200" baseline="0" dirty="0" smtClean="0"/>
            <a:t>;</a:t>
          </a:r>
          <a:endParaRPr lang="ru-RU" sz="2300" kern="1200" dirty="0"/>
        </a:p>
      </dsp:txBody>
      <dsp:txXfrm>
        <a:off x="498469" y="3610508"/>
        <a:ext cx="1764060" cy="1235811"/>
      </dsp:txXfrm>
    </dsp:sp>
    <dsp:sp modelId="{32BAF8DD-6D67-433C-80AB-14A3290C3C91}">
      <dsp:nvSpPr>
        <dsp:cNvPr id="0" name=""/>
        <dsp:cNvSpPr/>
      </dsp:nvSpPr>
      <dsp:spPr>
        <a:xfrm>
          <a:off x="2126154" y="1849840"/>
          <a:ext cx="1696212" cy="1696212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EF5F2CE6-1010-4CED-AD3E-206EB03A5BE1}">
      <dsp:nvSpPr>
        <dsp:cNvPr id="0" name=""/>
        <dsp:cNvSpPr/>
      </dsp:nvSpPr>
      <dsp:spPr>
        <a:xfrm>
          <a:off x="227075" y="1502359"/>
          <a:ext cx="1764060" cy="1235811"/>
        </a:xfrm>
        <a:prstGeom prst="rect">
          <a:avLst/>
        </a:prstGeom>
        <a:noFill/>
        <a:ln>
          <a:noFill/>
        </a:ln>
        <a:effectLst/>
        <a:sp3d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baseline="0" dirty="0" smtClean="0"/>
            <a:t>особа, яка </a:t>
          </a:r>
          <a:r>
            <a:rPr lang="ru-RU" sz="2300" kern="1200" baseline="0" dirty="0" err="1" smtClean="0"/>
            <a:t>надає</a:t>
          </a:r>
          <a:r>
            <a:rPr lang="ru-RU" sz="2300" kern="1200" baseline="0" dirty="0" smtClean="0"/>
            <a:t> </a:t>
          </a:r>
          <a:r>
            <a:rPr lang="ru-RU" sz="2300" kern="1200" baseline="0" dirty="0" err="1" smtClean="0"/>
            <a:t>правову</a:t>
          </a:r>
          <a:r>
            <a:rPr lang="ru-RU" sz="2300" kern="1200" baseline="0" dirty="0" smtClean="0"/>
            <a:t> </a:t>
          </a:r>
          <a:r>
            <a:rPr lang="ru-RU" sz="2300" kern="1200" baseline="0" dirty="0" err="1" smtClean="0"/>
            <a:t>допомогу</a:t>
          </a:r>
          <a:r>
            <a:rPr lang="ru-RU" sz="2300" kern="1200" baseline="0" dirty="0" smtClean="0"/>
            <a:t>. </a:t>
          </a:r>
          <a:endParaRPr lang="ru-RU" sz="2300" kern="1200" dirty="0"/>
        </a:p>
      </dsp:txBody>
      <dsp:txXfrm>
        <a:off x="227075" y="1502359"/>
        <a:ext cx="1764060" cy="1235811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518944-AF18-4CEF-A1A9-B3C60E4857E5}">
      <dsp:nvSpPr>
        <dsp:cNvPr id="0" name=""/>
        <dsp:cNvSpPr/>
      </dsp:nvSpPr>
      <dsp:spPr>
        <a:xfrm>
          <a:off x="0" y="493160"/>
          <a:ext cx="6563072" cy="3281536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55880" rIns="83820" bIns="55880" numCol="1" spcCol="1270" anchor="ctr" anchorCtr="0">
          <a:noAutofit/>
        </a:bodyPr>
        <a:lstStyle/>
        <a:p>
          <a:pPr lvl="0" algn="ctr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400" kern="1200" baseline="0" dirty="0" smtClean="0">
              <a:latin typeface="Times New Roman" pitchFamily="18" charset="0"/>
              <a:cs typeface="Times New Roman" pitchFamily="18" charset="0"/>
            </a:rPr>
            <a:t>Учасник процесу, який викликається судом для давання показань щодо відомих йому обставин, що стосуються справи</a:t>
          </a:r>
          <a:endParaRPr lang="ru-RU" sz="440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0" y="493160"/>
        <a:ext cx="6563072" cy="328153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B48265-9511-42C0-8D8E-146D7CDAB170}">
      <dsp:nvSpPr>
        <dsp:cNvPr id="0" name=""/>
        <dsp:cNvSpPr/>
      </dsp:nvSpPr>
      <dsp:spPr>
        <a:xfrm>
          <a:off x="578639" y="0"/>
          <a:ext cx="6557920" cy="484632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6D6518F-9B30-4219-BBFD-7C4705ACF380}">
      <dsp:nvSpPr>
        <dsp:cNvPr id="0" name=""/>
        <dsp:cNvSpPr/>
      </dsp:nvSpPr>
      <dsp:spPr>
        <a:xfrm>
          <a:off x="759465" y="1453895"/>
          <a:ext cx="6196269" cy="193852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це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фізична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особа,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якій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доручено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здійснити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дослідження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матеріальних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об’єктів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явищ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процесів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що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містять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інформацію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про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обставини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дати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висновок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із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питань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,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які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виникають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під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час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розгляду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справи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і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стосуються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сфери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її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спеціальних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2000" i="0" kern="1200" baseline="0" dirty="0" err="1" smtClean="0">
              <a:latin typeface="Times New Roman" pitchFamily="18" charset="0"/>
              <a:cs typeface="Times New Roman" pitchFamily="18" charset="0"/>
            </a:rPr>
            <a:t>знань</a:t>
          </a:r>
          <a: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  <a:t>. </a:t>
          </a:r>
          <a:br>
            <a:rPr lang="ru-RU" sz="2000" i="0" kern="1200" baseline="0" dirty="0" smtClean="0">
              <a:latin typeface="Times New Roman" pitchFamily="18" charset="0"/>
              <a:cs typeface="Times New Roman" pitchFamily="18" charset="0"/>
            </a:rPr>
          </a:br>
          <a:endParaRPr lang="ru-RU" sz="2000" i="0" kern="1200" baseline="0" dirty="0">
            <a:latin typeface="Times New Roman" pitchFamily="18" charset="0"/>
            <a:cs typeface="Times New Roman" pitchFamily="18" charset="0"/>
          </a:endParaRPr>
        </a:p>
      </dsp:txBody>
      <dsp:txXfrm>
        <a:off x="759465" y="1453895"/>
        <a:ext cx="6196269" cy="1938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0"/>
            <a:ext cx="5105400" cy="2868168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Тема: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2852936"/>
            <a:ext cx="5114778" cy="1101248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6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6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6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цивільного</a:t>
            </a:r>
            <a:r>
              <a:rPr lang="ru-RU" sz="6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sz="60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4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7239000" cy="1143000"/>
          </a:xfrm>
        </p:spPr>
        <p:txBody>
          <a:bodyPr/>
          <a:lstStyle/>
          <a:p>
            <a:r>
              <a:rPr lang="uk-UA" dirty="0" smtClean="0"/>
              <a:t>Помічник судді: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Бере участь в оформленні судових справ, за дорученням судді готує проекти запитів, листів та інших матеріалів, пов'язаних із розглядом конкретної справи;</a:t>
            </a:r>
          </a:p>
          <a:p>
            <a:r>
              <a:rPr lang="uk-UA" dirty="0" smtClean="0"/>
              <a:t>Здійснює оформлення копій судових рішень для направлення сторонам у справі та інших учасникам справи, контролює своєчасність надсилання копій судових рішень;</a:t>
            </a:r>
          </a:p>
          <a:p>
            <a:r>
              <a:rPr lang="uk-UA" dirty="0" smtClean="0"/>
              <a:t>Виконує інші доручення судді, що стосуються організації розгляду судових справ. За дорученням судді, може за відсутності секретаря судового засідання здійснювати його повноваження.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Секретар судового засідання -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 цією метою, секретар судового засідання: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Здійснює судові виклики та повідомлення;</a:t>
            </a:r>
          </a:p>
          <a:p>
            <a:r>
              <a:rPr lang="uk-UA" dirty="0" smtClean="0"/>
              <a:t>Перевіряє явку учасників процесу, хто з учасників процесу бере участь у процесі у режимі </a:t>
            </a:r>
            <a:r>
              <a:rPr lang="uk-UA" dirty="0" err="1" smtClean="0"/>
              <a:t>відеоконференії</a:t>
            </a:r>
            <a:r>
              <a:rPr lang="uk-UA" dirty="0" smtClean="0"/>
              <a:t> і доповідає про це головуючому;</a:t>
            </a:r>
          </a:p>
          <a:p>
            <a:r>
              <a:rPr lang="uk-UA" dirty="0" smtClean="0"/>
              <a:t>Забезпечує контроль за повним фіксуванням судового засідання технічними засобами і проведенням судового засідання в режимі </a:t>
            </a:r>
            <a:r>
              <a:rPr lang="uk-UA" dirty="0" err="1" smtClean="0"/>
              <a:t>відеоконференції</a:t>
            </a:r>
            <a:r>
              <a:rPr lang="uk-UA" dirty="0" smtClean="0"/>
              <a:t>;</a:t>
            </a:r>
          </a:p>
          <a:p>
            <a:r>
              <a:rPr lang="uk-UA" dirty="0" smtClean="0"/>
              <a:t>Забезпечує ведення протоколу судового засідання;</a:t>
            </a:r>
          </a:p>
          <a:p>
            <a:r>
              <a:rPr lang="uk-UA" dirty="0" smtClean="0"/>
              <a:t>Забезпечує оформлення матеріалів справи</a:t>
            </a:r>
            <a:r>
              <a:rPr lang="ru-RU" dirty="0" smtClean="0"/>
              <a:t>;</a:t>
            </a:r>
          </a:p>
          <a:p>
            <a:r>
              <a:rPr lang="uk-UA" dirty="0" smtClean="0"/>
              <a:t>Виконує інші доручення головуючого, що стосуються розгляду справ.</a:t>
            </a:r>
          </a:p>
          <a:p>
            <a:r>
              <a:rPr lang="uk-UA" dirty="0" smtClean="0"/>
              <a:t>Виконує обов'язки судового розпорядника у разі його відсутності.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0"/>
            <a:ext cx="7239000" cy="1143000"/>
          </a:xfrm>
        </p:spPr>
        <p:txBody>
          <a:bodyPr/>
          <a:lstStyle/>
          <a:p>
            <a:r>
              <a:rPr lang="uk-UA" dirty="0" smtClean="0"/>
              <a:t>Судовий розпорядник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-243408"/>
            <a:ext cx="7239000" cy="1143000"/>
          </a:xfrm>
        </p:spPr>
        <p:txBody>
          <a:bodyPr/>
          <a:lstStyle/>
          <a:p>
            <a:r>
              <a:rPr lang="uk-UA" dirty="0" smtClean="0"/>
              <a:t>Судовий розпорядник: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7859216" cy="5186976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Забезпечує належний стан зали судового засідання і запрошує до неї учасників справи;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 урахуванням кількості місць та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забезпеченя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порядку під час судового засідання визначає можливу кількість осіб, які можуть бути присутніми у залі судового засідання;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Оголошує про вхід і вихід суду із зали судового засідання та пропонує всім присутнім встати;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Слідкує за додержанням порядку особами, присутніми у залі судового засідання;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 час судового засідання приймає від присутніх у залі судового процесу документи та інші матеріали і передає їх до суду;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Запрошує до зали судових засідань свідків та виконує інші доручення головуючого.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До </a:t>
            </a:r>
            <a:r>
              <a:rPr lang="ru-RU" sz="2800" dirty="0" err="1" smtClean="0"/>
              <a:t>Осіб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сприяють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розгляду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вирішенню</a:t>
            </a:r>
            <a:r>
              <a:rPr lang="ru-RU" sz="2800" dirty="0" smtClean="0"/>
              <a:t> </a:t>
            </a:r>
            <a:r>
              <a:rPr lang="ru-RU" sz="2800" dirty="0" err="1" smtClean="0"/>
              <a:t>цивільної</a:t>
            </a:r>
            <a:r>
              <a:rPr lang="ru-RU" sz="2800" dirty="0" smtClean="0"/>
              <a:t> </a:t>
            </a:r>
            <a:r>
              <a:rPr lang="ru-RU" sz="2800" dirty="0" err="1" smtClean="0"/>
              <a:t>справи</a:t>
            </a:r>
            <a:r>
              <a:rPr lang="ru-RU" sz="2800" dirty="0" smtClean="0"/>
              <a:t> по </a:t>
            </a:r>
            <a:r>
              <a:rPr lang="ru-RU" sz="2800" dirty="0" err="1" smtClean="0"/>
              <a:t>суті</a:t>
            </a:r>
            <a:r>
              <a:rPr lang="ru-RU" sz="2800" dirty="0" smtClean="0"/>
              <a:t> належать: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5400" dirty="0" smtClean="0"/>
              <a:t>Свідок </a:t>
            </a:r>
            <a:endParaRPr lang="ru-RU" sz="5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6563072" cy="4267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Не може виступати у якості свідка: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7571184" cy="5085184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Недієздатна фізична особа та особа, яка перебуває на обліку чи лікуванні у психіатричному лікувальному закладі і нездатні через свої психічні чи фізичні вади правильно сприймати обставини, що мають значення для справи;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Особи, які за законом зобов'язана зберігати в таємниці відомості, що були довірені їм у зв'язку із наданням професійної правничої допомоги;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Священнослужителі (про відомості одержані ними на сповіді);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Судді та присяжні (про обставини обговорення в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нарадчій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кімнаті питань, що виникли під час ухвалення судового рішення, або про інформацію, що стала відома судді під час регулювання спору за його участю);</a:t>
            </a:r>
          </a:p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Інші особи, які не були допитані як свідки за Законом чи міжнародним договором, згода на обов'язковість яких надана ВРУ без їх згоди.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980728"/>
            <a:ext cx="7848872" cy="5877272"/>
          </a:xfrm>
        </p:spPr>
        <p:txBody>
          <a:bodyPr/>
          <a:lstStyle/>
          <a:p>
            <a:r>
              <a:rPr lang="uk-UA" dirty="0" smtClean="0"/>
              <a:t>Жодних обмежень щодо того, щоб свідком по справі виступала особа, яка перебуває в родинних, дружніх чи інших близьких відносинах між сторонами;</a:t>
            </a:r>
          </a:p>
          <a:p>
            <a:r>
              <a:rPr lang="uk-UA" dirty="0" smtClean="0"/>
              <a:t>За ЦПК України, фізична особа не має права відмовитися давати показання, крім показань щодо себе, членів родини чи близьких родичів, </a:t>
            </a:r>
            <a:r>
              <a:rPr lang="uk-UA" dirty="0" err="1" smtClean="0"/>
              <a:t>усиновлювача</a:t>
            </a:r>
            <a:r>
              <a:rPr lang="uk-UA" dirty="0" smtClean="0"/>
              <a:t> чи опікуна.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Експерт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7152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7239000" cy="1143000"/>
          </a:xfrm>
        </p:spPr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Clr>
                <a:schemeClr val="tx1"/>
              </a:buClr>
              <a:buNone/>
            </a:pPr>
            <a:r>
              <a:rPr lang="ru-RU" dirty="0" smtClean="0"/>
              <a:t>1. </a:t>
            </a:r>
            <a:r>
              <a:rPr lang="ru-RU" dirty="0" err="1" smtClean="0"/>
              <a:t>Загальна</a:t>
            </a:r>
            <a:r>
              <a:rPr lang="ru-RU" dirty="0" smtClean="0"/>
              <a:t> </a:t>
            </a:r>
            <a:r>
              <a:rPr lang="ru-RU" dirty="0" smtClean="0"/>
              <a:t>характеристика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учасників</a:t>
            </a:r>
            <a:r>
              <a:rPr lang="ru-RU" dirty="0" smtClean="0"/>
              <a:t> </a:t>
            </a:r>
            <a:r>
              <a:rPr lang="ru-RU" dirty="0" err="1" smtClean="0"/>
              <a:t>цивільного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. </a:t>
            </a:r>
            <a:endParaRPr lang="ru-RU" dirty="0" smtClean="0"/>
          </a:p>
          <a:p>
            <a:pPr marL="514350" indent="-514350">
              <a:buClr>
                <a:schemeClr val="tx1"/>
              </a:buClr>
              <a:buNone/>
            </a:pPr>
            <a:r>
              <a:rPr lang="ru-RU" dirty="0" smtClean="0"/>
              <a:t>2. Особи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здійснюють</a:t>
            </a:r>
            <a:r>
              <a:rPr lang="ru-RU" dirty="0" smtClean="0"/>
              <a:t> </a:t>
            </a:r>
            <a:r>
              <a:rPr lang="ru-RU" dirty="0" err="1" smtClean="0"/>
              <a:t>організаційно-технічне</a:t>
            </a:r>
            <a:r>
              <a:rPr lang="ru-RU" dirty="0" smtClean="0"/>
              <a:t>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цивільного</a:t>
            </a:r>
            <a:r>
              <a:rPr lang="ru-RU" dirty="0" smtClean="0"/>
              <a:t> </a:t>
            </a:r>
            <a:r>
              <a:rPr lang="ru-RU" dirty="0" err="1" smtClean="0"/>
              <a:t>процесу</a:t>
            </a:r>
            <a:r>
              <a:rPr lang="ru-RU" dirty="0" smtClean="0"/>
              <a:t>: </a:t>
            </a:r>
            <a:endParaRPr lang="ru-RU" dirty="0" smtClean="0"/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секретар</a:t>
            </a:r>
            <a:r>
              <a:rPr lang="ru-RU" dirty="0" smtClean="0"/>
              <a:t> </a:t>
            </a:r>
            <a:r>
              <a:rPr lang="ru-RU" dirty="0" smtClean="0"/>
              <a:t>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судовий</a:t>
            </a:r>
            <a:r>
              <a:rPr lang="ru-RU" dirty="0" smtClean="0"/>
              <a:t> </a:t>
            </a:r>
            <a:r>
              <a:rPr lang="ru-RU" dirty="0" err="1" smtClean="0"/>
              <a:t>розпорядник</a:t>
            </a:r>
            <a:r>
              <a:rPr lang="ru-RU" dirty="0" smtClean="0"/>
              <a:t>; </a:t>
            </a:r>
            <a:endParaRPr lang="ru-RU" dirty="0" smtClean="0"/>
          </a:p>
          <a:p>
            <a:pPr marL="514350" indent="-514350">
              <a:buClr>
                <a:schemeClr val="tx1"/>
              </a:buClr>
              <a:buNone/>
            </a:pPr>
            <a:r>
              <a:rPr lang="ru-RU" dirty="0" smtClean="0"/>
              <a:t>3. Особи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сприяють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вирішенню</a:t>
            </a:r>
            <a:r>
              <a:rPr lang="ru-RU" dirty="0" smtClean="0"/>
              <a:t> </a:t>
            </a:r>
            <a:r>
              <a:rPr lang="ru-RU" dirty="0" err="1" smtClean="0"/>
              <a:t>цивільної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 по </a:t>
            </a:r>
            <a:r>
              <a:rPr lang="ru-RU" dirty="0" err="1" smtClean="0"/>
              <a:t>суті</a:t>
            </a:r>
            <a:r>
              <a:rPr lang="ru-RU" dirty="0" smtClean="0"/>
              <a:t>: </a:t>
            </a:r>
            <a:endParaRPr lang="ru-RU" dirty="0" smtClean="0"/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свідок</a:t>
            </a:r>
            <a:r>
              <a:rPr lang="ru-RU" dirty="0" smtClean="0"/>
              <a:t>; </a:t>
            </a:r>
            <a:endParaRPr lang="ru-RU" dirty="0" smtClean="0"/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експерт</a:t>
            </a:r>
            <a:r>
              <a:rPr lang="ru-RU" dirty="0" smtClean="0"/>
              <a:t>; </a:t>
            </a:r>
            <a:endParaRPr lang="ru-RU" dirty="0" smtClean="0"/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спеціаліст</a:t>
            </a:r>
            <a:r>
              <a:rPr lang="ru-RU" dirty="0" smtClean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err="1" smtClean="0"/>
              <a:t>перекладач</a:t>
            </a:r>
            <a:r>
              <a:rPr lang="ru-RU" dirty="0" smtClean="0"/>
              <a:t>;</a:t>
            </a:r>
          </a:p>
          <a:p>
            <a:pPr marL="514350" indent="-514350">
              <a:buClr>
                <a:schemeClr val="tx1"/>
              </a:buClr>
            </a:pPr>
            <a:r>
              <a:rPr lang="ru-RU" dirty="0" smtClean="0"/>
              <a:t>особа</a:t>
            </a:r>
            <a:r>
              <a:rPr lang="ru-RU" dirty="0" smtClean="0"/>
              <a:t>, яка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правову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7812360" cy="1143000"/>
          </a:xfrm>
        </p:spPr>
        <p:txBody>
          <a:bodyPr>
            <a:normAutofit fontScale="90000"/>
          </a:bodyPr>
          <a:lstStyle/>
          <a:p>
            <a:r>
              <a:rPr lang="ru-RU" sz="2700" b="0" dirty="0" smtClean="0"/>
              <a:t/>
            </a:r>
            <a:br>
              <a:rPr lang="ru-RU" sz="2700" b="0" dirty="0" smtClean="0"/>
            </a:br>
            <a:r>
              <a:rPr lang="ru-RU" sz="2700" b="0" dirty="0" smtClean="0"/>
              <a:t/>
            </a:r>
            <a:br>
              <a:rPr lang="ru-RU" sz="2700" b="0" dirty="0" smtClean="0"/>
            </a:br>
            <a:r>
              <a:rPr lang="ru-RU" sz="2700" b="0" dirty="0" smtClean="0">
                <a:solidFill>
                  <a:schemeClr val="tx1"/>
                </a:solidFill>
              </a:rPr>
              <a:t/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700" b="0" dirty="0" smtClean="0">
                <a:solidFill>
                  <a:schemeClr val="tx1"/>
                </a:solidFill>
              </a:rPr>
              <a:t/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700" b="0" dirty="0" smtClean="0">
                <a:solidFill>
                  <a:schemeClr val="tx1"/>
                </a:solidFill>
              </a:rPr>
              <a:t/>
            </a:r>
            <a:br>
              <a:rPr lang="ru-RU" sz="2700" b="0" dirty="0" smtClean="0">
                <a:solidFill>
                  <a:schemeClr val="tx1"/>
                </a:solidFill>
              </a:rPr>
            </a:b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Відповідно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до </a:t>
            </a:r>
            <a:r>
              <a:rPr lang="ru-RU" sz="2200" dirty="0" smtClean="0">
                <a:ln w="500">
                  <a:noFill/>
                </a:ln>
                <a:solidFill>
                  <a:schemeClr val="tx1"/>
                </a:solidFill>
              </a:rPr>
              <a:t>ЗУ «Про </a:t>
            </a:r>
            <a:r>
              <a:rPr lang="ru-RU" sz="2200" dirty="0" err="1" smtClean="0">
                <a:ln w="500">
                  <a:noFill/>
                </a:ln>
                <a:solidFill>
                  <a:schemeClr val="tx1"/>
                </a:solidFill>
              </a:rPr>
              <a:t>судову</a:t>
            </a:r>
            <a:r>
              <a:rPr lang="ru-RU" sz="2200" dirty="0" smtClean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dirty="0" err="1" smtClean="0">
                <a:ln w="500">
                  <a:noFill/>
                </a:ln>
                <a:solidFill>
                  <a:schemeClr val="tx1"/>
                </a:solidFill>
              </a:rPr>
              <a:t>експертизу</a:t>
            </a:r>
            <a:r>
              <a:rPr lang="ru-RU" sz="2200" dirty="0" smtClean="0">
                <a:ln w="500">
                  <a:noFill/>
                </a:ln>
                <a:solidFill>
                  <a:schemeClr val="tx1"/>
                </a:solidFill>
              </a:rPr>
              <a:t>» 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не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може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залучатися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до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виконання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обов’язків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експерта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 особа, </a:t>
            </a:r>
            <a:r>
              <a:rPr lang="ru-RU" sz="2200" b="0" dirty="0" err="1" smtClean="0">
                <a:ln w="500">
                  <a:noFill/>
                </a:ln>
                <a:solidFill>
                  <a:schemeClr val="tx1"/>
                </a:solidFill>
              </a:rPr>
              <a:t>якщо</a:t>
            </a:r>
            <a:r>
              <a:rPr lang="ru-RU" sz="2200" b="0" dirty="0" smtClean="0">
                <a:ln w="500">
                  <a:noFill/>
                </a:ln>
                <a:solidFill>
                  <a:schemeClr val="tx1"/>
                </a:solidFill>
              </a:rPr>
              <a:t>: 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8219256" cy="4846320"/>
          </a:xfrm>
        </p:spPr>
        <p:txBody>
          <a:bodyPr>
            <a:noAutofit/>
          </a:bodyPr>
          <a:lstStyle/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визнано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встановленому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законом порядку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недієздатною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судимість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час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попереднього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вирішення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вона брала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участь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процесі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свідок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спеціаліст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перекладач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представник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секретар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судового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засідання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вона прямо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побічно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заінтересована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результаті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розгляду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членом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близьким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родичем (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чоловік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дружина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батько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мати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вітчим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мачуха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дочка,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пасинок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падчерка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брат, сестра,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дід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баба, внук, внучка,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усиновлювач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усиновлений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опікун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піклувальник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член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сім’ї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близький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родич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цих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сторони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вона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перебувала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службовій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іншій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осіб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справі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з’ясування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обставин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виходить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межі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сфери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спеціальних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обставини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викликають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сумнів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об’єктивності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неупередженості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Експерт</a:t>
            </a:r>
            <a:r>
              <a:rPr lang="ru-RU" dirty="0" smtClean="0"/>
              <a:t> </a:t>
            </a:r>
            <a:r>
              <a:rPr lang="ru-RU" dirty="0" err="1" smtClean="0"/>
              <a:t>зобов’язаний</a:t>
            </a:r>
            <a:r>
              <a:rPr lang="ru-RU" dirty="0" smtClean="0"/>
              <a:t>: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39552" y="1196752"/>
          <a:ext cx="7859216" cy="54750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764704"/>
          <a:ext cx="7355160" cy="5691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Спеціаліст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i="1" dirty="0" smtClean="0"/>
          </a:p>
          <a:p>
            <a:endParaRPr lang="ru-RU" i="1" dirty="0" smtClean="0"/>
          </a:p>
          <a:p>
            <a:r>
              <a:rPr lang="ru-RU" sz="3200" i="1" dirty="0" err="1" smtClean="0"/>
              <a:t>це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фізична</a:t>
            </a:r>
            <a:r>
              <a:rPr lang="ru-RU" sz="3200" i="1" dirty="0" smtClean="0"/>
              <a:t> особа, яка </a:t>
            </a:r>
            <a:r>
              <a:rPr lang="ru-RU" sz="3200" i="1" dirty="0" err="1" smtClean="0"/>
              <a:t>надає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допомогу</a:t>
            </a:r>
            <a:r>
              <a:rPr lang="ru-RU" sz="3200" i="1" dirty="0" smtClean="0"/>
              <a:t> </a:t>
            </a:r>
            <a:r>
              <a:rPr lang="ru-RU" sz="3200" i="1" dirty="0" smtClean="0"/>
              <a:t>суду </a:t>
            </a:r>
            <a:r>
              <a:rPr lang="ru-RU" sz="3200" i="1" dirty="0" err="1" smtClean="0"/>
              <a:t>під</a:t>
            </a:r>
            <a:r>
              <a:rPr lang="ru-RU" sz="3200" i="1" dirty="0" smtClean="0"/>
              <a:t> </a:t>
            </a:r>
            <a:r>
              <a:rPr lang="ru-RU" sz="3200" i="1" dirty="0" smtClean="0"/>
              <a:t>час </a:t>
            </a:r>
            <a:r>
              <a:rPr lang="ru-RU" sz="3200" i="1" dirty="0" err="1" smtClean="0"/>
              <a:t>учинення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певних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процесуальних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дій</a:t>
            </a:r>
            <a:r>
              <a:rPr lang="ru-RU" sz="3200" i="1" dirty="0" smtClean="0"/>
              <a:t>, </a:t>
            </a:r>
            <a:r>
              <a:rPr lang="ru-RU" sz="3200" i="1" dirty="0" err="1" smtClean="0"/>
              <a:t>що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потребують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спеціальних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знань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або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навичок</a:t>
            </a:r>
            <a:r>
              <a:rPr lang="ru-RU" sz="3200" i="1" dirty="0" smtClean="0"/>
              <a:t>.</a:t>
            </a:r>
            <a:r>
              <a:rPr lang="ru-RU" sz="32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7848872" cy="1143000"/>
          </a:xfrm>
        </p:spPr>
        <p:txBody>
          <a:bodyPr>
            <a:normAutofit fontScale="90000"/>
          </a:bodyPr>
          <a:lstStyle/>
          <a:p>
            <a:r>
              <a:rPr lang="ru-RU" sz="3100" b="0" i="1" dirty="0" smtClean="0"/>
              <a:t>Мета </a:t>
            </a:r>
            <a:r>
              <a:rPr lang="ru-RU" sz="3100" b="0" i="1" dirty="0" err="1" smtClean="0"/>
              <a:t>участі</a:t>
            </a:r>
            <a:r>
              <a:rPr lang="ru-RU" sz="3100" b="0" i="1" dirty="0" smtClean="0"/>
              <a:t> </a:t>
            </a:r>
            <a:r>
              <a:rPr lang="ru-RU" sz="3100" b="0" i="1" dirty="0" err="1" smtClean="0"/>
              <a:t>спеціаліста</a:t>
            </a:r>
            <a:r>
              <a:rPr lang="ru-RU" sz="3100" b="0" i="1" dirty="0" smtClean="0"/>
              <a:t> </a:t>
            </a:r>
            <a:r>
              <a:rPr lang="ru-RU" sz="3100" b="0" i="1" dirty="0" smtClean="0"/>
              <a:t>в </a:t>
            </a:r>
            <a:r>
              <a:rPr lang="ru-RU" sz="3100" b="0" i="1" dirty="0" err="1" smtClean="0"/>
              <a:t>цивільному</a:t>
            </a:r>
            <a:r>
              <a:rPr lang="ru-RU" sz="3100" b="0" i="1" dirty="0" smtClean="0"/>
              <a:t> </a:t>
            </a:r>
            <a:r>
              <a:rPr lang="ru-RU" sz="3100" b="0" i="1" dirty="0" err="1" smtClean="0"/>
              <a:t>процесі</a:t>
            </a:r>
            <a:r>
              <a:rPr lang="ru-RU" sz="3100" dirty="0" smtClean="0"/>
              <a:t> </a:t>
            </a:r>
            <a:r>
              <a:rPr lang="ru-RU" sz="3100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 smtClean="0"/>
              <a:t>Спеціаліст</a:t>
            </a:r>
            <a:r>
              <a:rPr lang="ru-RU" b="0" i="1" dirty="0" smtClean="0"/>
              <a:t> </a:t>
            </a:r>
            <a:r>
              <a:rPr lang="ru-RU" b="0" i="1" dirty="0" err="1" smtClean="0"/>
              <a:t>зобов’язаний</a:t>
            </a:r>
            <a:r>
              <a:rPr lang="ru-RU" b="0" i="1" dirty="0" smtClean="0"/>
              <a:t> </a:t>
            </a:r>
            <a:r>
              <a:rPr lang="ru-RU" b="0" i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 smtClean="0"/>
              <a:t>Спеціаліст</a:t>
            </a:r>
            <a:r>
              <a:rPr lang="ru-RU" b="0" i="1" dirty="0" smtClean="0"/>
              <a:t> </a:t>
            </a:r>
            <a:r>
              <a:rPr lang="ru-RU" b="0" i="1" dirty="0" err="1" smtClean="0"/>
              <a:t>має</a:t>
            </a:r>
            <a:r>
              <a:rPr lang="ru-RU" b="0" i="1" dirty="0" smtClean="0"/>
              <a:t> право</a:t>
            </a:r>
            <a:r>
              <a:rPr lang="ru-RU" dirty="0" smtClean="0"/>
              <a:t> </a:t>
            </a:r>
            <a:r>
              <a:rPr lang="ru-RU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68760"/>
          <a:ext cx="7931224" cy="51869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7239000" cy="1143000"/>
          </a:xfrm>
        </p:spPr>
        <p:txBody>
          <a:bodyPr/>
          <a:lstStyle/>
          <a:p>
            <a:r>
              <a:rPr lang="uk-UA" dirty="0" smtClean="0"/>
              <a:t>Перекладач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571184" cy="4846320"/>
          </a:xfrm>
        </p:spPr>
        <p:txBody>
          <a:bodyPr/>
          <a:lstStyle/>
          <a:p>
            <a:r>
              <a:rPr lang="ru-RU" sz="3200" dirty="0" err="1" smtClean="0"/>
              <a:t>це</a:t>
            </a:r>
            <a:r>
              <a:rPr lang="ru-RU" sz="3200" dirty="0" smtClean="0"/>
              <a:t> </a:t>
            </a:r>
            <a:r>
              <a:rPr lang="ru-RU" sz="3200" dirty="0" err="1" smtClean="0"/>
              <a:t>учасник</a:t>
            </a:r>
            <a:r>
              <a:rPr lang="ru-RU" sz="3200" dirty="0" smtClean="0"/>
              <a:t> </a:t>
            </a:r>
            <a:r>
              <a:rPr lang="ru-RU" sz="3200" dirty="0" err="1" smtClean="0"/>
              <a:t>процесу</a:t>
            </a:r>
            <a:r>
              <a:rPr lang="ru-RU" sz="3200" dirty="0" smtClean="0"/>
              <a:t>, </a:t>
            </a:r>
            <a:r>
              <a:rPr lang="ru-RU" sz="3200" dirty="0" err="1" smtClean="0"/>
              <a:t>який</a:t>
            </a:r>
            <a:r>
              <a:rPr lang="ru-RU" sz="3200" dirty="0" smtClean="0"/>
              <a:t> </a:t>
            </a:r>
            <a:r>
              <a:rPr lang="ru-RU" sz="3200" dirty="0" err="1" smtClean="0"/>
              <a:t>залучається</a:t>
            </a:r>
            <a:r>
              <a:rPr lang="ru-RU" sz="3200" dirty="0" smtClean="0"/>
              <a:t> </a:t>
            </a:r>
            <a:r>
              <a:rPr lang="ru-RU" sz="3200" dirty="0" smtClean="0"/>
              <a:t>судом для </a:t>
            </a:r>
            <a:r>
              <a:rPr lang="ru-RU" sz="3200" dirty="0" err="1" smtClean="0"/>
              <a:t>надання</a:t>
            </a:r>
            <a:r>
              <a:rPr lang="ru-RU" sz="3200" dirty="0" smtClean="0"/>
              <a:t> </a:t>
            </a:r>
            <a:r>
              <a:rPr lang="ru-RU" sz="3200" dirty="0" err="1" smtClean="0"/>
              <a:t>допомоги</a:t>
            </a:r>
            <a:r>
              <a:rPr lang="ru-RU" sz="3200" dirty="0" smtClean="0"/>
              <a:t> </a:t>
            </a:r>
            <a:r>
              <a:rPr lang="ru-RU" sz="3200" dirty="0" err="1" smtClean="0"/>
              <a:t>особі</a:t>
            </a:r>
            <a:r>
              <a:rPr lang="ru-RU" sz="3200" dirty="0" smtClean="0"/>
              <a:t>, яка не </a:t>
            </a:r>
            <a:r>
              <a:rPr lang="ru-RU" sz="3200" dirty="0" err="1" smtClean="0"/>
              <a:t>володіє</a:t>
            </a:r>
            <a:r>
              <a:rPr lang="ru-RU" sz="3200" dirty="0" smtClean="0"/>
              <a:t> державною </a:t>
            </a:r>
            <a:r>
              <a:rPr lang="ru-RU" sz="3200" dirty="0" err="1" smtClean="0"/>
              <a:t>мовою</a:t>
            </a:r>
            <a:r>
              <a:rPr lang="ru-RU" sz="3200" dirty="0" smtClean="0"/>
              <a:t>, </a:t>
            </a:r>
            <a:r>
              <a:rPr lang="ru-RU" sz="3200" dirty="0" err="1" smtClean="0"/>
              <a:t>якою</a:t>
            </a:r>
            <a:r>
              <a:rPr lang="ru-RU" sz="3200" dirty="0" smtClean="0"/>
              <a:t> </a:t>
            </a:r>
            <a:r>
              <a:rPr lang="ru-RU" sz="3200" dirty="0" err="1" smtClean="0"/>
              <a:t>здійснюється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цивільне</a:t>
            </a:r>
            <a:r>
              <a:rPr lang="ru-RU" sz="3200" dirty="0" smtClean="0"/>
              <a:t> </a:t>
            </a:r>
            <a:r>
              <a:rPr lang="ru-RU" sz="3200" dirty="0" err="1" smtClean="0"/>
              <a:t>судочинство</a:t>
            </a:r>
            <a:r>
              <a:rPr lang="ru-RU" sz="3200" dirty="0" smtClean="0"/>
              <a:t>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Перекладачем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особа, </a:t>
            </a:r>
            <a:r>
              <a:rPr lang="ru-RU" dirty="0" smtClean="0"/>
              <a:t>яка: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вільно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,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цивільне</a:t>
            </a:r>
            <a:r>
              <a:rPr lang="ru-RU" dirty="0" smtClean="0"/>
              <a:t> </a:t>
            </a:r>
            <a:r>
              <a:rPr lang="ru-RU" dirty="0" err="1" smtClean="0"/>
              <a:t>судочинство</a:t>
            </a:r>
            <a:r>
              <a:rPr lang="ru-RU" dirty="0" smtClean="0"/>
              <a:t>, та </a:t>
            </a:r>
            <a:r>
              <a:rPr lang="ru-RU" dirty="0" err="1" smtClean="0"/>
              <a:t>іншою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,</a:t>
            </a:r>
            <a:br>
              <a:rPr lang="ru-RU" dirty="0" smtClean="0"/>
            </a:b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необхідне</a:t>
            </a:r>
            <a:r>
              <a:rPr lang="ru-RU" dirty="0" smtClean="0"/>
              <a:t> для </a:t>
            </a:r>
            <a:r>
              <a:rPr lang="ru-RU" dirty="0" err="1" smtClean="0"/>
              <a:t>усного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письмового</a:t>
            </a:r>
            <a:r>
              <a:rPr lang="ru-RU" dirty="0" smtClean="0"/>
              <a:t> </a:t>
            </a:r>
            <a:r>
              <a:rPr lang="ru-RU" dirty="0" smtClean="0"/>
              <a:t>перекладу;</a:t>
            </a:r>
          </a:p>
          <a:p>
            <a:r>
              <a:rPr lang="ru-RU" dirty="0" smtClean="0"/>
              <a:t>особа</a:t>
            </a:r>
            <a:r>
              <a:rPr lang="ru-RU" dirty="0" smtClean="0"/>
              <a:t>, яка </a:t>
            </a:r>
            <a:r>
              <a:rPr lang="ru-RU" dirty="0" err="1" smtClean="0"/>
              <a:t>володіє</a:t>
            </a:r>
            <a:r>
              <a:rPr lang="ru-RU" dirty="0" smtClean="0"/>
              <a:t> </a:t>
            </a:r>
            <a:r>
              <a:rPr lang="ru-RU" dirty="0" err="1" smtClean="0"/>
              <a:t>технікою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глухими, </a:t>
            </a:r>
            <a:r>
              <a:rPr lang="ru-RU" dirty="0" err="1" smtClean="0"/>
              <a:t>німими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глухонімими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д</a:t>
            </a:r>
            <a:r>
              <a:rPr lang="ru-RU" dirty="0" err="1" smtClean="0"/>
              <a:t>оказом</a:t>
            </a:r>
            <a:r>
              <a:rPr lang="ru-RU" dirty="0" smtClean="0"/>
              <a:t> </a:t>
            </a:r>
            <a:r>
              <a:rPr lang="ru-RU" dirty="0" err="1" smtClean="0"/>
              <a:t>вільного</a:t>
            </a:r>
            <a:r>
              <a:rPr lang="ru-RU" dirty="0" smtClean="0"/>
              <a:t> </a:t>
            </a:r>
            <a:r>
              <a:rPr lang="ru-RU" dirty="0" err="1" smtClean="0"/>
              <a:t>володіння</a:t>
            </a:r>
            <a:r>
              <a:rPr lang="ru-RU" dirty="0" smtClean="0"/>
              <a:t> </a:t>
            </a:r>
            <a:r>
              <a:rPr lang="ru-RU" dirty="0" err="1" smtClean="0"/>
              <a:t>іноземною</a:t>
            </a:r>
            <a:r>
              <a:rPr lang="ru-RU" dirty="0" smtClean="0"/>
              <a:t> </a:t>
            </a:r>
            <a:r>
              <a:rPr lang="ru-RU" dirty="0" err="1" smtClean="0"/>
              <a:t>мовою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документ про </a:t>
            </a:r>
            <a:r>
              <a:rPr lang="ru-RU" dirty="0" err="1" smtClean="0"/>
              <a:t>відповідну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освіту</a:t>
            </a:r>
            <a:r>
              <a:rPr lang="ru-RU" dirty="0" smtClean="0"/>
              <a:t> та </a:t>
            </a:r>
            <a:r>
              <a:rPr lang="ru-RU" dirty="0" err="1" smtClean="0"/>
              <a:t>кваліфікацію</a:t>
            </a:r>
            <a:r>
              <a:rPr lang="ru-RU" dirty="0" smtClean="0"/>
              <a:t> </a:t>
            </a:r>
            <a:r>
              <a:rPr lang="ru-RU" dirty="0" err="1" smtClean="0"/>
              <a:t>перекладача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72390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Особа, яка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правову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 -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5842992" cy="39798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Основн</a:t>
            </a:r>
            <a:r>
              <a:rPr lang="uk-UA" dirty="0" smtClean="0"/>
              <a:t>і терміни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секретар</a:t>
            </a:r>
            <a:r>
              <a:rPr lang="ru-RU" dirty="0" smtClean="0"/>
              <a:t> судового </a:t>
            </a:r>
            <a:r>
              <a:rPr lang="ru-RU" dirty="0" err="1" smtClean="0"/>
              <a:t>засідання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судовий</a:t>
            </a:r>
            <a:r>
              <a:rPr lang="ru-RU" dirty="0" smtClean="0"/>
              <a:t> </a:t>
            </a:r>
            <a:r>
              <a:rPr lang="ru-RU" dirty="0" err="1" smtClean="0"/>
              <a:t>розпорядник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помічник</a:t>
            </a:r>
            <a:r>
              <a:rPr lang="ru-RU" dirty="0" smtClean="0"/>
              <a:t> </a:t>
            </a:r>
            <a:r>
              <a:rPr lang="ru-RU" dirty="0" err="1" smtClean="0"/>
              <a:t>судді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свідок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err="1" smtClean="0"/>
              <a:t>експерт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спеціаліст</a:t>
            </a:r>
            <a:r>
              <a:rPr lang="ru-RU" dirty="0" smtClean="0"/>
              <a:t>,</a:t>
            </a:r>
          </a:p>
          <a:p>
            <a:r>
              <a:rPr lang="ru-RU" dirty="0" err="1" smtClean="0"/>
              <a:t>перекладач</a:t>
            </a:r>
            <a:r>
              <a:rPr lang="ru-RU" dirty="0" smtClean="0"/>
              <a:t>, </a:t>
            </a:r>
            <a:endParaRPr lang="ru-RU" dirty="0" smtClean="0"/>
          </a:p>
          <a:p>
            <a:r>
              <a:rPr lang="ru-RU" dirty="0" smtClean="0"/>
              <a:t>особа</a:t>
            </a:r>
            <a:r>
              <a:rPr lang="ru-RU" dirty="0" smtClean="0"/>
              <a:t>, яка </a:t>
            </a:r>
            <a:r>
              <a:rPr lang="ru-RU" dirty="0" err="1" smtClean="0"/>
              <a:t>надає</a:t>
            </a:r>
            <a:r>
              <a:rPr lang="ru-RU" dirty="0" smtClean="0"/>
              <a:t> </a:t>
            </a:r>
            <a:r>
              <a:rPr lang="ru-RU" dirty="0" err="1" smtClean="0"/>
              <a:t>правову</a:t>
            </a:r>
            <a:r>
              <a:rPr lang="ru-RU" dirty="0" smtClean="0"/>
              <a:t> </a:t>
            </a:r>
            <a:r>
              <a:rPr lang="ru-RU" dirty="0" err="1" smtClean="0"/>
              <a:t>допомогу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7715200" cy="1143000"/>
          </a:xfrm>
        </p:spPr>
        <p:txBody>
          <a:bodyPr>
            <a:normAutofit fontScale="90000"/>
          </a:bodyPr>
          <a:lstStyle/>
          <a:p>
            <a:r>
              <a:rPr lang="ru-RU" b="0" dirty="0" err="1" smtClean="0"/>
              <a:t>Правова</a:t>
            </a:r>
            <a:r>
              <a:rPr lang="ru-RU" b="0" dirty="0" smtClean="0"/>
              <a:t> </a:t>
            </a:r>
            <a:r>
              <a:rPr lang="ru-RU" b="0" dirty="0" err="1" smtClean="0"/>
              <a:t>допомога</a:t>
            </a:r>
            <a:r>
              <a:rPr lang="ru-RU" b="0" dirty="0" smtClean="0"/>
              <a:t> </a:t>
            </a:r>
            <a:r>
              <a:rPr lang="ru-RU" b="0" dirty="0" smtClean="0"/>
              <a:t>в </a:t>
            </a:r>
            <a:r>
              <a:rPr lang="ru-RU" b="0" dirty="0" err="1" smtClean="0"/>
              <a:t>цивільному</a:t>
            </a:r>
            <a:r>
              <a:rPr lang="ru-RU" b="0" dirty="0" smtClean="0"/>
              <a:t> </a:t>
            </a:r>
            <a:r>
              <a:rPr lang="ru-RU" b="0" dirty="0" err="1" smtClean="0"/>
              <a:t>судочинстві</a:t>
            </a:r>
            <a:r>
              <a:rPr lang="ru-RU" b="0" dirty="0" smtClean="0"/>
              <a:t> </a:t>
            </a:r>
            <a:r>
              <a:rPr lang="ru-RU" b="0" dirty="0" err="1" smtClean="0"/>
              <a:t>охоплює</a:t>
            </a:r>
            <a:r>
              <a:rPr lang="ru-RU" b="0" dirty="0" smtClean="0"/>
              <a:t>: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715200" cy="1596792"/>
          </a:xfrm>
        </p:spPr>
        <p:txBody>
          <a:bodyPr>
            <a:normAutofit fontScale="90000"/>
          </a:bodyPr>
          <a:lstStyle/>
          <a:p>
            <a:r>
              <a:rPr lang="ru-RU" sz="3100" b="0" dirty="0" smtClean="0"/>
              <a:t>особа, </a:t>
            </a:r>
            <a:r>
              <a:rPr lang="ru-RU" sz="3100" b="0" dirty="0" smtClean="0"/>
              <a:t>яка </a:t>
            </a:r>
            <a:r>
              <a:rPr lang="ru-RU" sz="3100" b="0" dirty="0" err="1" smtClean="0"/>
              <a:t>надає</a:t>
            </a:r>
            <a:r>
              <a:rPr lang="ru-RU" sz="3100" b="0" dirty="0" smtClean="0"/>
              <a:t> </a:t>
            </a:r>
            <a:r>
              <a:rPr lang="ru-RU" sz="3100" b="0" dirty="0" err="1" smtClean="0"/>
              <a:t>правову</a:t>
            </a:r>
            <a:r>
              <a:rPr lang="ru-RU" sz="3100" b="0" dirty="0" smtClean="0"/>
              <a:t> </a:t>
            </a:r>
            <a:r>
              <a:rPr lang="ru-RU" sz="3100" b="0" dirty="0" err="1" smtClean="0"/>
              <a:t>допомогу</a:t>
            </a:r>
            <a:r>
              <a:rPr lang="ru-RU" sz="3100" b="0" dirty="0" smtClean="0"/>
              <a:t>, </a:t>
            </a:r>
            <a:r>
              <a:rPr lang="ru-RU" sz="3100" b="0" dirty="0" err="1" smtClean="0"/>
              <a:t>наділена</a:t>
            </a:r>
            <a:r>
              <a:rPr lang="ru-RU" sz="3100" b="0" dirty="0" smtClean="0"/>
              <a:t> </a:t>
            </a:r>
            <a:r>
              <a:rPr lang="ru-RU" sz="3100" b="0" dirty="0" err="1" smtClean="0"/>
              <a:t>обмеженим</a:t>
            </a:r>
            <a:r>
              <a:rPr lang="ru-RU" sz="3100" b="0" dirty="0" smtClean="0"/>
              <a:t> колом </a:t>
            </a:r>
            <a:r>
              <a:rPr lang="ru-RU" sz="3100" b="0" i="1" dirty="0" err="1" smtClean="0"/>
              <a:t>процесуальних</a:t>
            </a:r>
            <a:r>
              <a:rPr lang="ru-RU" sz="3100" b="0" i="1" dirty="0" smtClean="0"/>
              <a:t> прав:</a:t>
            </a:r>
            <a:r>
              <a:rPr lang="ru-RU" sz="31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9073008" cy="105837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100" dirty="0" err="1" smtClean="0"/>
              <a:t>Інші</a:t>
            </a:r>
            <a:r>
              <a:rPr lang="ru-RU" sz="3100" dirty="0" smtClean="0"/>
              <a:t> </a:t>
            </a:r>
            <a:r>
              <a:rPr lang="ru-RU" sz="3100" dirty="0" err="1" smtClean="0"/>
              <a:t>учасники</a:t>
            </a:r>
            <a:r>
              <a:rPr lang="ru-RU" sz="3100" dirty="0" smtClean="0"/>
              <a:t> </a:t>
            </a:r>
            <a:r>
              <a:rPr lang="ru-RU" sz="3100" dirty="0" err="1" smtClean="0"/>
              <a:t>цивільного</a:t>
            </a:r>
            <a:r>
              <a:rPr lang="ru-RU" sz="3100" dirty="0" smtClean="0"/>
              <a:t>  </a:t>
            </a:r>
            <a:r>
              <a:rPr lang="ru-RU" sz="3100" dirty="0" err="1" smtClean="0"/>
              <a:t>процесу</a:t>
            </a:r>
            <a:r>
              <a:rPr lang="ru-RU" sz="3100" dirty="0" smtClean="0"/>
              <a:t> </a:t>
            </a:r>
            <a:r>
              <a:rPr lang="ru-RU" sz="3100" b="0" dirty="0" smtClean="0"/>
              <a:t>–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416"/>
          <a:ext cx="7239000" cy="484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Autofit/>
          </a:bodyPr>
          <a:lstStyle/>
          <a:p>
            <a:r>
              <a:rPr lang="uk-UA" sz="3200" dirty="0" smtClean="0"/>
              <a:t>Представників цієї групи учасників цивільного процесу можна поділити на: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На відміну від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секретаря судового засідання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судового розпорядника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, які є обов'язковими учасниками будь-якої справи, участь інших учасників цивільного процесу має факультативний характер (вони залучаються судом, залежно від обставин конкретної справи)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643192" cy="1143000"/>
          </a:xfrm>
        </p:spPr>
        <p:txBody>
          <a:bodyPr>
            <a:noAutofit/>
          </a:bodyPr>
          <a:lstStyle/>
          <a:p>
            <a:r>
              <a:rPr lang="uk-UA" sz="2400" dirty="0" smtClean="0"/>
              <a:t>Представниками групи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</a:t>
            </a:r>
            <a:r>
              <a:rPr lang="ru-RU" sz="2400" dirty="0" smtClean="0"/>
              <a:t> </a:t>
            </a:r>
            <a:r>
              <a:rPr lang="ru-RU" sz="2400" dirty="0" err="1" smtClean="0"/>
              <a:t>здійснюють</a:t>
            </a:r>
            <a:r>
              <a:rPr lang="ru-RU" sz="2400" dirty="0" smtClean="0"/>
              <a:t> </a:t>
            </a:r>
            <a:r>
              <a:rPr lang="ru-RU" sz="2400" dirty="0" err="1" smtClean="0"/>
              <a:t>організаційно-технічне</a:t>
            </a:r>
            <a:r>
              <a:rPr lang="ru-RU" sz="2400" dirty="0" smtClean="0"/>
              <a:t> </a:t>
            </a:r>
            <a:r>
              <a:rPr lang="ru-RU" sz="2400" dirty="0" err="1" smtClean="0"/>
              <a:t>забезпечення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цивільного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процесу</a:t>
            </a:r>
            <a:r>
              <a:rPr lang="uk-UA" sz="2400" dirty="0" smtClean="0"/>
              <a:t>  є: 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Помічник судді -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2420888"/>
          <a:ext cx="6563072" cy="3619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i="1" dirty="0" err="1" smtClean="0"/>
              <a:t>Помічником</a:t>
            </a:r>
            <a:r>
              <a:rPr lang="ru-RU" b="0" i="1" dirty="0" smtClean="0"/>
              <a:t> </a:t>
            </a:r>
            <a:r>
              <a:rPr lang="ru-RU" b="0" i="1" dirty="0" err="1" smtClean="0"/>
              <a:t>судді</a:t>
            </a:r>
            <a:r>
              <a:rPr lang="ru-RU" b="0" i="1" dirty="0" smtClean="0"/>
              <a:t> </a:t>
            </a:r>
            <a:r>
              <a:rPr lang="ru-RU" b="0" i="1" dirty="0" err="1" smtClean="0"/>
              <a:t>може</a:t>
            </a:r>
            <a:r>
              <a:rPr lang="ru-RU" b="0" i="1" dirty="0" smtClean="0"/>
              <a:t> </a:t>
            </a:r>
            <a:r>
              <a:rPr lang="ru-RU" b="0" i="1" dirty="0" smtClean="0"/>
              <a:t>бути :</a:t>
            </a:r>
            <a:r>
              <a:rPr lang="ru-RU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787208" cy="4846320"/>
          </a:xfrm>
        </p:spPr>
        <p:txBody>
          <a:bodyPr/>
          <a:lstStyle/>
          <a:p>
            <a:r>
              <a:rPr lang="ru-RU" dirty="0" err="1" smtClean="0"/>
              <a:t>громадянин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вищу</a:t>
            </a:r>
            <a:r>
              <a:rPr lang="ru-RU" dirty="0" smtClean="0"/>
              <a:t> </a:t>
            </a:r>
            <a:r>
              <a:rPr lang="ru-RU" dirty="0" err="1" smtClean="0"/>
              <a:t>юридичну</a:t>
            </a:r>
            <a:r>
              <a:rPr lang="ru-RU" dirty="0" smtClean="0"/>
              <a:t> </a:t>
            </a:r>
            <a:r>
              <a:rPr lang="ru-RU" dirty="0" err="1" smtClean="0"/>
              <a:t>освіту</a:t>
            </a:r>
            <a:r>
              <a:rPr lang="ru-RU" dirty="0" smtClean="0"/>
              <a:t> за </a:t>
            </a:r>
            <a:r>
              <a:rPr lang="ru-RU" dirty="0" err="1" smtClean="0"/>
              <a:t>освітньо-кваліфікаційним</a:t>
            </a:r>
            <a:r>
              <a:rPr lang="ru-RU" dirty="0" smtClean="0"/>
              <a:t> </a:t>
            </a:r>
            <a:r>
              <a:rPr lang="ru-RU" dirty="0" err="1" smtClean="0"/>
              <a:t>рівнем</a:t>
            </a:r>
            <a:r>
              <a:rPr lang="ru-RU" dirty="0" smtClean="0"/>
              <a:t>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бакалавра, </a:t>
            </a:r>
            <a:r>
              <a:rPr lang="ru-RU" dirty="0" err="1" smtClean="0"/>
              <a:t>спеціаліста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магістра</a:t>
            </a:r>
            <a:r>
              <a:rPr lang="ru-RU" dirty="0" smtClean="0"/>
              <a:t> </a:t>
            </a:r>
            <a:endParaRPr lang="ru-RU" dirty="0" smtClean="0"/>
          </a:p>
          <a:p>
            <a:r>
              <a:rPr lang="ru-RU" dirty="0" err="1" smtClean="0"/>
              <a:t>вільно</a:t>
            </a:r>
            <a:r>
              <a:rPr lang="ru-RU" dirty="0" smtClean="0"/>
              <a:t> </a:t>
            </a:r>
            <a:r>
              <a:rPr lang="ru-RU" dirty="0" err="1" smtClean="0"/>
              <a:t>володіє</a:t>
            </a:r>
            <a:r>
              <a:rPr lang="ru-RU" dirty="0" smtClean="0"/>
              <a:t> державною</a:t>
            </a:r>
            <a:br>
              <a:rPr lang="ru-RU" dirty="0" smtClean="0"/>
            </a:br>
            <a:r>
              <a:rPr lang="ru-RU" dirty="0" err="1" smtClean="0"/>
              <a:t>мовою</a:t>
            </a:r>
            <a:r>
              <a:rPr lang="ru-RU" dirty="0" smtClean="0"/>
              <a:t>; </a:t>
            </a:r>
          </a:p>
          <a:p>
            <a:r>
              <a:rPr lang="ru-RU" dirty="0" err="1" smtClean="0"/>
              <a:t>п</a:t>
            </a:r>
            <a:r>
              <a:rPr lang="ru-RU" dirty="0" err="1" smtClean="0"/>
              <a:t>омічник</a:t>
            </a:r>
            <a:r>
              <a:rPr lang="ru-RU" dirty="0" smtClean="0"/>
              <a:t> </a:t>
            </a:r>
            <a:r>
              <a:rPr lang="ru-RU" dirty="0" err="1" smtClean="0"/>
              <a:t>судді</a:t>
            </a:r>
            <a:r>
              <a:rPr lang="ru-RU" dirty="0" smtClean="0"/>
              <a:t> ВС </a:t>
            </a:r>
            <a:r>
              <a:rPr lang="ru-RU" dirty="0" err="1" smtClean="0"/>
              <a:t>України</a:t>
            </a:r>
            <a:r>
              <a:rPr lang="ru-RU" dirty="0" smtClean="0"/>
              <a:t> повинен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smtClean="0"/>
              <a:t>стаж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smtClean="0"/>
              <a:t>в </a:t>
            </a:r>
            <a:r>
              <a:rPr lang="ru-RU" dirty="0" err="1" smtClean="0"/>
              <a:t>галузі</a:t>
            </a:r>
            <a:r>
              <a:rPr lang="ru-RU" dirty="0" smtClean="0"/>
              <a:t> права не </a:t>
            </a:r>
            <a:r>
              <a:rPr lang="ru-RU" dirty="0" err="1" smtClean="0"/>
              <a:t>менше</a:t>
            </a:r>
            <a:r>
              <a:rPr lang="ru-RU" dirty="0" smtClean="0"/>
              <a:t> </a:t>
            </a:r>
            <a:r>
              <a:rPr lang="ru-RU" dirty="0" err="1" smtClean="0"/>
              <a:t>трьох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60</TotalTime>
  <Words>1227</Words>
  <Application>Microsoft Office PowerPoint</Application>
  <PresentationFormat>Экран (4:3)</PresentationFormat>
  <Paragraphs>133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Изящная</vt:lpstr>
      <vt:lpstr>Тема:</vt:lpstr>
      <vt:lpstr>План:</vt:lpstr>
      <vt:lpstr>Основні терміни</vt:lpstr>
      <vt:lpstr>    Інші учасники цивільного  процесу –  </vt:lpstr>
      <vt:lpstr>Представників цієї групи учасників цивільного процесу можна поділити на:</vt:lpstr>
      <vt:lpstr>Слайд 6</vt:lpstr>
      <vt:lpstr>Представниками групи Осіб, які здійснюють організаційно-технічне забезпечення цивільного процесу  є: </vt:lpstr>
      <vt:lpstr>Помічник судді -</vt:lpstr>
      <vt:lpstr>Помічником судді може бути :  </vt:lpstr>
      <vt:lpstr>Помічник судді:</vt:lpstr>
      <vt:lpstr>Секретар судового засідання - </vt:lpstr>
      <vt:lpstr>З цією метою, секретар судового засідання:</vt:lpstr>
      <vt:lpstr>Судовий розпорядник -</vt:lpstr>
      <vt:lpstr>Судовий розпорядник:</vt:lpstr>
      <vt:lpstr>До Осіб, які сприяють розгляду і вирішенню цивільної справи по суті належать:</vt:lpstr>
      <vt:lpstr>Свідок </vt:lpstr>
      <vt:lpstr>Не може виступати у якості свідка:</vt:lpstr>
      <vt:lpstr>Слайд 18</vt:lpstr>
      <vt:lpstr>Експерт -</vt:lpstr>
      <vt:lpstr>     Відповідно до ЗУ «Про судову експертизу» не може залучатися до виконання обов’язків експерта особа, якщо:  </vt:lpstr>
      <vt:lpstr>Експерт зобов’язаний:  </vt:lpstr>
      <vt:lpstr>Слайд 22</vt:lpstr>
      <vt:lpstr>Спеціаліст - </vt:lpstr>
      <vt:lpstr>Мета участі спеціаліста в цивільному процесі : </vt:lpstr>
      <vt:lpstr>Спеціаліст зобов’язаний : </vt:lpstr>
      <vt:lpstr>Спеціаліст має право : </vt:lpstr>
      <vt:lpstr>Перекладач - </vt:lpstr>
      <vt:lpstr>Перекладачем може бути особа, яка:</vt:lpstr>
      <vt:lpstr>Особа, яка надає правову допомогу -  </vt:lpstr>
      <vt:lpstr>Правова допомога в цивільному судочинстві охоплює:  </vt:lpstr>
      <vt:lpstr>особа, яка надає правову допомогу, наділена обмеженим колом процесуальних прав: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Alina</dc:creator>
  <cp:lastModifiedBy>Alina</cp:lastModifiedBy>
  <cp:revision>7</cp:revision>
  <dcterms:created xsi:type="dcterms:W3CDTF">2020-04-07T12:17:28Z</dcterms:created>
  <dcterms:modified xsi:type="dcterms:W3CDTF">2020-04-07T13:28:07Z</dcterms:modified>
</cp:coreProperties>
</file>