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660"/>
  </p:normalViewPr>
  <p:slideViewPr>
    <p:cSldViewPr>
      <p:cViewPr varScale="1">
        <p:scale>
          <a:sx n="64" d="100"/>
          <a:sy n="6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D64DE4-2536-4D82-A9AD-9F74A76ED81D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B33EAB9-926C-439C-946A-45858B17573E}">
      <dgm:prSet phldrT="[Текст]"/>
      <dgm:spPr/>
      <dgm:t>
        <a:bodyPr/>
        <a:lstStyle/>
        <a:p>
          <a:r>
            <a:rPr lang="uk-UA" dirty="0" smtClean="0"/>
            <a:t>Підвідомчість – розмежування компетенції між органами держави</a:t>
          </a:r>
          <a:endParaRPr lang="ru-RU" dirty="0"/>
        </a:p>
      </dgm:t>
    </dgm:pt>
    <dgm:pt modelId="{DD183CEF-EADE-4D56-9E81-66CCA210ACD0}" type="parTrans" cxnId="{2571C5E8-ACAD-4B68-9D0D-78D31ECDB05C}">
      <dgm:prSet/>
      <dgm:spPr/>
      <dgm:t>
        <a:bodyPr/>
        <a:lstStyle/>
        <a:p>
          <a:endParaRPr lang="ru-RU"/>
        </a:p>
      </dgm:t>
    </dgm:pt>
    <dgm:pt modelId="{850ED377-6551-44FF-B744-6A4195CF59E7}" type="sibTrans" cxnId="{2571C5E8-ACAD-4B68-9D0D-78D31ECDB05C}">
      <dgm:prSet/>
      <dgm:spPr/>
      <dgm:t>
        <a:bodyPr/>
        <a:lstStyle/>
        <a:p>
          <a:endParaRPr lang="ru-RU"/>
        </a:p>
      </dgm:t>
    </dgm:pt>
    <dgm:pt modelId="{A0562AF8-0187-469A-993F-B0960FB61CBC}">
      <dgm:prSet phldrT="[Текст]"/>
      <dgm:spPr/>
      <dgm:t>
        <a:bodyPr/>
        <a:lstStyle/>
        <a:p>
          <a:r>
            <a:rPr lang="uk-UA" dirty="0" smtClean="0"/>
            <a:t>Компетенція суду у здійсненні правосуддя по розгляду і вирішенню певної визначеної категорії питань називається судовою юрисдикцією, або підвідомчістю судових органів</a:t>
          </a:r>
          <a:endParaRPr lang="ru-RU" dirty="0"/>
        </a:p>
      </dgm:t>
    </dgm:pt>
    <dgm:pt modelId="{BD65E9AF-21EF-47C9-8625-4D48ABB3A8C7}" type="parTrans" cxnId="{91DBE67C-4DD0-412E-B98C-FF07AF9721E5}">
      <dgm:prSet/>
      <dgm:spPr/>
      <dgm:t>
        <a:bodyPr/>
        <a:lstStyle/>
        <a:p>
          <a:endParaRPr lang="ru-RU"/>
        </a:p>
      </dgm:t>
    </dgm:pt>
    <dgm:pt modelId="{9067030F-C089-4D26-9EB1-8B5846832DDE}" type="sibTrans" cxnId="{91DBE67C-4DD0-412E-B98C-FF07AF9721E5}">
      <dgm:prSet/>
      <dgm:spPr/>
      <dgm:t>
        <a:bodyPr/>
        <a:lstStyle/>
        <a:p>
          <a:endParaRPr lang="ru-RU"/>
        </a:p>
      </dgm:t>
    </dgm:pt>
    <dgm:pt modelId="{3D929718-127C-4677-8CA2-962B24EA5FC4}">
      <dgm:prSet phldrT="[Текст]"/>
      <dgm:spPr/>
      <dgm:t>
        <a:bodyPr/>
        <a:lstStyle/>
        <a:p>
          <a:r>
            <a:rPr lang="uk-UA" dirty="0" smtClean="0"/>
            <a:t>Цивільна підвідомчість визначає коло цивільних справ, вирішення яких віднесено до державних судів, третейських судів</a:t>
          </a:r>
          <a:endParaRPr lang="ru-RU" dirty="0"/>
        </a:p>
      </dgm:t>
    </dgm:pt>
    <dgm:pt modelId="{EC8AFA04-E92A-4109-86AF-C1C4184D6964}" type="parTrans" cxnId="{B96F2B3D-D18F-4FB1-80E3-ACD4469030CB}">
      <dgm:prSet/>
      <dgm:spPr/>
      <dgm:t>
        <a:bodyPr/>
        <a:lstStyle/>
        <a:p>
          <a:endParaRPr lang="ru-RU"/>
        </a:p>
      </dgm:t>
    </dgm:pt>
    <dgm:pt modelId="{02282490-33E5-4B24-8AD4-547189D5FF7D}" type="sibTrans" cxnId="{B96F2B3D-D18F-4FB1-80E3-ACD4469030CB}">
      <dgm:prSet/>
      <dgm:spPr/>
      <dgm:t>
        <a:bodyPr/>
        <a:lstStyle/>
        <a:p>
          <a:endParaRPr lang="ru-RU"/>
        </a:p>
      </dgm:t>
    </dgm:pt>
    <dgm:pt modelId="{FB630C77-310B-4A18-92E1-80E50260C253}" type="pres">
      <dgm:prSet presAssocID="{B5D64DE4-2536-4D82-A9AD-9F74A76ED81D}" presName="outerComposite" presStyleCnt="0">
        <dgm:presLayoutVars>
          <dgm:chMax val="5"/>
          <dgm:dir/>
          <dgm:resizeHandles val="exact"/>
        </dgm:presLayoutVars>
      </dgm:prSet>
      <dgm:spPr/>
    </dgm:pt>
    <dgm:pt modelId="{D409D507-334B-4870-AD1B-E7C571AFFB68}" type="pres">
      <dgm:prSet presAssocID="{B5D64DE4-2536-4D82-A9AD-9F74A76ED81D}" presName="dummyMaxCanvas" presStyleCnt="0">
        <dgm:presLayoutVars/>
      </dgm:prSet>
      <dgm:spPr/>
    </dgm:pt>
    <dgm:pt modelId="{4150BFCC-69BD-495A-9715-3B49C5745F91}" type="pres">
      <dgm:prSet presAssocID="{B5D64DE4-2536-4D82-A9AD-9F74A76ED81D}" presName="ThreeNodes_1" presStyleLbl="node1" presStyleIdx="0" presStyleCnt="3" custScaleX="1085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5515CA-F752-406D-A375-B6124EE0F692}" type="pres">
      <dgm:prSet presAssocID="{B5D64DE4-2536-4D82-A9AD-9F74A76ED81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487991-6EBC-46DB-A10D-7E6AFFC24D36}" type="pres">
      <dgm:prSet presAssocID="{B5D64DE4-2536-4D82-A9AD-9F74A76ED81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8F8556-AF2D-455E-B17D-7B14A16B342C}" type="pres">
      <dgm:prSet presAssocID="{B5D64DE4-2536-4D82-A9AD-9F74A76ED81D}" presName="ThreeConn_1-2" presStyleLbl="fgAccFollowNode1" presStyleIdx="0" presStyleCnt="2">
        <dgm:presLayoutVars>
          <dgm:bulletEnabled val="1"/>
        </dgm:presLayoutVars>
      </dgm:prSet>
      <dgm:spPr/>
    </dgm:pt>
    <dgm:pt modelId="{9CD6BA5C-4CD8-4E2F-925E-76A864530596}" type="pres">
      <dgm:prSet presAssocID="{B5D64DE4-2536-4D82-A9AD-9F74A76ED81D}" presName="ThreeConn_2-3" presStyleLbl="fgAccFollowNode1" presStyleIdx="1" presStyleCnt="2">
        <dgm:presLayoutVars>
          <dgm:bulletEnabled val="1"/>
        </dgm:presLayoutVars>
      </dgm:prSet>
      <dgm:spPr/>
    </dgm:pt>
    <dgm:pt modelId="{5D02033C-900E-4DB5-B000-CDEC20137632}" type="pres">
      <dgm:prSet presAssocID="{B5D64DE4-2536-4D82-A9AD-9F74A76ED81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6FB0E0-5E5C-4E56-BD68-3A1697AA600D}" type="pres">
      <dgm:prSet presAssocID="{B5D64DE4-2536-4D82-A9AD-9F74A76ED81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A9B733-A820-4A22-9440-47F645909F79}" type="pres">
      <dgm:prSet presAssocID="{B5D64DE4-2536-4D82-A9AD-9F74A76ED81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8C894F-3D96-48B4-B1A7-B1A6E2422520}" type="presOf" srcId="{A0562AF8-0187-469A-993F-B0960FB61CBC}" destId="{B55515CA-F752-406D-A375-B6124EE0F692}" srcOrd="0" destOrd="0" presId="urn:microsoft.com/office/officeart/2005/8/layout/vProcess5"/>
    <dgm:cxn modelId="{E7D9AE0A-865A-4F44-B826-6D552384DF4A}" type="presOf" srcId="{3D929718-127C-4677-8CA2-962B24EA5FC4}" destId="{10A9B733-A820-4A22-9440-47F645909F79}" srcOrd="1" destOrd="0" presId="urn:microsoft.com/office/officeart/2005/8/layout/vProcess5"/>
    <dgm:cxn modelId="{91DBE67C-4DD0-412E-B98C-FF07AF9721E5}" srcId="{B5D64DE4-2536-4D82-A9AD-9F74A76ED81D}" destId="{A0562AF8-0187-469A-993F-B0960FB61CBC}" srcOrd="1" destOrd="0" parTransId="{BD65E9AF-21EF-47C9-8625-4D48ABB3A8C7}" sibTransId="{9067030F-C089-4D26-9EB1-8B5846832DDE}"/>
    <dgm:cxn modelId="{0D3835D4-87F0-4D9A-9AC1-94224DB39957}" type="presOf" srcId="{3D929718-127C-4677-8CA2-962B24EA5FC4}" destId="{FF487991-6EBC-46DB-A10D-7E6AFFC24D36}" srcOrd="0" destOrd="0" presId="urn:microsoft.com/office/officeart/2005/8/layout/vProcess5"/>
    <dgm:cxn modelId="{B2507E9A-9E45-4C91-8554-6444DD596730}" type="presOf" srcId="{850ED377-6551-44FF-B744-6A4195CF59E7}" destId="{228F8556-AF2D-455E-B17D-7B14A16B342C}" srcOrd="0" destOrd="0" presId="urn:microsoft.com/office/officeart/2005/8/layout/vProcess5"/>
    <dgm:cxn modelId="{8CFBD97F-3EE3-4EB6-98A3-7DC3F25EACB7}" type="presOf" srcId="{9067030F-C089-4D26-9EB1-8B5846832DDE}" destId="{9CD6BA5C-4CD8-4E2F-925E-76A864530596}" srcOrd="0" destOrd="0" presId="urn:microsoft.com/office/officeart/2005/8/layout/vProcess5"/>
    <dgm:cxn modelId="{2571C5E8-ACAD-4B68-9D0D-78D31ECDB05C}" srcId="{B5D64DE4-2536-4D82-A9AD-9F74A76ED81D}" destId="{9B33EAB9-926C-439C-946A-45858B17573E}" srcOrd="0" destOrd="0" parTransId="{DD183CEF-EADE-4D56-9E81-66CCA210ACD0}" sibTransId="{850ED377-6551-44FF-B744-6A4195CF59E7}"/>
    <dgm:cxn modelId="{834AC981-CF78-442F-B270-74A0D8DD2E82}" type="presOf" srcId="{A0562AF8-0187-469A-993F-B0960FB61CBC}" destId="{D16FB0E0-5E5C-4E56-BD68-3A1697AA600D}" srcOrd="1" destOrd="0" presId="urn:microsoft.com/office/officeart/2005/8/layout/vProcess5"/>
    <dgm:cxn modelId="{CB37A846-5952-4815-8860-ECD15B164B2D}" type="presOf" srcId="{9B33EAB9-926C-439C-946A-45858B17573E}" destId="{4150BFCC-69BD-495A-9715-3B49C5745F91}" srcOrd="0" destOrd="0" presId="urn:microsoft.com/office/officeart/2005/8/layout/vProcess5"/>
    <dgm:cxn modelId="{08E61EAC-61A3-4374-885C-331B37508770}" type="presOf" srcId="{B5D64DE4-2536-4D82-A9AD-9F74A76ED81D}" destId="{FB630C77-310B-4A18-92E1-80E50260C253}" srcOrd="0" destOrd="0" presId="urn:microsoft.com/office/officeart/2005/8/layout/vProcess5"/>
    <dgm:cxn modelId="{1DF92A14-527F-46DB-AF0C-DB5327B2D059}" type="presOf" srcId="{9B33EAB9-926C-439C-946A-45858B17573E}" destId="{5D02033C-900E-4DB5-B000-CDEC20137632}" srcOrd="1" destOrd="0" presId="urn:microsoft.com/office/officeart/2005/8/layout/vProcess5"/>
    <dgm:cxn modelId="{B96F2B3D-D18F-4FB1-80E3-ACD4469030CB}" srcId="{B5D64DE4-2536-4D82-A9AD-9F74A76ED81D}" destId="{3D929718-127C-4677-8CA2-962B24EA5FC4}" srcOrd="2" destOrd="0" parTransId="{EC8AFA04-E92A-4109-86AF-C1C4184D6964}" sibTransId="{02282490-33E5-4B24-8AD4-547189D5FF7D}"/>
    <dgm:cxn modelId="{C2FD8203-60BE-4DDA-9A0F-6257B6272667}" type="presParOf" srcId="{FB630C77-310B-4A18-92E1-80E50260C253}" destId="{D409D507-334B-4870-AD1B-E7C571AFFB68}" srcOrd="0" destOrd="0" presId="urn:microsoft.com/office/officeart/2005/8/layout/vProcess5"/>
    <dgm:cxn modelId="{F82FAAD3-0AC2-4F98-A2E7-6B9CE0FD55E8}" type="presParOf" srcId="{FB630C77-310B-4A18-92E1-80E50260C253}" destId="{4150BFCC-69BD-495A-9715-3B49C5745F91}" srcOrd="1" destOrd="0" presId="urn:microsoft.com/office/officeart/2005/8/layout/vProcess5"/>
    <dgm:cxn modelId="{1EC56EB1-A1D4-451E-AC0B-A1815418131D}" type="presParOf" srcId="{FB630C77-310B-4A18-92E1-80E50260C253}" destId="{B55515CA-F752-406D-A375-B6124EE0F692}" srcOrd="2" destOrd="0" presId="urn:microsoft.com/office/officeart/2005/8/layout/vProcess5"/>
    <dgm:cxn modelId="{B66CA404-F7BF-49BB-A1D8-C44C614C1F6E}" type="presParOf" srcId="{FB630C77-310B-4A18-92E1-80E50260C253}" destId="{FF487991-6EBC-46DB-A10D-7E6AFFC24D36}" srcOrd="3" destOrd="0" presId="urn:microsoft.com/office/officeart/2005/8/layout/vProcess5"/>
    <dgm:cxn modelId="{11E60EC4-FF4C-482E-A976-32F59A5A976E}" type="presParOf" srcId="{FB630C77-310B-4A18-92E1-80E50260C253}" destId="{228F8556-AF2D-455E-B17D-7B14A16B342C}" srcOrd="4" destOrd="0" presId="urn:microsoft.com/office/officeart/2005/8/layout/vProcess5"/>
    <dgm:cxn modelId="{FFCC0F01-9AC0-418A-AF80-6B3284C34BBF}" type="presParOf" srcId="{FB630C77-310B-4A18-92E1-80E50260C253}" destId="{9CD6BA5C-4CD8-4E2F-925E-76A864530596}" srcOrd="5" destOrd="0" presId="urn:microsoft.com/office/officeart/2005/8/layout/vProcess5"/>
    <dgm:cxn modelId="{2CA5A38F-39A6-45BC-B212-7D49297A0D89}" type="presParOf" srcId="{FB630C77-310B-4A18-92E1-80E50260C253}" destId="{5D02033C-900E-4DB5-B000-CDEC20137632}" srcOrd="6" destOrd="0" presId="urn:microsoft.com/office/officeart/2005/8/layout/vProcess5"/>
    <dgm:cxn modelId="{A9A034B8-76FC-4070-AA38-7EF18AFE6639}" type="presParOf" srcId="{FB630C77-310B-4A18-92E1-80E50260C253}" destId="{D16FB0E0-5E5C-4E56-BD68-3A1697AA600D}" srcOrd="7" destOrd="0" presId="urn:microsoft.com/office/officeart/2005/8/layout/vProcess5"/>
    <dgm:cxn modelId="{D1656EBF-A1D3-4928-9D54-B4ED316AD0E3}" type="presParOf" srcId="{FB630C77-310B-4A18-92E1-80E50260C253}" destId="{10A9B733-A820-4A22-9440-47F645909F7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0213E50-CE5D-451E-892D-073F5DD3A5D6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D4DD80A-C159-4A47-B4C9-FA61F8234A2C}">
      <dgm:prSet/>
      <dgm:spPr/>
      <dgm:t>
        <a:bodyPr/>
        <a:lstStyle/>
        <a:p>
          <a:pPr rtl="0"/>
          <a:r>
            <a:rPr lang="uk-UA" dirty="0" smtClean="0"/>
            <a:t>Справи наказного провадження</a:t>
          </a:r>
          <a:endParaRPr lang="ru-RU" dirty="0"/>
        </a:p>
      </dgm:t>
    </dgm:pt>
    <dgm:pt modelId="{678AEBD1-D46F-41A3-A16E-9C2223789C0F}" type="parTrans" cxnId="{A323E84C-4622-49E4-8CFB-5D13E3E4C249}">
      <dgm:prSet/>
      <dgm:spPr/>
      <dgm:t>
        <a:bodyPr/>
        <a:lstStyle/>
        <a:p>
          <a:endParaRPr lang="ru-RU"/>
        </a:p>
      </dgm:t>
    </dgm:pt>
    <dgm:pt modelId="{2C2E50A8-E43B-4BE7-A556-2A67C4D30CD6}" type="sibTrans" cxnId="{A323E84C-4622-49E4-8CFB-5D13E3E4C249}">
      <dgm:prSet/>
      <dgm:spPr/>
      <dgm:t>
        <a:bodyPr/>
        <a:lstStyle/>
        <a:p>
          <a:endParaRPr lang="ru-RU"/>
        </a:p>
      </dgm:t>
    </dgm:pt>
    <dgm:pt modelId="{E6D6E884-56B4-4DD0-B6F2-CF2BEDF6A3C8}">
      <dgm:prSet/>
      <dgm:spPr/>
      <dgm:t>
        <a:bodyPr/>
        <a:lstStyle/>
        <a:p>
          <a:pPr rtl="0"/>
          <a:r>
            <a:rPr lang="uk-UA" dirty="0" smtClean="0"/>
            <a:t>Справи позовного провадження</a:t>
          </a:r>
          <a:endParaRPr lang="ru-RU" dirty="0"/>
        </a:p>
      </dgm:t>
    </dgm:pt>
    <dgm:pt modelId="{CC93EEAB-3A00-45CF-813B-71401C9B240A}" type="parTrans" cxnId="{C8BB5684-B907-48B5-A572-5290BB7A7DD7}">
      <dgm:prSet/>
      <dgm:spPr/>
      <dgm:t>
        <a:bodyPr/>
        <a:lstStyle/>
        <a:p>
          <a:endParaRPr lang="ru-RU"/>
        </a:p>
      </dgm:t>
    </dgm:pt>
    <dgm:pt modelId="{2D7E96CA-C838-47DA-8F10-16630EBA0B7A}" type="sibTrans" cxnId="{C8BB5684-B907-48B5-A572-5290BB7A7DD7}">
      <dgm:prSet/>
      <dgm:spPr/>
      <dgm:t>
        <a:bodyPr/>
        <a:lstStyle/>
        <a:p>
          <a:endParaRPr lang="ru-RU"/>
        </a:p>
      </dgm:t>
    </dgm:pt>
    <dgm:pt modelId="{F7C934DC-546A-4582-9B42-FF10B9F7BD35}">
      <dgm:prSet/>
      <dgm:spPr/>
      <dgm:t>
        <a:bodyPr/>
        <a:lstStyle/>
        <a:p>
          <a:pPr rtl="0"/>
          <a:r>
            <a:rPr lang="uk-UA" dirty="0" smtClean="0"/>
            <a:t>Справи окремого провадження</a:t>
          </a:r>
          <a:endParaRPr lang="ru-RU" dirty="0"/>
        </a:p>
      </dgm:t>
    </dgm:pt>
    <dgm:pt modelId="{885741B6-5710-492F-9EED-508471E434B9}" type="parTrans" cxnId="{C2662671-1110-4753-BA58-84DFEE514491}">
      <dgm:prSet/>
      <dgm:spPr/>
      <dgm:t>
        <a:bodyPr/>
        <a:lstStyle/>
        <a:p>
          <a:endParaRPr lang="ru-RU"/>
        </a:p>
      </dgm:t>
    </dgm:pt>
    <dgm:pt modelId="{3C79DB38-2269-4E72-98E1-B756C5419D09}" type="sibTrans" cxnId="{C2662671-1110-4753-BA58-84DFEE514491}">
      <dgm:prSet/>
      <dgm:spPr/>
      <dgm:t>
        <a:bodyPr/>
        <a:lstStyle/>
        <a:p>
          <a:endParaRPr lang="ru-RU"/>
        </a:p>
      </dgm:t>
    </dgm:pt>
    <dgm:pt modelId="{3F52508F-8C7A-4702-8BC3-D68901A69D6B}" type="pres">
      <dgm:prSet presAssocID="{70213E50-CE5D-451E-892D-073F5DD3A5D6}" presName="compositeShape" presStyleCnt="0">
        <dgm:presLayoutVars>
          <dgm:chMax val="7"/>
          <dgm:dir/>
          <dgm:resizeHandles val="exact"/>
        </dgm:presLayoutVars>
      </dgm:prSet>
      <dgm:spPr/>
    </dgm:pt>
    <dgm:pt modelId="{F8C99A7E-E669-49E5-A965-0932ECF110CF}" type="pres">
      <dgm:prSet presAssocID="{5D4DD80A-C159-4A47-B4C9-FA61F8234A2C}" presName="circ1" presStyleLbl="vennNode1" presStyleIdx="0" presStyleCnt="3"/>
      <dgm:spPr/>
    </dgm:pt>
    <dgm:pt modelId="{BBA26EE9-593E-4666-8927-F37B6CC58B3C}" type="pres">
      <dgm:prSet presAssocID="{5D4DD80A-C159-4A47-B4C9-FA61F8234A2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7C83C6A-9139-410E-BB16-4B25CF3B0C3A}" type="pres">
      <dgm:prSet presAssocID="{E6D6E884-56B4-4DD0-B6F2-CF2BEDF6A3C8}" presName="circ2" presStyleLbl="vennNode1" presStyleIdx="1" presStyleCnt="3"/>
      <dgm:spPr/>
    </dgm:pt>
    <dgm:pt modelId="{7F5F8452-7ED2-4C20-835E-0DEA6B26F5DA}" type="pres">
      <dgm:prSet presAssocID="{E6D6E884-56B4-4DD0-B6F2-CF2BEDF6A3C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322BB2D-278D-4904-B654-31514C69F8B1}" type="pres">
      <dgm:prSet presAssocID="{F7C934DC-546A-4582-9B42-FF10B9F7BD35}" presName="circ3" presStyleLbl="vennNode1" presStyleIdx="2" presStyleCnt="3"/>
      <dgm:spPr/>
    </dgm:pt>
    <dgm:pt modelId="{20DF272C-601F-44FE-87CE-733E1E07ACCD}" type="pres">
      <dgm:prSet presAssocID="{F7C934DC-546A-4582-9B42-FF10B9F7BD3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A0893E6A-2E83-440D-A4B2-645FA5047BA6}" type="presOf" srcId="{5D4DD80A-C159-4A47-B4C9-FA61F8234A2C}" destId="{F8C99A7E-E669-49E5-A965-0932ECF110CF}" srcOrd="0" destOrd="0" presId="urn:microsoft.com/office/officeart/2005/8/layout/venn1"/>
    <dgm:cxn modelId="{975F9D92-1AB8-43A5-8D0B-82A102C6BFC9}" type="presOf" srcId="{5D4DD80A-C159-4A47-B4C9-FA61F8234A2C}" destId="{BBA26EE9-593E-4666-8927-F37B6CC58B3C}" srcOrd="1" destOrd="0" presId="urn:microsoft.com/office/officeart/2005/8/layout/venn1"/>
    <dgm:cxn modelId="{C2662671-1110-4753-BA58-84DFEE514491}" srcId="{70213E50-CE5D-451E-892D-073F5DD3A5D6}" destId="{F7C934DC-546A-4582-9B42-FF10B9F7BD35}" srcOrd="2" destOrd="0" parTransId="{885741B6-5710-492F-9EED-508471E434B9}" sibTransId="{3C79DB38-2269-4E72-98E1-B756C5419D09}"/>
    <dgm:cxn modelId="{820499C2-77E7-464A-9A17-2E63FC2509C0}" type="presOf" srcId="{F7C934DC-546A-4582-9B42-FF10B9F7BD35}" destId="{20DF272C-601F-44FE-87CE-733E1E07ACCD}" srcOrd="1" destOrd="0" presId="urn:microsoft.com/office/officeart/2005/8/layout/venn1"/>
    <dgm:cxn modelId="{A323E84C-4622-49E4-8CFB-5D13E3E4C249}" srcId="{70213E50-CE5D-451E-892D-073F5DD3A5D6}" destId="{5D4DD80A-C159-4A47-B4C9-FA61F8234A2C}" srcOrd="0" destOrd="0" parTransId="{678AEBD1-D46F-41A3-A16E-9C2223789C0F}" sibTransId="{2C2E50A8-E43B-4BE7-A556-2A67C4D30CD6}"/>
    <dgm:cxn modelId="{9AED3C79-EEF6-4B5B-BFD7-68C736AA54C1}" type="presOf" srcId="{E6D6E884-56B4-4DD0-B6F2-CF2BEDF6A3C8}" destId="{7F5F8452-7ED2-4C20-835E-0DEA6B26F5DA}" srcOrd="1" destOrd="0" presId="urn:microsoft.com/office/officeart/2005/8/layout/venn1"/>
    <dgm:cxn modelId="{7EE63821-45EC-48F8-AE61-54055F1FA080}" type="presOf" srcId="{F7C934DC-546A-4582-9B42-FF10B9F7BD35}" destId="{7322BB2D-278D-4904-B654-31514C69F8B1}" srcOrd="0" destOrd="0" presId="urn:microsoft.com/office/officeart/2005/8/layout/venn1"/>
    <dgm:cxn modelId="{113C0A5D-16D4-4F61-8B65-4E4ECB18FCB9}" type="presOf" srcId="{E6D6E884-56B4-4DD0-B6F2-CF2BEDF6A3C8}" destId="{C7C83C6A-9139-410E-BB16-4B25CF3B0C3A}" srcOrd="0" destOrd="0" presId="urn:microsoft.com/office/officeart/2005/8/layout/venn1"/>
    <dgm:cxn modelId="{5E592E6A-9D0F-456A-BC3F-0BAB0129CB9A}" type="presOf" srcId="{70213E50-CE5D-451E-892D-073F5DD3A5D6}" destId="{3F52508F-8C7A-4702-8BC3-D68901A69D6B}" srcOrd="0" destOrd="0" presId="urn:microsoft.com/office/officeart/2005/8/layout/venn1"/>
    <dgm:cxn modelId="{C8BB5684-B907-48B5-A572-5290BB7A7DD7}" srcId="{70213E50-CE5D-451E-892D-073F5DD3A5D6}" destId="{E6D6E884-56B4-4DD0-B6F2-CF2BEDF6A3C8}" srcOrd="1" destOrd="0" parTransId="{CC93EEAB-3A00-45CF-813B-71401C9B240A}" sibTransId="{2D7E96CA-C838-47DA-8F10-16630EBA0B7A}"/>
    <dgm:cxn modelId="{AA60EC47-C39A-41DB-BADA-9A76E46BAD29}" type="presParOf" srcId="{3F52508F-8C7A-4702-8BC3-D68901A69D6B}" destId="{F8C99A7E-E669-49E5-A965-0932ECF110CF}" srcOrd="0" destOrd="0" presId="urn:microsoft.com/office/officeart/2005/8/layout/venn1"/>
    <dgm:cxn modelId="{D4523A3A-B7CF-45FD-816A-561D7D9F31A1}" type="presParOf" srcId="{3F52508F-8C7A-4702-8BC3-D68901A69D6B}" destId="{BBA26EE9-593E-4666-8927-F37B6CC58B3C}" srcOrd="1" destOrd="0" presId="urn:microsoft.com/office/officeart/2005/8/layout/venn1"/>
    <dgm:cxn modelId="{AB795EE8-8148-4DC5-84C9-29A7485156BE}" type="presParOf" srcId="{3F52508F-8C7A-4702-8BC3-D68901A69D6B}" destId="{C7C83C6A-9139-410E-BB16-4B25CF3B0C3A}" srcOrd="2" destOrd="0" presId="urn:microsoft.com/office/officeart/2005/8/layout/venn1"/>
    <dgm:cxn modelId="{0FA33E6B-9866-4B03-AC9A-6BBC58CE8821}" type="presParOf" srcId="{3F52508F-8C7A-4702-8BC3-D68901A69D6B}" destId="{7F5F8452-7ED2-4C20-835E-0DEA6B26F5DA}" srcOrd="3" destOrd="0" presId="urn:microsoft.com/office/officeart/2005/8/layout/venn1"/>
    <dgm:cxn modelId="{12D89389-6B9F-4831-A7E8-A6CEBA6DC51F}" type="presParOf" srcId="{3F52508F-8C7A-4702-8BC3-D68901A69D6B}" destId="{7322BB2D-278D-4904-B654-31514C69F8B1}" srcOrd="4" destOrd="0" presId="urn:microsoft.com/office/officeart/2005/8/layout/venn1"/>
    <dgm:cxn modelId="{ABAC9A7E-85F4-42A7-B7ED-4BD23DFA14DC}" type="presParOf" srcId="{3F52508F-8C7A-4702-8BC3-D68901A69D6B}" destId="{20DF272C-601F-44FE-87CE-733E1E07ACC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8E58DD0-7035-486E-B1B6-89340B821238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4EA6E5-6F20-4BDD-9444-E18954AB44A7}">
      <dgm:prSet/>
      <dgm:spPr/>
      <dgm:t>
        <a:bodyPr/>
        <a:lstStyle/>
        <a:p>
          <a:pPr rtl="0"/>
          <a:r>
            <a:rPr lang="ru-RU" dirty="0" err="1" smtClean="0"/>
            <a:t>якщо</a:t>
          </a:r>
          <a:r>
            <a:rPr lang="ru-RU" dirty="0" smtClean="0"/>
            <a:t> </a:t>
          </a:r>
          <a:r>
            <a:rPr lang="ru-RU" dirty="0" err="1" smtClean="0"/>
            <a:t>з’ясовано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i="1" dirty="0" err="1" smtClean="0"/>
            <a:t>заява</a:t>
          </a:r>
          <a:r>
            <a:rPr lang="ru-RU" i="1" dirty="0" smtClean="0"/>
            <a:t> не </a:t>
          </a:r>
          <a:r>
            <a:rPr lang="ru-RU" i="1" dirty="0" err="1" smtClean="0"/>
            <a:t>підлягає</a:t>
          </a:r>
          <a:r>
            <a:rPr lang="ru-RU" i="1" dirty="0" smtClean="0"/>
            <a:t> </a:t>
          </a:r>
          <a:r>
            <a:rPr lang="ru-RU" i="1" dirty="0" err="1" smtClean="0"/>
            <a:t>розгляду</a:t>
          </a:r>
          <a:r>
            <a:rPr lang="ru-RU" i="1" dirty="0" smtClean="0"/>
            <a:t> в судах у порядку </a:t>
          </a:r>
          <a:r>
            <a:rPr lang="ru-RU" i="1" dirty="0" err="1" smtClean="0"/>
            <a:t>цивільного</a:t>
          </a:r>
          <a:r>
            <a:rPr lang="ru-RU" i="1" dirty="0" smtClean="0"/>
            <a:t> </a:t>
          </a:r>
          <a:r>
            <a:rPr lang="ru-RU" i="1" dirty="0" err="1" smtClean="0"/>
            <a:t>судочинства</a:t>
          </a:r>
          <a:r>
            <a:rPr lang="ru-RU" i="1" dirty="0" smtClean="0"/>
            <a:t> на </a:t>
          </a:r>
          <a:r>
            <a:rPr lang="ru-RU" i="1" dirty="0" err="1" smtClean="0"/>
            <a:t>стадії</a:t>
          </a:r>
          <a:r>
            <a:rPr lang="ru-RU" i="1" dirty="0" smtClean="0"/>
            <a:t> </a:t>
          </a:r>
          <a:r>
            <a:rPr lang="ru-RU" i="1" dirty="0" err="1" smtClean="0"/>
            <a:t>відкриття</a:t>
          </a:r>
          <a:r>
            <a:rPr lang="ru-RU" i="1" dirty="0" smtClean="0"/>
            <a:t> </a:t>
          </a:r>
          <a:r>
            <a:rPr lang="ru-RU" i="1" dirty="0" err="1" smtClean="0"/>
            <a:t>провадження</a:t>
          </a:r>
          <a:r>
            <a:rPr lang="ru-RU" i="1" dirty="0" smtClean="0"/>
            <a:t> у </a:t>
          </a:r>
          <a:r>
            <a:rPr lang="ru-RU" i="1" dirty="0" err="1" smtClean="0"/>
            <a:t>справі</a:t>
          </a:r>
          <a:r>
            <a:rPr lang="ru-RU" dirty="0" smtClean="0"/>
            <a:t>, суд </a:t>
          </a:r>
          <a:r>
            <a:rPr lang="ru-RU" dirty="0" err="1" smtClean="0"/>
            <a:t>ухвалою</a:t>
          </a:r>
          <a:r>
            <a:rPr lang="ru-RU" dirty="0" smtClean="0"/>
            <a:t> </a:t>
          </a:r>
          <a:r>
            <a:rPr lang="ru-RU" dirty="0" err="1" smtClean="0"/>
            <a:t>відмовляє</a:t>
          </a:r>
          <a:r>
            <a:rPr lang="ru-RU" dirty="0" smtClean="0"/>
            <a:t> у </a:t>
          </a:r>
          <a:r>
            <a:rPr lang="ru-RU" dirty="0" err="1" smtClean="0"/>
            <a:t>відкритті</a:t>
          </a:r>
          <a:r>
            <a:rPr lang="ru-RU" dirty="0" smtClean="0"/>
            <a:t> </a:t>
          </a:r>
          <a:r>
            <a:rPr lang="ru-RU" dirty="0" err="1" smtClean="0"/>
            <a:t>провадження</a:t>
          </a:r>
          <a:r>
            <a:rPr lang="ru-RU" dirty="0" smtClean="0"/>
            <a:t> </a:t>
          </a:r>
          <a:r>
            <a:rPr lang="ru-RU" dirty="0" err="1" smtClean="0"/>
            <a:t>у</a:t>
          </a:r>
          <a:r>
            <a:rPr lang="ru-RU" dirty="0" smtClean="0"/>
            <a:t> </a:t>
          </a:r>
          <a:r>
            <a:rPr lang="ru-RU" dirty="0" err="1" smtClean="0"/>
            <a:t>справі</a:t>
          </a:r>
          <a:r>
            <a:rPr lang="ru-RU" dirty="0" smtClean="0"/>
            <a:t> </a:t>
          </a:r>
          <a:endParaRPr lang="ru-RU" dirty="0"/>
        </a:p>
      </dgm:t>
    </dgm:pt>
    <dgm:pt modelId="{ED1EB8D3-86A4-4B1E-A446-E098F0FC5247}" type="parTrans" cxnId="{A301C678-07B1-4939-A0F1-29EE6D3F3B8F}">
      <dgm:prSet/>
      <dgm:spPr/>
      <dgm:t>
        <a:bodyPr/>
        <a:lstStyle/>
        <a:p>
          <a:endParaRPr lang="ru-RU"/>
        </a:p>
      </dgm:t>
    </dgm:pt>
    <dgm:pt modelId="{52ED26C8-ABA5-48B0-A374-766D8E78FE50}" type="sibTrans" cxnId="{A301C678-07B1-4939-A0F1-29EE6D3F3B8F}">
      <dgm:prSet/>
      <dgm:spPr/>
      <dgm:t>
        <a:bodyPr/>
        <a:lstStyle/>
        <a:p>
          <a:endParaRPr lang="ru-RU"/>
        </a:p>
      </dgm:t>
    </dgm:pt>
    <dgm:pt modelId="{2DA39CC8-E036-4937-AFB1-01EBEE5048E7}">
      <dgm:prSet/>
      <dgm:spPr/>
      <dgm:t>
        <a:bodyPr/>
        <a:lstStyle/>
        <a:p>
          <a:pPr rtl="0"/>
          <a:r>
            <a:rPr lang="ru-RU" i="1" dirty="0" smtClean="0"/>
            <a:t>у </a:t>
          </a:r>
          <a:r>
            <a:rPr lang="ru-RU" i="1" dirty="0" err="1" smtClean="0"/>
            <a:t>разі</a:t>
          </a:r>
          <a:r>
            <a:rPr lang="ru-RU" i="1" dirty="0" smtClean="0"/>
            <a:t> </a:t>
          </a:r>
          <a:r>
            <a:rPr lang="ru-RU" i="1" dirty="0" err="1" smtClean="0"/>
            <a:t>виявлення</a:t>
          </a:r>
          <a:r>
            <a:rPr lang="ru-RU" i="1" dirty="0" smtClean="0"/>
            <a:t> </a:t>
          </a:r>
          <a:r>
            <a:rPr lang="ru-RU" i="1" dirty="0" err="1" smtClean="0"/>
            <a:t>недотримання</a:t>
          </a:r>
          <a:r>
            <a:rPr lang="ru-RU" i="1" dirty="0" smtClean="0"/>
            <a:t> правил </a:t>
          </a:r>
          <a:r>
            <a:rPr lang="ru-RU" i="1" dirty="0" err="1" smtClean="0"/>
            <a:t>цивільної</a:t>
          </a:r>
          <a:r>
            <a:rPr lang="ru-RU" i="1" dirty="0" smtClean="0"/>
            <a:t> </a:t>
          </a:r>
          <a:r>
            <a:rPr lang="ru-RU" i="1" dirty="0" err="1" smtClean="0"/>
            <a:t>юрисдикції</a:t>
          </a:r>
          <a:r>
            <a:rPr lang="ru-RU" i="1" dirty="0" smtClean="0"/>
            <a:t> </a:t>
          </a:r>
          <a:r>
            <a:rPr lang="ru-RU" i="1" dirty="0" err="1" smtClean="0"/>
            <a:t>після</a:t>
          </a:r>
          <a:r>
            <a:rPr lang="ru-RU" i="1" dirty="0" smtClean="0"/>
            <a:t> </a:t>
          </a:r>
          <a:r>
            <a:rPr lang="ru-RU" i="1" dirty="0" err="1" smtClean="0"/>
            <a:t>порушення</a:t>
          </a:r>
          <a:r>
            <a:rPr lang="ru-RU" i="1" dirty="0" smtClean="0"/>
            <a:t> </a:t>
          </a:r>
          <a:r>
            <a:rPr lang="ru-RU" i="1" dirty="0" err="1" smtClean="0"/>
            <a:t>провадження</a:t>
          </a:r>
          <a:r>
            <a:rPr lang="ru-RU" i="1" dirty="0" smtClean="0"/>
            <a:t> у </a:t>
          </a:r>
          <a:r>
            <a:rPr lang="ru-RU" i="1" dirty="0" err="1" smtClean="0"/>
            <a:t>справі</a:t>
          </a:r>
          <a:r>
            <a:rPr lang="ru-RU" i="1" dirty="0" smtClean="0"/>
            <a:t>, </a:t>
          </a:r>
          <a:r>
            <a:rPr lang="ru-RU" dirty="0" smtClean="0"/>
            <a:t>суд </a:t>
          </a:r>
          <a:r>
            <a:rPr lang="ru-RU" dirty="0" err="1" smtClean="0"/>
            <a:t>своєю</a:t>
          </a:r>
          <a:r>
            <a:rPr lang="ru-RU" dirty="0" smtClean="0"/>
            <a:t> </a:t>
          </a:r>
          <a:r>
            <a:rPr lang="ru-RU" dirty="0" err="1" smtClean="0"/>
            <a:t>ухвалою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закриває</a:t>
          </a:r>
          <a:r>
            <a:rPr lang="ru-RU" dirty="0" smtClean="0"/>
            <a:t> </a:t>
          </a:r>
          <a:r>
            <a:rPr lang="ru-RU" dirty="0" err="1" smtClean="0"/>
            <a:t>провадження</a:t>
          </a:r>
          <a:r>
            <a:rPr lang="ru-RU" dirty="0" smtClean="0"/>
            <a:t> у </a:t>
          </a:r>
          <a:r>
            <a:rPr lang="ru-RU" dirty="0" err="1" smtClean="0"/>
            <a:t>справі</a:t>
          </a:r>
          <a:r>
            <a:rPr lang="ru-RU" dirty="0" smtClean="0"/>
            <a:t> </a:t>
          </a:r>
          <a:br>
            <a:rPr lang="ru-RU" dirty="0" smtClean="0"/>
          </a:br>
          <a:endParaRPr lang="ru-RU" dirty="0"/>
        </a:p>
      </dgm:t>
    </dgm:pt>
    <dgm:pt modelId="{5D77AA8F-0F73-4D93-A065-D8CAE06200A8}" type="parTrans" cxnId="{F08DEE1F-22B4-4B3A-886D-F1E59993F615}">
      <dgm:prSet/>
      <dgm:spPr/>
      <dgm:t>
        <a:bodyPr/>
        <a:lstStyle/>
        <a:p>
          <a:endParaRPr lang="ru-RU"/>
        </a:p>
      </dgm:t>
    </dgm:pt>
    <dgm:pt modelId="{9118284E-1A7B-42AF-9F9C-87DAEBBC5EDB}" type="sibTrans" cxnId="{F08DEE1F-22B4-4B3A-886D-F1E59993F615}">
      <dgm:prSet/>
      <dgm:spPr/>
      <dgm:t>
        <a:bodyPr/>
        <a:lstStyle/>
        <a:p>
          <a:endParaRPr lang="ru-RU"/>
        </a:p>
      </dgm:t>
    </dgm:pt>
    <dgm:pt modelId="{6A81CDAF-BFAC-435C-92FC-83652A937633}" type="pres">
      <dgm:prSet presAssocID="{D8E58DD0-7035-486E-B1B6-89340B8212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82FD8F7-F74B-47C0-9F7E-0BB2305A3ACC}" type="pres">
      <dgm:prSet presAssocID="{BE4EA6E5-6F20-4BDD-9444-E18954AB44A7}" presName="hierRoot1" presStyleCnt="0">
        <dgm:presLayoutVars>
          <dgm:hierBranch val="init"/>
        </dgm:presLayoutVars>
      </dgm:prSet>
      <dgm:spPr/>
    </dgm:pt>
    <dgm:pt modelId="{4595EFB5-5DA9-4968-82F2-35346EBB4047}" type="pres">
      <dgm:prSet presAssocID="{BE4EA6E5-6F20-4BDD-9444-E18954AB44A7}" presName="rootComposite1" presStyleCnt="0"/>
      <dgm:spPr/>
    </dgm:pt>
    <dgm:pt modelId="{8ED16DCB-1E7F-4020-B210-4A0D3A55D8A5}" type="pres">
      <dgm:prSet presAssocID="{BE4EA6E5-6F20-4BDD-9444-E18954AB44A7}" presName="rootText1" presStyleLbl="node0" presStyleIdx="0" presStyleCnt="2" custScaleY="165273">
        <dgm:presLayoutVars>
          <dgm:chPref val="3"/>
        </dgm:presLayoutVars>
      </dgm:prSet>
      <dgm:spPr/>
    </dgm:pt>
    <dgm:pt modelId="{6C036FAD-5A09-4DF9-8DDE-E7D8AF71AF31}" type="pres">
      <dgm:prSet presAssocID="{BE4EA6E5-6F20-4BDD-9444-E18954AB44A7}" presName="rootConnector1" presStyleLbl="node1" presStyleIdx="0" presStyleCnt="0"/>
      <dgm:spPr/>
    </dgm:pt>
    <dgm:pt modelId="{F99734CF-A102-40A6-8DD1-433F3B599EE1}" type="pres">
      <dgm:prSet presAssocID="{BE4EA6E5-6F20-4BDD-9444-E18954AB44A7}" presName="hierChild2" presStyleCnt="0"/>
      <dgm:spPr/>
    </dgm:pt>
    <dgm:pt modelId="{7EDF2CEE-F740-4F3C-BB10-D72A5336AF4C}" type="pres">
      <dgm:prSet presAssocID="{BE4EA6E5-6F20-4BDD-9444-E18954AB44A7}" presName="hierChild3" presStyleCnt="0"/>
      <dgm:spPr/>
    </dgm:pt>
    <dgm:pt modelId="{C171F1A7-A601-43D0-A607-17FB0B3EA47B}" type="pres">
      <dgm:prSet presAssocID="{2DA39CC8-E036-4937-AFB1-01EBEE5048E7}" presName="hierRoot1" presStyleCnt="0">
        <dgm:presLayoutVars>
          <dgm:hierBranch val="init"/>
        </dgm:presLayoutVars>
      </dgm:prSet>
      <dgm:spPr/>
    </dgm:pt>
    <dgm:pt modelId="{6BDD7E03-8645-4B26-B369-7DCA1C5C0DC2}" type="pres">
      <dgm:prSet presAssocID="{2DA39CC8-E036-4937-AFB1-01EBEE5048E7}" presName="rootComposite1" presStyleCnt="0"/>
      <dgm:spPr/>
    </dgm:pt>
    <dgm:pt modelId="{B8BE26B7-447F-4574-A786-CDCE66C7EB1B}" type="pres">
      <dgm:prSet presAssocID="{2DA39CC8-E036-4937-AFB1-01EBEE5048E7}" presName="rootText1" presStyleLbl="node0" presStyleIdx="1" presStyleCnt="2" custScaleY="157956">
        <dgm:presLayoutVars>
          <dgm:chPref val="3"/>
        </dgm:presLayoutVars>
      </dgm:prSet>
      <dgm:spPr/>
    </dgm:pt>
    <dgm:pt modelId="{56A18D74-5885-4758-8FEB-FBD35CE66A5F}" type="pres">
      <dgm:prSet presAssocID="{2DA39CC8-E036-4937-AFB1-01EBEE5048E7}" presName="rootConnector1" presStyleLbl="node1" presStyleIdx="0" presStyleCnt="0"/>
      <dgm:spPr/>
    </dgm:pt>
    <dgm:pt modelId="{DF6D758D-1ABC-4F82-9A69-C78AB6222353}" type="pres">
      <dgm:prSet presAssocID="{2DA39CC8-E036-4937-AFB1-01EBEE5048E7}" presName="hierChild2" presStyleCnt="0"/>
      <dgm:spPr/>
    </dgm:pt>
    <dgm:pt modelId="{A2935587-FC5A-47BE-A62B-F1C488107314}" type="pres">
      <dgm:prSet presAssocID="{2DA39CC8-E036-4937-AFB1-01EBEE5048E7}" presName="hierChild3" presStyleCnt="0"/>
      <dgm:spPr/>
    </dgm:pt>
  </dgm:ptLst>
  <dgm:cxnLst>
    <dgm:cxn modelId="{6F7FB50C-E230-405C-B825-E6A91F59F361}" type="presOf" srcId="{BE4EA6E5-6F20-4BDD-9444-E18954AB44A7}" destId="{6C036FAD-5A09-4DF9-8DDE-E7D8AF71AF31}" srcOrd="1" destOrd="0" presId="urn:microsoft.com/office/officeart/2005/8/layout/orgChart1"/>
    <dgm:cxn modelId="{F08DEE1F-22B4-4B3A-886D-F1E59993F615}" srcId="{D8E58DD0-7035-486E-B1B6-89340B821238}" destId="{2DA39CC8-E036-4937-AFB1-01EBEE5048E7}" srcOrd="1" destOrd="0" parTransId="{5D77AA8F-0F73-4D93-A065-D8CAE06200A8}" sibTransId="{9118284E-1A7B-42AF-9F9C-87DAEBBC5EDB}"/>
    <dgm:cxn modelId="{D135BF7A-7FF6-44E0-9E33-F9475E2DDF78}" type="presOf" srcId="{D8E58DD0-7035-486E-B1B6-89340B821238}" destId="{6A81CDAF-BFAC-435C-92FC-83652A937633}" srcOrd="0" destOrd="0" presId="urn:microsoft.com/office/officeart/2005/8/layout/orgChart1"/>
    <dgm:cxn modelId="{789138D8-ADC5-4E15-9295-6D5F435C556B}" type="presOf" srcId="{2DA39CC8-E036-4937-AFB1-01EBEE5048E7}" destId="{B8BE26B7-447F-4574-A786-CDCE66C7EB1B}" srcOrd="0" destOrd="0" presId="urn:microsoft.com/office/officeart/2005/8/layout/orgChart1"/>
    <dgm:cxn modelId="{4EF58C83-C4B3-4B45-A22A-B02CA934EDB4}" type="presOf" srcId="{BE4EA6E5-6F20-4BDD-9444-E18954AB44A7}" destId="{8ED16DCB-1E7F-4020-B210-4A0D3A55D8A5}" srcOrd="0" destOrd="0" presId="urn:microsoft.com/office/officeart/2005/8/layout/orgChart1"/>
    <dgm:cxn modelId="{BEB9B046-1214-4826-88C7-4C50C01C9466}" type="presOf" srcId="{2DA39CC8-E036-4937-AFB1-01EBEE5048E7}" destId="{56A18D74-5885-4758-8FEB-FBD35CE66A5F}" srcOrd="1" destOrd="0" presId="urn:microsoft.com/office/officeart/2005/8/layout/orgChart1"/>
    <dgm:cxn modelId="{A301C678-07B1-4939-A0F1-29EE6D3F3B8F}" srcId="{D8E58DD0-7035-486E-B1B6-89340B821238}" destId="{BE4EA6E5-6F20-4BDD-9444-E18954AB44A7}" srcOrd="0" destOrd="0" parTransId="{ED1EB8D3-86A4-4B1E-A446-E098F0FC5247}" sibTransId="{52ED26C8-ABA5-48B0-A374-766D8E78FE50}"/>
    <dgm:cxn modelId="{1068C3E0-4FBC-4019-8778-ECCBA763F826}" type="presParOf" srcId="{6A81CDAF-BFAC-435C-92FC-83652A937633}" destId="{382FD8F7-F74B-47C0-9F7E-0BB2305A3ACC}" srcOrd="0" destOrd="0" presId="urn:microsoft.com/office/officeart/2005/8/layout/orgChart1"/>
    <dgm:cxn modelId="{69EDBC24-B707-411D-B0D5-CF55F191AD75}" type="presParOf" srcId="{382FD8F7-F74B-47C0-9F7E-0BB2305A3ACC}" destId="{4595EFB5-5DA9-4968-82F2-35346EBB4047}" srcOrd="0" destOrd="0" presId="urn:microsoft.com/office/officeart/2005/8/layout/orgChart1"/>
    <dgm:cxn modelId="{E66FE6E3-4D22-473C-834A-6E36A2329733}" type="presParOf" srcId="{4595EFB5-5DA9-4968-82F2-35346EBB4047}" destId="{8ED16DCB-1E7F-4020-B210-4A0D3A55D8A5}" srcOrd="0" destOrd="0" presId="urn:microsoft.com/office/officeart/2005/8/layout/orgChart1"/>
    <dgm:cxn modelId="{B1E23749-E5EC-46CF-9477-88CB8354F0FF}" type="presParOf" srcId="{4595EFB5-5DA9-4968-82F2-35346EBB4047}" destId="{6C036FAD-5A09-4DF9-8DDE-E7D8AF71AF31}" srcOrd="1" destOrd="0" presId="urn:microsoft.com/office/officeart/2005/8/layout/orgChart1"/>
    <dgm:cxn modelId="{C6157A20-BE10-41C6-B672-8A47EDD2CA08}" type="presParOf" srcId="{382FD8F7-F74B-47C0-9F7E-0BB2305A3ACC}" destId="{F99734CF-A102-40A6-8DD1-433F3B599EE1}" srcOrd="1" destOrd="0" presId="urn:microsoft.com/office/officeart/2005/8/layout/orgChart1"/>
    <dgm:cxn modelId="{B1FCA087-7D4F-4E2E-9587-46F02652AFF8}" type="presParOf" srcId="{382FD8F7-F74B-47C0-9F7E-0BB2305A3ACC}" destId="{7EDF2CEE-F740-4F3C-BB10-D72A5336AF4C}" srcOrd="2" destOrd="0" presId="urn:microsoft.com/office/officeart/2005/8/layout/orgChart1"/>
    <dgm:cxn modelId="{BC88B9A3-A16E-417D-B4D9-702C92109223}" type="presParOf" srcId="{6A81CDAF-BFAC-435C-92FC-83652A937633}" destId="{C171F1A7-A601-43D0-A607-17FB0B3EA47B}" srcOrd="1" destOrd="0" presId="urn:microsoft.com/office/officeart/2005/8/layout/orgChart1"/>
    <dgm:cxn modelId="{2D5B50AC-F08B-4072-853D-C3D040C20C5F}" type="presParOf" srcId="{C171F1A7-A601-43D0-A607-17FB0B3EA47B}" destId="{6BDD7E03-8645-4B26-B369-7DCA1C5C0DC2}" srcOrd="0" destOrd="0" presId="urn:microsoft.com/office/officeart/2005/8/layout/orgChart1"/>
    <dgm:cxn modelId="{BA85D710-E03E-454F-91B3-6D8C2C6A0CD3}" type="presParOf" srcId="{6BDD7E03-8645-4B26-B369-7DCA1C5C0DC2}" destId="{B8BE26B7-447F-4574-A786-CDCE66C7EB1B}" srcOrd="0" destOrd="0" presId="urn:microsoft.com/office/officeart/2005/8/layout/orgChart1"/>
    <dgm:cxn modelId="{1756F39E-CC08-476D-9FAF-1D9E69A59409}" type="presParOf" srcId="{6BDD7E03-8645-4B26-B369-7DCA1C5C0DC2}" destId="{56A18D74-5885-4758-8FEB-FBD35CE66A5F}" srcOrd="1" destOrd="0" presId="urn:microsoft.com/office/officeart/2005/8/layout/orgChart1"/>
    <dgm:cxn modelId="{AFE13326-264C-4D8D-91B5-4C86B2AFBC1B}" type="presParOf" srcId="{C171F1A7-A601-43D0-A607-17FB0B3EA47B}" destId="{DF6D758D-1ABC-4F82-9A69-C78AB6222353}" srcOrd="1" destOrd="0" presId="urn:microsoft.com/office/officeart/2005/8/layout/orgChart1"/>
    <dgm:cxn modelId="{5C611D18-DD58-4219-963D-879AE1DDE339}" type="presParOf" srcId="{C171F1A7-A601-43D0-A607-17FB0B3EA47B}" destId="{A2935587-FC5A-47BE-A62B-F1C4881073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AC64F3F-7506-4FBC-9706-D2B1856F7ED2}" type="doc">
      <dgm:prSet loTypeId="urn:microsoft.com/office/officeart/2005/8/layout/matrix3" loCatId="matrix" qsTypeId="urn:microsoft.com/office/officeart/2005/8/quickstyle/3d2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BE017CA-7CF7-4AF1-89A5-08A85649E700}">
      <dgm:prSet/>
      <dgm:spPr/>
      <dgm:t>
        <a:bodyPr/>
        <a:lstStyle/>
        <a:p>
          <a:pPr rtl="0"/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питань</a:t>
          </a:r>
          <a:r>
            <a:rPr lang="ru-RU" dirty="0" smtClean="0"/>
            <a:t> </a:t>
          </a:r>
          <a:r>
            <a:rPr lang="ru-RU" dirty="0" err="1" smtClean="0"/>
            <a:t>користування</a:t>
          </a:r>
          <a:r>
            <a:rPr lang="ru-RU" dirty="0" smtClean="0"/>
            <a:t> </a:t>
          </a:r>
          <a:r>
            <a:rPr lang="ru-RU" dirty="0" err="1" smtClean="0"/>
            <a:t>надрами</a:t>
          </a:r>
          <a:r>
            <a:rPr lang="ru-RU" dirty="0" smtClean="0"/>
            <a:t> (ст. 64 Кодексу </a:t>
          </a:r>
          <a:r>
            <a:rPr lang="ru-RU" dirty="0" err="1" smtClean="0"/>
            <a:t>України</a:t>
          </a:r>
          <a:r>
            <a:rPr lang="ru-RU" dirty="0" smtClean="0"/>
            <a:t> про </a:t>
          </a:r>
          <a:r>
            <a:rPr lang="ru-RU" dirty="0" err="1" smtClean="0"/>
            <a:t>надра</a:t>
          </a:r>
          <a:r>
            <a:rPr lang="ru-RU" dirty="0" smtClean="0"/>
            <a:t>);</a:t>
          </a:r>
          <a:endParaRPr lang="ru-RU" dirty="0"/>
        </a:p>
      </dgm:t>
    </dgm:pt>
    <dgm:pt modelId="{9A4328C4-ECDE-432C-AF32-0613BBC7F626}" type="parTrans" cxnId="{22B33BC1-68B9-4254-9803-A03E98065E9F}">
      <dgm:prSet/>
      <dgm:spPr/>
      <dgm:t>
        <a:bodyPr/>
        <a:lstStyle/>
        <a:p>
          <a:endParaRPr lang="ru-RU"/>
        </a:p>
      </dgm:t>
    </dgm:pt>
    <dgm:pt modelId="{ACF563F3-DEC6-4076-AA1E-B580FFADFE9A}" type="sibTrans" cxnId="{22B33BC1-68B9-4254-9803-A03E98065E9F}">
      <dgm:prSet/>
      <dgm:spPr/>
      <dgm:t>
        <a:bodyPr/>
        <a:lstStyle/>
        <a:p>
          <a:endParaRPr lang="ru-RU"/>
        </a:p>
      </dgm:t>
    </dgm:pt>
    <dgm:pt modelId="{8990B29E-A606-4920-8729-B233D2CC4FB4}">
      <dgm:prSet/>
      <dgm:spPr/>
      <dgm:t>
        <a:bodyPr/>
        <a:lstStyle/>
        <a:p>
          <a:pPr rtl="0"/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питань</a:t>
          </a:r>
          <a:r>
            <a:rPr lang="ru-RU" dirty="0" smtClean="0"/>
            <a:t> </a:t>
          </a:r>
          <a:r>
            <a:rPr lang="ru-RU" dirty="0" err="1" smtClean="0"/>
            <a:t>використання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охорони</a:t>
          </a:r>
          <a:r>
            <a:rPr lang="ru-RU" dirty="0" smtClean="0"/>
            <a:t> вод та </a:t>
          </a:r>
          <a:r>
            <a:rPr lang="ru-RU" dirty="0" err="1" smtClean="0"/>
            <a:t>відтворення</a:t>
          </a:r>
          <a:r>
            <a:rPr lang="ru-RU" dirty="0" smtClean="0"/>
            <a:t> </a:t>
          </a:r>
          <a:r>
            <a:rPr lang="ru-RU" dirty="0" err="1" smtClean="0"/>
            <a:t>водних</a:t>
          </a:r>
          <a:r>
            <a:rPr lang="ru-RU" dirty="0" smtClean="0"/>
            <a:t> </a:t>
          </a:r>
          <a:r>
            <a:rPr lang="ru-RU" dirty="0" err="1" smtClean="0"/>
            <a:t>ресурсів</a:t>
          </a:r>
          <a:r>
            <a:rPr lang="ru-RU" dirty="0" smtClean="0"/>
            <a:t> (ст. 109 Водного кодексу </a:t>
          </a:r>
          <a:r>
            <a:rPr lang="ru-RU" dirty="0" err="1" smtClean="0"/>
            <a:t>України</a:t>
          </a:r>
          <a:r>
            <a:rPr lang="ru-RU" dirty="0" smtClean="0"/>
            <a:t>);</a:t>
          </a:r>
          <a:endParaRPr lang="ru-RU" dirty="0"/>
        </a:p>
      </dgm:t>
    </dgm:pt>
    <dgm:pt modelId="{E354E2A6-1C35-4917-B403-E5CBF8EB52A2}" type="parTrans" cxnId="{68C09CFE-A7C3-4FFC-A6B5-E12109583C8F}">
      <dgm:prSet/>
      <dgm:spPr/>
      <dgm:t>
        <a:bodyPr/>
        <a:lstStyle/>
        <a:p>
          <a:endParaRPr lang="ru-RU"/>
        </a:p>
      </dgm:t>
    </dgm:pt>
    <dgm:pt modelId="{5DF59844-A016-4978-A291-8389DF1AF1F6}" type="sibTrans" cxnId="{68C09CFE-A7C3-4FFC-A6B5-E12109583C8F}">
      <dgm:prSet/>
      <dgm:spPr/>
      <dgm:t>
        <a:bodyPr/>
        <a:lstStyle/>
        <a:p>
          <a:endParaRPr lang="ru-RU"/>
        </a:p>
      </dgm:t>
    </dgm:pt>
    <dgm:pt modelId="{75DF8B5F-7E7B-4912-8175-B399F6B94069}">
      <dgm:prSet/>
      <dgm:spPr/>
      <dgm:t>
        <a:bodyPr/>
        <a:lstStyle/>
        <a:p>
          <a:pPr rtl="0"/>
          <a:r>
            <a:rPr lang="ru-RU" dirty="0" smtClean="0"/>
            <a:t>у </a:t>
          </a:r>
          <a:r>
            <a:rPr lang="ru-RU" dirty="0" err="1" smtClean="0"/>
            <a:t>галузі</a:t>
          </a:r>
          <a:r>
            <a:rPr lang="ru-RU" dirty="0" smtClean="0"/>
            <a:t> </a:t>
          </a:r>
          <a:r>
            <a:rPr lang="ru-RU" dirty="0" err="1" smtClean="0"/>
            <a:t>охорони</a:t>
          </a:r>
          <a:r>
            <a:rPr lang="ru-RU" dirty="0" smtClean="0"/>
            <a:t>, </a:t>
          </a:r>
          <a:r>
            <a:rPr lang="ru-RU" dirty="0" err="1" smtClean="0"/>
            <a:t>захисту</a:t>
          </a:r>
          <a:r>
            <a:rPr lang="ru-RU" dirty="0" smtClean="0"/>
            <a:t>, </a:t>
          </a:r>
          <a:r>
            <a:rPr lang="ru-RU" dirty="0" err="1" smtClean="0"/>
            <a:t>використання</a:t>
          </a:r>
          <a:r>
            <a:rPr lang="ru-RU" dirty="0" smtClean="0"/>
            <a:t> та </a:t>
          </a:r>
          <a:r>
            <a:rPr lang="ru-RU" dirty="0" err="1" smtClean="0"/>
            <a:t>відтворення</a:t>
          </a:r>
          <a:r>
            <a:rPr lang="ru-RU" dirty="0" smtClean="0"/>
            <a:t> </a:t>
          </a:r>
          <a:r>
            <a:rPr lang="ru-RU" dirty="0" err="1" smtClean="0"/>
            <a:t>лісів</a:t>
          </a:r>
          <a:r>
            <a:rPr lang="ru-RU" dirty="0" smtClean="0"/>
            <a:t> </a:t>
          </a:r>
          <a:r>
            <a:rPr lang="ru-RU" dirty="0" err="1" smtClean="0"/>
            <a:t>осіб</a:t>
          </a:r>
          <a:r>
            <a:rPr lang="ru-RU" dirty="0" smtClean="0"/>
            <a:t> (ч. 1 ст. 103 </a:t>
          </a:r>
          <a:r>
            <a:rPr lang="ru-RU" dirty="0" err="1" smtClean="0"/>
            <a:t>Лісового</a:t>
          </a:r>
          <a:r>
            <a:rPr lang="ru-RU" dirty="0" smtClean="0"/>
            <a:t> кодексу </a:t>
          </a:r>
          <a:r>
            <a:rPr lang="ru-RU" dirty="0" err="1" smtClean="0"/>
            <a:t>України</a:t>
          </a:r>
          <a:r>
            <a:rPr lang="ru-RU" dirty="0" smtClean="0"/>
            <a:t>);</a:t>
          </a:r>
          <a:endParaRPr lang="ru-RU" dirty="0"/>
        </a:p>
      </dgm:t>
    </dgm:pt>
    <dgm:pt modelId="{C3EEAC7A-832D-4B6A-9A8B-641ABACCC153}" type="parTrans" cxnId="{36E7E635-0015-4F2A-B1F2-EE6579CB35E2}">
      <dgm:prSet/>
      <dgm:spPr/>
      <dgm:t>
        <a:bodyPr/>
        <a:lstStyle/>
        <a:p>
          <a:endParaRPr lang="ru-RU"/>
        </a:p>
      </dgm:t>
    </dgm:pt>
    <dgm:pt modelId="{D2CBF0B1-5640-4A0C-A433-F2C10F381239}" type="sibTrans" cxnId="{36E7E635-0015-4F2A-B1F2-EE6579CB35E2}">
      <dgm:prSet/>
      <dgm:spPr/>
      <dgm:t>
        <a:bodyPr/>
        <a:lstStyle/>
        <a:p>
          <a:endParaRPr lang="ru-RU"/>
        </a:p>
      </dgm:t>
    </dgm:pt>
    <dgm:pt modelId="{FC88DD6E-0E0D-4C98-88E7-470E7752E2B1}">
      <dgm:prSet/>
      <dgm:spPr/>
      <dgm:t>
        <a:bodyPr/>
        <a:lstStyle/>
        <a:p>
          <a:pPr rtl="0"/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питань</a:t>
          </a:r>
          <a:r>
            <a:rPr lang="ru-RU" dirty="0" smtClean="0"/>
            <a:t> </a:t>
          </a:r>
          <a:r>
            <a:rPr lang="ru-RU" dirty="0" err="1" smtClean="0"/>
            <a:t>володіння</a:t>
          </a:r>
          <a:r>
            <a:rPr lang="ru-RU" dirty="0" smtClean="0"/>
            <a:t>, </a:t>
          </a:r>
          <a:r>
            <a:rPr lang="ru-RU" dirty="0" err="1" smtClean="0"/>
            <a:t>користування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розпоряджання</a:t>
          </a:r>
          <a:r>
            <a:rPr lang="ru-RU" dirty="0" smtClean="0"/>
            <a:t> </a:t>
          </a:r>
          <a:r>
            <a:rPr lang="ru-RU" dirty="0" err="1" smtClean="0"/>
            <a:t>лісами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перебувають</a:t>
          </a:r>
          <a:r>
            <a:rPr lang="ru-RU" dirty="0" smtClean="0"/>
            <a:t> у </a:t>
          </a:r>
          <a:r>
            <a:rPr lang="ru-RU" dirty="0" err="1" smtClean="0"/>
            <a:t>власності</a:t>
          </a:r>
          <a:r>
            <a:rPr lang="ru-RU" dirty="0" smtClean="0"/>
            <a:t> </a:t>
          </a:r>
          <a:r>
            <a:rPr lang="ru-RU" dirty="0" err="1" smtClean="0"/>
            <a:t>громадян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юридичних</a:t>
          </a:r>
          <a:r>
            <a:rPr lang="ru-RU" dirty="0" smtClean="0"/>
            <a:t> </a:t>
          </a:r>
          <a:r>
            <a:rPr lang="ru-RU" dirty="0" err="1" smtClean="0"/>
            <a:t>осіб</a:t>
          </a:r>
          <a:r>
            <a:rPr lang="ru-RU" dirty="0" smtClean="0"/>
            <a:t> (ч. 2</a:t>
          </a:r>
          <a:br>
            <a:rPr lang="ru-RU" dirty="0" smtClean="0"/>
          </a:br>
          <a:r>
            <a:rPr lang="ru-RU" dirty="0" smtClean="0"/>
            <a:t>ст. 103 </a:t>
          </a:r>
          <a:r>
            <a:rPr lang="ru-RU" dirty="0" err="1" smtClean="0"/>
            <a:t>Лісового</a:t>
          </a:r>
          <a:r>
            <a:rPr lang="ru-RU" dirty="0" smtClean="0"/>
            <a:t> кодексу </a:t>
          </a:r>
          <a:r>
            <a:rPr lang="ru-RU" dirty="0" err="1" smtClean="0"/>
            <a:t>України</a:t>
          </a:r>
          <a:r>
            <a:rPr lang="ru-RU" dirty="0" smtClean="0"/>
            <a:t>) </a:t>
          </a:r>
          <a:r>
            <a:rPr lang="ru-RU" dirty="0" err="1" smtClean="0"/>
            <a:t>тощо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7DECF539-2153-44E5-84E0-C00DF373C17B}" type="parTrans" cxnId="{9BEBC19F-5572-4AF1-AA8A-E42932932C69}">
      <dgm:prSet/>
      <dgm:spPr/>
      <dgm:t>
        <a:bodyPr/>
        <a:lstStyle/>
        <a:p>
          <a:endParaRPr lang="ru-RU"/>
        </a:p>
      </dgm:t>
    </dgm:pt>
    <dgm:pt modelId="{1234A018-F3D7-4A28-B778-C78C62DCD633}" type="sibTrans" cxnId="{9BEBC19F-5572-4AF1-AA8A-E42932932C69}">
      <dgm:prSet/>
      <dgm:spPr/>
      <dgm:t>
        <a:bodyPr/>
        <a:lstStyle/>
        <a:p>
          <a:endParaRPr lang="ru-RU"/>
        </a:p>
      </dgm:t>
    </dgm:pt>
    <dgm:pt modelId="{31590C55-254D-491F-B05B-D6D8F841A644}" type="pres">
      <dgm:prSet presAssocID="{EAC64F3F-7506-4FBC-9706-D2B1856F7ED2}" presName="matrix" presStyleCnt="0">
        <dgm:presLayoutVars>
          <dgm:chMax val="1"/>
          <dgm:dir/>
          <dgm:resizeHandles val="exact"/>
        </dgm:presLayoutVars>
      </dgm:prSet>
      <dgm:spPr/>
    </dgm:pt>
    <dgm:pt modelId="{8B998C01-576A-436C-9CBC-A895535703B1}" type="pres">
      <dgm:prSet presAssocID="{EAC64F3F-7506-4FBC-9706-D2B1856F7ED2}" presName="diamond" presStyleLbl="bgShp" presStyleIdx="0" presStyleCnt="1"/>
      <dgm:spPr/>
    </dgm:pt>
    <dgm:pt modelId="{64F8D279-E429-42E5-B6DB-55A1931D6168}" type="pres">
      <dgm:prSet presAssocID="{EAC64F3F-7506-4FBC-9706-D2B1856F7ED2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C6C50F2-7B5A-47F5-8C88-E87F0B6D7031}" type="pres">
      <dgm:prSet presAssocID="{EAC64F3F-7506-4FBC-9706-D2B1856F7ED2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E9EB756-0138-4846-B380-B2D0961B049A}" type="pres">
      <dgm:prSet presAssocID="{EAC64F3F-7506-4FBC-9706-D2B1856F7ED2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AB9F1BD-DD27-4565-B995-547F38864A49}" type="pres">
      <dgm:prSet presAssocID="{EAC64F3F-7506-4FBC-9706-D2B1856F7ED2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9BEBC19F-5572-4AF1-AA8A-E42932932C69}" srcId="{EAC64F3F-7506-4FBC-9706-D2B1856F7ED2}" destId="{FC88DD6E-0E0D-4C98-88E7-470E7752E2B1}" srcOrd="3" destOrd="0" parTransId="{7DECF539-2153-44E5-84E0-C00DF373C17B}" sibTransId="{1234A018-F3D7-4A28-B778-C78C62DCD633}"/>
    <dgm:cxn modelId="{22B33BC1-68B9-4254-9803-A03E98065E9F}" srcId="{EAC64F3F-7506-4FBC-9706-D2B1856F7ED2}" destId="{FBE017CA-7CF7-4AF1-89A5-08A85649E700}" srcOrd="0" destOrd="0" parTransId="{9A4328C4-ECDE-432C-AF32-0613BBC7F626}" sibTransId="{ACF563F3-DEC6-4076-AA1E-B580FFADFE9A}"/>
    <dgm:cxn modelId="{36E7E635-0015-4F2A-B1F2-EE6579CB35E2}" srcId="{EAC64F3F-7506-4FBC-9706-D2B1856F7ED2}" destId="{75DF8B5F-7E7B-4912-8175-B399F6B94069}" srcOrd="2" destOrd="0" parTransId="{C3EEAC7A-832D-4B6A-9A8B-641ABACCC153}" sibTransId="{D2CBF0B1-5640-4A0C-A433-F2C10F381239}"/>
    <dgm:cxn modelId="{BEEAC06A-30A7-48BB-BBA4-78568086EDDF}" type="presOf" srcId="{EAC64F3F-7506-4FBC-9706-D2B1856F7ED2}" destId="{31590C55-254D-491F-B05B-D6D8F841A644}" srcOrd="0" destOrd="0" presId="urn:microsoft.com/office/officeart/2005/8/layout/matrix3"/>
    <dgm:cxn modelId="{D82D2DAB-E05C-4990-A3A7-DD80E1756B1C}" type="presOf" srcId="{8990B29E-A606-4920-8729-B233D2CC4FB4}" destId="{4C6C50F2-7B5A-47F5-8C88-E87F0B6D7031}" srcOrd="0" destOrd="0" presId="urn:microsoft.com/office/officeart/2005/8/layout/matrix3"/>
    <dgm:cxn modelId="{68C09CFE-A7C3-4FFC-A6B5-E12109583C8F}" srcId="{EAC64F3F-7506-4FBC-9706-D2B1856F7ED2}" destId="{8990B29E-A606-4920-8729-B233D2CC4FB4}" srcOrd="1" destOrd="0" parTransId="{E354E2A6-1C35-4917-B403-E5CBF8EB52A2}" sibTransId="{5DF59844-A016-4978-A291-8389DF1AF1F6}"/>
    <dgm:cxn modelId="{71F7B8EF-7361-4041-A4B3-3ABACA017A06}" type="presOf" srcId="{FC88DD6E-0E0D-4C98-88E7-470E7752E2B1}" destId="{FAB9F1BD-DD27-4565-B995-547F38864A49}" srcOrd="0" destOrd="0" presId="urn:microsoft.com/office/officeart/2005/8/layout/matrix3"/>
    <dgm:cxn modelId="{F8DDF34F-23CC-455A-9BD6-20342CD139BD}" type="presOf" srcId="{75DF8B5F-7E7B-4912-8175-B399F6B94069}" destId="{BE9EB756-0138-4846-B380-B2D0961B049A}" srcOrd="0" destOrd="0" presId="urn:microsoft.com/office/officeart/2005/8/layout/matrix3"/>
    <dgm:cxn modelId="{D70F5032-D7E8-487B-92EE-6AC6DB176935}" type="presOf" srcId="{FBE017CA-7CF7-4AF1-89A5-08A85649E700}" destId="{64F8D279-E429-42E5-B6DB-55A1931D6168}" srcOrd="0" destOrd="0" presId="urn:microsoft.com/office/officeart/2005/8/layout/matrix3"/>
    <dgm:cxn modelId="{6603C71B-CB86-4016-B642-D746218D46D7}" type="presParOf" srcId="{31590C55-254D-491F-B05B-D6D8F841A644}" destId="{8B998C01-576A-436C-9CBC-A895535703B1}" srcOrd="0" destOrd="0" presId="urn:microsoft.com/office/officeart/2005/8/layout/matrix3"/>
    <dgm:cxn modelId="{B3A75F8C-DE12-4B7F-BD8D-48D4DE5B5C37}" type="presParOf" srcId="{31590C55-254D-491F-B05B-D6D8F841A644}" destId="{64F8D279-E429-42E5-B6DB-55A1931D6168}" srcOrd="1" destOrd="0" presId="urn:microsoft.com/office/officeart/2005/8/layout/matrix3"/>
    <dgm:cxn modelId="{440E178F-ABE3-44B8-96FC-6843CEF4B664}" type="presParOf" srcId="{31590C55-254D-491F-B05B-D6D8F841A644}" destId="{4C6C50F2-7B5A-47F5-8C88-E87F0B6D7031}" srcOrd="2" destOrd="0" presId="urn:microsoft.com/office/officeart/2005/8/layout/matrix3"/>
    <dgm:cxn modelId="{2F9F7187-683D-4CFE-99B4-B1C21D60FAC7}" type="presParOf" srcId="{31590C55-254D-491F-B05B-D6D8F841A644}" destId="{BE9EB756-0138-4846-B380-B2D0961B049A}" srcOrd="3" destOrd="0" presId="urn:microsoft.com/office/officeart/2005/8/layout/matrix3"/>
    <dgm:cxn modelId="{F44FE939-0C35-4F35-B5E1-9581C55B26B1}" type="presParOf" srcId="{31590C55-254D-491F-B05B-D6D8F841A644}" destId="{FAB9F1BD-DD27-4565-B995-547F38864A4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19D98B-4F56-4AB6-A69B-9B39C75AF7CF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3F6A501-A428-4768-8E86-6DB684017649}">
      <dgm:prSet/>
      <dgm:spPr/>
      <dgm:t>
        <a:bodyPr/>
        <a:lstStyle/>
        <a:p>
          <a:pPr rtl="0"/>
          <a:r>
            <a:rPr lang="uk-UA" dirty="0" smtClean="0"/>
            <a:t>У цивільному судочинстві підвідомчість визначає коло цивільних справ, віднесених законом на розгляд суду</a:t>
          </a:r>
          <a:endParaRPr lang="ru-RU" dirty="0"/>
        </a:p>
      </dgm:t>
    </dgm:pt>
    <dgm:pt modelId="{B4DB8F51-06E7-493A-A9F7-EDDA2549A954}" type="parTrans" cxnId="{281566BC-4D58-4D1B-9823-594BB5F7CF0C}">
      <dgm:prSet/>
      <dgm:spPr/>
      <dgm:t>
        <a:bodyPr/>
        <a:lstStyle/>
        <a:p>
          <a:endParaRPr lang="ru-RU"/>
        </a:p>
      </dgm:t>
    </dgm:pt>
    <dgm:pt modelId="{966BD844-FD66-452B-88B4-30B117B8FAEF}" type="sibTrans" cxnId="{281566BC-4D58-4D1B-9823-594BB5F7CF0C}">
      <dgm:prSet/>
      <dgm:spPr/>
      <dgm:t>
        <a:bodyPr/>
        <a:lstStyle/>
        <a:p>
          <a:endParaRPr lang="ru-RU"/>
        </a:p>
      </dgm:t>
    </dgm:pt>
    <dgm:pt modelId="{C42492D5-ED2D-4B34-A235-657175F575EB}" type="pres">
      <dgm:prSet presAssocID="{1B19D98B-4F56-4AB6-A69B-9B39C75AF7CF}" presName="outerComposite" presStyleCnt="0">
        <dgm:presLayoutVars>
          <dgm:chMax val="5"/>
          <dgm:dir/>
          <dgm:resizeHandles val="exact"/>
        </dgm:presLayoutVars>
      </dgm:prSet>
      <dgm:spPr/>
    </dgm:pt>
    <dgm:pt modelId="{EB672D88-0976-47E3-AF4B-7DC711B41B27}" type="pres">
      <dgm:prSet presAssocID="{1B19D98B-4F56-4AB6-A69B-9B39C75AF7CF}" presName="dummyMaxCanvas" presStyleCnt="0">
        <dgm:presLayoutVars/>
      </dgm:prSet>
      <dgm:spPr/>
    </dgm:pt>
    <dgm:pt modelId="{0E13E611-5832-4EBD-9931-FB7FF97CBC6C}" type="pres">
      <dgm:prSet presAssocID="{1B19D98B-4F56-4AB6-A69B-9B39C75AF7CF}" presName="OneNode_1" presStyleLbl="node1" presStyleIdx="0" presStyleCnt="1">
        <dgm:presLayoutVars>
          <dgm:bulletEnabled val="1"/>
        </dgm:presLayoutVars>
      </dgm:prSet>
      <dgm:spPr/>
    </dgm:pt>
  </dgm:ptLst>
  <dgm:cxnLst>
    <dgm:cxn modelId="{19EBEAA9-2F4B-4868-8E68-79E052DDCD8D}" type="presOf" srcId="{A3F6A501-A428-4768-8E86-6DB684017649}" destId="{0E13E611-5832-4EBD-9931-FB7FF97CBC6C}" srcOrd="0" destOrd="0" presId="urn:microsoft.com/office/officeart/2005/8/layout/vProcess5"/>
    <dgm:cxn modelId="{0D8CF6DB-E474-4CDA-A728-993A2A1A3F9E}" type="presOf" srcId="{1B19D98B-4F56-4AB6-A69B-9B39C75AF7CF}" destId="{C42492D5-ED2D-4B34-A235-657175F575EB}" srcOrd="0" destOrd="0" presId="urn:microsoft.com/office/officeart/2005/8/layout/vProcess5"/>
    <dgm:cxn modelId="{281566BC-4D58-4D1B-9823-594BB5F7CF0C}" srcId="{1B19D98B-4F56-4AB6-A69B-9B39C75AF7CF}" destId="{A3F6A501-A428-4768-8E86-6DB684017649}" srcOrd="0" destOrd="0" parTransId="{B4DB8F51-06E7-493A-A9F7-EDDA2549A954}" sibTransId="{966BD844-FD66-452B-88B4-30B117B8FAEF}"/>
    <dgm:cxn modelId="{AB07E121-9A84-4BA6-A549-32DC4E8AB661}" type="presParOf" srcId="{C42492D5-ED2D-4B34-A235-657175F575EB}" destId="{EB672D88-0976-47E3-AF4B-7DC711B41B27}" srcOrd="0" destOrd="0" presId="urn:microsoft.com/office/officeart/2005/8/layout/vProcess5"/>
    <dgm:cxn modelId="{9DDBA490-4186-45A6-8902-192E9640DDA1}" type="presParOf" srcId="{C42492D5-ED2D-4B34-A235-657175F575EB}" destId="{0E13E611-5832-4EBD-9931-FB7FF97CBC6C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520DEB-E955-4BD7-92BC-E963AC247ABD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424BCB-5898-4BCA-81F3-E5A814C4EFCE}">
      <dgm:prSet phldrT="[Текст]"/>
      <dgm:spPr/>
      <dgm:t>
        <a:bodyPr/>
        <a:lstStyle/>
        <a:p>
          <a:r>
            <a:rPr lang="uk-UA" dirty="0" smtClean="0"/>
            <a:t>Наявність спору про право</a:t>
          </a:r>
          <a:endParaRPr lang="ru-RU" dirty="0"/>
        </a:p>
      </dgm:t>
    </dgm:pt>
    <dgm:pt modelId="{D008F901-7DBC-4823-8EC1-5AFC7CBF9FF3}" type="parTrans" cxnId="{B4F7AAB0-8605-4602-8C6C-CBDD8EC131BF}">
      <dgm:prSet/>
      <dgm:spPr/>
      <dgm:t>
        <a:bodyPr/>
        <a:lstStyle/>
        <a:p>
          <a:endParaRPr lang="ru-RU"/>
        </a:p>
      </dgm:t>
    </dgm:pt>
    <dgm:pt modelId="{D2FFABBC-176B-48A5-910D-FC225157631E}" type="sibTrans" cxnId="{B4F7AAB0-8605-4602-8C6C-CBDD8EC131BF}">
      <dgm:prSet/>
      <dgm:spPr/>
      <dgm:t>
        <a:bodyPr/>
        <a:lstStyle/>
        <a:p>
          <a:endParaRPr lang="ru-RU"/>
        </a:p>
      </dgm:t>
    </dgm:pt>
    <dgm:pt modelId="{D7C5327E-18FC-4832-8B62-1CBA021EC363}">
      <dgm:prSet phldrT="[Текст]"/>
      <dgm:spPr/>
      <dgm:t>
        <a:bodyPr/>
        <a:lstStyle/>
        <a:p>
          <a:r>
            <a:rPr lang="uk-UA" dirty="0" smtClean="0"/>
            <a:t>Компетенція суду – розгляд і вирішення справ по справам про право. Безспірні справи в судовому порядку не розглядаються. Виняток – справи окремого провадження.</a:t>
          </a:r>
          <a:endParaRPr lang="ru-RU" dirty="0"/>
        </a:p>
      </dgm:t>
    </dgm:pt>
    <dgm:pt modelId="{9439EAC3-4480-4A14-A42B-1FF1DC86621F}" type="parTrans" cxnId="{61C8DB26-5144-449B-BF0D-8213571E751D}">
      <dgm:prSet/>
      <dgm:spPr/>
      <dgm:t>
        <a:bodyPr/>
        <a:lstStyle/>
        <a:p>
          <a:endParaRPr lang="ru-RU"/>
        </a:p>
      </dgm:t>
    </dgm:pt>
    <dgm:pt modelId="{FBF11D81-8137-4998-98B8-40377CB50D64}" type="sibTrans" cxnId="{61C8DB26-5144-449B-BF0D-8213571E751D}">
      <dgm:prSet/>
      <dgm:spPr/>
      <dgm:t>
        <a:bodyPr/>
        <a:lstStyle/>
        <a:p>
          <a:endParaRPr lang="ru-RU"/>
        </a:p>
      </dgm:t>
    </dgm:pt>
    <dgm:pt modelId="{F43BCBCC-E53D-4833-9B93-0C368F88A358}">
      <dgm:prSet phldrT="[Текст]"/>
      <dgm:spPr/>
      <dgm:t>
        <a:bodyPr/>
        <a:lstStyle/>
        <a:p>
          <a:r>
            <a:rPr lang="uk-UA" dirty="0" smtClean="0"/>
            <a:t>Суб'єктивний склад</a:t>
          </a:r>
          <a:endParaRPr lang="ru-RU" dirty="0"/>
        </a:p>
      </dgm:t>
    </dgm:pt>
    <dgm:pt modelId="{08EAB2DB-646B-4BF0-BC66-9A5C61A7D004}" type="parTrans" cxnId="{91F61C9D-43B9-474F-8624-BA27A637B860}">
      <dgm:prSet/>
      <dgm:spPr/>
      <dgm:t>
        <a:bodyPr/>
        <a:lstStyle/>
        <a:p>
          <a:endParaRPr lang="ru-RU"/>
        </a:p>
      </dgm:t>
    </dgm:pt>
    <dgm:pt modelId="{C72A8264-115F-4FC0-B658-0C611B7694B2}" type="sibTrans" cxnId="{91F61C9D-43B9-474F-8624-BA27A637B860}">
      <dgm:prSet/>
      <dgm:spPr/>
      <dgm:t>
        <a:bodyPr/>
        <a:lstStyle/>
        <a:p>
          <a:endParaRPr lang="ru-RU"/>
        </a:p>
      </dgm:t>
    </dgm:pt>
    <dgm:pt modelId="{1B82B66D-F76D-4190-9247-7584F543D5CC}">
      <dgm:prSet phldrT="[Текст]"/>
      <dgm:spPr/>
      <dgm:t>
        <a:bodyPr/>
        <a:lstStyle/>
        <a:p>
          <a:r>
            <a:rPr lang="uk-UA" dirty="0" smtClean="0"/>
            <a:t>Судам підвідомчі цивільні справи де сторонами у спорі є громадяни або громадянин і організація. Виняток – спори між юридичними особами.</a:t>
          </a:r>
          <a:endParaRPr lang="ru-RU" dirty="0"/>
        </a:p>
      </dgm:t>
    </dgm:pt>
    <dgm:pt modelId="{9A1D50E0-3039-4F9E-AA00-9591AE3CD2DB}" type="parTrans" cxnId="{1C940DA7-7A94-4453-B943-6DCCC8EE8FBB}">
      <dgm:prSet/>
      <dgm:spPr/>
      <dgm:t>
        <a:bodyPr/>
        <a:lstStyle/>
        <a:p>
          <a:endParaRPr lang="ru-RU"/>
        </a:p>
      </dgm:t>
    </dgm:pt>
    <dgm:pt modelId="{F05FEACB-35C3-483F-9860-0E1B2A3FE168}" type="sibTrans" cxnId="{1C940DA7-7A94-4453-B943-6DCCC8EE8FBB}">
      <dgm:prSet/>
      <dgm:spPr/>
      <dgm:t>
        <a:bodyPr/>
        <a:lstStyle/>
        <a:p>
          <a:endParaRPr lang="ru-RU"/>
        </a:p>
      </dgm:t>
    </dgm:pt>
    <dgm:pt modelId="{A61D15AD-1536-4207-9B25-B55A6BA38900}">
      <dgm:prSet phldrT="[Текст]"/>
      <dgm:spPr/>
      <dgm:t>
        <a:bodyPr/>
        <a:lstStyle/>
        <a:p>
          <a:r>
            <a:rPr lang="uk-UA" dirty="0" smtClean="0"/>
            <a:t>Зміст спору</a:t>
          </a:r>
          <a:endParaRPr lang="ru-RU" dirty="0"/>
        </a:p>
      </dgm:t>
    </dgm:pt>
    <dgm:pt modelId="{3FD71335-BEF7-41DF-A794-3E50B1A644DF}" type="parTrans" cxnId="{BB0C438E-33B6-4BFB-82FE-5C1B2157E7D8}">
      <dgm:prSet/>
      <dgm:spPr/>
      <dgm:t>
        <a:bodyPr/>
        <a:lstStyle/>
        <a:p>
          <a:endParaRPr lang="ru-RU"/>
        </a:p>
      </dgm:t>
    </dgm:pt>
    <dgm:pt modelId="{8294354A-A265-4FB7-B5F3-FEC791DDFDDE}" type="sibTrans" cxnId="{BB0C438E-33B6-4BFB-82FE-5C1B2157E7D8}">
      <dgm:prSet/>
      <dgm:spPr/>
      <dgm:t>
        <a:bodyPr/>
        <a:lstStyle/>
        <a:p>
          <a:endParaRPr lang="ru-RU"/>
        </a:p>
      </dgm:t>
    </dgm:pt>
    <dgm:pt modelId="{FFA89D32-49DF-4771-9C8C-0C8DD05C224E}">
      <dgm:prSet phldrT="[Текст]"/>
      <dgm:spPr/>
      <dgm:t>
        <a:bodyPr/>
        <a:lstStyle/>
        <a:p>
          <a:r>
            <a:rPr lang="uk-UA" dirty="0" smtClean="0"/>
            <a:t>Судам підвідомчі справи, що виникають з конкретних правовідносин.</a:t>
          </a:r>
          <a:endParaRPr lang="ru-RU" dirty="0"/>
        </a:p>
      </dgm:t>
    </dgm:pt>
    <dgm:pt modelId="{10FD75AF-FF0C-4506-8B0D-1554B6656096}" type="parTrans" cxnId="{D357EAC3-F3EC-46DE-81D8-9C30225E7365}">
      <dgm:prSet/>
      <dgm:spPr/>
      <dgm:t>
        <a:bodyPr/>
        <a:lstStyle/>
        <a:p>
          <a:endParaRPr lang="ru-RU"/>
        </a:p>
      </dgm:t>
    </dgm:pt>
    <dgm:pt modelId="{23C0BE19-348F-43E7-9E1E-88E6BCCFFD17}" type="sibTrans" cxnId="{D357EAC3-F3EC-46DE-81D8-9C30225E7365}">
      <dgm:prSet/>
      <dgm:spPr/>
      <dgm:t>
        <a:bodyPr/>
        <a:lstStyle/>
        <a:p>
          <a:endParaRPr lang="ru-RU"/>
        </a:p>
      </dgm:t>
    </dgm:pt>
    <dgm:pt modelId="{6284C729-6807-4EA4-9DE5-B3CB829877C5}" type="pres">
      <dgm:prSet presAssocID="{DD520DEB-E955-4BD7-92BC-E963AC247ABD}" presName="theList" presStyleCnt="0">
        <dgm:presLayoutVars>
          <dgm:dir/>
          <dgm:animLvl val="lvl"/>
          <dgm:resizeHandles val="exact"/>
        </dgm:presLayoutVars>
      </dgm:prSet>
      <dgm:spPr/>
    </dgm:pt>
    <dgm:pt modelId="{27721C8F-EB16-4632-B65F-B4C9951520E4}" type="pres">
      <dgm:prSet presAssocID="{42424BCB-5898-4BCA-81F3-E5A814C4EFCE}" presName="compNode" presStyleCnt="0"/>
      <dgm:spPr/>
    </dgm:pt>
    <dgm:pt modelId="{369B79B0-D25D-47E3-8A58-C134D679393E}" type="pres">
      <dgm:prSet presAssocID="{42424BCB-5898-4BCA-81F3-E5A814C4EFCE}" presName="aNode" presStyleLbl="bgShp" presStyleIdx="0" presStyleCnt="3"/>
      <dgm:spPr/>
    </dgm:pt>
    <dgm:pt modelId="{1C82FAEB-AF70-4B18-B6BD-965323711479}" type="pres">
      <dgm:prSet presAssocID="{42424BCB-5898-4BCA-81F3-E5A814C4EFCE}" presName="textNode" presStyleLbl="bgShp" presStyleIdx="0" presStyleCnt="3"/>
      <dgm:spPr/>
    </dgm:pt>
    <dgm:pt modelId="{4C9F2A91-22AD-4C8D-A25F-91A15010A530}" type="pres">
      <dgm:prSet presAssocID="{42424BCB-5898-4BCA-81F3-E5A814C4EFCE}" presName="compChildNode" presStyleCnt="0"/>
      <dgm:spPr/>
    </dgm:pt>
    <dgm:pt modelId="{04542923-CF3E-48BF-A117-FCC3EB82DEE6}" type="pres">
      <dgm:prSet presAssocID="{42424BCB-5898-4BCA-81F3-E5A814C4EFCE}" presName="theInnerList" presStyleCnt="0"/>
      <dgm:spPr/>
    </dgm:pt>
    <dgm:pt modelId="{6DACCE0A-C2CA-4BDC-9AFF-E704D18EA500}" type="pres">
      <dgm:prSet presAssocID="{D7C5327E-18FC-4832-8B62-1CBA021EC363}" presName="childNode" presStyleLbl="node1" presStyleIdx="0" presStyleCnt="3" custLinFactNeighborX="-609" custLinFactNeighborY="2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071CF9-6A4A-4191-A844-C5646C032316}" type="pres">
      <dgm:prSet presAssocID="{42424BCB-5898-4BCA-81F3-E5A814C4EFCE}" presName="aSpace" presStyleCnt="0"/>
      <dgm:spPr/>
    </dgm:pt>
    <dgm:pt modelId="{D49B8E42-87E6-4A38-9FE1-05F961743971}" type="pres">
      <dgm:prSet presAssocID="{F43BCBCC-E53D-4833-9B93-0C368F88A358}" presName="compNode" presStyleCnt="0"/>
      <dgm:spPr/>
    </dgm:pt>
    <dgm:pt modelId="{F2F93B19-A0AC-44B2-B5B5-048BFD367592}" type="pres">
      <dgm:prSet presAssocID="{F43BCBCC-E53D-4833-9B93-0C368F88A358}" presName="aNode" presStyleLbl="bgShp" presStyleIdx="1" presStyleCnt="3"/>
      <dgm:spPr/>
    </dgm:pt>
    <dgm:pt modelId="{5A3C1AB9-F022-4ADE-8BEC-AFB7B24B4ACC}" type="pres">
      <dgm:prSet presAssocID="{F43BCBCC-E53D-4833-9B93-0C368F88A358}" presName="textNode" presStyleLbl="bgShp" presStyleIdx="1" presStyleCnt="3"/>
      <dgm:spPr/>
    </dgm:pt>
    <dgm:pt modelId="{C1AE57A9-FAED-4302-A496-63875038D013}" type="pres">
      <dgm:prSet presAssocID="{F43BCBCC-E53D-4833-9B93-0C368F88A358}" presName="compChildNode" presStyleCnt="0"/>
      <dgm:spPr/>
    </dgm:pt>
    <dgm:pt modelId="{152E8386-3C5A-40AD-9D27-8A018B486578}" type="pres">
      <dgm:prSet presAssocID="{F43BCBCC-E53D-4833-9B93-0C368F88A358}" presName="theInnerList" presStyleCnt="0"/>
      <dgm:spPr/>
    </dgm:pt>
    <dgm:pt modelId="{39632EFA-EC11-4BC2-93B5-8DACF33BFDC4}" type="pres">
      <dgm:prSet presAssocID="{1B82B66D-F76D-4190-9247-7584F543D5CC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80B405-BC07-437D-A795-3FCABFFB91E2}" type="pres">
      <dgm:prSet presAssocID="{F43BCBCC-E53D-4833-9B93-0C368F88A358}" presName="aSpace" presStyleCnt="0"/>
      <dgm:spPr/>
    </dgm:pt>
    <dgm:pt modelId="{820BE2B4-A933-4DD6-8D28-D7E48AD32178}" type="pres">
      <dgm:prSet presAssocID="{A61D15AD-1536-4207-9B25-B55A6BA38900}" presName="compNode" presStyleCnt="0"/>
      <dgm:spPr/>
    </dgm:pt>
    <dgm:pt modelId="{A7645CB4-E090-4164-9DB4-326BFF48DEDF}" type="pres">
      <dgm:prSet presAssocID="{A61D15AD-1536-4207-9B25-B55A6BA38900}" presName="aNode" presStyleLbl="bgShp" presStyleIdx="2" presStyleCnt="3"/>
      <dgm:spPr/>
    </dgm:pt>
    <dgm:pt modelId="{745F98D8-F902-4136-9C05-0827114401C7}" type="pres">
      <dgm:prSet presAssocID="{A61D15AD-1536-4207-9B25-B55A6BA38900}" presName="textNode" presStyleLbl="bgShp" presStyleIdx="2" presStyleCnt="3"/>
      <dgm:spPr/>
    </dgm:pt>
    <dgm:pt modelId="{36D833D8-403A-48BF-895D-D71FD70E3DBE}" type="pres">
      <dgm:prSet presAssocID="{A61D15AD-1536-4207-9B25-B55A6BA38900}" presName="compChildNode" presStyleCnt="0"/>
      <dgm:spPr/>
    </dgm:pt>
    <dgm:pt modelId="{9D9AC7DD-7E58-406B-948A-B9636128E0B4}" type="pres">
      <dgm:prSet presAssocID="{A61D15AD-1536-4207-9B25-B55A6BA38900}" presName="theInnerList" presStyleCnt="0"/>
      <dgm:spPr/>
    </dgm:pt>
    <dgm:pt modelId="{78C110B4-A9AD-4D5C-9927-A1B802E87A97}" type="pres">
      <dgm:prSet presAssocID="{FFA89D32-49DF-4771-9C8C-0C8DD05C224E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5ED7A1-D9FD-434E-83DB-ADB31A4A0685}" type="presOf" srcId="{1B82B66D-F76D-4190-9247-7584F543D5CC}" destId="{39632EFA-EC11-4BC2-93B5-8DACF33BFDC4}" srcOrd="0" destOrd="0" presId="urn:microsoft.com/office/officeart/2005/8/layout/lProcess2"/>
    <dgm:cxn modelId="{D357EAC3-F3EC-46DE-81D8-9C30225E7365}" srcId="{A61D15AD-1536-4207-9B25-B55A6BA38900}" destId="{FFA89D32-49DF-4771-9C8C-0C8DD05C224E}" srcOrd="0" destOrd="0" parTransId="{10FD75AF-FF0C-4506-8B0D-1554B6656096}" sibTransId="{23C0BE19-348F-43E7-9E1E-88E6BCCFFD17}"/>
    <dgm:cxn modelId="{577A7CF6-CF02-4B8A-BE59-1786BFB26B47}" type="presOf" srcId="{F43BCBCC-E53D-4833-9B93-0C368F88A358}" destId="{5A3C1AB9-F022-4ADE-8BEC-AFB7B24B4ACC}" srcOrd="1" destOrd="0" presId="urn:microsoft.com/office/officeart/2005/8/layout/lProcess2"/>
    <dgm:cxn modelId="{BAC10736-4194-4896-B080-A4F380A3A60D}" type="presOf" srcId="{DD520DEB-E955-4BD7-92BC-E963AC247ABD}" destId="{6284C729-6807-4EA4-9DE5-B3CB829877C5}" srcOrd="0" destOrd="0" presId="urn:microsoft.com/office/officeart/2005/8/layout/lProcess2"/>
    <dgm:cxn modelId="{1C940DA7-7A94-4453-B943-6DCCC8EE8FBB}" srcId="{F43BCBCC-E53D-4833-9B93-0C368F88A358}" destId="{1B82B66D-F76D-4190-9247-7584F543D5CC}" srcOrd="0" destOrd="0" parTransId="{9A1D50E0-3039-4F9E-AA00-9591AE3CD2DB}" sibTransId="{F05FEACB-35C3-483F-9860-0E1B2A3FE168}"/>
    <dgm:cxn modelId="{91F61C9D-43B9-474F-8624-BA27A637B860}" srcId="{DD520DEB-E955-4BD7-92BC-E963AC247ABD}" destId="{F43BCBCC-E53D-4833-9B93-0C368F88A358}" srcOrd="1" destOrd="0" parTransId="{08EAB2DB-646B-4BF0-BC66-9A5C61A7D004}" sibTransId="{C72A8264-115F-4FC0-B658-0C611B7694B2}"/>
    <dgm:cxn modelId="{070DE929-31E5-4E01-BF41-EB076658736C}" type="presOf" srcId="{D7C5327E-18FC-4832-8B62-1CBA021EC363}" destId="{6DACCE0A-C2CA-4BDC-9AFF-E704D18EA500}" srcOrd="0" destOrd="0" presId="urn:microsoft.com/office/officeart/2005/8/layout/lProcess2"/>
    <dgm:cxn modelId="{BB9681C7-CF3D-4748-861B-E009784E51FA}" type="presOf" srcId="{FFA89D32-49DF-4771-9C8C-0C8DD05C224E}" destId="{78C110B4-A9AD-4D5C-9927-A1B802E87A97}" srcOrd="0" destOrd="0" presId="urn:microsoft.com/office/officeart/2005/8/layout/lProcess2"/>
    <dgm:cxn modelId="{61C8DB26-5144-449B-BF0D-8213571E751D}" srcId="{42424BCB-5898-4BCA-81F3-E5A814C4EFCE}" destId="{D7C5327E-18FC-4832-8B62-1CBA021EC363}" srcOrd="0" destOrd="0" parTransId="{9439EAC3-4480-4A14-A42B-1FF1DC86621F}" sibTransId="{FBF11D81-8137-4998-98B8-40377CB50D64}"/>
    <dgm:cxn modelId="{69347C7B-C6E3-4EAA-8798-2341D409F99F}" type="presOf" srcId="{F43BCBCC-E53D-4833-9B93-0C368F88A358}" destId="{F2F93B19-A0AC-44B2-B5B5-048BFD367592}" srcOrd="0" destOrd="0" presId="urn:microsoft.com/office/officeart/2005/8/layout/lProcess2"/>
    <dgm:cxn modelId="{A5DBAFCF-D491-4293-A53D-FF67561C6E91}" type="presOf" srcId="{A61D15AD-1536-4207-9B25-B55A6BA38900}" destId="{A7645CB4-E090-4164-9DB4-326BFF48DEDF}" srcOrd="0" destOrd="0" presId="urn:microsoft.com/office/officeart/2005/8/layout/lProcess2"/>
    <dgm:cxn modelId="{BB0C438E-33B6-4BFB-82FE-5C1B2157E7D8}" srcId="{DD520DEB-E955-4BD7-92BC-E963AC247ABD}" destId="{A61D15AD-1536-4207-9B25-B55A6BA38900}" srcOrd="2" destOrd="0" parTransId="{3FD71335-BEF7-41DF-A794-3E50B1A644DF}" sibTransId="{8294354A-A265-4FB7-B5F3-FEC791DDFDDE}"/>
    <dgm:cxn modelId="{8A19D4FE-590E-49E8-B9BE-439BD8D515B7}" type="presOf" srcId="{A61D15AD-1536-4207-9B25-B55A6BA38900}" destId="{745F98D8-F902-4136-9C05-0827114401C7}" srcOrd="1" destOrd="0" presId="urn:microsoft.com/office/officeart/2005/8/layout/lProcess2"/>
    <dgm:cxn modelId="{8A558C88-0053-4831-99CA-84AEA907918F}" type="presOf" srcId="{42424BCB-5898-4BCA-81F3-E5A814C4EFCE}" destId="{369B79B0-D25D-47E3-8A58-C134D679393E}" srcOrd="0" destOrd="0" presId="urn:microsoft.com/office/officeart/2005/8/layout/lProcess2"/>
    <dgm:cxn modelId="{B4F7AAB0-8605-4602-8C6C-CBDD8EC131BF}" srcId="{DD520DEB-E955-4BD7-92BC-E963AC247ABD}" destId="{42424BCB-5898-4BCA-81F3-E5A814C4EFCE}" srcOrd="0" destOrd="0" parTransId="{D008F901-7DBC-4823-8EC1-5AFC7CBF9FF3}" sibTransId="{D2FFABBC-176B-48A5-910D-FC225157631E}"/>
    <dgm:cxn modelId="{B0A27F4F-29C9-473B-A850-E8B8932B75A6}" type="presOf" srcId="{42424BCB-5898-4BCA-81F3-E5A814C4EFCE}" destId="{1C82FAEB-AF70-4B18-B6BD-965323711479}" srcOrd="1" destOrd="0" presId="urn:microsoft.com/office/officeart/2005/8/layout/lProcess2"/>
    <dgm:cxn modelId="{6C5F351C-4B34-4322-96EB-30AEC740C906}" type="presParOf" srcId="{6284C729-6807-4EA4-9DE5-B3CB829877C5}" destId="{27721C8F-EB16-4632-B65F-B4C9951520E4}" srcOrd="0" destOrd="0" presId="urn:microsoft.com/office/officeart/2005/8/layout/lProcess2"/>
    <dgm:cxn modelId="{D13CEFA8-B9C0-4371-B1D2-EFE8D0B40857}" type="presParOf" srcId="{27721C8F-EB16-4632-B65F-B4C9951520E4}" destId="{369B79B0-D25D-47E3-8A58-C134D679393E}" srcOrd="0" destOrd="0" presId="urn:microsoft.com/office/officeart/2005/8/layout/lProcess2"/>
    <dgm:cxn modelId="{D7A09CA9-CCDE-4F74-ABF7-E51435636019}" type="presParOf" srcId="{27721C8F-EB16-4632-B65F-B4C9951520E4}" destId="{1C82FAEB-AF70-4B18-B6BD-965323711479}" srcOrd="1" destOrd="0" presId="urn:microsoft.com/office/officeart/2005/8/layout/lProcess2"/>
    <dgm:cxn modelId="{7F450985-D86E-4F0C-AE45-C0D752ADCA3D}" type="presParOf" srcId="{27721C8F-EB16-4632-B65F-B4C9951520E4}" destId="{4C9F2A91-22AD-4C8D-A25F-91A15010A530}" srcOrd="2" destOrd="0" presId="urn:microsoft.com/office/officeart/2005/8/layout/lProcess2"/>
    <dgm:cxn modelId="{ED4334A2-E7B1-4E61-8FAD-CC7B999085F6}" type="presParOf" srcId="{4C9F2A91-22AD-4C8D-A25F-91A15010A530}" destId="{04542923-CF3E-48BF-A117-FCC3EB82DEE6}" srcOrd="0" destOrd="0" presId="urn:microsoft.com/office/officeart/2005/8/layout/lProcess2"/>
    <dgm:cxn modelId="{270CA169-0318-45B5-8BA8-77DC06DF329C}" type="presParOf" srcId="{04542923-CF3E-48BF-A117-FCC3EB82DEE6}" destId="{6DACCE0A-C2CA-4BDC-9AFF-E704D18EA500}" srcOrd="0" destOrd="0" presId="urn:microsoft.com/office/officeart/2005/8/layout/lProcess2"/>
    <dgm:cxn modelId="{047E81ED-4CCF-4C65-ACEC-51BFE84CFA25}" type="presParOf" srcId="{6284C729-6807-4EA4-9DE5-B3CB829877C5}" destId="{17071CF9-6A4A-4191-A844-C5646C032316}" srcOrd="1" destOrd="0" presId="urn:microsoft.com/office/officeart/2005/8/layout/lProcess2"/>
    <dgm:cxn modelId="{7FA9E365-6AFC-4216-A0FB-4D98343E7030}" type="presParOf" srcId="{6284C729-6807-4EA4-9DE5-B3CB829877C5}" destId="{D49B8E42-87E6-4A38-9FE1-05F961743971}" srcOrd="2" destOrd="0" presId="urn:microsoft.com/office/officeart/2005/8/layout/lProcess2"/>
    <dgm:cxn modelId="{61B3F9FD-CA5B-4DDD-912C-8946DD5245E5}" type="presParOf" srcId="{D49B8E42-87E6-4A38-9FE1-05F961743971}" destId="{F2F93B19-A0AC-44B2-B5B5-048BFD367592}" srcOrd="0" destOrd="0" presId="urn:microsoft.com/office/officeart/2005/8/layout/lProcess2"/>
    <dgm:cxn modelId="{88D5216C-C83B-4DCF-8EDE-0BD666B54C81}" type="presParOf" srcId="{D49B8E42-87E6-4A38-9FE1-05F961743971}" destId="{5A3C1AB9-F022-4ADE-8BEC-AFB7B24B4ACC}" srcOrd="1" destOrd="0" presId="urn:microsoft.com/office/officeart/2005/8/layout/lProcess2"/>
    <dgm:cxn modelId="{623370BF-88A3-4AF4-857B-699D8EE68208}" type="presParOf" srcId="{D49B8E42-87E6-4A38-9FE1-05F961743971}" destId="{C1AE57A9-FAED-4302-A496-63875038D013}" srcOrd="2" destOrd="0" presId="urn:microsoft.com/office/officeart/2005/8/layout/lProcess2"/>
    <dgm:cxn modelId="{13EEC3AD-8E54-4938-9797-5AD9935FB48C}" type="presParOf" srcId="{C1AE57A9-FAED-4302-A496-63875038D013}" destId="{152E8386-3C5A-40AD-9D27-8A018B486578}" srcOrd="0" destOrd="0" presId="urn:microsoft.com/office/officeart/2005/8/layout/lProcess2"/>
    <dgm:cxn modelId="{C2B7DCA4-8A27-4852-8560-3455FC6559D8}" type="presParOf" srcId="{152E8386-3C5A-40AD-9D27-8A018B486578}" destId="{39632EFA-EC11-4BC2-93B5-8DACF33BFDC4}" srcOrd="0" destOrd="0" presId="urn:microsoft.com/office/officeart/2005/8/layout/lProcess2"/>
    <dgm:cxn modelId="{3C7DFC38-4E05-43A8-840C-572D3A38DC6A}" type="presParOf" srcId="{6284C729-6807-4EA4-9DE5-B3CB829877C5}" destId="{F580B405-BC07-437D-A795-3FCABFFB91E2}" srcOrd="3" destOrd="0" presId="urn:microsoft.com/office/officeart/2005/8/layout/lProcess2"/>
    <dgm:cxn modelId="{4071030E-7422-4684-A3FD-1EDC3851CD9E}" type="presParOf" srcId="{6284C729-6807-4EA4-9DE5-B3CB829877C5}" destId="{820BE2B4-A933-4DD6-8D28-D7E48AD32178}" srcOrd="4" destOrd="0" presId="urn:microsoft.com/office/officeart/2005/8/layout/lProcess2"/>
    <dgm:cxn modelId="{B07D70B6-6F35-47F2-9EF9-9FAFCFDA8BFD}" type="presParOf" srcId="{820BE2B4-A933-4DD6-8D28-D7E48AD32178}" destId="{A7645CB4-E090-4164-9DB4-326BFF48DEDF}" srcOrd="0" destOrd="0" presId="urn:microsoft.com/office/officeart/2005/8/layout/lProcess2"/>
    <dgm:cxn modelId="{7894EDE8-03BD-457D-AD15-AF6A85C5FDEC}" type="presParOf" srcId="{820BE2B4-A933-4DD6-8D28-D7E48AD32178}" destId="{745F98D8-F902-4136-9C05-0827114401C7}" srcOrd="1" destOrd="0" presId="urn:microsoft.com/office/officeart/2005/8/layout/lProcess2"/>
    <dgm:cxn modelId="{73E8DD04-F56E-4E65-94E4-F97A9F0DCCE1}" type="presParOf" srcId="{820BE2B4-A933-4DD6-8D28-D7E48AD32178}" destId="{36D833D8-403A-48BF-895D-D71FD70E3DBE}" srcOrd="2" destOrd="0" presId="urn:microsoft.com/office/officeart/2005/8/layout/lProcess2"/>
    <dgm:cxn modelId="{6F8A584F-79A1-4A3A-B475-48FBDC59DC2A}" type="presParOf" srcId="{36D833D8-403A-48BF-895D-D71FD70E3DBE}" destId="{9D9AC7DD-7E58-406B-948A-B9636128E0B4}" srcOrd="0" destOrd="0" presId="urn:microsoft.com/office/officeart/2005/8/layout/lProcess2"/>
    <dgm:cxn modelId="{CF632FD2-1FD1-49EF-83FB-FA63650ABC7E}" type="presParOf" srcId="{9D9AC7DD-7E58-406B-948A-B9636128E0B4}" destId="{78C110B4-A9AD-4D5C-9927-A1B802E87A97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370D63-3E1E-49A3-BF1E-B7982DFBFF45}" type="doc">
      <dgm:prSet loTypeId="urn:microsoft.com/office/officeart/2005/8/layout/hList9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2C3B61-90EA-44BE-8CE4-4DDEFB2D758C}">
      <dgm:prSet phldrT="[Текст]"/>
      <dgm:spPr/>
      <dgm:t>
        <a:bodyPr/>
        <a:lstStyle/>
        <a:p>
          <a:r>
            <a:rPr lang="uk-UA" dirty="0" smtClean="0"/>
            <a:t>Виключну</a:t>
          </a:r>
          <a:endParaRPr lang="ru-RU" dirty="0"/>
        </a:p>
      </dgm:t>
    </dgm:pt>
    <dgm:pt modelId="{F3970E1E-48AE-4E51-A0A6-733FE045CB5B}" type="parTrans" cxnId="{83F86192-E4AD-4AD6-BC6F-F11DA8899AE8}">
      <dgm:prSet/>
      <dgm:spPr/>
      <dgm:t>
        <a:bodyPr/>
        <a:lstStyle/>
        <a:p>
          <a:endParaRPr lang="ru-RU"/>
        </a:p>
      </dgm:t>
    </dgm:pt>
    <dgm:pt modelId="{83BFC2E1-67D3-4D35-8C48-26771FADE9BE}" type="sibTrans" cxnId="{83F86192-E4AD-4AD6-BC6F-F11DA8899AE8}">
      <dgm:prSet/>
      <dgm:spPr/>
      <dgm:t>
        <a:bodyPr/>
        <a:lstStyle/>
        <a:p>
          <a:endParaRPr lang="ru-RU"/>
        </a:p>
      </dgm:t>
    </dgm:pt>
    <dgm:pt modelId="{469E8201-A19D-4962-806E-16700E0860A0}">
      <dgm:prSet phldrT="[Текст]"/>
      <dgm:spPr/>
      <dgm:t>
        <a:bodyPr/>
        <a:lstStyle/>
        <a:p>
          <a:r>
            <a:rPr lang="uk-UA" dirty="0" smtClean="0"/>
            <a:t>Розгляд певної категорії цивільних справ становить виключну компетенцію суду</a:t>
          </a:r>
          <a:endParaRPr lang="ru-RU" dirty="0"/>
        </a:p>
      </dgm:t>
    </dgm:pt>
    <dgm:pt modelId="{40609878-A98C-4F65-8368-8E7352346FC5}" type="parTrans" cxnId="{21BB0BBD-FB00-43EE-BD52-DE29CA1A01FC}">
      <dgm:prSet/>
      <dgm:spPr/>
      <dgm:t>
        <a:bodyPr/>
        <a:lstStyle/>
        <a:p>
          <a:endParaRPr lang="ru-RU"/>
        </a:p>
      </dgm:t>
    </dgm:pt>
    <dgm:pt modelId="{BD79181F-1196-48B1-80BD-20332744D0BB}" type="sibTrans" cxnId="{21BB0BBD-FB00-43EE-BD52-DE29CA1A01FC}">
      <dgm:prSet/>
      <dgm:spPr/>
      <dgm:t>
        <a:bodyPr/>
        <a:lstStyle/>
        <a:p>
          <a:endParaRPr lang="ru-RU"/>
        </a:p>
      </dgm:t>
    </dgm:pt>
    <dgm:pt modelId="{92BBB065-437E-412D-9D5A-8361C2B47654}">
      <dgm:prSet phldrT="[Текст]"/>
      <dgm:spPr/>
      <dgm:t>
        <a:bodyPr/>
        <a:lstStyle/>
        <a:p>
          <a:r>
            <a:rPr lang="uk-UA" dirty="0" smtClean="0"/>
            <a:t>Численну</a:t>
          </a:r>
          <a:endParaRPr lang="ru-RU" dirty="0"/>
        </a:p>
      </dgm:t>
    </dgm:pt>
    <dgm:pt modelId="{2D3B6EE8-B5BC-4CB9-A0F7-3EF4163EC3B7}" type="parTrans" cxnId="{C3101FB1-2944-48C6-94E4-8F6FBEA2D818}">
      <dgm:prSet/>
      <dgm:spPr/>
      <dgm:t>
        <a:bodyPr/>
        <a:lstStyle/>
        <a:p>
          <a:endParaRPr lang="ru-RU"/>
        </a:p>
      </dgm:t>
    </dgm:pt>
    <dgm:pt modelId="{49E1091F-B4D1-4D07-86E8-97D7B5FFAE3D}" type="sibTrans" cxnId="{C3101FB1-2944-48C6-94E4-8F6FBEA2D818}">
      <dgm:prSet/>
      <dgm:spPr/>
      <dgm:t>
        <a:bodyPr/>
        <a:lstStyle/>
        <a:p>
          <a:endParaRPr lang="ru-RU"/>
        </a:p>
      </dgm:t>
    </dgm:pt>
    <dgm:pt modelId="{AC49F870-CAA5-481B-B76E-C95C7640C4BD}">
      <dgm:prSet phldrT="[Текст]"/>
      <dgm:spPr/>
      <dgm:t>
        <a:bodyPr/>
        <a:lstStyle/>
        <a:p>
          <a:r>
            <a:rPr lang="uk-UA" dirty="0" smtClean="0"/>
            <a:t>Розгляд справи відбувається у позасудовому порядку</a:t>
          </a:r>
          <a:endParaRPr lang="ru-RU" dirty="0"/>
        </a:p>
      </dgm:t>
    </dgm:pt>
    <dgm:pt modelId="{2DDC939E-E323-4C61-A8C8-5E118A037ED3}" type="parTrans" cxnId="{0D0B2153-6E9E-464F-B711-0D3EA295374E}">
      <dgm:prSet/>
      <dgm:spPr/>
      <dgm:t>
        <a:bodyPr/>
        <a:lstStyle/>
        <a:p>
          <a:endParaRPr lang="ru-RU"/>
        </a:p>
      </dgm:t>
    </dgm:pt>
    <dgm:pt modelId="{BC7FA4E4-B750-4BCA-B1E1-B5B3DA842132}" type="sibTrans" cxnId="{0D0B2153-6E9E-464F-B711-0D3EA295374E}">
      <dgm:prSet/>
      <dgm:spPr/>
      <dgm:t>
        <a:bodyPr/>
        <a:lstStyle/>
        <a:p>
          <a:endParaRPr lang="ru-RU"/>
        </a:p>
      </dgm:t>
    </dgm:pt>
    <dgm:pt modelId="{33EDD607-FF87-4C5B-B1A6-9C848F5BF421}" type="pres">
      <dgm:prSet presAssocID="{B3370D63-3E1E-49A3-BF1E-B7982DFBFF45}" presName="list" presStyleCnt="0">
        <dgm:presLayoutVars>
          <dgm:dir/>
          <dgm:animLvl val="lvl"/>
        </dgm:presLayoutVars>
      </dgm:prSet>
      <dgm:spPr/>
    </dgm:pt>
    <dgm:pt modelId="{88E5A721-760A-4E3B-AF66-6ACA9C4A67EA}" type="pres">
      <dgm:prSet presAssocID="{502C3B61-90EA-44BE-8CE4-4DDEFB2D758C}" presName="posSpace" presStyleCnt="0"/>
      <dgm:spPr/>
    </dgm:pt>
    <dgm:pt modelId="{07E8A9C5-9289-45C6-98EE-EEBDCED88C51}" type="pres">
      <dgm:prSet presAssocID="{502C3B61-90EA-44BE-8CE4-4DDEFB2D758C}" presName="vertFlow" presStyleCnt="0"/>
      <dgm:spPr/>
    </dgm:pt>
    <dgm:pt modelId="{17706C2F-35F5-47DB-837E-4B525AD9AEB6}" type="pres">
      <dgm:prSet presAssocID="{502C3B61-90EA-44BE-8CE4-4DDEFB2D758C}" presName="topSpace" presStyleCnt="0"/>
      <dgm:spPr/>
    </dgm:pt>
    <dgm:pt modelId="{6C35827D-1BD1-43B1-AC4A-11CBDBA6D0FE}" type="pres">
      <dgm:prSet presAssocID="{502C3B61-90EA-44BE-8CE4-4DDEFB2D758C}" presName="firstComp" presStyleCnt="0"/>
      <dgm:spPr/>
    </dgm:pt>
    <dgm:pt modelId="{2D6FE5A6-CB39-434A-B904-FBF80D92D04E}" type="pres">
      <dgm:prSet presAssocID="{502C3B61-90EA-44BE-8CE4-4DDEFB2D758C}" presName="firstChild" presStyleLbl="bgAccFollowNode1" presStyleIdx="0" presStyleCnt="2"/>
      <dgm:spPr/>
      <dgm:t>
        <a:bodyPr/>
        <a:lstStyle/>
        <a:p>
          <a:endParaRPr lang="ru-RU"/>
        </a:p>
      </dgm:t>
    </dgm:pt>
    <dgm:pt modelId="{046C4AB4-FF24-4A3B-9057-3F27C9D43A9C}" type="pres">
      <dgm:prSet presAssocID="{502C3B61-90EA-44BE-8CE4-4DDEFB2D758C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6E83B6-209C-4277-B558-D6466E1B5600}" type="pres">
      <dgm:prSet presAssocID="{502C3B61-90EA-44BE-8CE4-4DDEFB2D758C}" presName="negSpace" presStyleCnt="0"/>
      <dgm:spPr/>
    </dgm:pt>
    <dgm:pt modelId="{34E216B7-BD16-4171-B375-5E4F75D9EE31}" type="pres">
      <dgm:prSet presAssocID="{502C3B61-90EA-44BE-8CE4-4DDEFB2D758C}" presName="circle" presStyleLbl="node1" presStyleIdx="0" presStyleCnt="2"/>
      <dgm:spPr/>
    </dgm:pt>
    <dgm:pt modelId="{E417FC58-E70A-4289-BBF5-B95F7CBC01F2}" type="pres">
      <dgm:prSet presAssocID="{83BFC2E1-67D3-4D35-8C48-26771FADE9BE}" presName="transSpace" presStyleCnt="0"/>
      <dgm:spPr/>
    </dgm:pt>
    <dgm:pt modelId="{C9642569-8838-40E1-A2C5-D1E48B4089A9}" type="pres">
      <dgm:prSet presAssocID="{92BBB065-437E-412D-9D5A-8361C2B47654}" presName="posSpace" presStyleCnt="0"/>
      <dgm:spPr/>
    </dgm:pt>
    <dgm:pt modelId="{26B215C8-284D-4088-9401-18B2579A03E0}" type="pres">
      <dgm:prSet presAssocID="{92BBB065-437E-412D-9D5A-8361C2B47654}" presName="vertFlow" presStyleCnt="0"/>
      <dgm:spPr/>
    </dgm:pt>
    <dgm:pt modelId="{782A3E4E-F875-4554-9E7D-8ED9FA262EA8}" type="pres">
      <dgm:prSet presAssocID="{92BBB065-437E-412D-9D5A-8361C2B47654}" presName="topSpace" presStyleCnt="0"/>
      <dgm:spPr/>
    </dgm:pt>
    <dgm:pt modelId="{818AE669-8A51-4D88-A720-DCC997661E9F}" type="pres">
      <dgm:prSet presAssocID="{92BBB065-437E-412D-9D5A-8361C2B47654}" presName="firstComp" presStyleCnt="0"/>
      <dgm:spPr/>
    </dgm:pt>
    <dgm:pt modelId="{4FB441D5-952B-4824-B0A4-7A0B12AEEFF9}" type="pres">
      <dgm:prSet presAssocID="{92BBB065-437E-412D-9D5A-8361C2B47654}" presName="firstChild" presStyleLbl="bgAccFollowNode1" presStyleIdx="1" presStyleCnt="2"/>
      <dgm:spPr/>
      <dgm:t>
        <a:bodyPr/>
        <a:lstStyle/>
        <a:p>
          <a:endParaRPr lang="ru-RU"/>
        </a:p>
      </dgm:t>
    </dgm:pt>
    <dgm:pt modelId="{B9C1418B-3E17-4112-86DF-57337BE15DDB}" type="pres">
      <dgm:prSet presAssocID="{92BBB065-437E-412D-9D5A-8361C2B47654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849F02-382B-4633-87A1-9FDAB1130BA3}" type="pres">
      <dgm:prSet presAssocID="{92BBB065-437E-412D-9D5A-8361C2B47654}" presName="negSpace" presStyleCnt="0"/>
      <dgm:spPr/>
    </dgm:pt>
    <dgm:pt modelId="{F718677D-4320-45B0-9E21-5675CE10EF23}" type="pres">
      <dgm:prSet presAssocID="{92BBB065-437E-412D-9D5A-8361C2B47654}" presName="circle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DC044C8D-A9E7-4C3E-BBAE-50D07E7B780D}" type="presOf" srcId="{AC49F870-CAA5-481B-B76E-C95C7640C4BD}" destId="{4FB441D5-952B-4824-B0A4-7A0B12AEEFF9}" srcOrd="0" destOrd="0" presId="urn:microsoft.com/office/officeart/2005/8/layout/hList9"/>
    <dgm:cxn modelId="{49FEB85C-AF2B-4201-974B-D637F12AF27F}" type="presOf" srcId="{92BBB065-437E-412D-9D5A-8361C2B47654}" destId="{F718677D-4320-45B0-9E21-5675CE10EF23}" srcOrd="0" destOrd="0" presId="urn:microsoft.com/office/officeart/2005/8/layout/hList9"/>
    <dgm:cxn modelId="{66873092-2B87-4663-8F92-45ECCB9899AD}" type="presOf" srcId="{AC49F870-CAA5-481B-B76E-C95C7640C4BD}" destId="{B9C1418B-3E17-4112-86DF-57337BE15DDB}" srcOrd="1" destOrd="0" presId="urn:microsoft.com/office/officeart/2005/8/layout/hList9"/>
    <dgm:cxn modelId="{21BB0BBD-FB00-43EE-BD52-DE29CA1A01FC}" srcId="{502C3B61-90EA-44BE-8CE4-4DDEFB2D758C}" destId="{469E8201-A19D-4962-806E-16700E0860A0}" srcOrd="0" destOrd="0" parTransId="{40609878-A98C-4F65-8368-8E7352346FC5}" sibTransId="{BD79181F-1196-48B1-80BD-20332744D0BB}"/>
    <dgm:cxn modelId="{CFA3E7FB-8133-4F9A-AA37-E6427171F66D}" type="presOf" srcId="{469E8201-A19D-4962-806E-16700E0860A0}" destId="{046C4AB4-FF24-4A3B-9057-3F27C9D43A9C}" srcOrd="1" destOrd="0" presId="urn:microsoft.com/office/officeart/2005/8/layout/hList9"/>
    <dgm:cxn modelId="{0D0B2153-6E9E-464F-B711-0D3EA295374E}" srcId="{92BBB065-437E-412D-9D5A-8361C2B47654}" destId="{AC49F870-CAA5-481B-B76E-C95C7640C4BD}" srcOrd="0" destOrd="0" parTransId="{2DDC939E-E323-4C61-A8C8-5E118A037ED3}" sibTransId="{BC7FA4E4-B750-4BCA-B1E1-B5B3DA842132}"/>
    <dgm:cxn modelId="{AE261068-7991-4603-8E92-83FD56C6736C}" type="presOf" srcId="{502C3B61-90EA-44BE-8CE4-4DDEFB2D758C}" destId="{34E216B7-BD16-4171-B375-5E4F75D9EE31}" srcOrd="0" destOrd="0" presId="urn:microsoft.com/office/officeart/2005/8/layout/hList9"/>
    <dgm:cxn modelId="{83F86192-E4AD-4AD6-BC6F-F11DA8899AE8}" srcId="{B3370D63-3E1E-49A3-BF1E-B7982DFBFF45}" destId="{502C3B61-90EA-44BE-8CE4-4DDEFB2D758C}" srcOrd="0" destOrd="0" parTransId="{F3970E1E-48AE-4E51-A0A6-733FE045CB5B}" sibTransId="{83BFC2E1-67D3-4D35-8C48-26771FADE9BE}"/>
    <dgm:cxn modelId="{C3101FB1-2944-48C6-94E4-8F6FBEA2D818}" srcId="{B3370D63-3E1E-49A3-BF1E-B7982DFBFF45}" destId="{92BBB065-437E-412D-9D5A-8361C2B47654}" srcOrd="1" destOrd="0" parTransId="{2D3B6EE8-B5BC-4CB9-A0F7-3EF4163EC3B7}" sibTransId="{49E1091F-B4D1-4D07-86E8-97D7B5FFAE3D}"/>
    <dgm:cxn modelId="{88ED0E17-E5BD-4AE7-90E7-7E93AD533E31}" type="presOf" srcId="{B3370D63-3E1E-49A3-BF1E-B7982DFBFF45}" destId="{33EDD607-FF87-4C5B-B1A6-9C848F5BF421}" srcOrd="0" destOrd="0" presId="urn:microsoft.com/office/officeart/2005/8/layout/hList9"/>
    <dgm:cxn modelId="{C854947F-9630-4985-93C4-2F4AAB90865A}" type="presOf" srcId="{469E8201-A19D-4962-806E-16700E0860A0}" destId="{2D6FE5A6-CB39-434A-B904-FBF80D92D04E}" srcOrd="0" destOrd="0" presId="urn:microsoft.com/office/officeart/2005/8/layout/hList9"/>
    <dgm:cxn modelId="{4D99DAD3-31C4-47FD-B2EA-E0D9E5A296AF}" type="presParOf" srcId="{33EDD607-FF87-4C5B-B1A6-9C848F5BF421}" destId="{88E5A721-760A-4E3B-AF66-6ACA9C4A67EA}" srcOrd="0" destOrd="0" presId="urn:microsoft.com/office/officeart/2005/8/layout/hList9"/>
    <dgm:cxn modelId="{8BD16EA6-12C8-47C0-9245-5AD3160C3191}" type="presParOf" srcId="{33EDD607-FF87-4C5B-B1A6-9C848F5BF421}" destId="{07E8A9C5-9289-45C6-98EE-EEBDCED88C51}" srcOrd="1" destOrd="0" presId="urn:microsoft.com/office/officeart/2005/8/layout/hList9"/>
    <dgm:cxn modelId="{A05C449B-2A90-404C-9A8F-D766F14BA548}" type="presParOf" srcId="{07E8A9C5-9289-45C6-98EE-EEBDCED88C51}" destId="{17706C2F-35F5-47DB-837E-4B525AD9AEB6}" srcOrd="0" destOrd="0" presId="urn:microsoft.com/office/officeart/2005/8/layout/hList9"/>
    <dgm:cxn modelId="{2D77FBE0-BA67-46F3-81C4-CA3011360B72}" type="presParOf" srcId="{07E8A9C5-9289-45C6-98EE-EEBDCED88C51}" destId="{6C35827D-1BD1-43B1-AC4A-11CBDBA6D0FE}" srcOrd="1" destOrd="0" presId="urn:microsoft.com/office/officeart/2005/8/layout/hList9"/>
    <dgm:cxn modelId="{724F9136-A6D1-44C6-8C8D-4A0CEDC577BE}" type="presParOf" srcId="{6C35827D-1BD1-43B1-AC4A-11CBDBA6D0FE}" destId="{2D6FE5A6-CB39-434A-B904-FBF80D92D04E}" srcOrd="0" destOrd="0" presId="urn:microsoft.com/office/officeart/2005/8/layout/hList9"/>
    <dgm:cxn modelId="{6D9C1AC3-0CDA-488C-9944-4A5730DA1762}" type="presParOf" srcId="{6C35827D-1BD1-43B1-AC4A-11CBDBA6D0FE}" destId="{046C4AB4-FF24-4A3B-9057-3F27C9D43A9C}" srcOrd="1" destOrd="0" presId="urn:microsoft.com/office/officeart/2005/8/layout/hList9"/>
    <dgm:cxn modelId="{82B367E8-3DF6-4E69-8C9F-970E0A25E0ED}" type="presParOf" srcId="{33EDD607-FF87-4C5B-B1A6-9C848F5BF421}" destId="{116E83B6-209C-4277-B558-D6466E1B5600}" srcOrd="2" destOrd="0" presId="urn:microsoft.com/office/officeart/2005/8/layout/hList9"/>
    <dgm:cxn modelId="{4873C257-816B-44FF-B059-A76FB69C6CC5}" type="presParOf" srcId="{33EDD607-FF87-4C5B-B1A6-9C848F5BF421}" destId="{34E216B7-BD16-4171-B375-5E4F75D9EE31}" srcOrd="3" destOrd="0" presId="urn:microsoft.com/office/officeart/2005/8/layout/hList9"/>
    <dgm:cxn modelId="{108DCAFB-771B-4DA2-80BF-4980A44C93DF}" type="presParOf" srcId="{33EDD607-FF87-4C5B-B1A6-9C848F5BF421}" destId="{E417FC58-E70A-4289-BBF5-B95F7CBC01F2}" srcOrd="4" destOrd="0" presId="urn:microsoft.com/office/officeart/2005/8/layout/hList9"/>
    <dgm:cxn modelId="{79874A19-432F-460A-927E-105EBAF9EB24}" type="presParOf" srcId="{33EDD607-FF87-4C5B-B1A6-9C848F5BF421}" destId="{C9642569-8838-40E1-A2C5-D1E48B4089A9}" srcOrd="5" destOrd="0" presId="urn:microsoft.com/office/officeart/2005/8/layout/hList9"/>
    <dgm:cxn modelId="{7E1B1EB5-EAD5-4E58-A05B-BFB4B2F567B2}" type="presParOf" srcId="{33EDD607-FF87-4C5B-B1A6-9C848F5BF421}" destId="{26B215C8-284D-4088-9401-18B2579A03E0}" srcOrd="6" destOrd="0" presId="urn:microsoft.com/office/officeart/2005/8/layout/hList9"/>
    <dgm:cxn modelId="{3281BF0A-E549-4C5B-BB86-D1594F761863}" type="presParOf" srcId="{26B215C8-284D-4088-9401-18B2579A03E0}" destId="{782A3E4E-F875-4554-9E7D-8ED9FA262EA8}" srcOrd="0" destOrd="0" presId="urn:microsoft.com/office/officeart/2005/8/layout/hList9"/>
    <dgm:cxn modelId="{4525F7FE-52A9-428A-9CB5-F777517E9201}" type="presParOf" srcId="{26B215C8-284D-4088-9401-18B2579A03E0}" destId="{818AE669-8A51-4D88-A720-DCC997661E9F}" srcOrd="1" destOrd="0" presId="urn:microsoft.com/office/officeart/2005/8/layout/hList9"/>
    <dgm:cxn modelId="{EA8C1DE6-6C9B-4693-A1D3-49BC7DD770BC}" type="presParOf" srcId="{818AE669-8A51-4D88-A720-DCC997661E9F}" destId="{4FB441D5-952B-4824-B0A4-7A0B12AEEFF9}" srcOrd="0" destOrd="0" presId="urn:microsoft.com/office/officeart/2005/8/layout/hList9"/>
    <dgm:cxn modelId="{210FB0FB-38BE-4981-91B4-7265EE99E807}" type="presParOf" srcId="{818AE669-8A51-4D88-A720-DCC997661E9F}" destId="{B9C1418B-3E17-4112-86DF-57337BE15DDB}" srcOrd="1" destOrd="0" presId="urn:microsoft.com/office/officeart/2005/8/layout/hList9"/>
    <dgm:cxn modelId="{BADF1D6B-0AA9-4E10-A1E2-FAEC780CCB1A}" type="presParOf" srcId="{33EDD607-FF87-4C5B-B1A6-9C848F5BF421}" destId="{9B849F02-382B-4633-87A1-9FDAB1130BA3}" srcOrd="7" destOrd="0" presId="urn:microsoft.com/office/officeart/2005/8/layout/hList9"/>
    <dgm:cxn modelId="{F37D5996-1094-4736-81CE-275A7115EA62}" type="presParOf" srcId="{33EDD607-FF87-4C5B-B1A6-9C848F5BF421}" destId="{F718677D-4320-45B0-9E21-5675CE10EF23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155BFC-0EA3-42BF-9E75-7A9AC9A436E8}" type="doc">
      <dgm:prSet loTypeId="urn:microsoft.com/office/officeart/2005/8/layout/cycle4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9FECCAA-7F53-4874-A225-05ECC7398003}">
      <dgm:prSet phldrT="[Текст]" custT="1"/>
      <dgm:spPr/>
      <dgm:t>
        <a:bodyPr/>
        <a:lstStyle/>
        <a:p>
          <a:r>
            <a:rPr lang="uk-UA" sz="2000" dirty="0" smtClean="0"/>
            <a:t>Альтернативна</a:t>
          </a:r>
          <a:endParaRPr lang="ru-RU" sz="2000" dirty="0"/>
        </a:p>
      </dgm:t>
    </dgm:pt>
    <dgm:pt modelId="{10BFB9F3-1146-4F6A-800C-1145C9A385CB}" type="parTrans" cxnId="{29D4B00D-473B-4F83-B747-0FC8DF88F27B}">
      <dgm:prSet/>
      <dgm:spPr/>
      <dgm:t>
        <a:bodyPr/>
        <a:lstStyle/>
        <a:p>
          <a:endParaRPr lang="ru-RU"/>
        </a:p>
      </dgm:t>
    </dgm:pt>
    <dgm:pt modelId="{5361AF00-6888-4DE2-B0C2-913D438EA928}" type="sibTrans" cxnId="{29D4B00D-473B-4F83-B747-0FC8DF88F27B}">
      <dgm:prSet/>
      <dgm:spPr/>
      <dgm:t>
        <a:bodyPr/>
        <a:lstStyle/>
        <a:p>
          <a:endParaRPr lang="ru-RU"/>
        </a:p>
      </dgm:t>
    </dgm:pt>
    <dgm:pt modelId="{58FF0E09-C7DB-4765-9691-F570970C2CBE}">
      <dgm:prSet phldrT="[Текст]" custT="1"/>
      <dgm:spPr/>
      <dgm:t>
        <a:bodyPr/>
        <a:lstStyle/>
        <a:p>
          <a:r>
            <a:rPr lang="uk-UA" sz="1600" dirty="0" smtClean="0"/>
            <a:t>Розгляд спору віднесено до компетенції кількох органів за вибором особи</a:t>
          </a:r>
          <a:endParaRPr lang="ru-RU" sz="1600" dirty="0"/>
        </a:p>
      </dgm:t>
    </dgm:pt>
    <dgm:pt modelId="{2B68A7BF-9DB1-42A9-98FF-A4A65631648D}" type="parTrans" cxnId="{24F3932B-5975-4B9A-8648-D64E8880CD71}">
      <dgm:prSet/>
      <dgm:spPr/>
      <dgm:t>
        <a:bodyPr/>
        <a:lstStyle/>
        <a:p>
          <a:endParaRPr lang="ru-RU"/>
        </a:p>
      </dgm:t>
    </dgm:pt>
    <dgm:pt modelId="{A1638E46-AC8F-4C3B-9B92-A9DD1FD82BA4}" type="sibTrans" cxnId="{24F3932B-5975-4B9A-8648-D64E8880CD71}">
      <dgm:prSet/>
      <dgm:spPr/>
      <dgm:t>
        <a:bodyPr/>
        <a:lstStyle/>
        <a:p>
          <a:endParaRPr lang="ru-RU"/>
        </a:p>
      </dgm:t>
    </dgm:pt>
    <dgm:pt modelId="{5E2E7EC2-AD29-42E8-9FA5-BF947B21C99B}">
      <dgm:prSet phldrT="[Текст]" custT="1"/>
      <dgm:spPr/>
      <dgm:t>
        <a:bodyPr/>
        <a:lstStyle/>
        <a:p>
          <a:r>
            <a:rPr lang="uk-UA" sz="2000" dirty="0" smtClean="0"/>
            <a:t>Договірна</a:t>
          </a:r>
          <a:endParaRPr lang="ru-RU" sz="2000" dirty="0"/>
        </a:p>
      </dgm:t>
    </dgm:pt>
    <dgm:pt modelId="{9E668901-41FA-4E5F-9367-FACA034ADB34}" type="parTrans" cxnId="{A246AC97-7A2A-40EE-9840-600DB99ADE5E}">
      <dgm:prSet/>
      <dgm:spPr/>
      <dgm:t>
        <a:bodyPr/>
        <a:lstStyle/>
        <a:p>
          <a:endParaRPr lang="ru-RU"/>
        </a:p>
      </dgm:t>
    </dgm:pt>
    <dgm:pt modelId="{1EA5D0EF-5B33-4F13-AF26-94861FE7C32B}" type="sibTrans" cxnId="{A246AC97-7A2A-40EE-9840-600DB99ADE5E}">
      <dgm:prSet/>
      <dgm:spPr/>
      <dgm:t>
        <a:bodyPr/>
        <a:lstStyle/>
        <a:p>
          <a:endParaRPr lang="ru-RU"/>
        </a:p>
      </dgm:t>
    </dgm:pt>
    <dgm:pt modelId="{E0289C47-38C3-49C9-9FE7-9976B29574E9}">
      <dgm:prSet phldrT="[Текст]" custT="1"/>
      <dgm:spPr/>
      <dgm:t>
        <a:bodyPr/>
        <a:lstStyle/>
        <a:p>
          <a:r>
            <a:rPr lang="uk-UA" sz="1600" dirty="0" smtClean="0"/>
            <a:t>Визначається взаємною угодою сторін</a:t>
          </a:r>
          <a:endParaRPr lang="ru-RU" sz="1600" dirty="0"/>
        </a:p>
      </dgm:t>
    </dgm:pt>
    <dgm:pt modelId="{F5768FDD-0546-4791-9983-158F7BF70CB4}" type="parTrans" cxnId="{FBAC71EA-8073-4361-BAF9-2961C0F84957}">
      <dgm:prSet/>
      <dgm:spPr/>
      <dgm:t>
        <a:bodyPr/>
        <a:lstStyle/>
        <a:p>
          <a:endParaRPr lang="ru-RU"/>
        </a:p>
      </dgm:t>
    </dgm:pt>
    <dgm:pt modelId="{D82C9636-B9F0-49C3-BE8D-FFDB669F1839}" type="sibTrans" cxnId="{FBAC71EA-8073-4361-BAF9-2961C0F84957}">
      <dgm:prSet/>
      <dgm:spPr/>
      <dgm:t>
        <a:bodyPr/>
        <a:lstStyle/>
        <a:p>
          <a:endParaRPr lang="ru-RU"/>
        </a:p>
      </dgm:t>
    </dgm:pt>
    <dgm:pt modelId="{FBC58B9F-894C-4F7F-B898-3F5BCB62B1AE}">
      <dgm:prSet phldrT="[Текст]" custT="1"/>
      <dgm:spPr/>
      <dgm:t>
        <a:bodyPr/>
        <a:lstStyle/>
        <a:p>
          <a:r>
            <a:rPr lang="uk-UA" sz="2000" dirty="0" smtClean="0"/>
            <a:t>Імперативна (умовна)</a:t>
          </a:r>
          <a:endParaRPr lang="ru-RU" sz="2000" dirty="0"/>
        </a:p>
      </dgm:t>
    </dgm:pt>
    <dgm:pt modelId="{C9F2BF47-4AFE-42B7-8486-840D802B5918}" type="parTrans" cxnId="{6F961855-60D6-47E8-A018-0018D7466A2D}">
      <dgm:prSet/>
      <dgm:spPr/>
      <dgm:t>
        <a:bodyPr/>
        <a:lstStyle/>
        <a:p>
          <a:endParaRPr lang="ru-RU"/>
        </a:p>
      </dgm:t>
    </dgm:pt>
    <dgm:pt modelId="{5FC993E6-CDB4-4A77-AA72-F39A0840EF44}" type="sibTrans" cxnId="{6F961855-60D6-47E8-A018-0018D7466A2D}">
      <dgm:prSet/>
      <dgm:spPr/>
      <dgm:t>
        <a:bodyPr/>
        <a:lstStyle/>
        <a:p>
          <a:endParaRPr lang="ru-RU"/>
        </a:p>
      </dgm:t>
    </dgm:pt>
    <dgm:pt modelId="{2178B946-B6AB-4853-BD3A-E8881A1AA0E0}">
      <dgm:prSet phldrT="[Текст]" custT="1"/>
      <dgm:spPr/>
      <dgm:t>
        <a:bodyPr/>
        <a:lstStyle/>
        <a:p>
          <a:r>
            <a:rPr lang="uk-UA" sz="1400" dirty="0" smtClean="0"/>
            <a:t>Справа розглядається кількома юрисдикційними органами у визначеній законом послідовності</a:t>
          </a:r>
          <a:endParaRPr lang="ru-RU" sz="1400" dirty="0"/>
        </a:p>
      </dgm:t>
    </dgm:pt>
    <dgm:pt modelId="{B68C0AE4-326A-44EC-8C81-73F4B611A3BB}" type="parTrans" cxnId="{A0BB4C4C-877E-4FD0-A2C0-2C83F836FF9D}">
      <dgm:prSet/>
      <dgm:spPr/>
      <dgm:t>
        <a:bodyPr/>
        <a:lstStyle/>
        <a:p>
          <a:endParaRPr lang="ru-RU"/>
        </a:p>
      </dgm:t>
    </dgm:pt>
    <dgm:pt modelId="{D730D0DE-BDA4-4E29-A5FF-3109B25D021A}" type="sibTrans" cxnId="{A0BB4C4C-877E-4FD0-A2C0-2C83F836FF9D}">
      <dgm:prSet/>
      <dgm:spPr/>
      <dgm:t>
        <a:bodyPr/>
        <a:lstStyle/>
        <a:p>
          <a:endParaRPr lang="ru-RU"/>
        </a:p>
      </dgm:t>
    </dgm:pt>
    <dgm:pt modelId="{7A4BACC1-6147-4825-80B0-604A21FAE053}">
      <dgm:prSet phldrT="[Текст]" custT="1"/>
      <dgm:spPr/>
      <dgm:t>
        <a:bodyPr/>
        <a:lstStyle/>
        <a:p>
          <a:r>
            <a:rPr lang="uk-UA" sz="2000" dirty="0" smtClean="0"/>
            <a:t>Змішана</a:t>
          </a:r>
          <a:endParaRPr lang="ru-RU" sz="2000" dirty="0"/>
        </a:p>
      </dgm:t>
    </dgm:pt>
    <dgm:pt modelId="{4BDD6E9F-F3F8-460B-8FBD-BDF752C2ED68}" type="parTrans" cxnId="{EA2F47C8-5C56-4F5F-81C1-4B1F35546DF8}">
      <dgm:prSet/>
      <dgm:spPr/>
      <dgm:t>
        <a:bodyPr/>
        <a:lstStyle/>
        <a:p>
          <a:endParaRPr lang="ru-RU"/>
        </a:p>
      </dgm:t>
    </dgm:pt>
    <dgm:pt modelId="{A038D6A2-B23E-427B-AB9D-AAB899C55BA7}" type="sibTrans" cxnId="{EA2F47C8-5C56-4F5F-81C1-4B1F35546DF8}">
      <dgm:prSet/>
      <dgm:spPr/>
      <dgm:t>
        <a:bodyPr/>
        <a:lstStyle/>
        <a:p>
          <a:endParaRPr lang="ru-RU"/>
        </a:p>
      </dgm:t>
    </dgm:pt>
    <dgm:pt modelId="{78A67159-6F9E-493A-9856-2F14E5286A75}">
      <dgm:prSet phldrT="[Текст]" custT="1"/>
      <dgm:spPr/>
      <dgm:t>
        <a:bodyPr/>
        <a:lstStyle/>
        <a:p>
          <a:r>
            <a:rPr lang="uk-UA" sz="1600" dirty="0" smtClean="0"/>
            <a:t>Поєднує ознаки, властиві іншим видам підвідомчості, зокрема альтернативній</a:t>
          </a:r>
          <a:endParaRPr lang="ru-RU" sz="1600" dirty="0"/>
        </a:p>
      </dgm:t>
    </dgm:pt>
    <dgm:pt modelId="{36D879CB-2B7C-48C0-9822-AB23091EAC44}" type="parTrans" cxnId="{A9D910FA-1404-474C-825D-86F4DBD4E14D}">
      <dgm:prSet/>
      <dgm:spPr/>
      <dgm:t>
        <a:bodyPr/>
        <a:lstStyle/>
        <a:p>
          <a:endParaRPr lang="ru-RU"/>
        </a:p>
      </dgm:t>
    </dgm:pt>
    <dgm:pt modelId="{2D1549E9-BDC3-4F62-ACAD-E3B20FD5F561}" type="sibTrans" cxnId="{A9D910FA-1404-474C-825D-86F4DBD4E14D}">
      <dgm:prSet/>
      <dgm:spPr/>
      <dgm:t>
        <a:bodyPr/>
        <a:lstStyle/>
        <a:p>
          <a:endParaRPr lang="ru-RU"/>
        </a:p>
      </dgm:t>
    </dgm:pt>
    <dgm:pt modelId="{3B42130F-F9B1-4ECE-BBA3-B7E68EDA5103}" type="pres">
      <dgm:prSet presAssocID="{CB155BFC-0EA3-42BF-9E75-7A9AC9A436E8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C0395073-7B94-427B-926E-39E472EC1CDA}" type="pres">
      <dgm:prSet presAssocID="{CB155BFC-0EA3-42BF-9E75-7A9AC9A436E8}" presName="children" presStyleCnt="0"/>
      <dgm:spPr/>
    </dgm:pt>
    <dgm:pt modelId="{E7AE9E29-0EB6-4026-B0F2-3C2A5D66762E}" type="pres">
      <dgm:prSet presAssocID="{CB155BFC-0EA3-42BF-9E75-7A9AC9A436E8}" presName="child1group" presStyleCnt="0"/>
      <dgm:spPr/>
    </dgm:pt>
    <dgm:pt modelId="{EFD732AE-4647-415C-A7F6-7E4F2D37ABC0}" type="pres">
      <dgm:prSet presAssocID="{CB155BFC-0EA3-42BF-9E75-7A9AC9A436E8}" presName="child1" presStyleLbl="bgAcc1" presStyleIdx="0" presStyleCnt="4"/>
      <dgm:spPr/>
      <dgm:t>
        <a:bodyPr/>
        <a:lstStyle/>
        <a:p>
          <a:endParaRPr lang="ru-RU"/>
        </a:p>
      </dgm:t>
    </dgm:pt>
    <dgm:pt modelId="{30154221-0A89-4F11-9C43-2F9BEB07FDBB}" type="pres">
      <dgm:prSet presAssocID="{CB155BFC-0EA3-42BF-9E75-7A9AC9A436E8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0F090F-E56E-4437-A4E7-06696C98426A}" type="pres">
      <dgm:prSet presAssocID="{CB155BFC-0EA3-42BF-9E75-7A9AC9A436E8}" presName="child2group" presStyleCnt="0"/>
      <dgm:spPr/>
    </dgm:pt>
    <dgm:pt modelId="{166DFCA4-BE2D-4A53-8187-69551503E7CB}" type="pres">
      <dgm:prSet presAssocID="{CB155BFC-0EA3-42BF-9E75-7A9AC9A436E8}" presName="child2" presStyleLbl="bgAcc1" presStyleIdx="1" presStyleCnt="4"/>
      <dgm:spPr/>
    </dgm:pt>
    <dgm:pt modelId="{C1C0F243-1D16-4AAF-846D-7D7FF71F1FD2}" type="pres">
      <dgm:prSet presAssocID="{CB155BFC-0EA3-42BF-9E75-7A9AC9A436E8}" presName="child2Text" presStyleLbl="bgAcc1" presStyleIdx="1" presStyleCnt="4">
        <dgm:presLayoutVars>
          <dgm:bulletEnabled val="1"/>
        </dgm:presLayoutVars>
      </dgm:prSet>
      <dgm:spPr/>
    </dgm:pt>
    <dgm:pt modelId="{3EFFB35F-F0D9-4FFB-8F30-FACFBFD1EB02}" type="pres">
      <dgm:prSet presAssocID="{CB155BFC-0EA3-42BF-9E75-7A9AC9A436E8}" presName="child3group" presStyleCnt="0"/>
      <dgm:spPr/>
    </dgm:pt>
    <dgm:pt modelId="{A7385FAA-20E6-415E-B3F9-D3CE74177BE2}" type="pres">
      <dgm:prSet presAssocID="{CB155BFC-0EA3-42BF-9E75-7A9AC9A436E8}" presName="child3" presStyleLbl="bgAcc1" presStyleIdx="2" presStyleCnt="4"/>
      <dgm:spPr/>
    </dgm:pt>
    <dgm:pt modelId="{6915BB6C-226C-4153-98EA-DFD607BC9887}" type="pres">
      <dgm:prSet presAssocID="{CB155BFC-0EA3-42BF-9E75-7A9AC9A436E8}" presName="child3Text" presStyleLbl="bgAcc1" presStyleIdx="2" presStyleCnt="4">
        <dgm:presLayoutVars>
          <dgm:bulletEnabled val="1"/>
        </dgm:presLayoutVars>
      </dgm:prSet>
      <dgm:spPr/>
    </dgm:pt>
    <dgm:pt modelId="{E2BFF6BB-B939-4C38-A67F-ADABA535CB35}" type="pres">
      <dgm:prSet presAssocID="{CB155BFC-0EA3-42BF-9E75-7A9AC9A436E8}" presName="child4group" presStyleCnt="0"/>
      <dgm:spPr/>
    </dgm:pt>
    <dgm:pt modelId="{C90C3F20-4196-4D0E-9926-4B9F04C20940}" type="pres">
      <dgm:prSet presAssocID="{CB155BFC-0EA3-42BF-9E75-7A9AC9A436E8}" presName="child4" presStyleLbl="bgAcc1" presStyleIdx="3" presStyleCnt="4"/>
      <dgm:spPr/>
      <dgm:t>
        <a:bodyPr/>
        <a:lstStyle/>
        <a:p>
          <a:endParaRPr lang="ru-RU"/>
        </a:p>
      </dgm:t>
    </dgm:pt>
    <dgm:pt modelId="{49C79106-81D8-4E61-97E9-BE795012BF04}" type="pres">
      <dgm:prSet presAssocID="{CB155BFC-0EA3-42BF-9E75-7A9AC9A436E8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06D075-7F20-4A4B-8BED-D013528CD541}" type="pres">
      <dgm:prSet presAssocID="{CB155BFC-0EA3-42BF-9E75-7A9AC9A436E8}" presName="childPlaceholder" presStyleCnt="0"/>
      <dgm:spPr/>
    </dgm:pt>
    <dgm:pt modelId="{96F2530D-0F2B-43B1-A1AA-CFC376CFF55F}" type="pres">
      <dgm:prSet presAssocID="{CB155BFC-0EA3-42BF-9E75-7A9AC9A436E8}" presName="circle" presStyleCnt="0"/>
      <dgm:spPr/>
    </dgm:pt>
    <dgm:pt modelId="{89B7E236-435C-4DFF-A92A-33D7238F6814}" type="pres">
      <dgm:prSet presAssocID="{CB155BFC-0EA3-42BF-9E75-7A9AC9A436E8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0D3ABE6B-083F-414B-B017-7641988B9643}" type="pres">
      <dgm:prSet presAssocID="{CB155BFC-0EA3-42BF-9E75-7A9AC9A436E8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15F8F45B-3457-456C-AE95-5A174FAF7A92}" type="pres">
      <dgm:prSet presAssocID="{CB155BFC-0EA3-42BF-9E75-7A9AC9A436E8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D06B94-6E98-40EB-B1D3-7531065A71B6}" type="pres">
      <dgm:prSet presAssocID="{CB155BFC-0EA3-42BF-9E75-7A9AC9A436E8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9B6EF658-88C9-431C-968E-00DE041A8CD5}" type="pres">
      <dgm:prSet presAssocID="{CB155BFC-0EA3-42BF-9E75-7A9AC9A436E8}" presName="quadrantPlaceholder" presStyleCnt="0"/>
      <dgm:spPr/>
    </dgm:pt>
    <dgm:pt modelId="{12D62F33-FA84-4377-8B3E-1E090A615D0E}" type="pres">
      <dgm:prSet presAssocID="{CB155BFC-0EA3-42BF-9E75-7A9AC9A436E8}" presName="center1" presStyleLbl="fgShp" presStyleIdx="0" presStyleCnt="2"/>
      <dgm:spPr/>
    </dgm:pt>
    <dgm:pt modelId="{96B6BC48-8AB7-4602-9A61-07C96EE35914}" type="pres">
      <dgm:prSet presAssocID="{CB155BFC-0EA3-42BF-9E75-7A9AC9A436E8}" presName="center2" presStyleLbl="fgShp" presStyleIdx="1" presStyleCnt="2"/>
      <dgm:spPr/>
    </dgm:pt>
  </dgm:ptLst>
  <dgm:cxnLst>
    <dgm:cxn modelId="{26ADF047-C005-4868-ADC0-5812A7C4C53D}" type="presOf" srcId="{E0289C47-38C3-49C9-9FE7-9976B29574E9}" destId="{166DFCA4-BE2D-4A53-8187-69551503E7CB}" srcOrd="0" destOrd="0" presId="urn:microsoft.com/office/officeart/2005/8/layout/cycle4"/>
    <dgm:cxn modelId="{8CF3382E-5735-4806-9C57-FB068F771E73}" type="presOf" srcId="{2178B946-B6AB-4853-BD3A-E8881A1AA0E0}" destId="{A7385FAA-20E6-415E-B3F9-D3CE74177BE2}" srcOrd="0" destOrd="0" presId="urn:microsoft.com/office/officeart/2005/8/layout/cycle4"/>
    <dgm:cxn modelId="{6F961855-60D6-47E8-A018-0018D7466A2D}" srcId="{CB155BFC-0EA3-42BF-9E75-7A9AC9A436E8}" destId="{FBC58B9F-894C-4F7F-B898-3F5BCB62B1AE}" srcOrd="2" destOrd="0" parTransId="{C9F2BF47-4AFE-42B7-8486-840D802B5918}" sibTransId="{5FC993E6-CDB4-4A77-AA72-F39A0840EF44}"/>
    <dgm:cxn modelId="{EA2F47C8-5C56-4F5F-81C1-4B1F35546DF8}" srcId="{CB155BFC-0EA3-42BF-9E75-7A9AC9A436E8}" destId="{7A4BACC1-6147-4825-80B0-604A21FAE053}" srcOrd="3" destOrd="0" parTransId="{4BDD6E9F-F3F8-460B-8FBD-BDF752C2ED68}" sibTransId="{A038D6A2-B23E-427B-AB9D-AAB899C55BA7}"/>
    <dgm:cxn modelId="{C95E6924-16A2-493A-A1B5-0C92CDA0A472}" type="presOf" srcId="{58FF0E09-C7DB-4765-9691-F570970C2CBE}" destId="{EFD732AE-4647-415C-A7F6-7E4F2D37ABC0}" srcOrd="0" destOrd="0" presId="urn:microsoft.com/office/officeart/2005/8/layout/cycle4"/>
    <dgm:cxn modelId="{A9D910FA-1404-474C-825D-86F4DBD4E14D}" srcId="{7A4BACC1-6147-4825-80B0-604A21FAE053}" destId="{78A67159-6F9E-493A-9856-2F14E5286A75}" srcOrd="0" destOrd="0" parTransId="{36D879CB-2B7C-48C0-9822-AB23091EAC44}" sibTransId="{2D1549E9-BDC3-4F62-ACAD-E3B20FD5F561}"/>
    <dgm:cxn modelId="{961494F0-0061-46E5-962E-AA78228D3F5D}" type="presOf" srcId="{78A67159-6F9E-493A-9856-2F14E5286A75}" destId="{49C79106-81D8-4E61-97E9-BE795012BF04}" srcOrd="1" destOrd="0" presId="urn:microsoft.com/office/officeart/2005/8/layout/cycle4"/>
    <dgm:cxn modelId="{B2D61C54-1D29-44D4-8134-442352CC9A12}" type="presOf" srcId="{E0289C47-38C3-49C9-9FE7-9976B29574E9}" destId="{C1C0F243-1D16-4AAF-846D-7D7FF71F1FD2}" srcOrd="1" destOrd="0" presId="urn:microsoft.com/office/officeart/2005/8/layout/cycle4"/>
    <dgm:cxn modelId="{29D4B00D-473B-4F83-B747-0FC8DF88F27B}" srcId="{CB155BFC-0EA3-42BF-9E75-7A9AC9A436E8}" destId="{99FECCAA-7F53-4874-A225-05ECC7398003}" srcOrd="0" destOrd="0" parTransId="{10BFB9F3-1146-4F6A-800C-1145C9A385CB}" sibTransId="{5361AF00-6888-4DE2-B0C2-913D438EA928}"/>
    <dgm:cxn modelId="{A0B1EA58-D19F-4ADA-A96B-18DA3F8FA874}" type="presOf" srcId="{5E2E7EC2-AD29-42E8-9FA5-BF947B21C99B}" destId="{0D3ABE6B-083F-414B-B017-7641988B9643}" srcOrd="0" destOrd="0" presId="urn:microsoft.com/office/officeart/2005/8/layout/cycle4"/>
    <dgm:cxn modelId="{84F92074-2F7F-47DC-A219-6CF2FC2BED48}" type="presOf" srcId="{7A4BACC1-6147-4825-80B0-604A21FAE053}" destId="{D1D06B94-6E98-40EB-B1D3-7531065A71B6}" srcOrd="0" destOrd="0" presId="urn:microsoft.com/office/officeart/2005/8/layout/cycle4"/>
    <dgm:cxn modelId="{25941951-26CB-4EEF-A5F8-F37245F9DC46}" type="presOf" srcId="{99FECCAA-7F53-4874-A225-05ECC7398003}" destId="{89B7E236-435C-4DFF-A92A-33D7238F6814}" srcOrd="0" destOrd="0" presId="urn:microsoft.com/office/officeart/2005/8/layout/cycle4"/>
    <dgm:cxn modelId="{447915EB-D79D-4FE0-8000-16C9E337C954}" type="presOf" srcId="{58FF0E09-C7DB-4765-9691-F570970C2CBE}" destId="{30154221-0A89-4F11-9C43-2F9BEB07FDBB}" srcOrd="1" destOrd="0" presId="urn:microsoft.com/office/officeart/2005/8/layout/cycle4"/>
    <dgm:cxn modelId="{A74DFFB4-10A6-4A64-A16F-6BCE9247AC7B}" type="presOf" srcId="{2178B946-B6AB-4853-BD3A-E8881A1AA0E0}" destId="{6915BB6C-226C-4153-98EA-DFD607BC9887}" srcOrd="1" destOrd="0" presId="urn:microsoft.com/office/officeart/2005/8/layout/cycle4"/>
    <dgm:cxn modelId="{A246AC97-7A2A-40EE-9840-600DB99ADE5E}" srcId="{CB155BFC-0EA3-42BF-9E75-7A9AC9A436E8}" destId="{5E2E7EC2-AD29-42E8-9FA5-BF947B21C99B}" srcOrd="1" destOrd="0" parTransId="{9E668901-41FA-4E5F-9367-FACA034ADB34}" sibTransId="{1EA5D0EF-5B33-4F13-AF26-94861FE7C32B}"/>
    <dgm:cxn modelId="{24F3932B-5975-4B9A-8648-D64E8880CD71}" srcId="{99FECCAA-7F53-4874-A225-05ECC7398003}" destId="{58FF0E09-C7DB-4765-9691-F570970C2CBE}" srcOrd="0" destOrd="0" parTransId="{2B68A7BF-9DB1-42A9-98FF-A4A65631648D}" sibTransId="{A1638E46-AC8F-4C3B-9B92-A9DD1FD82BA4}"/>
    <dgm:cxn modelId="{FBAC71EA-8073-4361-BAF9-2961C0F84957}" srcId="{5E2E7EC2-AD29-42E8-9FA5-BF947B21C99B}" destId="{E0289C47-38C3-49C9-9FE7-9976B29574E9}" srcOrd="0" destOrd="0" parTransId="{F5768FDD-0546-4791-9983-158F7BF70CB4}" sibTransId="{D82C9636-B9F0-49C3-BE8D-FFDB669F1839}"/>
    <dgm:cxn modelId="{A4CBD787-FBDE-4B7D-A205-1432828745D7}" type="presOf" srcId="{78A67159-6F9E-493A-9856-2F14E5286A75}" destId="{C90C3F20-4196-4D0E-9926-4B9F04C20940}" srcOrd="0" destOrd="0" presId="urn:microsoft.com/office/officeart/2005/8/layout/cycle4"/>
    <dgm:cxn modelId="{14FD2030-9FF1-4806-9658-76F85D3A77BA}" type="presOf" srcId="{FBC58B9F-894C-4F7F-B898-3F5BCB62B1AE}" destId="{15F8F45B-3457-456C-AE95-5A174FAF7A92}" srcOrd="0" destOrd="0" presId="urn:microsoft.com/office/officeart/2005/8/layout/cycle4"/>
    <dgm:cxn modelId="{A0BB4C4C-877E-4FD0-A2C0-2C83F836FF9D}" srcId="{FBC58B9F-894C-4F7F-B898-3F5BCB62B1AE}" destId="{2178B946-B6AB-4853-BD3A-E8881A1AA0E0}" srcOrd="0" destOrd="0" parTransId="{B68C0AE4-326A-44EC-8C81-73F4B611A3BB}" sibTransId="{D730D0DE-BDA4-4E29-A5FF-3109B25D021A}"/>
    <dgm:cxn modelId="{7B5DCCDB-2EB7-49C6-8D3B-7B4C118CB744}" type="presOf" srcId="{CB155BFC-0EA3-42BF-9E75-7A9AC9A436E8}" destId="{3B42130F-F9B1-4ECE-BBA3-B7E68EDA5103}" srcOrd="0" destOrd="0" presId="urn:microsoft.com/office/officeart/2005/8/layout/cycle4"/>
    <dgm:cxn modelId="{355045F9-C5D1-4858-9C3C-CB60BC47529B}" type="presParOf" srcId="{3B42130F-F9B1-4ECE-BBA3-B7E68EDA5103}" destId="{C0395073-7B94-427B-926E-39E472EC1CDA}" srcOrd="0" destOrd="0" presId="urn:microsoft.com/office/officeart/2005/8/layout/cycle4"/>
    <dgm:cxn modelId="{6524EDCE-2ED0-453D-9D57-A162F1E70314}" type="presParOf" srcId="{C0395073-7B94-427B-926E-39E472EC1CDA}" destId="{E7AE9E29-0EB6-4026-B0F2-3C2A5D66762E}" srcOrd="0" destOrd="0" presId="urn:microsoft.com/office/officeart/2005/8/layout/cycle4"/>
    <dgm:cxn modelId="{287CC80C-158D-476D-B4E2-F4F517B3F4F9}" type="presParOf" srcId="{E7AE9E29-0EB6-4026-B0F2-3C2A5D66762E}" destId="{EFD732AE-4647-415C-A7F6-7E4F2D37ABC0}" srcOrd="0" destOrd="0" presId="urn:microsoft.com/office/officeart/2005/8/layout/cycle4"/>
    <dgm:cxn modelId="{BEA74C30-6888-4BA6-9F55-2FF3BC6410CC}" type="presParOf" srcId="{E7AE9E29-0EB6-4026-B0F2-3C2A5D66762E}" destId="{30154221-0A89-4F11-9C43-2F9BEB07FDBB}" srcOrd="1" destOrd="0" presId="urn:microsoft.com/office/officeart/2005/8/layout/cycle4"/>
    <dgm:cxn modelId="{F6540951-658C-4FEA-9916-CAF3596CD7A7}" type="presParOf" srcId="{C0395073-7B94-427B-926E-39E472EC1CDA}" destId="{9E0F090F-E56E-4437-A4E7-06696C98426A}" srcOrd="1" destOrd="0" presId="urn:microsoft.com/office/officeart/2005/8/layout/cycle4"/>
    <dgm:cxn modelId="{22062E8D-1C71-461A-8C61-73B778F7FEAB}" type="presParOf" srcId="{9E0F090F-E56E-4437-A4E7-06696C98426A}" destId="{166DFCA4-BE2D-4A53-8187-69551503E7CB}" srcOrd="0" destOrd="0" presId="urn:microsoft.com/office/officeart/2005/8/layout/cycle4"/>
    <dgm:cxn modelId="{D57EDEFE-1861-45AA-916A-1B3021203BD3}" type="presParOf" srcId="{9E0F090F-E56E-4437-A4E7-06696C98426A}" destId="{C1C0F243-1D16-4AAF-846D-7D7FF71F1FD2}" srcOrd="1" destOrd="0" presId="urn:microsoft.com/office/officeart/2005/8/layout/cycle4"/>
    <dgm:cxn modelId="{19876CD3-FBF8-4EBC-B41C-F7C914E14C69}" type="presParOf" srcId="{C0395073-7B94-427B-926E-39E472EC1CDA}" destId="{3EFFB35F-F0D9-4FFB-8F30-FACFBFD1EB02}" srcOrd="2" destOrd="0" presId="urn:microsoft.com/office/officeart/2005/8/layout/cycle4"/>
    <dgm:cxn modelId="{76C0EA9B-551C-4C9F-908D-99BDB28D0F26}" type="presParOf" srcId="{3EFFB35F-F0D9-4FFB-8F30-FACFBFD1EB02}" destId="{A7385FAA-20E6-415E-B3F9-D3CE74177BE2}" srcOrd="0" destOrd="0" presId="urn:microsoft.com/office/officeart/2005/8/layout/cycle4"/>
    <dgm:cxn modelId="{17A770D6-EFAC-4DF9-9330-A2977266CD58}" type="presParOf" srcId="{3EFFB35F-F0D9-4FFB-8F30-FACFBFD1EB02}" destId="{6915BB6C-226C-4153-98EA-DFD607BC9887}" srcOrd="1" destOrd="0" presId="urn:microsoft.com/office/officeart/2005/8/layout/cycle4"/>
    <dgm:cxn modelId="{606F420B-C348-4913-A624-7FF3B215D14D}" type="presParOf" srcId="{C0395073-7B94-427B-926E-39E472EC1CDA}" destId="{E2BFF6BB-B939-4C38-A67F-ADABA535CB35}" srcOrd="3" destOrd="0" presId="urn:microsoft.com/office/officeart/2005/8/layout/cycle4"/>
    <dgm:cxn modelId="{1309AE07-625F-4D56-9F6C-CF86504A3465}" type="presParOf" srcId="{E2BFF6BB-B939-4C38-A67F-ADABA535CB35}" destId="{C90C3F20-4196-4D0E-9926-4B9F04C20940}" srcOrd="0" destOrd="0" presId="urn:microsoft.com/office/officeart/2005/8/layout/cycle4"/>
    <dgm:cxn modelId="{49D6FAB5-4292-4EE5-902F-A3A126BF601F}" type="presParOf" srcId="{E2BFF6BB-B939-4C38-A67F-ADABA535CB35}" destId="{49C79106-81D8-4E61-97E9-BE795012BF04}" srcOrd="1" destOrd="0" presId="urn:microsoft.com/office/officeart/2005/8/layout/cycle4"/>
    <dgm:cxn modelId="{2B1E203D-B785-444B-ABA1-40E9915C1D30}" type="presParOf" srcId="{C0395073-7B94-427B-926E-39E472EC1CDA}" destId="{8506D075-7F20-4A4B-8BED-D013528CD541}" srcOrd="4" destOrd="0" presId="urn:microsoft.com/office/officeart/2005/8/layout/cycle4"/>
    <dgm:cxn modelId="{268B96E7-59BE-493A-AE19-2DE395120AE0}" type="presParOf" srcId="{3B42130F-F9B1-4ECE-BBA3-B7E68EDA5103}" destId="{96F2530D-0F2B-43B1-A1AA-CFC376CFF55F}" srcOrd="1" destOrd="0" presId="urn:microsoft.com/office/officeart/2005/8/layout/cycle4"/>
    <dgm:cxn modelId="{E0D28F88-BC83-4CF6-B714-2CA29F7B7639}" type="presParOf" srcId="{96F2530D-0F2B-43B1-A1AA-CFC376CFF55F}" destId="{89B7E236-435C-4DFF-A92A-33D7238F6814}" srcOrd="0" destOrd="0" presId="urn:microsoft.com/office/officeart/2005/8/layout/cycle4"/>
    <dgm:cxn modelId="{FB5A44FC-B6E6-40DF-9D6C-B8EA92333312}" type="presParOf" srcId="{96F2530D-0F2B-43B1-A1AA-CFC376CFF55F}" destId="{0D3ABE6B-083F-414B-B017-7641988B9643}" srcOrd="1" destOrd="0" presId="urn:microsoft.com/office/officeart/2005/8/layout/cycle4"/>
    <dgm:cxn modelId="{581CF08C-B649-4500-A9F3-23512CA352B5}" type="presParOf" srcId="{96F2530D-0F2B-43B1-A1AA-CFC376CFF55F}" destId="{15F8F45B-3457-456C-AE95-5A174FAF7A92}" srcOrd="2" destOrd="0" presId="urn:microsoft.com/office/officeart/2005/8/layout/cycle4"/>
    <dgm:cxn modelId="{82D87261-3FE1-45FB-9867-0E34F7BC5FA6}" type="presParOf" srcId="{96F2530D-0F2B-43B1-A1AA-CFC376CFF55F}" destId="{D1D06B94-6E98-40EB-B1D3-7531065A71B6}" srcOrd="3" destOrd="0" presId="urn:microsoft.com/office/officeart/2005/8/layout/cycle4"/>
    <dgm:cxn modelId="{2F6B9CE5-3AC8-4CE1-BFAD-DDC1F1500279}" type="presParOf" srcId="{96F2530D-0F2B-43B1-A1AA-CFC376CFF55F}" destId="{9B6EF658-88C9-431C-968E-00DE041A8CD5}" srcOrd="4" destOrd="0" presId="urn:microsoft.com/office/officeart/2005/8/layout/cycle4"/>
    <dgm:cxn modelId="{4BECF5F8-3A69-40BF-B357-D47DDC5B5687}" type="presParOf" srcId="{3B42130F-F9B1-4ECE-BBA3-B7E68EDA5103}" destId="{12D62F33-FA84-4377-8B3E-1E090A615D0E}" srcOrd="2" destOrd="0" presId="urn:microsoft.com/office/officeart/2005/8/layout/cycle4"/>
    <dgm:cxn modelId="{869D07F8-2340-4D64-9CFA-85A741BB2689}" type="presParOf" srcId="{3B42130F-F9B1-4ECE-BBA3-B7E68EDA5103}" destId="{96B6BC48-8AB7-4602-9A61-07C96EE35914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FB98CC5-074E-4E67-A2E7-E5473867929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F2B8F69-40EF-4C02-A6E4-23D96A512F67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</a:rPr>
            <a:t>це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недержавний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незалежний</a:t>
          </a:r>
          <a:r>
            <a:rPr lang="ru-RU" dirty="0" smtClean="0">
              <a:solidFill>
                <a:sysClr val="windowText" lastClr="000000"/>
              </a:solidFill>
            </a:rPr>
            <a:t> орган,</a:t>
          </a:r>
          <a:br>
            <a:rPr lang="ru-RU" dirty="0" smtClean="0">
              <a:solidFill>
                <a:sysClr val="windowText" lastClr="000000"/>
              </a:solidFill>
            </a:rPr>
          </a:br>
          <a:r>
            <a:rPr lang="ru-RU" dirty="0" err="1" smtClean="0">
              <a:solidFill>
                <a:sysClr val="windowText" lastClr="000000"/>
              </a:solidFill>
            </a:rPr>
            <a:t>що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утворюється</a:t>
          </a:r>
          <a:r>
            <a:rPr lang="ru-RU" dirty="0" smtClean="0">
              <a:solidFill>
                <a:sysClr val="windowText" lastClr="000000"/>
              </a:solidFill>
            </a:rPr>
            <a:t> за договором </a:t>
          </a:r>
          <a:r>
            <a:rPr lang="ru-RU" dirty="0" err="1" smtClean="0">
              <a:solidFill>
                <a:sysClr val="windowText" lastClr="000000"/>
              </a:solidFill>
            </a:rPr>
            <a:t>або</a:t>
          </a:r>
          <a:r>
            <a:rPr lang="ru-RU" dirty="0" smtClean="0">
              <a:solidFill>
                <a:sysClr val="windowText" lastClr="000000"/>
              </a:solidFill>
            </a:rPr>
            <a:t> за </a:t>
          </a:r>
          <a:r>
            <a:rPr lang="ru-RU" dirty="0" err="1" smtClean="0">
              <a:solidFill>
                <a:sysClr val="windowText" lastClr="000000"/>
              </a:solidFill>
            </a:rPr>
            <a:t>рішенням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фізичних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чи</a:t>
          </a:r>
          <a:r>
            <a:rPr lang="ru-RU" dirty="0" smtClean="0">
              <a:solidFill>
                <a:sysClr val="windowText" lastClr="000000"/>
              </a:solidFill>
            </a:rPr>
            <a:t>/та</a:t>
          </a:r>
          <a:br>
            <a:rPr lang="ru-RU" dirty="0" smtClean="0">
              <a:solidFill>
                <a:sysClr val="windowText" lastClr="000000"/>
              </a:solidFill>
            </a:rPr>
          </a:br>
          <a:r>
            <a:rPr lang="ru-RU" dirty="0" err="1" smtClean="0">
              <a:solidFill>
                <a:sysClr val="windowText" lastClr="000000"/>
              </a:solidFill>
            </a:rPr>
            <a:t>юридичних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осіб</a:t>
          </a:r>
          <a:r>
            <a:rPr lang="ru-RU" dirty="0" smtClean="0">
              <a:solidFill>
                <a:sysClr val="windowText" lastClr="000000"/>
              </a:solidFill>
            </a:rPr>
            <a:t> для </a:t>
          </a:r>
          <a:r>
            <a:rPr lang="ru-RU" dirty="0" err="1" smtClean="0">
              <a:solidFill>
                <a:sysClr val="windowText" lastClr="000000"/>
              </a:solidFill>
            </a:rPr>
            <a:t>вирішення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спорів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що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виникають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із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цивільних</a:t>
          </a:r>
          <a:r>
            <a:rPr lang="ru-RU" dirty="0" smtClean="0">
              <a:solidFill>
                <a:sysClr val="windowText" lastClr="000000"/>
              </a:solidFill>
            </a:rPr>
            <a:t/>
          </a:r>
          <a:br>
            <a:rPr lang="ru-RU" dirty="0" smtClean="0">
              <a:solidFill>
                <a:sysClr val="windowText" lastClr="000000"/>
              </a:solidFill>
            </a:rPr>
          </a:br>
          <a:r>
            <a:rPr lang="ru-RU" dirty="0" err="1" smtClean="0">
              <a:solidFill>
                <a:sysClr val="windowText" lastClr="000000"/>
              </a:solidFill>
            </a:rPr>
            <a:t>чи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господарських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відносин</a:t>
          </a:r>
          <a:r>
            <a:rPr lang="ru-RU" dirty="0" smtClean="0">
              <a:solidFill>
                <a:sysClr val="windowText" lastClr="000000"/>
              </a:solidFill>
            </a:rPr>
            <a:t>.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F4A57B5A-3D8D-4AA3-AB72-979D871A1CFF}" type="parTrans" cxnId="{1F8FCFAD-D034-41BB-9AFC-218F35456B0F}">
      <dgm:prSet/>
      <dgm:spPr/>
      <dgm:t>
        <a:bodyPr/>
        <a:lstStyle/>
        <a:p>
          <a:endParaRPr lang="ru-RU"/>
        </a:p>
      </dgm:t>
    </dgm:pt>
    <dgm:pt modelId="{F9D6DAA7-610C-4AFA-8D93-90D6ABFF989B}" type="sibTrans" cxnId="{1F8FCFAD-D034-41BB-9AFC-218F35456B0F}">
      <dgm:prSet/>
      <dgm:spPr/>
      <dgm:t>
        <a:bodyPr/>
        <a:lstStyle/>
        <a:p>
          <a:endParaRPr lang="ru-RU"/>
        </a:p>
      </dgm:t>
    </dgm:pt>
    <dgm:pt modelId="{4C9849A9-733E-4DCD-AA8B-A40CA140C096}" type="pres">
      <dgm:prSet presAssocID="{DFB98CC5-074E-4E67-A2E7-E54738679299}" presName="Name0" presStyleCnt="0">
        <dgm:presLayoutVars>
          <dgm:dir/>
          <dgm:resizeHandles val="exact"/>
        </dgm:presLayoutVars>
      </dgm:prSet>
      <dgm:spPr/>
    </dgm:pt>
    <dgm:pt modelId="{781595A0-01B3-4706-976E-C4F05776F02F}" type="pres">
      <dgm:prSet presAssocID="{0F2B8F69-40EF-4C02-A6E4-23D96A512F67}" presName="node" presStyleLbl="node1" presStyleIdx="0" presStyleCnt="1" custLinFactNeighborX="60962" custLinFactNeighborY="5791">
        <dgm:presLayoutVars>
          <dgm:bulletEnabled val="1"/>
        </dgm:presLayoutVars>
      </dgm:prSet>
      <dgm:spPr/>
    </dgm:pt>
  </dgm:ptLst>
  <dgm:cxnLst>
    <dgm:cxn modelId="{1F8FCFAD-D034-41BB-9AFC-218F35456B0F}" srcId="{DFB98CC5-074E-4E67-A2E7-E54738679299}" destId="{0F2B8F69-40EF-4C02-A6E4-23D96A512F67}" srcOrd="0" destOrd="0" parTransId="{F4A57B5A-3D8D-4AA3-AB72-979D871A1CFF}" sibTransId="{F9D6DAA7-610C-4AFA-8D93-90D6ABFF989B}"/>
    <dgm:cxn modelId="{CB3B0281-34B3-4740-9D54-5E398BF2D8BC}" type="presOf" srcId="{DFB98CC5-074E-4E67-A2E7-E54738679299}" destId="{4C9849A9-733E-4DCD-AA8B-A40CA140C096}" srcOrd="0" destOrd="0" presId="urn:microsoft.com/office/officeart/2005/8/layout/process1"/>
    <dgm:cxn modelId="{03E6E8A0-21CE-4996-9565-9EEA7CBFC3F9}" type="presOf" srcId="{0F2B8F69-40EF-4C02-A6E4-23D96A512F67}" destId="{781595A0-01B3-4706-976E-C4F05776F02F}" srcOrd="0" destOrd="0" presId="urn:microsoft.com/office/officeart/2005/8/layout/process1"/>
    <dgm:cxn modelId="{E41A90DA-062D-4248-9C10-E8229A5A66C5}" type="presParOf" srcId="{4C9849A9-733E-4DCD-AA8B-A40CA140C096}" destId="{781595A0-01B3-4706-976E-C4F05776F02F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6DCE863-1EA5-4FED-9F69-14762B79B70D}" type="doc">
      <dgm:prSet loTypeId="urn:microsoft.com/office/officeart/2005/8/layout/cycle2" loCatId="cycle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C1098CB-C221-4DB1-88E2-87C9437217C4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bg1"/>
              </a:solidFill>
            </a:rPr>
            <a:t>захисту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порушених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dirty="0" err="1" smtClean="0">
              <a:solidFill>
                <a:schemeClr val="bg1"/>
              </a:solidFill>
            </a:rPr>
            <a:t>невизнаних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або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оспорюваних</a:t>
          </a:r>
          <a:r>
            <a:rPr lang="ru-RU" dirty="0" smtClean="0">
              <a:solidFill>
                <a:schemeClr val="bg1"/>
              </a:solidFill>
            </a:rPr>
            <a:t> прав,</a:t>
          </a:r>
          <a:br>
            <a:rPr lang="ru-RU" dirty="0" smtClean="0">
              <a:solidFill>
                <a:schemeClr val="bg1"/>
              </a:solidFill>
            </a:rPr>
          </a:br>
          <a:r>
            <a:rPr lang="ru-RU" dirty="0" smtClean="0">
              <a:solidFill>
                <a:schemeClr val="bg1"/>
              </a:solidFill>
            </a:rPr>
            <a:t>свобод </a:t>
          </a:r>
          <a:r>
            <a:rPr lang="ru-RU" dirty="0" err="1" smtClean="0">
              <a:solidFill>
                <a:schemeClr val="bg1"/>
              </a:solidFill>
            </a:rPr>
            <a:t>чи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інтересів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dirty="0" err="1" smtClean="0">
              <a:solidFill>
                <a:schemeClr val="bg1"/>
              </a:solidFill>
            </a:rPr>
            <a:t>що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виникають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із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цивільних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dirty="0" err="1" smtClean="0">
              <a:solidFill>
                <a:schemeClr val="bg1"/>
              </a:solidFill>
            </a:rPr>
            <a:t>житлових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dirty="0" err="1" smtClean="0">
              <a:solidFill>
                <a:schemeClr val="bg1"/>
              </a:solidFill>
            </a:rPr>
            <a:t>земельних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dirty="0" err="1" smtClean="0">
              <a:solidFill>
                <a:schemeClr val="bg1"/>
              </a:solidFill>
            </a:rPr>
            <a:t>сімейних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dirty="0" err="1" smtClean="0">
              <a:solidFill>
                <a:schemeClr val="bg1"/>
              </a:solidFill>
            </a:rPr>
            <a:t>трудових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відносин</a:t>
          </a:r>
          <a:r>
            <a:rPr lang="ru-RU" dirty="0" smtClean="0">
              <a:solidFill>
                <a:schemeClr val="bg1"/>
              </a:solidFill>
            </a:rPr>
            <a:t>;</a:t>
          </a:r>
          <a:endParaRPr lang="ru-RU" dirty="0">
            <a:solidFill>
              <a:schemeClr val="bg1"/>
            </a:solidFill>
          </a:endParaRPr>
        </a:p>
      </dgm:t>
    </dgm:pt>
    <dgm:pt modelId="{46AF2C00-A364-4DBA-9A24-681E9A05B2AC}" type="parTrans" cxnId="{34AC400D-E4F9-4298-8F93-2BF485D0F654}">
      <dgm:prSet/>
      <dgm:spPr/>
      <dgm:t>
        <a:bodyPr/>
        <a:lstStyle/>
        <a:p>
          <a:endParaRPr lang="ru-RU"/>
        </a:p>
      </dgm:t>
    </dgm:pt>
    <dgm:pt modelId="{EAA12C9C-B324-4DE1-96CE-1536408F6E8C}" type="sibTrans" cxnId="{34AC400D-E4F9-4298-8F93-2BF485D0F654}">
      <dgm:prSet/>
      <dgm:spPr/>
      <dgm:t>
        <a:bodyPr/>
        <a:lstStyle/>
        <a:p>
          <a:endParaRPr lang="ru-RU"/>
        </a:p>
      </dgm:t>
    </dgm:pt>
    <dgm:pt modelId="{8323680B-5DED-422A-B7A9-91DBE1B30477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bg1"/>
              </a:solidFill>
            </a:rPr>
            <a:t>інших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правовідносин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dirty="0" err="1" smtClean="0">
              <a:solidFill>
                <a:schemeClr val="bg1"/>
              </a:solidFill>
            </a:rPr>
            <a:t>крім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випадків</a:t>
          </a:r>
          <a:r>
            <a:rPr lang="ru-RU" dirty="0" smtClean="0">
              <a:solidFill>
                <a:schemeClr val="bg1"/>
              </a:solidFill>
            </a:rPr>
            <a:t>, коли </a:t>
          </a:r>
          <a:r>
            <a:rPr lang="ru-RU" dirty="0" err="1" smtClean="0">
              <a:solidFill>
                <a:schemeClr val="bg1"/>
              </a:solidFill>
            </a:rPr>
            <a:t>розгляд</a:t>
          </a:r>
          <a:r>
            <a:rPr lang="ru-RU" dirty="0" smtClean="0">
              <a:solidFill>
                <a:schemeClr val="bg1"/>
              </a:solidFill>
            </a:rPr>
            <a:t> таких</a:t>
          </a:r>
          <a:br>
            <a:rPr lang="ru-RU" dirty="0" smtClean="0">
              <a:solidFill>
                <a:schemeClr val="bg1"/>
              </a:solidFill>
            </a:rPr>
          </a:br>
          <a:r>
            <a:rPr lang="ru-RU" dirty="0" smtClean="0">
              <a:solidFill>
                <a:schemeClr val="bg1"/>
              </a:solidFill>
            </a:rPr>
            <a:t>справ проводиться за правилами </a:t>
          </a:r>
          <a:r>
            <a:rPr lang="ru-RU" dirty="0" err="1" smtClean="0">
              <a:solidFill>
                <a:schemeClr val="bg1"/>
              </a:solidFill>
            </a:rPr>
            <a:t>іншого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судочинства</a:t>
          </a:r>
          <a:r>
            <a:rPr lang="ru-RU" dirty="0" smtClean="0">
              <a:solidFill>
                <a:schemeClr val="bg1"/>
              </a:solidFill>
            </a:rPr>
            <a:t>.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BF987766-16B5-4761-B2FB-D8344E8FC3D8}" type="parTrans" cxnId="{14BB8488-5C8A-420C-A7CA-BFEEC69359A3}">
      <dgm:prSet/>
      <dgm:spPr/>
      <dgm:t>
        <a:bodyPr/>
        <a:lstStyle/>
        <a:p>
          <a:endParaRPr lang="ru-RU"/>
        </a:p>
      </dgm:t>
    </dgm:pt>
    <dgm:pt modelId="{57DAF37B-890A-426D-A119-7980610534FC}" type="sibTrans" cxnId="{14BB8488-5C8A-420C-A7CA-BFEEC69359A3}">
      <dgm:prSet/>
      <dgm:spPr/>
      <dgm:t>
        <a:bodyPr/>
        <a:lstStyle/>
        <a:p>
          <a:endParaRPr lang="ru-RU"/>
        </a:p>
      </dgm:t>
    </dgm:pt>
    <dgm:pt modelId="{E156E2EC-8C9D-4972-83FC-EA39FD462230}" type="pres">
      <dgm:prSet presAssocID="{16DCE863-1EA5-4FED-9F69-14762B79B70D}" presName="cycle" presStyleCnt="0">
        <dgm:presLayoutVars>
          <dgm:dir/>
          <dgm:resizeHandles val="exact"/>
        </dgm:presLayoutVars>
      </dgm:prSet>
      <dgm:spPr/>
    </dgm:pt>
    <dgm:pt modelId="{4ABA33DE-CB16-4E84-894D-F0F50C12307A}" type="pres">
      <dgm:prSet presAssocID="{4C1098CB-C221-4DB1-88E2-87C9437217C4}" presName="node" presStyleLbl="node1" presStyleIdx="0" presStyleCnt="2">
        <dgm:presLayoutVars>
          <dgm:bulletEnabled val="1"/>
        </dgm:presLayoutVars>
      </dgm:prSet>
      <dgm:spPr/>
    </dgm:pt>
    <dgm:pt modelId="{0AB23AA6-D0D7-4D73-A1BC-AE928BA1627F}" type="pres">
      <dgm:prSet presAssocID="{EAA12C9C-B324-4DE1-96CE-1536408F6E8C}" presName="sibTrans" presStyleLbl="sibTrans2D1" presStyleIdx="0" presStyleCnt="2"/>
      <dgm:spPr/>
    </dgm:pt>
    <dgm:pt modelId="{0619C0B6-ECC9-424D-925B-26E2DBD7F797}" type="pres">
      <dgm:prSet presAssocID="{EAA12C9C-B324-4DE1-96CE-1536408F6E8C}" presName="connectorText" presStyleLbl="sibTrans2D1" presStyleIdx="0" presStyleCnt="2"/>
      <dgm:spPr/>
    </dgm:pt>
    <dgm:pt modelId="{DE886EA6-E0DA-4090-B030-361CF12E8267}" type="pres">
      <dgm:prSet presAssocID="{8323680B-5DED-422A-B7A9-91DBE1B30477}" presName="node" presStyleLbl="node1" presStyleIdx="1" presStyleCnt="2">
        <dgm:presLayoutVars>
          <dgm:bulletEnabled val="1"/>
        </dgm:presLayoutVars>
      </dgm:prSet>
      <dgm:spPr/>
    </dgm:pt>
    <dgm:pt modelId="{EF55EA87-EC0A-4B1C-8525-00BA1F0DC337}" type="pres">
      <dgm:prSet presAssocID="{57DAF37B-890A-426D-A119-7980610534FC}" presName="sibTrans" presStyleLbl="sibTrans2D1" presStyleIdx="1" presStyleCnt="2"/>
      <dgm:spPr/>
    </dgm:pt>
    <dgm:pt modelId="{B57C66A6-1814-4D18-92A7-234E9392B88F}" type="pres">
      <dgm:prSet presAssocID="{57DAF37B-890A-426D-A119-7980610534FC}" presName="connectorText" presStyleLbl="sibTrans2D1" presStyleIdx="1" presStyleCnt="2"/>
      <dgm:spPr/>
    </dgm:pt>
  </dgm:ptLst>
  <dgm:cxnLst>
    <dgm:cxn modelId="{6A5EC224-6743-40EF-AC67-898CBEB85EEC}" type="presOf" srcId="{57DAF37B-890A-426D-A119-7980610534FC}" destId="{EF55EA87-EC0A-4B1C-8525-00BA1F0DC337}" srcOrd="0" destOrd="0" presId="urn:microsoft.com/office/officeart/2005/8/layout/cycle2"/>
    <dgm:cxn modelId="{EACE874B-2301-44E9-A9DB-90011FBD687C}" type="presOf" srcId="{EAA12C9C-B324-4DE1-96CE-1536408F6E8C}" destId="{0619C0B6-ECC9-424D-925B-26E2DBD7F797}" srcOrd="1" destOrd="0" presId="urn:microsoft.com/office/officeart/2005/8/layout/cycle2"/>
    <dgm:cxn modelId="{34AC400D-E4F9-4298-8F93-2BF485D0F654}" srcId="{16DCE863-1EA5-4FED-9F69-14762B79B70D}" destId="{4C1098CB-C221-4DB1-88E2-87C9437217C4}" srcOrd="0" destOrd="0" parTransId="{46AF2C00-A364-4DBA-9A24-681E9A05B2AC}" sibTransId="{EAA12C9C-B324-4DE1-96CE-1536408F6E8C}"/>
    <dgm:cxn modelId="{62B378F7-6B50-4DFC-9371-16693C2F1E3C}" type="presOf" srcId="{8323680B-5DED-422A-B7A9-91DBE1B30477}" destId="{DE886EA6-E0DA-4090-B030-361CF12E8267}" srcOrd="0" destOrd="0" presId="urn:microsoft.com/office/officeart/2005/8/layout/cycle2"/>
    <dgm:cxn modelId="{11D83645-AFF2-4C74-8E46-4C7F81E2984C}" type="presOf" srcId="{16DCE863-1EA5-4FED-9F69-14762B79B70D}" destId="{E156E2EC-8C9D-4972-83FC-EA39FD462230}" srcOrd="0" destOrd="0" presId="urn:microsoft.com/office/officeart/2005/8/layout/cycle2"/>
    <dgm:cxn modelId="{B6B7E2B5-DB44-4CEE-90CF-4FDBE8030875}" type="presOf" srcId="{4C1098CB-C221-4DB1-88E2-87C9437217C4}" destId="{4ABA33DE-CB16-4E84-894D-F0F50C12307A}" srcOrd="0" destOrd="0" presId="urn:microsoft.com/office/officeart/2005/8/layout/cycle2"/>
    <dgm:cxn modelId="{F0CB92D9-8A1E-43BD-BD8F-55CF639DAADE}" type="presOf" srcId="{EAA12C9C-B324-4DE1-96CE-1536408F6E8C}" destId="{0AB23AA6-D0D7-4D73-A1BC-AE928BA1627F}" srcOrd="0" destOrd="0" presId="urn:microsoft.com/office/officeart/2005/8/layout/cycle2"/>
    <dgm:cxn modelId="{14BB8488-5C8A-420C-A7CA-BFEEC69359A3}" srcId="{16DCE863-1EA5-4FED-9F69-14762B79B70D}" destId="{8323680B-5DED-422A-B7A9-91DBE1B30477}" srcOrd="1" destOrd="0" parTransId="{BF987766-16B5-4761-B2FB-D8344E8FC3D8}" sibTransId="{57DAF37B-890A-426D-A119-7980610534FC}"/>
    <dgm:cxn modelId="{5C34FACC-AE45-400F-8519-B929A9BC4A90}" type="presOf" srcId="{57DAF37B-890A-426D-A119-7980610534FC}" destId="{B57C66A6-1814-4D18-92A7-234E9392B88F}" srcOrd="1" destOrd="0" presId="urn:microsoft.com/office/officeart/2005/8/layout/cycle2"/>
    <dgm:cxn modelId="{32659E99-738B-423C-AC0C-8A71C1CDFDB3}" type="presParOf" srcId="{E156E2EC-8C9D-4972-83FC-EA39FD462230}" destId="{4ABA33DE-CB16-4E84-894D-F0F50C12307A}" srcOrd="0" destOrd="0" presId="urn:microsoft.com/office/officeart/2005/8/layout/cycle2"/>
    <dgm:cxn modelId="{8532AEB5-4371-4105-8DF6-378E92C3E1BF}" type="presParOf" srcId="{E156E2EC-8C9D-4972-83FC-EA39FD462230}" destId="{0AB23AA6-D0D7-4D73-A1BC-AE928BA1627F}" srcOrd="1" destOrd="0" presId="urn:microsoft.com/office/officeart/2005/8/layout/cycle2"/>
    <dgm:cxn modelId="{9E2252D7-536F-4444-8717-07F44A2C7597}" type="presParOf" srcId="{0AB23AA6-D0D7-4D73-A1BC-AE928BA1627F}" destId="{0619C0B6-ECC9-424D-925B-26E2DBD7F797}" srcOrd="0" destOrd="0" presId="urn:microsoft.com/office/officeart/2005/8/layout/cycle2"/>
    <dgm:cxn modelId="{B5F07499-4F42-444D-B75D-7692C231847D}" type="presParOf" srcId="{E156E2EC-8C9D-4972-83FC-EA39FD462230}" destId="{DE886EA6-E0DA-4090-B030-361CF12E8267}" srcOrd="2" destOrd="0" presId="urn:microsoft.com/office/officeart/2005/8/layout/cycle2"/>
    <dgm:cxn modelId="{2B6062C8-D7CB-4DE1-9BAD-88D5B61EEDB7}" type="presParOf" srcId="{E156E2EC-8C9D-4972-83FC-EA39FD462230}" destId="{EF55EA87-EC0A-4B1C-8525-00BA1F0DC337}" srcOrd="3" destOrd="0" presId="urn:microsoft.com/office/officeart/2005/8/layout/cycle2"/>
    <dgm:cxn modelId="{3C76E132-1A8A-40E9-AECB-4318684CDAD0}" type="presParOf" srcId="{EF55EA87-EC0A-4B1C-8525-00BA1F0DC337}" destId="{B57C66A6-1814-4D18-92A7-234E9392B88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A4C48E9-B536-44C6-B6EA-04AD5FB52C09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83B86A1-2EF6-4EF0-8662-50717F81D373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конституційності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законів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інших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правових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актів</a:t>
          </a:r>
          <a:r>
            <a:rPr lang="ru-RU" dirty="0" smtClean="0">
              <a:solidFill>
                <a:schemeClr val="tx1"/>
              </a:solidFill>
            </a:rPr>
            <a:t> ВР</a:t>
          </a:r>
          <a:br>
            <a:rPr lang="ru-RU" dirty="0" smtClean="0">
              <a:solidFill>
                <a:schemeClr val="tx1"/>
              </a:solidFill>
            </a:rPr>
          </a:b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актів</a:t>
          </a:r>
          <a:r>
            <a:rPr lang="ru-RU" dirty="0" smtClean="0">
              <a:solidFill>
                <a:schemeClr val="tx1"/>
              </a:solidFill>
            </a:rPr>
            <a:t> Президента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актів</a:t>
          </a:r>
          <a:r>
            <a:rPr lang="ru-RU" dirty="0" smtClean="0">
              <a:solidFill>
                <a:schemeClr val="tx1"/>
              </a:solidFill>
            </a:rPr>
            <a:t> КМУ, </a:t>
          </a:r>
          <a:r>
            <a:rPr lang="ru-RU" dirty="0" err="1" smtClean="0">
              <a:solidFill>
                <a:schemeClr val="tx1"/>
              </a:solidFill>
            </a:rPr>
            <a:t>правових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актів</a:t>
          </a:r>
          <a:r>
            <a:rPr lang="ru-RU" dirty="0" smtClean="0">
              <a:solidFill>
                <a:schemeClr val="tx1"/>
              </a:solidFill>
            </a:rPr>
            <a:t> ВР АРК;</a:t>
          </a:r>
          <a:endParaRPr lang="ru-RU" dirty="0">
            <a:solidFill>
              <a:schemeClr val="tx1"/>
            </a:solidFill>
          </a:endParaRPr>
        </a:p>
      </dgm:t>
    </dgm:pt>
    <dgm:pt modelId="{0FDB88B4-67F6-410E-8268-28C8867A51CE}" type="parTrans" cxnId="{D04EA966-1CED-44F4-9B16-107899F6D895}">
      <dgm:prSet/>
      <dgm:spPr/>
      <dgm:t>
        <a:bodyPr/>
        <a:lstStyle/>
        <a:p>
          <a:endParaRPr lang="ru-RU"/>
        </a:p>
      </dgm:t>
    </dgm:pt>
    <dgm:pt modelId="{8B836E29-D596-4A74-80AB-8C57DC6078C3}" type="sibTrans" cxnId="{D04EA966-1CED-44F4-9B16-107899F6D895}">
      <dgm:prSet/>
      <dgm:spPr/>
      <dgm:t>
        <a:bodyPr/>
        <a:lstStyle/>
        <a:p>
          <a:endParaRPr lang="ru-RU"/>
        </a:p>
      </dgm:t>
    </dgm:pt>
    <dgm:pt modelId="{311F18FB-914D-4FA2-8B14-198667EA6B63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відповідності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Конституції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чинних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міжнародних</a:t>
          </a:r>
          <a:r>
            <a:rPr lang="ru-RU" dirty="0" smtClean="0">
              <a:solidFill>
                <a:schemeClr val="tx1"/>
              </a:solidFill>
            </a:rPr>
            <a:t/>
          </a:r>
          <a:br>
            <a:rPr lang="ru-RU" dirty="0" smtClean="0">
              <a:solidFill>
                <a:schemeClr val="tx1"/>
              </a:solidFill>
            </a:rPr>
          </a:br>
          <a:r>
            <a:rPr lang="ru-RU" dirty="0" err="1" smtClean="0">
              <a:solidFill>
                <a:schemeClr val="tx1"/>
              </a:solidFill>
            </a:rPr>
            <a:t>договорів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або</a:t>
          </a:r>
          <a:r>
            <a:rPr lang="ru-RU" dirty="0" smtClean="0">
              <a:solidFill>
                <a:schemeClr val="tx1"/>
              </a:solidFill>
            </a:rPr>
            <a:t> тих </a:t>
          </a:r>
          <a:r>
            <a:rPr lang="ru-RU" dirty="0" err="1" smtClean="0">
              <a:solidFill>
                <a:schemeClr val="tx1"/>
              </a:solidFill>
            </a:rPr>
            <a:t>міжнародних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договорів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що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вносяться</a:t>
          </a:r>
          <a:r>
            <a:rPr lang="ru-RU" dirty="0" smtClean="0">
              <a:solidFill>
                <a:schemeClr val="tx1"/>
              </a:solidFill>
            </a:rPr>
            <a:t> до ВР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 для </a:t>
          </a:r>
          <a:r>
            <a:rPr lang="ru-RU" dirty="0" err="1" smtClean="0">
              <a:solidFill>
                <a:schemeClr val="tx1"/>
              </a:solidFill>
            </a:rPr>
            <a:t>надання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згоди</a:t>
          </a:r>
          <a:r>
            <a:rPr lang="ru-RU" dirty="0" smtClean="0">
              <a:solidFill>
                <a:schemeClr val="tx1"/>
              </a:solidFill>
            </a:rPr>
            <a:t> на </a:t>
          </a:r>
          <a:r>
            <a:rPr lang="ru-RU" dirty="0" err="1" smtClean="0">
              <a:solidFill>
                <a:schemeClr val="tx1"/>
              </a:solidFill>
            </a:rPr>
            <a:t>їх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обов’язковість</a:t>
          </a:r>
          <a:r>
            <a:rPr lang="ru-RU" dirty="0" smtClean="0">
              <a:solidFill>
                <a:schemeClr val="tx1"/>
              </a:solidFill>
            </a:rPr>
            <a:t>;</a:t>
          </a:r>
          <a:endParaRPr lang="ru-RU" dirty="0">
            <a:solidFill>
              <a:schemeClr val="tx1"/>
            </a:solidFill>
          </a:endParaRPr>
        </a:p>
      </dgm:t>
    </dgm:pt>
    <dgm:pt modelId="{203F82BC-B343-4E1C-9410-5B167E5AA666}" type="parTrans" cxnId="{360708E3-5EC0-4486-B2E2-6BB8DF88312B}">
      <dgm:prSet/>
      <dgm:spPr/>
      <dgm:t>
        <a:bodyPr/>
        <a:lstStyle/>
        <a:p>
          <a:endParaRPr lang="ru-RU"/>
        </a:p>
      </dgm:t>
    </dgm:pt>
    <dgm:pt modelId="{0E7FFA59-BA50-450D-ADE5-FBFCADD2278E}" type="sibTrans" cxnId="{360708E3-5EC0-4486-B2E2-6BB8DF88312B}">
      <dgm:prSet/>
      <dgm:spPr/>
      <dgm:t>
        <a:bodyPr/>
        <a:lstStyle/>
        <a:p>
          <a:endParaRPr lang="ru-RU"/>
        </a:p>
      </dgm:t>
    </dgm:pt>
    <dgm:pt modelId="{66258CC6-C825-4C4A-87B8-4943190EDEB6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додержання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конституційної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процедури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розслідування</a:t>
          </a:r>
          <a:r>
            <a:rPr lang="ru-RU" dirty="0" smtClean="0">
              <a:solidFill>
                <a:schemeClr val="tx1"/>
              </a:solidFill>
            </a:rPr>
            <a:t/>
          </a:r>
          <a:br>
            <a:rPr lang="ru-RU" dirty="0" smtClean="0">
              <a:solidFill>
                <a:schemeClr val="tx1"/>
              </a:solidFill>
            </a:rPr>
          </a:br>
          <a:r>
            <a:rPr lang="ru-RU" dirty="0" err="1" smtClean="0">
              <a:solidFill>
                <a:schemeClr val="tx1"/>
              </a:solidFill>
            </a:rPr>
            <a:t>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розгляду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справи</a:t>
          </a:r>
          <a:r>
            <a:rPr lang="ru-RU" dirty="0" smtClean="0">
              <a:solidFill>
                <a:schemeClr val="tx1"/>
              </a:solidFill>
            </a:rPr>
            <a:t> про </a:t>
          </a:r>
          <a:r>
            <a:rPr lang="ru-RU" dirty="0" err="1" smtClean="0">
              <a:solidFill>
                <a:schemeClr val="tx1"/>
              </a:solidFill>
            </a:rPr>
            <a:t>усунення</a:t>
          </a:r>
          <a:r>
            <a:rPr lang="ru-RU" dirty="0" smtClean="0">
              <a:solidFill>
                <a:schemeClr val="tx1"/>
              </a:solidFill>
            </a:rPr>
            <a:t> Президента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</a:t>
          </a:r>
          <a:r>
            <a:rPr lang="ru-RU" dirty="0" smtClean="0">
              <a:solidFill>
                <a:schemeClr val="tx1"/>
              </a:solidFill>
            </a:rPr>
            <a:t> поста в порядку </a:t>
          </a:r>
          <a:r>
            <a:rPr lang="ru-RU" dirty="0" err="1" smtClean="0">
              <a:solidFill>
                <a:schemeClr val="tx1"/>
              </a:solidFill>
            </a:rPr>
            <a:t>імпічменту</a:t>
          </a:r>
          <a:r>
            <a:rPr lang="ru-RU" dirty="0" smtClean="0">
              <a:solidFill>
                <a:schemeClr val="tx1"/>
              </a:solidFill>
            </a:rPr>
            <a:t> в межах, </a:t>
          </a:r>
          <a:r>
            <a:rPr lang="ru-RU" dirty="0" err="1" smtClean="0">
              <a:solidFill>
                <a:schemeClr val="tx1"/>
              </a:solidFill>
            </a:rPr>
            <a:t>визначених</a:t>
          </a:r>
          <a:r>
            <a:rPr lang="ru-RU" dirty="0" smtClean="0">
              <a:solidFill>
                <a:schemeClr val="tx1"/>
              </a:solidFill>
            </a:rPr>
            <a:t> ст.ст. 111 та 151 </a:t>
          </a:r>
          <a:r>
            <a:rPr lang="ru-RU" dirty="0" err="1" smtClean="0">
              <a:solidFill>
                <a:schemeClr val="tx1"/>
              </a:solidFill>
            </a:rPr>
            <a:t>Конституції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;</a:t>
          </a:r>
          <a:endParaRPr lang="ru-RU" dirty="0">
            <a:solidFill>
              <a:schemeClr val="tx1"/>
            </a:solidFill>
          </a:endParaRPr>
        </a:p>
      </dgm:t>
    </dgm:pt>
    <dgm:pt modelId="{28CE41C3-29A8-4BA8-BB63-AF9BC34134D3}" type="parTrans" cxnId="{132F5AA5-D6F4-428C-8B54-29DA834501E3}">
      <dgm:prSet/>
      <dgm:spPr/>
      <dgm:t>
        <a:bodyPr/>
        <a:lstStyle/>
        <a:p>
          <a:endParaRPr lang="ru-RU"/>
        </a:p>
      </dgm:t>
    </dgm:pt>
    <dgm:pt modelId="{0803D3D5-60C5-44E7-88B5-72DD42F1AAEA}" type="sibTrans" cxnId="{132F5AA5-D6F4-428C-8B54-29DA834501E3}">
      <dgm:prSet/>
      <dgm:spPr/>
      <dgm:t>
        <a:bodyPr/>
        <a:lstStyle/>
        <a:p>
          <a:endParaRPr lang="ru-RU"/>
        </a:p>
      </dgm:t>
    </dgm:pt>
    <dgm:pt modelId="{65EBB739-E872-4502-928B-E346A4D28EFB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офіційного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тлумачення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Конституції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законів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;</a:t>
          </a:r>
          <a:endParaRPr lang="ru-RU" dirty="0">
            <a:solidFill>
              <a:schemeClr val="tx1"/>
            </a:solidFill>
          </a:endParaRPr>
        </a:p>
      </dgm:t>
    </dgm:pt>
    <dgm:pt modelId="{139397A9-8644-4D2E-8690-7B736BAA0E38}" type="parTrans" cxnId="{802FDFA8-B396-477A-BEC1-47F7A0965A56}">
      <dgm:prSet/>
      <dgm:spPr/>
      <dgm:t>
        <a:bodyPr/>
        <a:lstStyle/>
        <a:p>
          <a:endParaRPr lang="ru-RU"/>
        </a:p>
      </dgm:t>
    </dgm:pt>
    <dgm:pt modelId="{B583FA68-48D0-4D50-B85B-B422EDB75113}" type="sibTrans" cxnId="{802FDFA8-B396-477A-BEC1-47F7A0965A56}">
      <dgm:prSet/>
      <dgm:spPr/>
      <dgm:t>
        <a:bodyPr/>
        <a:lstStyle/>
        <a:p>
          <a:endParaRPr lang="ru-RU"/>
        </a:p>
      </dgm:t>
    </dgm:pt>
    <dgm:pt modelId="{64422A52-8240-4903-BD17-77F73E166878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відповідності</a:t>
          </a:r>
          <a:r>
            <a:rPr lang="ru-RU" dirty="0" smtClean="0">
              <a:solidFill>
                <a:schemeClr val="tx1"/>
              </a:solidFill>
            </a:rPr>
            <a:t> проекту закону про </a:t>
          </a:r>
          <a:r>
            <a:rPr lang="ru-RU" dirty="0" err="1" smtClean="0">
              <a:solidFill>
                <a:schemeClr val="tx1"/>
              </a:solidFill>
            </a:rPr>
            <a:t>внесення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змін</a:t>
          </a:r>
          <a:r>
            <a:rPr lang="ru-RU" dirty="0" smtClean="0">
              <a:solidFill>
                <a:schemeClr val="tx1"/>
              </a:solidFill>
            </a:rPr>
            <a:t> до </a:t>
          </a:r>
          <a:r>
            <a:rPr lang="ru-RU" dirty="0" err="1" smtClean="0">
              <a:solidFill>
                <a:schemeClr val="tx1"/>
              </a:solidFill>
            </a:rPr>
            <a:t>Конституції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вимогам</a:t>
          </a:r>
          <a:r>
            <a:rPr lang="ru-RU" dirty="0" smtClean="0">
              <a:solidFill>
                <a:schemeClr val="tx1"/>
              </a:solidFill>
            </a:rPr>
            <a:t> ст.ст. 157 </a:t>
          </a:r>
          <a:r>
            <a:rPr lang="ru-RU" dirty="0" err="1" smtClean="0">
              <a:solidFill>
                <a:schemeClr val="tx1"/>
              </a:solidFill>
            </a:rPr>
            <a:t>і</a:t>
          </a:r>
          <a:r>
            <a:rPr lang="ru-RU" dirty="0" smtClean="0">
              <a:solidFill>
                <a:schemeClr val="tx1"/>
              </a:solidFill>
            </a:rPr>
            <a:t> 158 </a:t>
          </a:r>
          <a:r>
            <a:rPr lang="ru-RU" dirty="0" err="1" smtClean="0">
              <a:solidFill>
                <a:schemeClr val="tx1"/>
              </a:solidFill>
            </a:rPr>
            <a:t>Конституції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;</a:t>
          </a:r>
          <a:endParaRPr lang="ru-RU" dirty="0">
            <a:solidFill>
              <a:schemeClr val="tx1"/>
            </a:solidFill>
          </a:endParaRPr>
        </a:p>
      </dgm:t>
    </dgm:pt>
    <dgm:pt modelId="{B0965644-7A93-400D-BD36-28F819DA9E66}" type="parTrans" cxnId="{ECDF73B7-C020-47DD-84D9-064A1D44112D}">
      <dgm:prSet/>
      <dgm:spPr/>
      <dgm:t>
        <a:bodyPr/>
        <a:lstStyle/>
        <a:p>
          <a:endParaRPr lang="ru-RU"/>
        </a:p>
      </dgm:t>
    </dgm:pt>
    <dgm:pt modelId="{E1182D68-D6DB-4504-B656-35F871EDA467}" type="sibTrans" cxnId="{ECDF73B7-C020-47DD-84D9-064A1D44112D}">
      <dgm:prSet/>
      <dgm:spPr/>
      <dgm:t>
        <a:bodyPr/>
        <a:lstStyle/>
        <a:p>
          <a:endParaRPr lang="ru-RU"/>
        </a:p>
      </dgm:t>
    </dgm:pt>
    <dgm:pt modelId="{F2D57228-D982-4A77-A40A-FE55650E73D3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порушення</a:t>
          </a:r>
          <a:r>
            <a:rPr lang="ru-RU" dirty="0" smtClean="0">
              <a:solidFill>
                <a:schemeClr val="tx1"/>
              </a:solidFill>
            </a:rPr>
            <a:t> ВР АРК </a:t>
          </a:r>
          <a:r>
            <a:rPr lang="ru-RU" dirty="0" err="1" smtClean="0">
              <a:solidFill>
                <a:schemeClr val="tx1"/>
              </a:solidFill>
            </a:rPr>
            <a:t>Конституції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або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законів</a:t>
          </a:r>
          <a:r>
            <a:rPr lang="ru-RU" dirty="0" smtClean="0">
              <a:solidFill>
                <a:schemeClr val="tx1"/>
              </a:solidFill>
            </a:rPr>
            <a:t/>
          </a:r>
          <a:br>
            <a:rPr lang="ru-RU" dirty="0" smtClean="0">
              <a:solidFill>
                <a:schemeClr val="tx1"/>
              </a:solidFill>
            </a:rPr>
          </a:br>
          <a:r>
            <a:rPr lang="ru-RU" dirty="0" err="1" smtClean="0">
              <a:solidFill>
                <a:schemeClr val="tx1"/>
              </a:solidFill>
            </a:rPr>
            <a:t>України</a:t>
          </a:r>
          <a:r>
            <a:rPr lang="ru-RU" dirty="0" smtClean="0">
              <a:solidFill>
                <a:schemeClr val="tx1"/>
              </a:solidFill>
            </a:rPr>
            <a:t>. </a:t>
          </a:r>
          <a:br>
            <a:rPr lang="ru-RU" dirty="0" smtClean="0">
              <a:solidFill>
                <a:schemeClr val="tx1"/>
              </a:solidFill>
            </a:rPr>
          </a:br>
          <a:endParaRPr lang="ru-RU" dirty="0">
            <a:solidFill>
              <a:schemeClr val="tx1"/>
            </a:solidFill>
          </a:endParaRPr>
        </a:p>
      </dgm:t>
    </dgm:pt>
    <dgm:pt modelId="{00C6CFBB-C8AD-48D1-BEF7-8478776FC30C}" type="parTrans" cxnId="{0A7A03F7-5F6F-411D-8E0D-C8EA86F400C8}">
      <dgm:prSet/>
      <dgm:spPr/>
      <dgm:t>
        <a:bodyPr/>
        <a:lstStyle/>
        <a:p>
          <a:endParaRPr lang="ru-RU"/>
        </a:p>
      </dgm:t>
    </dgm:pt>
    <dgm:pt modelId="{ED7AD69B-3910-4F8D-88AE-AB8A0173FAA7}" type="sibTrans" cxnId="{0A7A03F7-5F6F-411D-8E0D-C8EA86F400C8}">
      <dgm:prSet/>
      <dgm:spPr/>
      <dgm:t>
        <a:bodyPr/>
        <a:lstStyle/>
        <a:p>
          <a:endParaRPr lang="ru-RU"/>
        </a:p>
      </dgm:t>
    </dgm:pt>
    <dgm:pt modelId="{9622FF55-57A5-4DFE-9A3C-52C167F776BF}" type="pres">
      <dgm:prSet presAssocID="{1A4C48E9-B536-44C6-B6EA-04AD5FB52C09}" presName="linear" presStyleCnt="0">
        <dgm:presLayoutVars>
          <dgm:animLvl val="lvl"/>
          <dgm:resizeHandles val="exact"/>
        </dgm:presLayoutVars>
      </dgm:prSet>
      <dgm:spPr/>
    </dgm:pt>
    <dgm:pt modelId="{B4E57CD7-4149-45B6-81D5-B7D457E6DFD1}" type="pres">
      <dgm:prSet presAssocID="{A83B86A1-2EF6-4EF0-8662-50717F81D373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58DF643B-AB28-4AD3-B895-03FE14E2ABD0}" type="pres">
      <dgm:prSet presAssocID="{8B836E29-D596-4A74-80AB-8C57DC6078C3}" presName="spacer" presStyleCnt="0"/>
      <dgm:spPr/>
    </dgm:pt>
    <dgm:pt modelId="{35432B01-83DA-49F0-813A-E44AFB286073}" type="pres">
      <dgm:prSet presAssocID="{311F18FB-914D-4FA2-8B14-198667EA6B63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DC1E11F9-29FF-4345-92D0-B2862E882E5C}" type="pres">
      <dgm:prSet presAssocID="{0E7FFA59-BA50-450D-ADE5-FBFCADD2278E}" presName="spacer" presStyleCnt="0"/>
      <dgm:spPr/>
    </dgm:pt>
    <dgm:pt modelId="{5797E904-B745-4B68-8332-50FB7471E042}" type="pres">
      <dgm:prSet presAssocID="{66258CC6-C825-4C4A-87B8-4943190EDEB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0D4DC66-A45E-45FE-BC77-FA6553490C62}" type="pres">
      <dgm:prSet presAssocID="{0803D3D5-60C5-44E7-88B5-72DD42F1AAEA}" presName="spacer" presStyleCnt="0"/>
      <dgm:spPr/>
    </dgm:pt>
    <dgm:pt modelId="{D6F9CEB7-6463-44C0-A59E-486C9114F989}" type="pres">
      <dgm:prSet presAssocID="{65EBB739-E872-4502-928B-E346A4D28EFB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057F6C0B-88A7-4DDD-812F-8D053F478D4F}" type="pres">
      <dgm:prSet presAssocID="{B583FA68-48D0-4D50-B85B-B422EDB75113}" presName="spacer" presStyleCnt="0"/>
      <dgm:spPr/>
    </dgm:pt>
    <dgm:pt modelId="{55465614-23CB-49DB-B307-6B727726AD90}" type="pres">
      <dgm:prSet presAssocID="{64422A52-8240-4903-BD17-77F73E16687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DED35C7-B279-4F6E-9190-A4212F9DFE41}" type="pres">
      <dgm:prSet presAssocID="{E1182D68-D6DB-4504-B656-35F871EDA467}" presName="spacer" presStyleCnt="0"/>
      <dgm:spPr/>
    </dgm:pt>
    <dgm:pt modelId="{1A9B3C17-4CB3-4B95-BB0C-C2837092A713}" type="pres">
      <dgm:prSet presAssocID="{F2D57228-D982-4A77-A40A-FE55650E73D3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802FDFA8-B396-477A-BEC1-47F7A0965A56}" srcId="{1A4C48E9-B536-44C6-B6EA-04AD5FB52C09}" destId="{65EBB739-E872-4502-928B-E346A4D28EFB}" srcOrd="3" destOrd="0" parTransId="{139397A9-8644-4D2E-8690-7B736BAA0E38}" sibTransId="{B583FA68-48D0-4D50-B85B-B422EDB75113}"/>
    <dgm:cxn modelId="{89E6150B-8361-4116-8551-832D9B08C39A}" type="presOf" srcId="{65EBB739-E872-4502-928B-E346A4D28EFB}" destId="{D6F9CEB7-6463-44C0-A59E-486C9114F989}" srcOrd="0" destOrd="0" presId="urn:microsoft.com/office/officeart/2005/8/layout/vList2"/>
    <dgm:cxn modelId="{360708E3-5EC0-4486-B2E2-6BB8DF88312B}" srcId="{1A4C48E9-B536-44C6-B6EA-04AD5FB52C09}" destId="{311F18FB-914D-4FA2-8B14-198667EA6B63}" srcOrd="1" destOrd="0" parTransId="{203F82BC-B343-4E1C-9410-5B167E5AA666}" sibTransId="{0E7FFA59-BA50-450D-ADE5-FBFCADD2278E}"/>
    <dgm:cxn modelId="{2A2852F1-79B2-4E68-99D0-A32F17E09E6E}" type="presOf" srcId="{66258CC6-C825-4C4A-87B8-4943190EDEB6}" destId="{5797E904-B745-4B68-8332-50FB7471E042}" srcOrd="0" destOrd="0" presId="urn:microsoft.com/office/officeart/2005/8/layout/vList2"/>
    <dgm:cxn modelId="{D04EA966-1CED-44F4-9B16-107899F6D895}" srcId="{1A4C48E9-B536-44C6-B6EA-04AD5FB52C09}" destId="{A83B86A1-2EF6-4EF0-8662-50717F81D373}" srcOrd="0" destOrd="0" parTransId="{0FDB88B4-67F6-410E-8268-28C8867A51CE}" sibTransId="{8B836E29-D596-4A74-80AB-8C57DC6078C3}"/>
    <dgm:cxn modelId="{A57A7F77-D108-489E-BFF4-BE3A47BB642F}" type="presOf" srcId="{F2D57228-D982-4A77-A40A-FE55650E73D3}" destId="{1A9B3C17-4CB3-4B95-BB0C-C2837092A713}" srcOrd="0" destOrd="0" presId="urn:microsoft.com/office/officeart/2005/8/layout/vList2"/>
    <dgm:cxn modelId="{ECDF73B7-C020-47DD-84D9-064A1D44112D}" srcId="{1A4C48E9-B536-44C6-B6EA-04AD5FB52C09}" destId="{64422A52-8240-4903-BD17-77F73E166878}" srcOrd="4" destOrd="0" parTransId="{B0965644-7A93-400D-BD36-28F819DA9E66}" sibTransId="{E1182D68-D6DB-4504-B656-35F871EDA467}"/>
    <dgm:cxn modelId="{A7055FFE-8CE4-459A-9B02-DBE91A072AEB}" type="presOf" srcId="{A83B86A1-2EF6-4EF0-8662-50717F81D373}" destId="{B4E57CD7-4149-45B6-81D5-B7D457E6DFD1}" srcOrd="0" destOrd="0" presId="urn:microsoft.com/office/officeart/2005/8/layout/vList2"/>
    <dgm:cxn modelId="{AD326764-4490-4286-B63B-E78C4057E720}" type="presOf" srcId="{311F18FB-914D-4FA2-8B14-198667EA6B63}" destId="{35432B01-83DA-49F0-813A-E44AFB286073}" srcOrd="0" destOrd="0" presId="urn:microsoft.com/office/officeart/2005/8/layout/vList2"/>
    <dgm:cxn modelId="{DB796F80-0C70-404F-BD81-7B360D908AB2}" type="presOf" srcId="{1A4C48E9-B536-44C6-B6EA-04AD5FB52C09}" destId="{9622FF55-57A5-4DFE-9A3C-52C167F776BF}" srcOrd="0" destOrd="0" presId="urn:microsoft.com/office/officeart/2005/8/layout/vList2"/>
    <dgm:cxn modelId="{132F5AA5-D6F4-428C-8B54-29DA834501E3}" srcId="{1A4C48E9-B536-44C6-B6EA-04AD5FB52C09}" destId="{66258CC6-C825-4C4A-87B8-4943190EDEB6}" srcOrd="2" destOrd="0" parTransId="{28CE41C3-29A8-4BA8-BB63-AF9BC34134D3}" sibTransId="{0803D3D5-60C5-44E7-88B5-72DD42F1AAEA}"/>
    <dgm:cxn modelId="{0A7A03F7-5F6F-411D-8E0D-C8EA86F400C8}" srcId="{1A4C48E9-B536-44C6-B6EA-04AD5FB52C09}" destId="{F2D57228-D982-4A77-A40A-FE55650E73D3}" srcOrd="5" destOrd="0" parTransId="{00C6CFBB-C8AD-48D1-BEF7-8478776FC30C}" sibTransId="{ED7AD69B-3910-4F8D-88AE-AB8A0173FAA7}"/>
    <dgm:cxn modelId="{CA2652D3-65FD-4097-AB74-9B38EEE9BC89}" type="presOf" srcId="{64422A52-8240-4903-BD17-77F73E166878}" destId="{55465614-23CB-49DB-B307-6B727726AD90}" srcOrd="0" destOrd="0" presId="urn:microsoft.com/office/officeart/2005/8/layout/vList2"/>
    <dgm:cxn modelId="{969A8F07-A7F6-49A1-966F-E47F60000185}" type="presParOf" srcId="{9622FF55-57A5-4DFE-9A3C-52C167F776BF}" destId="{B4E57CD7-4149-45B6-81D5-B7D457E6DFD1}" srcOrd="0" destOrd="0" presId="urn:microsoft.com/office/officeart/2005/8/layout/vList2"/>
    <dgm:cxn modelId="{3DCE626D-8D4E-4441-95D7-402CA32660BF}" type="presParOf" srcId="{9622FF55-57A5-4DFE-9A3C-52C167F776BF}" destId="{58DF643B-AB28-4AD3-B895-03FE14E2ABD0}" srcOrd="1" destOrd="0" presId="urn:microsoft.com/office/officeart/2005/8/layout/vList2"/>
    <dgm:cxn modelId="{4CC3A438-BAD7-4D09-A32A-8AE4DC8EA2EB}" type="presParOf" srcId="{9622FF55-57A5-4DFE-9A3C-52C167F776BF}" destId="{35432B01-83DA-49F0-813A-E44AFB286073}" srcOrd="2" destOrd="0" presId="urn:microsoft.com/office/officeart/2005/8/layout/vList2"/>
    <dgm:cxn modelId="{B1E9B4A6-C50E-484C-BAD9-E9AE992F90BF}" type="presParOf" srcId="{9622FF55-57A5-4DFE-9A3C-52C167F776BF}" destId="{DC1E11F9-29FF-4345-92D0-B2862E882E5C}" srcOrd="3" destOrd="0" presId="urn:microsoft.com/office/officeart/2005/8/layout/vList2"/>
    <dgm:cxn modelId="{2248304D-EE54-454C-8BD6-BB4FC3D3C955}" type="presParOf" srcId="{9622FF55-57A5-4DFE-9A3C-52C167F776BF}" destId="{5797E904-B745-4B68-8332-50FB7471E042}" srcOrd="4" destOrd="0" presId="urn:microsoft.com/office/officeart/2005/8/layout/vList2"/>
    <dgm:cxn modelId="{91E7C189-6B1F-46E3-89B5-ECB57AAF0F69}" type="presParOf" srcId="{9622FF55-57A5-4DFE-9A3C-52C167F776BF}" destId="{D0D4DC66-A45E-45FE-BC77-FA6553490C62}" srcOrd="5" destOrd="0" presId="urn:microsoft.com/office/officeart/2005/8/layout/vList2"/>
    <dgm:cxn modelId="{CE3A5506-D508-4287-8EB1-9E38F3E740B7}" type="presParOf" srcId="{9622FF55-57A5-4DFE-9A3C-52C167F776BF}" destId="{D6F9CEB7-6463-44C0-A59E-486C9114F989}" srcOrd="6" destOrd="0" presId="urn:microsoft.com/office/officeart/2005/8/layout/vList2"/>
    <dgm:cxn modelId="{850F0041-FABC-45AB-8063-2D89B2BEA1A8}" type="presParOf" srcId="{9622FF55-57A5-4DFE-9A3C-52C167F776BF}" destId="{057F6C0B-88A7-4DDD-812F-8D053F478D4F}" srcOrd="7" destOrd="0" presId="urn:microsoft.com/office/officeart/2005/8/layout/vList2"/>
    <dgm:cxn modelId="{95F1F173-CECE-4360-8FFD-583E197D19F4}" type="presParOf" srcId="{9622FF55-57A5-4DFE-9A3C-52C167F776BF}" destId="{55465614-23CB-49DB-B307-6B727726AD90}" srcOrd="8" destOrd="0" presId="urn:microsoft.com/office/officeart/2005/8/layout/vList2"/>
    <dgm:cxn modelId="{7BBF469B-0017-4C6F-A51E-8EDA081C5BB5}" type="presParOf" srcId="{9622FF55-57A5-4DFE-9A3C-52C167F776BF}" destId="{CDED35C7-B279-4F6E-9190-A4212F9DFE41}" srcOrd="9" destOrd="0" presId="urn:microsoft.com/office/officeart/2005/8/layout/vList2"/>
    <dgm:cxn modelId="{0C6CBFEB-B953-440D-8F81-B43ECA5D0D52}" type="presParOf" srcId="{9622FF55-57A5-4DFE-9A3C-52C167F776BF}" destId="{1A9B3C17-4CB3-4B95-BB0C-C2837092A713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A8D21CF-24FD-4BE8-9012-8EC0090AE65A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D66061D-F884-4A98-8AF6-D4D837D64472}">
      <dgm:prSet/>
      <dgm:spPr/>
      <dgm:t>
        <a:bodyPr/>
        <a:lstStyle/>
        <a:p>
          <a:pPr rtl="0"/>
          <a:r>
            <a:rPr lang="ru-RU" dirty="0" smtClean="0"/>
            <a:t>спори </a:t>
          </a:r>
          <a:r>
            <a:rPr lang="ru-RU" dirty="0" err="1" smtClean="0"/>
            <a:t>фізичних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юридичних</a:t>
          </a:r>
          <a:r>
            <a:rPr lang="ru-RU" dirty="0" smtClean="0"/>
            <a:t> </a:t>
          </a:r>
          <a:r>
            <a:rPr lang="ru-RU" dirty="0" err="1" smtClean="0"/>
            <a:t>осіб</a:t>
          </a:r>
          <a:r>
            <a:rPr lang="ru-RU" dirty="0" smtClean="0"/>
            <a:t> </a:t>
          </a:r>
          <a:r>
            <a:rPr lang="ru-RU" dirty="0" err="1" smtClean="0"/>
            <a:t>із</a:t>
          </a:r>
          <a:r>
            <a:rPr lang="ru-RU" dirty="0" smtClean="0"/>
            <a:t> </a:t>
          </a:r>
          <a:r>
            <a:rPr lang="ru-RU" dirty="0" err="1" smtClean="0"/>
            <a:t>суб’єктом</a:t>
          </a:r>
          <a:r>
            <a:rPr lang="ru-RU" dirty="0" smtClean="0"/>
            <a:t> </a:t>
          </a:r>
          <a:r>
            <a:rPr lang="ru-RU" dirty="0" err="1" smtClean="0"/>
            <a:t>владних</a:t>
          </a:r>
          <a:r>
            <a:rPr lang="ru-RU" dirty="0" smtClean="0"/>
            <a:t> </a:t>
          </a:r>
          <a:r>
            <a:rPr lang="ru-RU" dirty="0" err="1" smtClean="0"/>
            <a:t>повноважень</a:t>
          </a:r>
          <a:r>
            <a:rPr lang="ru-RU" dirty="0" smtClean="0"/>
            <a:t> </a:t>
          </a:r>
          <a:r>
            <a:rPr lang="ru-RU" dirty="0" err="1" smtClean="0"/>
            <a:t>щодо</a:t>
          </a:r>
          <a:r>
            <a:rPr lang="ru-RU" dirty="0" smtClean="0"/>
            <a:t> </a:t>
          </a:r>
          <a:r>
            <a:rPr lang="ru-RU" dirty="0" err="1" smtClean="0"/>
            <a:t>оскарження</a:t>
          </a:r>
          <a:r>
            <a:rPr lang="ru-RU" dirty="0" smtClean="0"/>
            <a:t>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рішень</a:t>
          </a:r>
          <a:r>
            <a:rPr lang="ru-RU" dirty="0" smtClean="0"/>
            <a:t> (</a:t>
          </a:r>
          <a:r>
            <a:rPr lang="ru-RU" dirty="0" err="1" smtClean="0"/>
            <a:t>нормативноправових</a:t>
          </a:r>
          <a:r>
            <a:rPr lang="ru-RU" dirty="0" smtClean="0"/>
            <a:t> </a:t>
          </a:r>
          <a:r>
            <a:rPr lang="ru-RU" dirty="0" err="1" smtClean="0"/>
            <a:t>актів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правових</a:t>
          </a:r>
          <a:r>
            <a:rPr lang="ru-RU" dirty="0" smtClean="0"/>
            <a:t> </a:t>
          </a:r>
          <a:r>
            <a:rPr lang="ru-RU" dirty="0" err="1" smtClean="0"/>
            <a:t>актів</a:t>
          </a:r>
          <a:r>
            <a:rPr lang="ru-RU" dirty="0" smtClean="0"/>
            <a:t> </a:t>
          </a:r>
          <a:r>
            <a:rPr lang="ru-RU" dirty="0" err="1" smtClean="0"/>
            <a:t>індивідуальної</a:t>
          </a:r>
          <a:r>
            <a:rPr lang="ru-RU" dirty="0" smtClean="0"/>
            <a:t> </a:t>
          </a:r>
          <a:r>
            <a:rPr lang="ru-RU" dirty="0" err="1" smtClean="0"/>
            <a:t>дії</a:t>
          </a:r>
          <a:r>
            <a:rPr lang="ru-RU" dirty="0" smtClean="0"/>
            <a:t>), </a:t>
          </a:r>
          <a:r>
            <a:rPr lang="ru-RU" dirty="0" err="1" smtClean="0"/>
            <a:t>дій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бездіяльності</a:t>
          </a:r>
          <a:r>
            <a:rPr lang="ru-RU" dirty="0" smtClean="0"/>
            <a:t>;</a:t>
          </a:r>
          <a:endParaRPr lang="ru-RU" dirty="0"/>
        </a:p>
      </dgm:t>
    </dgm:pt>
    <dgm:pt modelId="{85C4093E-74D0-4887-8F07-438971E33B19}" type="parTrans" cxnId="{2A3E0702-1809-4628-BEEC-59E1E0BB5597}">
      <dgm:prSet/>
      <dgm:spPr/>
      <dgm:t>
        <a:bodyPr/>
        <a:lstStyle/>
        <a:p>
          <a:endParaRPr lang="ru-RU"/>
        </a:p>
      </dgm:t>
    </dgm:pt>
    <dgm:pt modelId="{EFF18774-B3EA-47CF-B1E8-321623C66ABD}" type="sibTrans" cxnId="{2A3E0702-1809-4628-BEEC-59E1E0BB5597}">
      <dgm:prSet/>
      <dgm:spPr/>
      <dgm:t>
        <a:bodyPr/>
        <a:lstStyle/>
        <a:p>
          <a:endParaRPr lang="ru-RU"/>
        </a:p>
      </dgm:t>
    </dgm:pt>
    <dgm:pt modelId="{E41066D1-ED70-48CA-9E8F-0B9B1A5B118E}">
      <dgm:prSet/>
      <dgm:spPr/>
      <dgm:t>
        <a:bodyPr/>
        <a:lstStyle/>
        <a:p>
          <a:pPr rtl="0"/>
          <a:r>
            <a:rPr lang="ru-RU" dirty="0" smtClean="0"/>
            <a:t>спори </a:t>
          </a:r>
          <a:r>
            <a:rPr lang="ru-RU" dirty="0" err="1" smtClean="0"/>
            <a:t>з</a:t>
          </a:r>
          <a:r>
            <a:rPr lang="ru-RU" dirty="0" smtClean="0"/>
            <a:t> приводу </a:t>
          </a:r>
          <a:r>
            <a:rPr lang="ru-RU" dirty="0" err="1" smtClean="0"/>
            <a:t>прийняття</a:t>
          </a:r>
          <a:r>
            <a:rPr lang="ru-RU" dirty="0" smtClean="0"/>
            <a:t> </a:t>
          </a:r>
          <a:r>
            <a:rPr lang="ru-RU" dirty="0" err="1" smtClean="0"/>
            <a:t>громадян</a:t>
          </a:r>
          <a:r>
            <a:rPr lang="ru-RU" dirty="0" smtClean="0"/>
            <a:t> на </a:t>
          </a:r>
          <a:r>
            <a:rPr lang="ru-RU" dirty="0" err="1" smtClean="0"/>
            <a:t>публічну</a:t>
          </a:r>
          <a:r>
            <a:rPr lang="ru-RU" dirty="0" smtClean="0"/>
            <a:t> службу, </a:t>
          </a:r>
          <a:r>
            <a:rPr lang="ru-RU" dirty="0" err="1" smtClean="0"/>
            <a:t>її</a:t>
          </a:r>
          <a:r>
            <a:rPr lang="ru-RU" dirty="0" smtClean="0"/>
            <a:t> </a:t>
          </a:r>
          <a:r>
            <a:rPr lang="ru-RU" dirty="0" err="1" smtClean="0"/>
            <a:t>проходження</a:t>
          </a:r>
          <a:r>
            <a:rPr lang="ru-RU" dirty="0" smtClean="0"/>
            <a:t>, </a:t>
          </a:r>
          <a:r>
            <a:rPr lang="ru-RU" dirty="0" err="1" smtClean="0"/>
            <a:t>звільнення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публічної</a:t>
          </a:r>
          <a:r>
            <a:rPr lang="ru-RU" dirty="0" smtClean="0"/>
            <a:t> </a:t>
          </a:r>
          <a:r>
            <a:rPr lang="ru-RU" dirty="0" err="1" smtClean="0"/>
            <a:t>служби</a:t>
          </a:r>
          <a:r>
            <a:rPr lang="ru-RU" dirty="0" smtClean="0"/>
            <a:t>;</a:t>
          </a:r>
          <a:endParaRPr lang="ru-RU" dirty="0"/>
        </a:p>
      </dgm:t>
    </dgm:pt>
    <dgm:pt modelId="{C0379A93-85B1-42C1-B2D6-9526E54BD8E3}" type="parTrans" cxnId="{7C169C1E-C6AF-4E45-BD97-FCA017AFF534}">
      <dgm:prSet/>
      <dgm:spPr/>
      <dgm:t>
        <a:bodyPr/>
        <a:lstStyle/>
        <a:p>
          <a:endParaRPr lang="ru-RU"/>
        </a:p>
      </dgm:t>
    </dgm:pt>
    <dgm:pt modelId="{B9650555-63AD-49E0-8E09-EC37518F9AD4}" type="sibTrans" cxnId="{7C169C1E-C6AF-4E45-BD97-FCA017AFF534}">
      <dgm:prSet/>
      <dgm:spPr/>
      <dgm:t>
        <a:bodyPr/>
        <a:lstStyle/>
        <a:p>
          <a:endParaRPr lang="ru-RU"/>
        </a:p>
      </dgm:t>
    </dgm:pt>
    <dgm:pt modelId="{D4835666-AF31-41CF-A825-2AA7B3E33A5E}">
      <dgm:prSet/>
      <dgm:spPr/>
      <dgm:t>
        <a:bodyPr/>
        <a:lstStyle/>
        <a:p>
          <a:pPr rtl="0"/>
          <a:r>
            <a:rPr lang="ru-RU" dirty="0" smtClean="0"/>
            <a:t>спори </a:t>
          </a:r>
          <a:r>
            <a:rPr lang="ru-RU" dirty="0" err="1" smtClean="0"/>
            <a:t>між</a:t>
          </a:r>
          <a:r>
            <a:rPr lang="ru-RU" dirty="0" smtClean="0"/>
            <a:t> </a:t>
          </a:r>
          <a:r>
            <a:rPr lang="ru-RU" dirty="0" err="1" smtClean="0"/>
            <a:t>суб’єктами</a:t>
          </a:r>
          <a:r>
            <a:rPr lang="ru-RU" dirty="0" smtClean="0"/>
            <a:t> </a:t>
          </a:r>
          <a:r>
            <a:rPr lang="ru-RU" dirty="0" err="1" smtClean="0"/>
            <a:t>владних</a:t>
          </a:r>
          <a:r>
            <a:rPr lang="ru-RU" dirty="0" smtClean="0"/>
            <a:t> </a:t>
          </a:r>
          <a:r>
            <a:rPr lang="ru-RU" dirty="0" err="1" smtClean="0"/>
            <a:t>повноважень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приводу </a:t>
          </a:r>
          <a:r>
            <a:rPr lang="ru-RU" dirty="0" err="1" smtClean="0"/>
            <a:t>реалізації</a:t>
          </a:r>
          <a:r>
            <a:rPr lang="ru-RU" dirty="0" smtClean="0"/>
            <a:t> </a:t>
          </a:r>
          <a:r>
            <a:rPr lang="ru-RU" dirty="0" err="1" smtClean="0"/>
            <a:t>їхньої</a:t>
          </a:r>
          <a:r>
            <a:rPr lang="ru-RU" dirty="0" smtClean="0"/>
            <a:t> </a:t>
          </a:r>
          <a:r>
            <a:rPr lang="ru-RU" dirty="0" err="1" smtClean="0"/>
            <a:t>компетенції</a:t>
          </a:r>
          <a:r>
            <a:rPr lang="ru-RU" dirty="0" smtClean="0"/>
            <a:t> у </a:t>
          </a:r>
          <a:r>
            <a:rPr lang="ru-RU" dirty="0" err="1" smtClean="0"/>
            <a:t>сфері</a:t>
          </a:r>
          <a:r>
            <a:rPr lang="ru-RU" dirty="0" smtClean="0"/>
            <a:t> </a:t>
          </a:r>
          <a:r>
            <a:rPr lang="ru-RU" dirty="0" err="1" smtClean="0"/>
            <a:t>управління</a:t>
          </a:r>
          <a:r>
            <a:rPr lang="ru-RU" dirty="0" smtClean="0"/>
            <a:t>, </a:t>
          </a:r>
          <a:r>
            <a:rPr lang="ru-RU" dirty="0" err="1" smtClean="0"/>
            <a:t>зокрема</a:t>
          </a:r>
          <a:r>
            <a:rPr lang="ru-RU" dirty="0" smtClean="0"/>
            <a:t> </a:t>
          </a:r>
          <a:r>
            <a:rPr lang="ru-RU" dirty="0" err="1" smtClean="0"/>
            <a:t>делегованих</a:t>
          </a:r>
          <a:r>
            <a:rPr lang="ru-RU" dirty="0" smtClean="0"/>
            <a:t> </a:t>
          </a:r>
          <a:r>
            <a:rPr lang="ru-RU" dirty="0" err="1" smtClean="0"/>
            <a:t>повноважень</a:t>
          </a:r>
          <a:r>
            <a:rPr lang="ru-RU" dirty="0" smtClean="0"/>
            <a:t>; спори,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виникають</a:t>
          </a:r>
          <a:r>
            <a:rPr lang="ru-RU" dirty="0" smtClean="0"/>
            <a:t> </a:t>
          </a:r>
          <a:r>
            <a:rPr lang="ru-RU" dirty="0" err="1" smtClean="0"/>
            <a:t>із</a:t>
          </a:r>
          <a:r>
            <a:rPr lang="ru-RU" dirty="0" smtClean="0"/>
            <a:t> приводу </a:t>
          </a:r>
          <a:r>
            <a:rPr lang="ru-RU" dirty="0" err="1" smtClean="0"/>
            <a:t>укладання</a:t>
          </a:r>
          <a:r>
            <a:rPr lang="ru-RU" dirty="0" smtClean="0"/>
            <a:t>, </a:t>
          </a:r>
          <a:r>
            <a:rPr lang="ru-RU" dirty="0" err="1" smtClean="0"/>
            <a:t>виконання</a:t>
          </a:r>
          <a:r>
            <a:rPr lang="ru-RU" dirty="0" smtClean="0"/>
            <a:t>, </a:t>
          </a:r>
          <a:r>
            <a:rPr lang="ru-RU" dirty="0" err="1" smtClean="0"/>
            <a:t>припинення</a:t>
          </a:r>
          <a:r>
            <a:rPr lang="ru-RU" dirty="0" smtClean="0"/>
            <a:t>, </a:t>
          </a:r>
          <a:r>
            <a:rPr lang="ru-RU" dirty="0" err="1" smtClean="0"/>
            <a:t>скасування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визнання</a:t>
          </a:r>
          <a:r>
            <a:rPr lang="ru-RU" dirty="0" smtClean="0"/>
            <a:t> </a:t>
          </a:r>
          <a:r>
            <a:rPr lang="ru-RU" dirty="0" err="1" smtClean="0"/>
            <a:t>нечинними</a:t>
          </a:r>
          <a:r>
            <a:rPr lang="ru-RU" dirty="0" smtClean="0"/>
            <a:t> </a:t>
          </a:r>
          <a:r>
            <a:rPr lang="ru-RU" dirty="0" err="1" smtClean="0"/>
            <a:t>адміністративних</a:t>
          </a:r>
          <a:r>
            <a:rPr lang="ru-RU" dirty="0" smtClean="0"/>
            <a:t> </a:t>
          </a:r>
          <a:r>
            <a:rPr lang="ru-RU" dirty="0" err="1" smtClean="0"/>
            <a:t>договорів</a:t>
          </a:r>
          <a:r>
            <a:rPr lang="ru-RU" dirty="0" smtClean="0"/>
            <a:t>, та </a:t>
          </a:r>
          <a:r>
            <a:rPr lang="ru-RU" dirty="0" err="1" smtClean="0"/>
            <a:t>інші</a:t>
          </a:r>
          <a:r>
            <a:rPr lang="ru-RU" dirty="0" smtClean="0"/>
            <a:t>.</a:t>
          </a:r>
          <a:br>
            <a:rPr lang="ru-RU" dirty="0" smtClean="0"/>
          </a:br>
          <a:endParaRPr lang="ru-RU" dirty="0"/>
        </a:p>
      </dgm:t>
    </dgm:pt>
    <dgm:pt modelId="{4041029A-0E4B-4CAD-85D6-B63351654C68}" type="parTrans" cxnId="{783DE574-954B-4C35-8B97-AF1FA0B7BE88}">
      <dgm:prSet/>
      <dgm:spPr/>
      <dgm:t>
        <a:bodyPr/>
        <a:lstStyle/>
        <a:p>
          <a:endParaRPr lang="ru-RU"/>
        </a:p>
      </dgm:t>
    </dgm:pt>
    <dgm:pt modelId="{2E160751-EA54-4647-BC27-2C61DA2DBDA1}" type="sibTrans" cxnId="{783DE574-954B-4C35-8B97-AF1FA0B7BE88}">
      <dgm:prSet/>
      <dgm:spPr/>
      <dgm:t>
        <a:bodyPr/>
        <a:lstStyle/>
        <a:p>
          <a:endParaRPr lang="ru-RU"/>
        </a:p>
      </dgm:t>
    </dgm:pt>
    <dgm:pt modelId="{855BADF5-D81C-48BD-9961-89C5773B1F1F}" type="pres">
      <dgm:prSet presAssocID="{FA8D21CF-24FD-4BE8-9012-8EC0090AE65A}" presName="linear" presStyleCnt="0">
        <dgm:presLayoutVars>
          <dgm:animLvl val="lvl"/>
          <dgm:resizeHandles val="exact"/>
        </dgm:presLayoutVars>
      </dgm:prSet>
      <dgm:spPr/>
    </dgm:pt>
    <dgm:pt modelId="{8543EB2A-C06E-4E8B-A75B-9DF7622AFE04}" type="pres">
      <dgm:prSet presAssocID="{7D66061D-F884-4A98-8AF6-D4D837D6447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7F499EF-B454-4C31-AF84-C179E7643728}" type="pres">
      <dgm:prSet presAssocID="{EFF18774-B3EA-47CF-B1E8-321623C66ABD}" presName="spacer" presStyleCnt="0"/>
      <dgm:spPr/>
    </dgm:pt>
    <dgm:pt modelId="{D4BE6D6C-D247-42DA-A82C-DE8D4E1531EB}" type="pres">
      <dgm:prSet presAssocID="{E41066D1-ED70-48CA-9E8F-0B9B1A5B118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29AF6D2-A87F-4C68-9CBE-1A98A2DD41BB}" type="pres">
      <dgm:prSet presAssocID="{B9650555-63AD-49E0-8E09-EC37518F9AD4}" presName="spacer" presStyleCnt="0"/>
      <dgm:spPr/>
    </dgm:pt>
    <dgm:pt modelId="{63E81EBE-2CC8-4D0F-9B51-78076C1339F7}" type="pres">
      <dgm:prSet presAssocID="{D4835666-AF31-41CF-A825-2AA7B3E33A5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E16B600-161D-4DCA-BC67-57720EB5C6B1}" type="presOf" srcId="{D4835666-AF31-41CF-A825-2AA7B3E33A5E}" destId="{63E81EBE-2CC8-4D0F-9B51-78076C1339F7}" srcOrd="0" destOrd="0" presId="urn:microsoft.com/office/officeart/2005/8/layout/vList2"/>
    <dgm:cxn modelId="{D6B0EDDB-A3C1-4EFE-80FC-1BC37F673CE3}" type="presOf" srcId="{7D66061D-F884-4A98-8AF6-D4D837D64472}" destId="{8543EB2A-C06E-4E8B-A75B-9DF7622AFE04}" srcOrd="0" destOrd="0" presId="urn:microsoft.com/office/officeart/2005/8/layout/vList2"/>
    <dgm:cxn modelId="{2A3E0702-1809-4628-BEEC-59E1E0BB5597}" srcId="{FA8D21CF-24FD-4BE8-9012-8EC0090AE65A}" destId="{7D66061D-F884-4A98-8AF6-D4D837D64472}" srcOrd="0" destOrd="0" parTransId="{85C4093E-74D0-4887-8F07-438971E33B19}" sibTransId="{EFF18774-B3EA-47CF-B1E8-321623C66ABD}"/>
    <dgm:cxn modelId="{783DE574-954B-4C35-8B97-AF1FA0B7BE88}" srcId="{FA8D21CF-24FD-4BE8-9012-8EC0090AE65A}" destId="{D4835666-AF31-41CF-A825-2AA7B3E33A5E}" srcOrd="2" destOrd="0" parTransId="{4041029A-0E4B-4CAD-85D6-B63351654C68}" sibTransId="{2E160751-EA54-4647-BC27-2C61DA2DBDA1}"/>
    <dgm:cxn modelId="{FCA0F226-926D-4714-9BA2-0E3C7FFEFF35}" type="presOf" srcId="{FA8D21CF-24FD-4BE8-9012-8EC0090AE65A}" destId="{855BADF5-D81C-48BD-9961-89C5773B1F1F}" srcOrd="0" destOrd="0" presId="urn:microsoft.com/office/officeart/2005/8/layout/vList2"/>
    <dgm:cxn modelId="{7C169C1E-C6AF-4E45-BD97-FCA017AFF534}" srcId="{FA8D21CF-24FD-4BE8-9012-8EC0090AE65A}" destId="{E41066D1-ED70-48CA-9E8F-0B9B1A5B118E}" srcOrd="1" destOrd="0" parTransId="{C0379A93-85B1-42C1-B2D6-9526E54BD8E3}" sibTransId="{B9650555-63AD-49E0-8E09-EC37518F9AD4}"/>
    <dgm:cxn modelId="{877C7E65-D6EC-4E57-97F9-10A1F5D18D04}" type="presOf" srcId="{E41066D1-ED70-48CA-9E8F-0B9B1A5B118E}" destId="{D4BE6D6C-D247-42DA-A82C-DE8D4E1531EB}" srcOrd="0" destOrd="0" presId="urn:microsoft.com/office/officeart/2005/8/layout/vList2"/>
    <dgm:cxn modelId="{9F4DEB6C-D841-4D28-9123-62D5E6B6F859}" type="presParOf" srcId="{855BADF5-D81C-48BD-9961-89C5773B1F1F}" destId="{8543EB2A-C06E-4E8B-A75B-9DF7622AFE04}" srcOrd="0" destOrd="0" presId="urn:microsoft.com/office/officeart/2005/8/layout/vList2"/>
    <dgm:cxn modelId="{17CCCF4E-7477-4CC2-A367-96898F4E3FE7}" type="presParOf" srcId="{855BADF5-D81C-48BD-9961-89C5773B1F1F}" destId="{57F499EF-B454-4C31-AF84-C179E7643728}" srcOrd="1" destOrd="0" presId="urn:microsoft.com/office/officeart/2005/8/layout/vList2"/>
    <dgm:cxn modelId="{00BD364E-5EEE-4D19-878E-82C49B29C36C}" type="presParOf" srcId="{855BADF5-D81C-48BD-9961-89C5773B1F1F}" destId="{D4BE6D6C-D247-42DA-A82C-DE8D4E1531EB}" srcOrd="2" destOrd="0" presId="urn:microsoft.com/office/officeart/2005/8/layout/vList2"/>
    <dgm:cxn modelId="{76AB49A9-486F-4DA3-B1C6-5AAFD26838DE}" type="presParOf" srcId="{855BADF5-D81C-48BD-9961-89C5773B1F1F}" destId="{E29AF6D2-A87F-4C68-9CBE-1A98A2DD41BB}" srcOrd="3" destOrd="0" presId="urn:microsoft.com/office/officeart/2005/8/layout/vList2"/>
    <dgm:cxn modelId="{1B82198E-E91F-4EE3-96F5-4401A105F358}" type="presParOf" srcId="{855BADF5-D81C-48BD-9961-89C5773B1F1F}" destId="{63E81EBE-2CC8-4D0F-9B51-78076C1339F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50BFCC-69BD-495A-9715-3B49C5745F91}">
      <dsp:nvSpPr>
        <dsp:cNvPr id="0" name=""/>
        <dsp:cNvSpPr/>
      </dsp:nvSpPr>
      <dsp:spPr>
        <a:xfrm>
          <a:off x="-148725" y="0"/>
          <a:ext cx="7580618" cy="18640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Підвідомчість – розмежування компетенції між органами держави</a:t>
          </a:r>
          <a:endParaRPr lang="ru-RU" sz="2100" kern="1200" dirty="0"/>
        </a:p>
      </dsp:txBody>
      <dsp:txXfrm>
        <a:off x="-148725" y="0"/>
        <a:ext cx="5516366" cy="1864042"/>
      </dsp:txXfrm>
    </dsp:sp>
    <dsp:sp modelId="{B55515CA-F752-406D-A375-B6124EE0F692}">
      <dsp:nvSpPr>
        <dsp:cNvPr id="0" name=""/>
        <dsp:cNvSpPr/>
      </dsp:nvSpPr>
      <dsp:spPr>
        <a:xfrm>
          <a:off x="765112" y="2174716"/>
          <a:ext cx="6985714" cy="1864042"/>
        </a:xfrm>
        <a:prstGeom prst="roundRect">
          <a:avLst>
            <a:gd name="adj" fmla="val 10000"/>
          </a:avLst>
        </a:prstGeom>
        <a:solidFill>
          <a:schemeClr val="accent3">
            <a:hueOff val="1187685"/>
            <a:satOff val="6397"/>
            <a:lumOff val="8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Компетенція суду у здійсненні правосуддя по розгляду і вирішенню певної визначеної категорії питань називається судовою юрисдикцією, або підвідомчістю судових органів</a:t>
          </a:r>
          <a:endParaRPr lang="ru-RU" sz="2100" kern="1200" dirty="0"/>
        </a:p>
      </dsp:txBody>
      <dsp:txXfrm>
        <a:off x="765112" y="2174716"/>
        <a:ext cx="5157700" cy="1864042"/>
      </dsp:txXfrm>
    </dsp:sp>
    <dsp:sp modelId="{FF487991-6EBC-46DB-A10D-7E6AFFC24D36}">
      <dsp:nvSpPr>
        <dsp:cNvPr id="0" name=""/>
        <dsp:cNvSpPr/>
      </dsp:nvSpPr>
      <dsp:spPr>
        <a:xfrm>
          <a:off x="1381499" y="4349432"/>
          <a:ext cx="6985714" cy="1864042"/>
        </a:xfrm>
        <a:prstGeom prst="roundRect">
          <a:avLst>
            <a:gd name="adj" fmla="val 10000"/>
          </a:avLst>
        </a:prstGeom>
        <a:solidFill>
          <a:schemeClr val="accent3">
            <a:hueOff val="2375370"/>
            <a:satOff val="12794"/>
            <a:lumOff val="174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Цивільна підвідомчість визначає коло цивільних справ, вирішення яких віднесено до державних судів, третейських судів</a:t>
          </a:r>
          <a:endParaRPr lang="ru-RU" sz="2100" kern="1200" dirty="0"/>
        </a:p>
      </dsp:txBody>
      <dsp:txXfrm>
        <a:off x="1381499" y="4349432"/>
        <a:ext cx="5157700" cy="1864042"/>
      </dsp:txXfrm>
    </dsp:sp>
    <dsp:sp modelId="{228F8556-AF2D-455E-B17D-7B14A16B342C}">
      <dsp:nvSpPr>
        <dsp:cNvPr id="0" name=""/>
        <dsp:cNvSpPr/>
      </dsp:nvSpPr>
      <dsp:spPr>
        <a:xfrm>
          <a:off x="5922813" y="1413565"/>
          <a:ext cx="1211627" cy="121162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922813" y="1413565"/>
        <a:ext cx="1211627" cy="1211627"/>
      </dsp:txXfrm>
    </dsp:sp>
    <dsp:sp modelId="{9CD6BA5C-4CD8-4E2F-925E-76A864530596}">
      <dsp:nvSpPr>
        <dsp:cNvPr id="0" name=""/>
        <dsp:cNvSpPr/>
      </dsp:nvSpPr>
      <dsp:spPr>
        <a:xfrm>
          <a:off x="6539199" y="3575854"/>
          <a:ext cx="1211627" cy="121162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2324682"/>
            <a:satOff val="53566"/>
            <a:lumOff val="4622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2324682"/>
              <a:satOff val="53566"/>
              <a:lumOff val="46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539199" y="3575854"/>
        <a:ext cx="1211627" cy="1211627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C99A7E-E669-49E5-A965-0932ECF110CF}">
      <dsp:nvSpPr>
        <dsp:cNvPr id="0" name=""/>
        <dsp:cNvSpPr/>
      </dsp:nvSpPr>
      <dsp:spPr>
        <a:xfrm>
          <a:off x="2271674" y="60921"/>
          <a:ext cx="2924251" cy="29242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Справи наказного провадження</a:t>
          </a:r>
          <a:endParaRPr lang="ru-RU" sz="2100" kern="1200" dirty="0"/>
        </a:p>
      </dsp:txBody>
      <dsp:txXfrm>
        <a:off x="2661574" y="572665"/>
        <a:ext cx="2144450" cy="1315913"/>
      </dsp:txXfrm>
    </dsp:sp>
    <dsp:sp modelId="{C7C83C6A-9139-410E-BB16-4B25CF3B0C3A}">
      <dsp:nvSpPr>
        <dsp:cNvPr id="0" name=""/>
        <dsp:cNvSpPr/>
      </dsp:nvSpPr>
      <dsp:spPr>
        <a:xfrm>
          <a:off x="3326841" y="1888578"/>
          <a:ext cx="2924251" cy="29242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Справи позовного провадження</a:t>
          </a:r>
          <a:endParaRPr lang="ru-RU" sz="2100" kern="1200" dirty="0"/>
        </a:p>
      </dsp:txBody>
      <dsp:txXfrm>
        <a:off x="4221175" y="2644010"/>
        <a:ext cx="1754550" cy="1608338"/>
      </dsp:txXfrm>
    </dsp:sp>
    <dsp:sp modelId="{7322BB2D-278D-4904-B654-31514C69F8B1}">
      <dsp:nvSpPr>
        <dsp:cNvPr id="0" name=""/>
        <dsp:cNvSpPr/>
      </dsp:nvSpPr>
      <dsp:spPr>
        <a:xfrm>
          <a:off x="1216507" y="1888578"/>
          <a:ext cx="2924251" cy="29242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Справи окремого провадження</a:t>
          </a:r>
          <a:endParaRPr lang="ru-RU" sz="2100" kern="1200" dirty="0"/>
        </a:p>
      </dsp:txBody>
      <dsp:txXfrm>
        <a:off x="1491874" y="2644010"/>
        <a:ext cx="1754550" cy="1608338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D16DCB-1E7F-4020-B210-4A0D3A55D8A5}">
      <dsp:nvSpPr>
        <dsp:cNvPr id="0" name=""/>
        <dsp:cNvSpPr/>
      </dsp:nvSpPr>
      <dsp:spPr>
        <a:xfrm>
          <a:off x="1964" y="1080117"/>
          <a:ext cx="3684759" cy="30449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/>
            <a:t>якщо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з’ясовано</a:t>
          </a:r>
          <a:r>
            <a:rPr lang="ru-RU" sz="2300" kern="1200" dirty="0" smtClean="0"/>
            <a:t>, </a:t>
          </a:r>
          <a:r>
            <a:rPr lang="ru-RU" sz="2300" kern="1200" dirty="0" err="1" smtClean="0"/>
            <a:t>що</a:t>
          </a:r>
          <a:r>
            <a:rPr lang="ru-RU" sz="2300" kern="1200" dirty="0" smtClean="0"/>
            <a:t> </a:t>
          </a:r>
          <a:r>
            <a:rPr lang="ru-RU" sz="2300" i="1" kern="1200" dirty="0" err="1" smtClean="0"/>
            <a:t>заява</a:t>
          </a:r>
          <a:r>
            <a:rPr lang="ru-RU" sz="2300" i="1" kern="1200" dirty="0" smtClean="0"/>
            <a:t> не </a:t>
          </a:r>
          <a:r>
            <a:rPr lang="ru-RU" sz="2300" i="1" kern="1200" dirty="0" err="1" smtClean="0"/>
            <a:t>підлягає</a:t>
          </a:r>
          <a:r>
            <a:rPr lang="ru-RU" sz="2300" i="1" kern="1200" dirty="0" smtClean="0"/>
            <a:t> </a:t>
          </a:r>
          <a:r>
            <a:rPr lang="ru-RU" sz="2300" i="1" kern="1200" dirty="0" err="1" smtClean="0"/>
            <a:t>розгляду</a:t>
          </a:r>
          <a:r>
            <a:rPr lang="ru-RU" sz="2300" i="1" kern="1200" dirty="0" smtClean="0"/>
            <a:t> в судах у порядку </a:t>
          </a:r>
          <a:r>
            <a:rPr lang="ru-RU" sz="2300" i="1" kern="1200" dirty="0" err="1" smtClean="0"/>
            <a:t>цивільного</a:t>
          </a:r>
          <a:r>
            <a:rPr lang="ru-RU" sz="2300" i="1" kern="1200" dirty="0" smtClean="0"/>
            <a:t> </a:t>
          </a:r>
          <a:r>
            <a:rPr lang="ru-RU" sz="2300" i="1" kern="1200" dirty="0" err="1" smtClean="0"/>
            <a:t>судочинства</a:t>
          </a:r>
          <a:r>
            <a:rPr lang="ru-RU" sz="2300" i="1" kern="1200" dirty="0" smtClean="0"/>
            <a:t> на </a:t>
          </a:r>
          <a:r>
            <a:rPr lang="ru-RU" sz="2300" i="1" kern="1200" dirty="0" err="1" smtClean="0"/>
            <a:t>стадії</a:t>
          </a:r>
          <a:r>
            <a:rPr lang="ru-RU" sz="2300" i="1" kern="1200" dirty="0" smtClean="0"/>
            <a:t> </a:t>
          </a:r>
          <a:r>
            <a:rPr lang="ru-RU" sz="2300" i="1" kern="1200" dirty="0" err="1" smtClean="0"/>
            <a:t>відкриття</a:t>
          </a:r>
          <a:r>
            <a:rPr lang="ru-RU" sz="2300" i="1" kern="1200" dirty="0" smtClean="0"/>
            <a:t> </a:t>
          </a:r>
          <a:r>
            <a:rPr lang="ru-RU" sz="2300" i="1" kern="1200" dirty="0" err="1" smtClean="0"/>
            <a:t>провадження</a:t>
          </a:r>
          <a:r>
            <a:rPr lang="ru-RU" sz="2300" i="1" kern="1200" dirty="0" smtClean="0"/>
            <a:t> у </a:t>
          </a:r>
          <a:r>
            <a:rPr lang="ru-RU" sz="2300" i="1" kern="1200" dirty="0" err="1" smtClean="0"/>
            <a:t>справі</a:t>
          </a:r>
          <a:r>
            <a:rPr lang="ru-RU" sz="2300" kern="1200" dirty="0" smtClean="0"/>
            <a:t>, суд </a:t>
          </a:r>
          <a:r>
            <a:rPr lang="ru-RU" sz="2300" kern="1200" dirty="0" err="1" smtClean="0"/>
            <a:t>ухвалою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відмовляє</a:t>
          </a:r>
          <a:r>
            <a:rPr lang="ru-RU" sz="2300" kern="1200" dirty="0" smtClean="0"/>
            <a:t> у </a:t>
          </a:r>
          <a:r>
            <a:rPr lang="ru-RU" sz="2300" kern="1200" dirty="0" err="1" smtClean="0"/>
            <a:t>відкритті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провадження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у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справі</a:t>
          </a:r>
          <a:r>
            <a:rPr lang="ru-RU" sz="2300" kern="1200" dirty="0" smtClean="0"/>
            <a:t> </a:t>
          </a:r>
          <a:endParaRPr lang="ru-RU" sz="2300" kern="1200" dirty="0"/>
        </a:p>
      </dsp:txBody>
      <dsp:txXfrm>
        <a:off x="1964" y="1080117"/>
        <a:ext cx="3684759" cy="3044956"/>
      </dsp:txXfrm>
    </dsp:sp>
    <dsp:sp modelId="{B8BE26B7-447F-4574-A786-CDCE66C7EB1B}">
      <dsp:nvSpPr>
        <dsp:cNvPr id="0" name=""/>
        <dsp:cNvSpPr/>
      </dsp:nvSpPr>
      <dsp:spPr>
        <a:xfrm>
          <a:off x="4460523" y="1080117"/>
          <a:ext cx="3684759" cy="2910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1" kern="1200" dirty="0" smtClean="0"/>
            <a:t>у </a:t>
          </a:r>
          <a:r>
            <a:rPr lang="ru-RU" sz="2300" i="1" kern="1200" dirty="0" err="1" smtClean="0"/>
            <a:t>разі</a:t>
          </a:r>
          <a:r>
            <a:rPr lang="ru-RU" sz="2300" i="1" kern="1200" dirty="0" smtClean="0"/>
            <a:t> </a:t>
          </a:r>
          <a:r>
            <a:rPr lang="ru-RU" sz="2300" i="1" kern="1200" dirty="0" err="1" smtClean="0"/>
            <a:t>виявлення</a:t>
          </a:r>
          <a:r>
            <a:rPr lang="ru-RU" sz="2300" i="1" kern="1200" dirty="0" smtClean="0"/>
            <a:t> </a:t>
          </a:r>
          <a:r>
            <a:rPr lang="ru-RU" sz="2300" i="1" kern="1200" dirty="0" err="1" smtClean="0"/>
            <a:t>недотримання</a:t>
          </a:r>
          <a:r>
            <a:rPr lang="ru-RU" sz="2300" i="1" kern="1200" dirty="0" smtClean="0"/>
            <a:t> правил </a:t>
          </a:r>
          <a:r>
            <a:rPr lang="ru-RU" sz="2300" i="1" kern="1200" dirty="0" err="1" smtClean="0"/>
            <a:t>цивільної</a:t>
          </a:r>
          <a:r>
            <a:rPr lang="ru-RU" sz="2300" i="1" kern="1200" dirty="0" smtClean="0"/>
            <a:t> </a:t>
          </a:r>
          <a:r>
            <a:rPr lang="ru-RU" sz="2300" i="1" kern="1200" dirty="0" err="1" smtClean="0"/>
            <a:t>юрисдикції</a:t>
          </a:r>
          <a:r>
            <a:rPr lang="ru-RU" sz="2300" i="1" kern="1200" dirty="0" smtClean="0"/>
            <a:t> </a:t>
          </a:r>
          <a:r>
            <a:rPr lang="ru-RU" sz="2300" i="1" kern="1200" dirty="0" err="1" smtClean="0"/>
            <a:t>після</a:t>
          </a:r>
          <a:r>
            <a:rPr lang="ru-RU" sz="2300" i="1" kern="1200" dirty="0" smtClean="0"/>
            <a:t> </a:t>
          </a:r>
          <a:r>
            <a:rPr lang="ru-RU" sz="2300" i="1" kern="1200" dirty="0" err="1" smtClean="0"/>
            <a:t>порушення</a:t>
          </a:r>
          <a:r>
            <a:rPr lang="ru-RU" sz="2300" i="1" kern="1200" dirty="0" smtClean="0"/>
            <a:t> </a:t>
          </a:r>
          <a:r>
            <a:rPr lang="ru-RU" sz="2300" i="1" kern="1200" dirty="0" err="1" smtClean="0"/>
            <a:t>провадження</a:t>
          </a:r>
          <a:r>
            <a:rPr lang="ru-RU" sz="2300" i="1" kern="1200" dirty="0" smtClean="0"/>
            <a:t> у </a:t>
          </a:r>
          <a:r>
            <a:rPr lang="ru-RU" sz="2300" i="1" kern="1200" dirty="0" err="1" smtClean="0"/>
            <a:t>справі</a:t>
          </a:r>
          <a:r>
            <a:rPr lang="ru-RU" sz="2300" i="1" kern="1200" dirty="0" smtClean="0"/>
            <a:t>, </a:t>
          </a:r>
          <a:r>
            <a:rPr lang="ru-RU" sz="2300" kern="1200" dirty="0" smtClean="0"/>
            <a:t>суд </a:t>
          </a:r>
          <a:r>
            <a:rPr lang="ru-RU" sz="2300" kern="1200" dirty="0" err="1" smtClean="0"/>
            <a:t>своєю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ухвалою</a:t>
          </a:r>
          <a:r>
            <a:rPr lang="ru-RU" sz="2300" kern="1200" dirty="0" smtClean="0"/>
            <a:t/>
          </a:r>
          <a:br>
            <a:rPr lang="ru-RU" sz="2300" kern="1200" dirty="0" smtClean="0"/>
          </a:br>
          <a:r>
            <a:rPr lang="ru-RU" sz="2300" kern="1200" dirty="0" err="1" smtClean="0"/>
            <a:t>закриває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провадження</a:t>
          </a:r>
          <a:r>
            <a:rPr lang="ru-RU" sz="2300" kern="1200" dirty="0" smtClean="0"/>
            <a:t> у </a:t>
          </a:r>
          <a:r>
            <a:rPr lang="ru-RU" sz="2300" kern="1200" dirty="0" err="1" smtClean="0"/>
            <a:t>справі</a:t>
          </a:r>
          <a:r>
            <a:rPr lang="ru-RU" sz="2300" kern="1200" dirty="0" smtClean="0"/>
            <a:t> </a:t>
          </a:r>
          <a:br>
            <a:rPr lang="ru-RU" sz="2300" kern="1200" dirty="0" smtClean="0"/>
          </a:br>
          <a:endParaRPr lang="ru-RU" sz="2300" kern="1200" dirty="0"/>
        </a:p>
      </dsp:txBody>
      <dsp:txXfrm>
        <a:off x="4460523" y="1080117"/>
        <a:ext cx="3684759" cy="2910149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998C01-576A-436C-9CBC-A895535703B1}">
      <dsp:nvSpPr>
        <dsp:cNvPr id="0" name=""/>
        <dsp:cNvSpPr/>
      </dsp:nvSpPr>
      <dsp:spPr>
        <a:xfrm>
          <a:off x="1747055" y="0"/>
          <a:ext cx="6021288" cy="6021288"/>
        </a:xfrm>
        <a:prstGeom prst="diamond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tint val="4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tint val="4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64F8D279-E429-42E5-B6DB-55A1931D6168}">
      <dsp:nvSpPr>
        <dsp:cNvPr id="0" name=""/>
        <dsp:cNvSpPr/>
      </dsp:nvSpPr>
      <dsp:spPr>
        <a:xfrm>
          <a:off x="2319078" y="572022"/>
          <a:ext cx="2348302" cy="23483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з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питань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користування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надрами</a:t>
          </a:r>
          <a:r>
            <a:rPr lang="ru-RU" sz="1400" kern="1200" dirty="0" smtClean="0"/>
            <a:t> (ст. 64 Кодексу </a:t>
          </a:r>
          <a:r>
            <a:rPr lang="ru-RU" sz="1400" kern="1200" dirty="0" err="1" smtClean="0"/>
            <a:t>України</a:t>
          </a:r>
          <a:r>
            <a:rPr lang="ru-RU" sz="1400" kern="1200" dirty="0" smtClean="0"/>
            <a:t> про </a:t>
          </a:r>
          <a:r>
            <a:rPr lang="ru-RU" sz="1400" kern="1200" dirty="0" err="1" smtClean="0"/>
            <a:t>надра</a:t>
          </a:r>
          <a:r>
            <a:rPr lang="ru-RU" sz="1400" kern="1200" dirty="0" smtClean="0"/>
            <a:t>);</a:t>
          </a:r>
          <a:endParaRPr lang="ru-RU" sz="1400" kern="1200" dirty="0"/>
        </a:p>
      </dsp:txBody>
      <dsp:txXfrm>
        <a:off x="2319078" y="572022"/>
        <a:ext cx="2348302" cy="2348302"/>
      </dsp:txXfrm>
    </dsp:sp>
    <dsp:sp modelId="{4C6C50F2-7B5A-47F5-8C88-E87F0B6D7031}">
      <dsp:nvSpPr>
        <dsp:cNvPr id="0" name=""/>
        <dsp:cNvSpPr/>
      </dsp:nvSpPr>
      <dsp:spPr>
        <a:xfrm>
          <a:off x="4848019" y="572022"/>
          <a:ext cx="2348302" cy="23483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з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питань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використання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охорони</a:t>
          </a:r>
          <a:r>
            <a:rPr lang="ru-RU" sz="1400" kern="1200" dirty="0" smtClean="0"/>
            <a:t> вод та </a:t>
          </a:r>
          <a:r>
            <a:rPr lang="ru-RU" sz="1400" kern="1200" dirty="0" err="1" smtClean="0"/>
            <a:t>відтворення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водних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ресурсів</a:t>
          </a:r>
          <a:r>
            <a:rPr lang="ru-RU" sz="1400" kern="1200" dirty="0" smtClean="0"/>
            <a:t> (ст. 109 Водного кодексу </a:t>
          </a:r>
          <a:r>
            <a:rPr lang="ru-RU" sz="1400" kern="1200" dirty="0" err="1" smtClean="0"/>
            <a:t>України</a:t>
          </a:r>
          <a:r>
            <a:rPr lang="ru-RU" sz="1400" kern="1200" dirty="0" smtClean="0"/>
            <a:t>);</a:t>
          </a:r>
          <a:endParaRPr lang="ru-RU" sz="1400" kern="1200" dirty="0"/>
        </a:p>
      </dsp:txBody>
      <dsp:txXfrm>
        <a:off x="4848019" y="572022"/>
        <a:ext cx="2348302" cy="2348302"/>
      </dsp:txXfrm>
    </dsp:sp>
    <dsp:sp modelId="{BE9EB756-0138-4846-B380-B2D0961B049A}">
      <dsp:nvSpPr>
        <dsp:cNvPr id="0" name=""/>
        <dsp:cNvSpPr/>
      </dsp:nvSpPr>
      <dsp:spPr>
        <a:xfrm>
          <a:off x="2319078" y="3100963"/>
          <a:ext cx="2348302" cy="23483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 </a:t>
          </a:r>
          <a:r>
            <a:rPr lang="ru-RU" sz="1400" kern="1200" dirty="0" err="1" smtClean="0"/>
            <a:t>галузі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охорони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захисту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використання</a:t>
          </a:r>
          <a:r>
            <a:rPr lang="ru-RU" sz="1400" kern="1200" dirty="0" smtClean="0"/>
            <a:t> та </a:t>
          </a:r>
          <a:r>
            <a:rPr lang="ru-RU" sz="1400" kern="1200" dirty="0" err="1" smtClean="0"/>
            <a:t>відтворення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лісів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осіб</a:t>
          </a:r>
          <a:r>
            <a:rPr lang="ru-RU" sz="1400" kern="1200" dirty="0" smtClean="0"/>
            <a:t> (ч. 1 ст. 103 </a:t>
          </a:r>
          <a:r>
            <a:rPr lang="ru-RU" sz="1400" kern="1200" dirty="0" err="1" smtClean="0"/>
            <a:t>Лісового</a:t>
          </a:r>
          <a:r>
            <a:rPr lang="ru-RU" sz="1400" kern="1200" dirty="0" smtClean="0"/>
            <a:t> кодексу </a:t>
          </a:r>
          <a:r>
            <a:rPr lang="ru-RU" sz="1400" kern="1200" dirty="0" err="1" smtClean="0"/>
            <a:t>України</a:t>
          </a:r>
          <a:r>
            <a:rPr lang="ru-RU" sz="1400" kern="1200" dirty="0" smtClean="0"/>
            <a:t>);</a:t>
          </a:r>
          <a:endParaRPr lang="ru-RU" sz="1400" kern="1200" dirty="0"/>
        </a:p>
      </dsp:txBody>
      <dsp:txXfrm>
        <a:off x="2319078" y="3100963"/>
        <a:ext cx="2348302" cy="2348302"/>
      </dsp:txXfrm>
    </dsp:sp>
    <dsp:sp modelId="{FAB9F1BD-DD27-4565-B995-547F38864A49}">
      <dsp:nvSpPr>
        <dsp:cNvPr id="0" name=""/>
        <dsp:cNvSpPr/>
      </dsp:nvSpPr>
      <dsp:spPr>
        <a:xfrm>
          <a:off x="4848019" y="3100963"/>
          <a:ext cx="2348302" cy="23483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з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питань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володіння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користування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розпоряджання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лісами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які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перебувають</a:t>
          </a:r>
          <a:r>
            <a:rPr lang="ru-RU" sz="1400" kern="1200" dirty="0" smtClean="0"/>
            <a:t> у </a:t>
          </a:r>
          <a:r>
            <a:rPr lang="ru-RU" sz="1400" kern="1200" dirty="0" err="1" smtClean="0"/>
            <a:t>власності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громадян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юридичних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осіб</a:t>
          </a:r>
          <a:r>
            <a:rPr lang="ru-RU" sz="1400" kern="1200" dirty="0" smtClean="0"/>
            <a:t> (ч. 2</a:t>
          </a:r>
          <a:br>
            <a:rPr lang="ru-RU" sz="1400" kern="1200" dirty="0" smtClean="0"/>
          </a:br>
          <a:r>
            <a:rPr lang="ru-RU" sz="1400" kern="1200" dirty="0" smtClean="0"/>
            <a:t>ст. 103 </a:t>
          </a:r>
          <a:r>
            <a:rPr lang="ru-RU" sz="1400" kern="1200" dirty="0" err="1" smtClean="0"/>
            <a:t>Лісового</a:t>
          </a:r>
          <a:r>
            <a:rPr lang="ru-RU" sz="1400" kern="1200" dirty="0" smtClean="0"/>
            <a:t> кодексу </a:t>
          </a:r>
          <a:r>
            <a:rPr lang="ru-RU" sz="1400" kern="1200" dirty="0" err="1" smtClean="0"/>
            <a:t>України</a:t>
          </a:r>
          <a:r>
            <a:rPr lang="ru-RU" sz="1400" kern="1200" dirty="0" smtClean="0"/>
            <a:t>) </a:t>
          </a:r>
          <a:r>
            <a:rPr lang="ru-RU" sz="1400" kern="1200" dirty="0" err="1" smtClean="0"/>
            <a:t>тощо</a:t>
          </a:r>
          <a:r>
            <a:rPr lang="ru-RU" sz="1400" kern="1200" dirty="0" smtClean="0"/>
            <a:t>. </a:t>
          </a:r>
          <a:br>
            <a:rPr lang="ru-RU" sz="1400" kern="1200" dirty="0" smtClean="0"/>
          </a:br>
          <a:endParaRPr lang="ru-RU" sz="1400" kern="1200" dirty="0"/>
        </a:p>
      </dsp:txBody>
      <dsp:txXfrm>
        <a:off x="4848019" y="3100963"/>
        <a:ext cx="2348302" cy="234830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13E611-5832-4EBD-9931-FB7FF97CBC6C}">
      <dsp:nvSpPr>
        <dsp:cNvPr id="0" name=""/>
        <dsp:cNvSpPr/>
      </dsp:nvSpPr>
      <dsp:spPr>
        <a:xfrm>
          <a:off x="0" y="1301297"/>
          <a:ext cx="7931224" cy="26025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dirty="0" smtClean="0"/>
            <a:t>У цивільному судочинстві підвідомчість визначає коло цивільних справ, віднесених законом на розгляд суду</a:t>
          </a:r>
          <a:endParaRPr lang="ru-RU" sz="3900" kern="1200" dirty="0"/>
        </a:p>
      </dsp:txBody>
      <dsp:txXfrm>
        <a:off x="0" y="1301297"/>
        <a:ext cx="7931224" cy="260259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9B79B0-D25D-47E3-8A58-C134D679393E}">
      <dsp:nvSpPr>
        <dsp:cNvPr id="0" name=""/>
        <dsp:cNvSpPr/>
      </dsp:nvSpPr>
      <dsp:spPr>
        <a:xfrm>
          <a:off x="911" y="0"/>
          <a:ext cx="2370087" cy="48736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Наявність спору про право</a:t>
          </a:r>
          <a:endParaRPr lang="ru-RU" sz="2600" kern="1200" dirty="0"/>
        </a:p>
      </dsp:txBody>
      <dsp:txXfrm>
        <a:off x="911" y="0"/>
        <a:ext cx="2370087" cy="1462087"/>
      </dsp:txXfrm>
    </dsp:sp>
    <dsp:sp modelId="{6DACCE0A-C2CA-4BDC-9AFF-E704D18EA500}">
      <dsp:nvSpPr>
        <dsp:cNvPr id="0" name=""/>
        <dsp:cNvSpPr/>
      </dsp:nvSpPr>
      <dsp:spPr>
        <a:xfrm>
          <a:off x="226373" y="1468771"/>
          <a:ext cx="1896070" cy="31678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Компетенція суду – розгляд і вирішення справ по справам про право. Безспірні справи в судовому порядку не розглядаються. Виняток – справи окремого провадження.</a:t>
          </a:r>
          <a:endParaRPr lang="ru-RU" sz="1600" kern="1200" dirty="0"/>
        </a:p>
      </dsp:txBody>
      <dsp:txXfrm>
        <a:off x="226373" y="1468771"/>
        <a:ext cx="1896070" cy="3167856"/>
      </dsp:txXfrm>
    </dsp:sp>
    <dsp:sp modelId="{F2F93B19-A0AC-44B2-B5B5-048BFD367592}">
      <dsp:nvSpPr>
        <dsp:cNvPr id="0" name=""/>
        <dsp:cNvSpPr/>
      </dsp:nvSpPr>
      <dsp:spPr>
        <a:xfrm>
          <a:off x="2548756" y="0"/>
          <a:ext cx="2370087" cy="48736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Суб'єктивний склад</a:t>
          </a:r>
          <a:endParaRPr lang="ru-RU" sz="2600" kern="1200" dirty="0"/>
        </a:p>
      </dsp:txBody>
      <dsp:txXfrm>
        <a:off x="2548756" y="0"/>
        <a:ext cx="2370087" cy="1462087"/>
      </dsp:txXfrm>
    </dsp:sp>
    <dsp:sp modelId="{39632EFA-EC11-4BC2-93B5-8DACF33BFDC4}">
      <dsp:nvSpPr>
        <dsp:cNvPr id="0" name=""/>
        <dsp:cNvSpPr/>
      </dsp:nvSpPr>
      <dsp:spPr>
        <a:xfrm>
          <a:off x="2785764" y="1462087"/>
          <a:ext cx="1896070" cy="31678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Судам підвідомчі цивільні справи де сторонами у спорі є громадяни або громадянин і організація. Виняток – спори між юридичними особами.</a:t>
          </a:r>
          <a:endParaRPr lang="ru-RU" sz="1600" kern="1200" dirty="0"/>
        </a:p>
      </dsp:txBody>
      <dsp:txXfrm>
        <a:off x="2785764" y="1462087"/>
        <a:ext cx="1896070" cy="3167856"/>
      </dsp:txXfrm>
    </dsp:sp>
    <dsp:sp modelId="{A7645CB4-E090-4164-9DB4-326BFF48DEDF}">
      <dsp:nvSpPr>
        <dsp:cNvPr id="0" name=""/>
        <dsp:cNvSpPr/>
      </dsp:nvSpPr>
      <dsp:spPr>
        <a:xfrm>
          <a:off x="5096600" y="0"/>
          <a:ext cx="2370087" cy="48736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Зміст спору</a:t>
          </a:r>
          <a:endParaRPr lang="ru-RU" sz="2600" kern="1200" dirty="0"/>
        </a:p>
      </dsp:txBody>
      <dsp:txXfrm>
        <a:off x="5096600" y="0"/>
        <a:ext cx="2370087" cy="1462087"/>
      </dsp:txXfrm>
    </dsp:sp>
    <dsp:sp modelId="{78C110B4-A9AD-4D5C-9927-A1B802E87A97}">
      <dsp:nvSpPr>
        <dsp:cNvPr id="0" name=""/>
        <dsp:cNvSpPr/>
      </dsp:nvSpPr>
      <dsp:spPr>
        <a:xfrm>
          <a:off x="5333609" y="1462087"/>
          <a:ext cx="1896070" cy="31678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Судам підвідомчі справи, що виникають з конкретних правовідносин.</a:t>
          </a:r>
          <a:endParaRPr lang="ru-RU" sz="1600" kern="1200" dirty="0"/>
        </a:p>
      </dsp:txBody>
      <dsp:txXfrm>
        <a:off x="5333609" y="1462087"/>
        <a:ext cx="1896070" cy="316785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D6FE5A6-CB39-434A-B904-FBF80D92D04E}">
      <dsp:nvSpPr>
        <dsp:cNvPr id="0" name=""/>
        <dsp:cNvSpPr/>
      </dsp:nvSpPr>
      <dsp:spPr>
        <a:xfrm>
          <a:off x="1382956" y="1944138"/>
          <a:ext cx="2590007" cy="172753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Розгляд певної категорії цивільних справ становить виключну компетенцію суду</a:t>
          </a:r>
          <a:endParaRPr lang="ru-RU" sz="1700" kern="1200" dirty="0"/>
        </a:p>
      </dsp:txBody>
      <dsp:txXfrm>
        <a:off x="1797358" y="1944138"/>
        <a:ext cx="2175606" cy="1727535"/>
      </dsp:txXfrm>
    </dsp:sp>
    <dsp:sp modelId="{34E216B7-BD16-4171-B375-5E4F75D9EE31}">
      <dsp:nvSpPr>
        <dsp:cNvPr id="0" name=""/>
        <dsp:cNvSpPr/>
      </dsp:nvSpPr>
      <dsp:spPr>
        <a:xfrm>
          <a:off x="1619" y="1253469"/>
          <a:ext cx="1726671" cy="172667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Виключну</a:t>
          </a:r>
          <a:endParaRPr lang="ru-RU" sz="1900" kern="1200" dirty="0"/>
        </a:p>
      </dsp:txBody>
      <dsp:txXfrm>
        <a:off x="1619" y="1253469"/>
        <a:ext cx="1726671" cy="1726671"/>
      </dsp:txXfrm>
    </dsp:sp>
    <dsp:sp modelId="{4FB441D5-952B-4824-B0A4-7A0B12AEEFF9}">
      <dsp:nvSpPr>
        <dsp:cNvPr id="0" name=""/>
        <dsp:cNvSpPr/>
      </dsp:nvSpPr>
      <dsp:spPr>
        <a:xfrm>
          <a:off x="5699636" y="1944138"/>
          <a:ext cx="2590007" cy="172753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Розгляд справи відбувається у позасудовому порядку</a:t>
          </a:r>
          <a:endParaRPr lang="ru-RU" sz="1700" kern="1200" dirty="0"/>
        </a:p>
      </dsp:txBody>
      <dsp:txXfrm>
        <a:off x="6114037" y="1944138"/>
        <a:ext cx="2175606" cy="1727535"/>
      </dsp:txXfrm>
    </dsp:sp>
    <dsp:sp modelId="{F718677D-4320-45B0-9E21-5675CE10EF23}">
      <dsp:nvSpPr>
        <dsp:cNvPr id="0" name=""/>
        <dsp:cNvSpPr/>
      </dsp:nvSpPr>
      <dsp:spPr>
        <a:xfrm>
          <a:off x="4318299" y="1253469"/>
          <a:ext cx="1726671" cy="172667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Численну</a:t>
          </a:r>
          <a:endParaRPr lang="ru-RU" sz="1900" kern="1200" dirty="0"/>
        </a:p>
      </dsp:txBody>
      <dsp:txXfrm>
        <a:off x="4318299" y="1253469"/>
        <a:ext cx="1726671" cy="172667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385FAA-20E6-415E-B3F9-D3CE74177BE2}">
      <dsp:nvSpPr>
        <dsp:cNvPr id="0" name=""/>
        <dsp:cNvSpPr/>
      </dsp:nvSpPr>
      <dsp:spPr>
        <a:xfrm>
          <a:off x="4986713" y="3980133"/>
          <a:ext cx="2891449" cy="1873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Справа розглядається кількома юрисдикційними органами у визначеній законом послідовності</a:t>
          </a:r>
          <a:endParaRPr lang="ru-RU" sz="1400" kern="1200" dirty="0"/>
        </a:p>
      </dsp:txBody>
      <dsp:txXfrm>
        <a:off x="5854148" y="4448384"/>
        <a:ext cx="2024014" cy="1404752"/>
      </dsp:txXfrm>
    </dsp:sp>
    <dsp:sp modelId="{C90C3F20-4196-4D0E-9926-4B9F04C20940}">
      <dsp:nvSpPr>
        <dsp:cNvPr id="0" name=""/>
        <dsp:cNvSpPr/>
      </dsp:nvSpPr>
      <dsp:spPr>
        <a:xfrm>
          <a:off x="269084" y="3980133"/>
          <a:ext cx="2891449" cy="1873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Поєднує ознаки, властиві іншим видам підвідомчості, зокрема альтернативній</a:t>
          </a:r>
          <a:endParaRPr lang="ru-RU" sz="1600" kern="1200" dirty="0"/>
        </a:p>
      </dsp:txBody>
      <dsp:txXfrm>
        <a:off x="269084" y="4448384"/>
        <a:ext cx="2024014" cy="1404752"/>
      </dsp:txXfrm>
    </dsp:sp>
    <dsp:sp modelId="{166DFCA4-BE2D-4A53-8187-69551503E7CB}">
      <dsp:nvSpPr>
        <dsp:cNvPr id="0" name=""/>
        <dsp:cNvSpPr/>
      </dsp:nvSpPr>
      <dsp:spPr>
        <a:xfrm>
          <a:off x="4986713" y="0"/>
          <a:ext cx="2891449" cy="1873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Визначається взаємною угодою сторін</a:t>
          </a:r>
          <a:endParaRPr lang="ru-RU" sz="1600" kern="1200" dirty="0"/>
        </a:p>
      </dsp:txBody>
      <dsp:txXfrm>
        <a:off x="5854148" y="0"/>
        <a:ext cx="2024014" cy="1404752"/>
      </dsp:txXfrm>
    </dsp:sp>
    <dsp:sp modelId="{EFD732AE-4647-415C-A7F6-7E4F2D37ABC0}">
      <dsp:nvSpPr>
        <dsp:cNvPr id="0" name=""/>
        <dsp:cNvSpPr/>
      </dsp:nvSpPr>
      <dsp:spPr>
        <a:xfrm>
          <a:off x="269084" y="0"/>
          <a:ext cx="2891449" cy="1873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Розгляд спору віднесено до компетенції кількох органів за вибором особи</a:t>
          </a:r>
          <a:endParaRPr lang="ru-RU" sz="1600" kern="1200" dirty="0"/>
        </a:p>
      </dsp:txBody>
      <dsp:txXfrm>
        <a:off x="269084" y="0"/>
        <a:ext cx="2024014" cy="1404752"/>
      </dsp:txXfrm>
    </dsp:sp>
    <dsp:sp modelId="{89B7E236-435C-4DFF-A92A-33D7238F6814}">
      <dsp:nvSpPr>
        <dsp:cNvPr id="0" name=""/>
        <dsp:cNvSpPr/>
      </dsp:nvSpPr>
      <dsp:spPr>
        <a:xfrm>
          <a:off x="1480684" y="333628"/>
          <a:ext cx="2534408" cy="253440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Альтернативна</a:t>
          </a:r>
          <a:endParaRPr lang="ru-RU" sz="2000" kern="1200" dirty="0"/>
        </a:p>
      </dsp:txBody>
      <dsp:txXfrm>
        <a:off x="1480684" y="333628"/>
        <a:ext cx="2534408" cy="2534408"/>
      </dsp:txXfrm>
    </dsp:sp>
    <dsp:sp modelId="{0D3ABE6B-083F-414B-B017-7641988B9643}">
      <dsp:nvSpPr>
        <dsp:cNvPr id="0" name=""/>
        <dsp:cNvSpPr/>
      </dsp:nvSpPr>
      <dsp:spPr>
        <a:xfrm rot="5400000">
          <a:off x="4132155" y="333628"/>
          <a:ext cx="2534408" cy="253440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Договірна</a:t>
          </a:r>
          <a:endParaRPr lang="ru-RU" sz="2000" kern="1200" dirty="0"/>
        </a:p>
      </dsp:txBody>
      <dsp:txXfrm rot="5400000">
        <a:off x="4132155" y="333628"/>
        <a:ext cx="2534408" cy="2534408"/>
      </dsp:txXfrm>
    </dsp:sp>
    <dsp:sp modelId="{15F8F45B-3457-456C-AE95-5A174FAF7A92}">
      <dsp:nvSpPr>
        <dsp:cNvPr id="0" name=""/>
        <dsp:cNvSpPr/>
      </dsp:nvSpPr>
      <dsp:spPr>
        <a:xfrm rot="10800000">
          <a:off x="4132155" y="2985099"/>
          <a:ext cx="2534408" cy="253440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Імперативна (умовна)</a:t>
          </a:r>
          <a:endParaRPr lang="ru-RU" sz="2000" kern="1200" dirty="0"/>
        </a:p>
      </dsp:txBody>
      <dsp:txXfrm rot="10800000">
        <a:off x="4132155" y="2985099"/>
        <a:ext cx="2534408" cy="2534408"/>
      </dsp:txXfrm>
    </dsp:sp>
    <dsp:sp modelId="{D1D06B94-6E98-40EB-B1D3-7531065A71B6}">
      <dsp:nvSpPr>
        <dsp:cNvPr id="0" name=""/>
        <dsp:cNvSpPr/>
      </dsp:nvSpPr>
      <dsp:spPr>
        <a:xfrm rot="16200000">
          <a:off x="1480684" y="2985099"/>
          <a:ext cx="2534408" cy="253440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Змішана</a:t>
          </a:r>
          <a:endParaRPr lang="ru-RU" sz="2000" kern="1200" dirty="0"/>
        </a:p>
      </dsp:txBody>
      <dsp:txXfrm rot="16200000">
        <a:off x="1480684" y="2985099"/>
        <a:ext cx="2534408" cy="2534408"/>
      </dsp:txXfrm>
    </dsp:sp>
    <dsp:sp modelId="{12D62F33-FA84-4377-8B3E-1E090A615D0E}">
      <dsp:nvSpPr>
        <dsp:cNvPr id="0" name=""/>
        <dsp:cNvSpPr/>
      </dsp:nvSpPr>
      <dsp:spPr>
        <a:xfrm>
          <a:off x="3636102" y="2399786"/>
          <a:ext cx="875043" cy="760907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6B6BC48-8AB7-4602-9A61-07C96EE35914}">
      <dsp:nvSpPr>
        <dsp:cNvPr id="0" name=""/>
        <dsp:cNvSpPr/>
      </dsp:nvSpPr>
      <dsp:spPr>
        <a:xfrm rot="10800000">
          <a:off x="3636102" y="2692443"/>
          <a:ext cx="875043" cy="760907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1595A0-01B3-4706-976E-C4F05776F02F}">
      <dsp:nvSpPr>
        <dsp:cNvPr id="0" name=""/>
        <dsp:cNvSpPr/>
      </dsp:nvSpPr>
      <dsp:spPr>
        <a:xfrm>
          <a:off x="4862" y="0"/>
          <a:ext cx="4974033" cy="29809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>
              <a:solidFill>
                <a:sysClr val="windowText" lastClr="000000"/>
              </a:solidFill>
            </a:rPr>
            <a:t>це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недержавний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незалежний</a:t>
          </a:r>
          <a:r>
            <a:rPr lang="ru-RU" sz="2100" kern="1200" dirty="0" smtClean="0">
              <a:solidFill>
                <a:sysClr val="windowText" lastClr="000000"/>
              </a:solidFill>
            </a:rPr>
            <a:t> орган,</a:t>
          </a:r>
          <a:br>
            <a:rPr lang="ru-RU" sz="2100" kern="1200" dirty="0" smtClean="0">
              <a:solidFill>
                <a:sysClr val="windowText" lastClr="000000"/>
              </a:solidFill>
            </a:rPr>
          </a:br>
          <a:r>
            <a:rPr lang="ru-RU" sz="2100" kern="1200" dirty="0" err="1" smtClean="0">
              <a:solidFill>
                <a:sysClr val="windowText" lastClr="000000"/>
              </a:solidFill>
            </a:rPr>
            <a:t>що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утворюється</a:t>
          </a:r>
          <a:r>
            <a:rPr lang="ru-RU" sz="2100" kern="1200" dirty="0" smtClean="0">
              <a:solidFill>
                <a:sysClr val="windowText" lastClr="000000"/>
              </a:solidFill>
            </a:rPr>
            <a:t> за договором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або</a:t>
          </a:r>
          <a:r>
            <a:rPr lang="ru-RU" sz="2100" kern="1200" dirty="0" smtClean="0">
              <a:solidFill>
                <a:sysClr val="windowText" lastClr="000000"/>
              </a:solidFill>
            </a:rPr>
            <a:t> за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рішенням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фізичних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чи</a:t>
          </a:r>
          <a:r>
            <a:rPr lang="ru-RU" sz="2100" kern="1200" dirty="0" smtClean="0">
              <a:solidFill>
                <a:sysClr val="windowText" lastClr="000000"/>
              </a:solidFill>
            </a:rPr>
            <a:t>/та</a:t>
          </a:r>
          <a:br>
            <a:rPr lang="ru-RU" sz="2100" kern="1200" dirty="0" smtClean="0">
              <a:solidFill>
                <a:sysClr val="windowText" lastClr="000000"/>
              </a:solidFill>
            </a:rPr>
          </a:br>
          <a:r>
            <a:rPr lang="ru-RU" sz="2100" kern="1200" dirty="0" err="1" smtClean="0">
              <a:solidFill>
                <a:sysClr val="windowText" lastClr="000000"/>
              </a:solidFill>
            </a:rPr>
            <a:t>юридичних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осіб</a:t>
          </a:r>
          <a:r>
            <a:rPr lang="ru-RU" sz="2100" kern="1200" dirty="0" smtClean="0">
              <a:solidFill>
                <a:sysClr val="windowText" lastClr="000000"/>
              </a:solidFill>
            </a:rPr>
            <a:t> для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вирішення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спорів</a:t>
          </a:r>
          <a:r>
            <a:rPr lang="ru-RU" sz="2100" kern="1200" dirty="0" smtClean="0">
              <a:solidFill>
                <a:sysClr val="windowText" lastClr="000000"/>
              </a:solidFill>
            </a:rPr>
            <a:t>,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що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виникають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із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цивільних</a:t>
          </a:r>
          <a:r>
            <a:rPr lang="ru-RU" sz="2100" kern="1200" dirty="0" smtClean="0">
              <a:solidFill>
                <a:sysClr val="windowText" lastClr="000000"/>
              </a:solidFill>
            </a:rPr>
            <a:t/>
          </a:r>
          <a:br>
            <a:rPr lang="ru-RU" sz="2100" kern="1200" dirty="0" smtClean="0">
              <a:solidFill>
                <a:sysClr val="windowText" lastClr="000000"/>
              </a:solidFill>
            </a:rPr>
          </a:br>
          <a:r>
            <a:rPr lang="ru-RU" sz="2100" kern="1200" dirty="0" err="1" smtClean="0">
              <a:solidFill>
                <a:sysClr val="windowText" lastClr="000000"/>
              </a:solidFill>
            </a:rPr>
            <a:t>чи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господарських</a:t>
          </a:r>
          <a:r>
            <a:rPr lang="ru-RU" sz="2100" kern="1200" dirty="0" smtClean="0">
              <a:solidFill>
                <a:sysClr val="windowText" lastClr="000000"/>
              </a:solidFill>
            </a:rPr>
            <a:t> </a:t>
          </a:r>
          <a:r>
            <a:rPr lang="ru-RU" sz="2100" kern="1200" dirty="0" err="1" smtClean="0">
              <a:solidFill>
                <a:sysClr val="windowText" lastClr="000000"/>
              </a:solidFill>
            </a:rPr>
            <a:t>відносин</a:t>
          </a:r>
          <a:r>
            <a:rPr lang="ru-RU" sz="2100" kern="1200" dirty="0" smtClean="0">
              <a:solidFill>
                <a:sysClr val="windowText" lastClr="000000"/>
              </a:solidFill>
            </a:rPr>
            <a:t>. </a:t>
          </a:r>
          <a:r>
            <a:rPr lang="ru-RU" sz="2100" kern="1200" dirty="0" smtClean="0"/>
            <a:t/>
          </a:r>
          <a:br>
            <a:rPr lang="ru-RU" sz="2100" kern="1200" dirty="0" smtClean="0"/>
          </a:br>
          <a:endParaRPr lang="ru-RU" sz="2100" kern="1200" dirty="0"/>
        </a:p>
      </dsp:txBody>
      <dsp:txXfrm>
        <a:off x="4862" y="0"/>
        <a:ext cx="4974033" cy="298092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BA33DE-CB16-4E84-894D-F0F50C12307A}">
      <dsp:nvSpPr>
        <dsp:cNvPr id="0" name=""/>
        <dsp:cNvSpPr/>
      </dsp:nvSpPr>
      <dsp:spPr>
        <a:xfrm>
          <a:off x="1619" y="889144"/>
          <a:ext cx="3282886" cy="328288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 smtClean="0">
              <a:solidFill>
                <a:schemeClr val="bg1"/>
              </a:solidFill>
            </a:rPr>
            <a:t>захисту</a:t>
          </a:r>
          <a:r>
            <a:rPr lang="ru-RU" sz="1700" kern="1200" dirty="0" smtClean="0">
              <a:solidFill>
                <a:schemeClr val="bg1"/>
              </a:solidFill>
            </a:rPr>
            <a:t> </a:t>
          </a:r>
          <a:r>
            <a:rPr lang="ru-RU" sz="1700" kern="1200" dirty="0" err="1" smtClean="0">
              <a:solidFill>
                <a:schemeClr val="bg1"/>
              </a:solidFill>
            </a:rPr>
            <a:t>порушених</a:t>
          </a:r>
          <a:r>
            <a:rPr lang="ru-RU" sz="1700" kern="1200" dirty="0" smtClean="0">
              <a:solidFill>
                <a:schemeClr val="bg1"/>
              </a:solidFill>
            </a:rPr>
            <a:t>, </a:t>
          </a:r>
          <a:r>
            <a:rPr lang="ru-RU" sz="1700" kern="1200" dirty="0" err="1" smtClean="0">
              <a:solidFill>
                <a:schemeClr val="bg1"/>
              </a:solidFill>
            </a:rPr>
            <a:t>невизнаних</a:t>
          </a:r>
          <a:r>
            <a:rPr lang="ru-RU" sz="1700" kern="1200" dirty="0" smtClean="0">
              <a:solidFill>
                <a:schemeClr val="bg1"/>
              </a:solidFill>
            </a:rPr>
            <a:t> </a:t>
          </a:r>
          <a:r>
            <a:rPr lang="ru-RU" sz="1700" kern="1200" dirty="0" err="1" smtClean="0">
              <a:solidFill>
                <a:schemeClr val="bg1"/>
              </a:solidFill>
            </a:rPr>
            <a:t>або</a:t>
          </a:r>
          <a:r>
            <a:rPr lang="ru-RU" sz="1700" kern="1200" dirty="0" smtClean="0">
              <a:solidFill>
                <a:schemeClr val="bg1"/>
              </a:solidFill>
            </a:rPr>
            <a:t> </a:t>
          </a:r>
          <a:r>
            <a:rPr lang="ru-RU" sz="1700" kern="1200" dirty="0" err="1" smtClean="0">
              <a:solidFill>
                <a:schemeClr val="bg1"/>
              </a:solidFill>
            </a:rPr>
            <a:t>оспорюваних</a:t>
          </a:r>
          <a:r>
            <a:rPr lang="ru-RU" sz="1700" kern="1200" dirty="0" smtClean="0">
              <a:solidFill>
                <a:schemeClr val="bg1"/>
              </a:solidFill>
            </a:rPr>
            <a:t> прав,</a:t>
          </a:r>
          <a:br>
            <a:rPr lang="ru-RU" sz="1700" kern="1200" dirty="0" smtClean="0">
              <a:solidFill>
                <a:schemeClr val="bg1"/>
              </a:solidFill>
            </a:rPr>
          </a:br>
          <a:r>
            <a:rPr lang="ru-RU" sz="1700" kern="1200" dirty="0" smtClean="0">
              <a:solidFill>
                <a:schemeClr val="bg1"/>
              </a:solidFill>
            </a:rPr>
            <a:t>свобод </a:t>
          </a:r>
          <a:r>
            <a:rPr lang="ru-RU" sz="1700" kern="1200" dirty="0" err="1" smtClean="0">
              <a:solidFill>
                <a:schemeClr val="bg1"/>
              </a:solidFill>
            </a:rPr>
            <a:t>чи</a:t>
          </a:r>
          <a:r>
            <a:rPr lang="ru-RU" sz="1700" kern="1200" dirty="0" smtClean="0">
              <a:solidFill>
                <a:schemeClr val="bg1"/>
              </a:solidFill>
            </a:rPr>
            <a:t> </a:t>
          </a:r>
          <a:r>
            <a:rPr lang="ru-RU" sz="1700" kern="1200" dirty="0" err="1" smtClean="0">
              <a:solidFill>
                <a:schemeClr val="bg1"/>
              </a:solidFill>
            </a:rPr>
            <a:t>інтересів</a:t>
          </a:r>
          <a:r>
            <a:rPr lang="ru-RU" sz="1700" kern="1200" dirty="0" smtClean="0">
              <a:solidFill>
                <a:schemeClr val="bg1"/>
              </a:solidFill>
            </a:rPr>
            <a:t>, </a:t>
          </a:r>
          <a:r>
            <a:rPr lang="ru-RU" sz="1700" kern="1200" dirty="0" err="1" smtClean="0">
              <a:solidFill>
                <a:schemeClr val="bg1"/>
              </a:solidFill>
            </a:rPr>
            <a:t>що</a:t>
          </a:r>
          <a:r>
            <a:rPr lang="ru-RU" sz="1700" kern="1200" dirty="0" smtClean="0">
              <a:solidFill>
                <a:schemeClr val="bg1"/>
              </a:solidFill>
            </a:rPr>
            <a:t> </a:t>
          </a:r>
          <a:r>
            <a:rPr lang="ru-RU" sz="1700" kern="1200" dirty="0" err="1" smtClean="0">
              <a:solidFill>
                <a:schemeClr val="bg1"/>
              </a:solidFill>
            </a:rPr>
            <a:t>виникають</a:t>
          </a:r>
          <a:r>
            <a:rPr lang="ru-RU" sz="1700" kern="1200" dirty="0" smtClean="0">
              <a:solidFill>
                <a:schemeClr val="bg1"/>
              </a:solidFill>
            </a:rPr>
            <a:t> </a:t>
          </a:r>
          <a:r>
            <a:rPr lang="ru-RU" sz="1700" kern="1200" dirty="0" err="1" smtClean="0">
              <a:solidFill>
                <a:schemeClr val="bg1"/>
              </a:solidFill>
            </a:rPr>
            <a:t>із</a:t>
          </a:r>
          <a:r>
            <a:rPr lang="ru-RU" sz="1700" kern="1200" dirty="0" smtClean="0">
              <a:solidFill>
                <a:schemeClr val="bg1"/>
              </a:solidFill>
            </a:rPr>
            <a:t> </a:t>
          </a:r>
          <a:r>
            <a:rPr lang="ru-RU" sz="1700" kern="1200" dirty="0" err="1" smtClean="0">
              <a:solidFill>
                <a:schemeClr val="bg1"/>
              </a:solidFill>
            </a:rPr>
            <a:t>цивільних</a:t>
          </a:r>
          <a:r>
            <a:rPr lang="ru-RU" sz="1700" kern="1200" dirty="0" smtClean="0">
              <a:solidFill>
                <a:schemeClr val="bg1"/>
              </a:solidFill>
            </a:rPr>
            <a:t>, </a:t>
          </a:r>
          <a:r>
            <a:rPr lang="ru-RU" sz="1700" kern="1200" dirty="0" err="1" smtClean="0">
              <a:solidFill>
                <a:schemeClr val="bg1"/>
              </a:solidFill>
            </a:rPr>
            <a:t>житлових</a:t>
          </a:r>
          <a:r>
            <a:rPr lang="ru-RU" sz="1700" kern="1200" dirty="0" smtClean="0">
              <a:solidFill>
                <a:schemeClr val="bg1"/>
              </a:solidFill>
            </a:rPr>
            <a:t>, </a:t>
          </a:r>
          <a:r>
            <a:rPr lang="ru-RU" sz="1700" kern="1200" dirty="0" err="1" smtClean="0">
              <a:solidFill>
                <a:schemeClr val="bg1"/>
              </a:solidFill>
            </a:rPr>
            <a:t>земельних</a:t>
          </a:r>
          <a:r>
            <a:rPr lang="ru-RU" sz="1700" kern="1200" dirty="0" smtClean="0">
              <a:solidFill>
                <a:schemeClr val="bg1"/>
              </a:solidFill>
            </a:rPr>
            <a:t>, </a:t>
          </a:r>
          <a:r>
            <a:rPr lang="ru-RU" sz="1700" kern="1200" dirty="0" err="1" smtClean="0">
              <a:solidFill>
                <a:schemeClr val="bg1"/>
              </a:solidFill>
            </a:rPr>
            <a:t>сімейних</a:t>
          </a:r>
          <a:r>
            <a:rPr lang="ru-RU" sz="1700" kern="1200" dirty="0" smtClean="0">
              <a:solidFill>
                <a:schemeClr val="bg1"/>
              </a:solidFill>
            </a:rPr>
            <a:t>, </a:t>
          </a:r>
          <a:r>
            <a:rPr lang="ru-RU" sz="1700" kern="1200" dirty="0" err="1" smtClean="0">
              <a:solidFill>
                <a:schemeClr val="bg1"/>
              </a:solidFill>
            </a:rPr>
            <a:t>трудових</a:t>
          </a:r>
          <a:r>
            <a:rPr lang="ru-RU" sz="1700" kern="1200" dirty="0" smtClean="0">
              <a:solidFill>
                <a:schemeClr val="bg1"/>
              </a:solidFill>
            </a:rPr>
            <a:t> </a:t>
          </a:r>
          <a:r>
            <a:rPr lang="ru-RU" sz="1700" kern="1200" dirty="0" err="1" smtClean="0">
              <a:solidFill>
                <a:schemeClr val="bg1"/>
              </a:solidFill>
            </a:rPr>
            <a:t>відносин</a:t>
          </a:r>
          <a:r>
            <a:rPr lang="ru-RU" sz="1700" kern="1200" dirty="0" smtClean="0">
              <a:solidFill>
                <a:schemeClr val="bg1"/>
              </a:solidFill>
            </a:rPr>
            <a:t>;</a:t>
          </a:r>
          <a:endParaRPr lang="ru-RU" sz="1700" kern="1200" dirty="0">
            <a:solidFill>
              <a:schemeClr val="bg1"/>
            </a:solidFill>
          </a:endParaRPr>
        </a:p>
      </dsp:txBody>
      <dsp:txXfrm>
        <a:off x="1619" y="889144"/>
        <a:ext cx="3282886" cy="3282886"/>
      </dsp:txXfrm>
    </dsp:sp>
    <dsp:sp modelId="{0AB23AA6-D0D7-4D73-A1BC-AE928BA1627F}">
      <dsp:nvSpPr>
        <dsp:cNvPr id="0" name=""/>
        <dsp:cNvSpPr/>
      </dsp:nvSpPr>
      <dsp:spPr>
        <a:xfrm>
          <a:off x="3028594" y="425188"/>
          <a:ext cx="2046241" cy="11079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3028594" y="425188"/>
        <a:ext cx="2046241" cy="1107974"/>
      </dsp:txXfrm>
    </dsp:sp>
    <dsp:sp modelId="{DE886EA6-E0DA-4090-B030-361CF12E8267}">
      <dsp:nvSpPr>
        <dsp:cNvPr id="0" name=""/>
        <dsp:cNvSpPr/>
      </dsp:nvSpPr>
      <dsp:spPr>
        <a:xfrm>
          <a:off x="4934750" y="889144"/>
          <a:ext cx="3282886" cy="328288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 smtClean="0">
              <a:solidFill>
                <a:schemeClr val="bg1"/>
              </a:solidFill>
            </a:rPr>
            <a:t>інших</a:t>
          </a:r>
          <a:r>
            <a:rPr lang="ru-RU" sz="1700" kern="1200" dirty="0" smtClean="0">
              <a:solidFill>
                <a:schemeClr val="bg1"/>
              </a:solidFill>
            </a:rPr>
            <a:t> </a:t>
          </a:r>
          <a:r>
            <a:rPr lang="ru-RU" sz="1700" kern="1200" dirty="0" err="1" smtClean="0">
              <a:solidFill>
                <a:schemeClr val="bg1"/>
              </a:solidFill>
            </a:rPr>
            <a:t>правовідносин</a:t>
          </a:r>
          <a:r>
            <a:rPr lang="ru-RU" sz="1700" kern="1200" dirty="0" smtClean="0">
              <a:solidFill>
                <a:schemeClr val="bg1"/>
              </a:solidFill>
            </a:rPr>
            <a:t>, </a:t>
          </a:r>
          <a:r>
            <a:rPr lang="ru-RU" sz="1700" kern="1200" dirty="0" err="1" smtClean="0">
              <a:solidFill>
                <a:schemeClr val="bg1"/>
              </a:solidFill>
            </a:rPr>
            <a:t>крім</a:t>
          </a:r>
          <a:r>
            <a:rPr lang="ru-RU" sz="1700" kern="1200" dirty="0" smtClean="0">
              <a:solidFill>
                <a:schemeClr val="bg1"/>
              </a:solidFill>
            </a:rPr>
            <a:t> </a:t>
          </a:r>
          <a:r>
            <a:rPr lang="ru-RU" sz="1700" kern="1200" dirty="0" err="1" smtClean="0">
              <a:solidFill>
                <a:schemeClr val="bg1"/>
              </a:solidFill>
            </a:rPr>
            <a:t>випадків</a:t>
          </a:r>
          <a:r>
            <a:rPr lang="ru-RU" sz="1700" kern="1200" dirty="0" smtClean="0">
              <a:solidFill>
                <a:schemeClr val="bg1"/>
              </a:solidFill>
            </a:rPr>
            <a:t>, коли </a:t>
          </a:r>
          <a:r>
            <a:rPr lang="ru-RU" sz="1700" kern="1200" dirty="0" err="1" smtClean="0">
              <a:solidFill>
                <a:schemeClr val="bg1"/>
              </a:solidFill>
            </a:rPr>
            <a:t>розгляд</a:t>
          </a:r>
          <a:r>
            <a:rPr lang="ru-RU" sz="1700" kern="1200" dirty="0" smtClean="0">
              <a:solidFill>
                <a:schemeClr val="bg1"/>
              </a:solidFill>
            </a:rPr>
            <a:t> таких</a:t>
          </a:r>
          <a:br>
            <a:rPr lang="ru-RU" sz="1700" kern="1200" dirty="0" smtClean="0">
              <a:solidFill>
                <a:schemeClr val="bg1"/>
              </a:solidFill>
            </a:rPr>
          </a:br>
          <a:r>
            <a:rPr lang="ru-RU" sz="1700" kern="1200" dirty="0" smtClean="0">
              <a:solidFill>
                <a:schemeClr val="bg1"/>
              </a:solidFill>
            </a:rPr>
            <a:t>справ проводиться за правилами </a:t>
          </a:r>
          <a:r>
            <a:rPr lang="ru-RU" sz="1700" kern="1200" dirty="0" err="1" smtClean="0">
              <a:solidFill>
                <a:schemeClr val="bg1"/>
              </a:solidFill>
            </a:rPr>
            <a:t>іншого</a:t>
          </a:r>
          <a:r>
            <a:rPr lang="ru-RU" sz="1700" kern="1200" dirty="0" smtClean="0">
              <a:solidFill>
                <a:schemeClr val="bg1"/>
              </a:solidFill>
            </a:rPr>
            <a:t> </a:t>
          </a:r>
          <a:r>
            <a:rPr lang="ru-RU" sz="1700" kern="1200" dirty="0" err="1" smtClean="0">
              <a:solidFill>
                <a:schemeClr val="bg1"/>
              </a:solidFill>
            </a:rPr>
            <a:t>судочинства</a:t>
          </a:r>
          <a:r>
            <a:rPr lang="ru-RU" sz="1700" kern="1200" dirty="0" smtClean="0">
              <a:solidFill>
                <a:schemeClr val="bg1"/>
              </a:solidFill>
            </a:rPr>
            <a:t>. </a:t>
          </a:r>
          <a:r>
            <a:rPr lang="ru-RU" sz="1700" kern="1200" dirty="0" smtClean="0"/>
            <a:t/>
          </a:r>
          <a:br>
            <a:rPr lang="ru-RU" sz="1700" kern="1200" dirty="0" smtClean="0"/>
          </a:br>
          <a:endParaRPr lang="ru-RU" sz="1700" kern="1200" dirty="0"/>
        </a:p>
      </dsp:txBody>
      <dsp:txXfrm>
        <a:off x="4934750" y="889144"/>
        <a:ext cx="3282886" cy="3282886"/>
      </dsp:txXfrm>
    </dsp:sp>
    <dsp:sp modelId="{EF55EA87-EC0A-4B1C-8525-00BA1F0DC337}">
      <dsp:nvSpPr>
        <dsp:cNvPr id="0" name=""/>
        <dsp:cNvSpPr/>
      </dsp:nvSpPr>
      <dsp:spPr>
        <a:xfrm rot="10800000">
          <a:off x="3144419" y="3528013"/>
          <a:ext cx="2046241" cy="11079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3144419" y="3528013"/>
        <a:ext cx="2046241" cy="110797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E57CD7-4149-45B6-81D5-B7D457E6DFD1}">
      <dsp:nvSpPr>
        <dsp:cNvPr id="0" name=""/>
        <dsp:cNvSpPr/>
      </dsp:nvSpPr>
      <dsp:spPr>
        <a:xfrm>
          <a:off x="0" y="5931"/>
          <a:ext cx="8291264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конституційності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законів</a:t>
          </a:r>
          <a:r>
            <a:rPr lang="ru-RU" sz="1600" kern="1200" dirty="0" smtClean="0">
              <a:solidFill>
                <a:schemeClr val="tx1"/>
              </a:solidFill>
            </a:rPr>
            <a:t> та </a:t>
          </a:r>
          <a:r>
            <a:rPr lang="ru-RU" sz="1600" kern="1200" dirty="0" err="1" smtClean="0">
              <a:solidFill>
                <a:schemeClr val="tx1"/>
              </a:solidFill>
            </a:rPr>
            <a:t>інших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правових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актів</a:t>
          </a:r>
          <a:r>
            <a:rPr lang="ru-RU" sz="1600" kern="1200" dirty="0" smtClean="0">
              <a:solidFill>
                <a:schemeClr val="tx1"/>
              </a:solidFill>
            </a:rPr>
            <a:t> ВР</a:t>
          </a:r>
          <a:br>
            <a:rPr lang="ru-RU" sz="1600" kern="1200" dirty="0" smtClean="0">
              <a:solidFill>
                <a:schemeClr val="tx1"/>
              </a:solidFill>
            </a:rPr>
          </a:b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, </a:t>
          </a:r>
          <a:r>
            <a:rPr lang="ru-RU" sz="1600" kern="1200" dirty="0" err="1" smtClean="0">
              <a:solidFill>
                <a:schemeClr val="tx1"/>
              </a:solidFill>
            </a:rPr>
            <a:t>актів</a:t>
          </a:r>
          <a:r>
            <a:rPr lang="ru-RU" sz="1600" kern="1200" dirty="0" smtClean="0">
              <a:solidFill>
                <a:schemeClr val="tx1"/>
              </a:solidFill>
            </a:rPr>
            <a:t> Президента </a:t>
          </a: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, </a:t>
          </a:r>
          <a:r>
            <a:rPr lang="ru-RU" sz="1600" kern="1200" dirty="0" err="1" smtClean="0">
              <a:solidFill>
                <a:schemeClr val="tx1"/>
              </a:solidFill>
            </a:rPr>
            <a:t>актів</a:t>
          </a:r>
          <a:r>
            <a:rPr lang="ru-RU" sz="1600" kern="1200" dirty="0" smtClean="0">
              <a:solidFill>
                <a:schemeClr val="tx1"/>
              </a:solidFill>
            </a:rPr>
            <a:t> КМУ, </a:t>
          </a:r>
          <a:r>
            <a:rPr lang="ru-RU" sz="1600" kern="1200" dirty="0" err="1" smtClean="0">
              <a:solidFill>
                <a:schemeClr val="tx1"/>
              </a:solidFill>
            </a:rPr>
            <a:t>правових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актів</a:t>
          </a:r>
          <a:r>
            <a:rPr lang="ru-RU" sz="1600" kern="1200" dirty="0" smtClean="0">
              <a:solidFill>
                <a:schemeClr val="tx1"/>
              </a:solidFill>
            </a:rPr>
            <a:t> ВР АРК;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5931"/>
        <a:ext cx="8291264" cy="875160"/>
      </dsp:txXfrm>
    </dsp:sp>
    <dsp:sp modelId="{35432B01-83DA-49F0-813A-E44AFB286073}">
      <dsp:nvSpPr>
        <dsp:cNvPr id="0" name=""/>
        <dsp:cNvSpPr/>
      </dsp:nvSpPr>
      <dsp:spPr>
        <a:xfrm>
          <a:off x="0" y="927172"/>
          <a:ext cx="8291264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відповідності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Конституції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чинних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міжнародних</a:t>
          </a:r>
          <a:r>
            <a:rPr lang="ru-RU" sz="1600" kern="1200" dirty="0" smtClean="0">
              <a:solidFill>
                <a:schemeClr val="tx1"/>
              </a:solidFill>
            </a:rPr>
            <a:t/>
          </a:r>
          <a:br>
            <a:rPr lang="ru-RU" sz="1600" kern="1200" dirty="0" smtClean="0">
              <a:solidFill>
                <a:schemeClr val="tx1"/>
              </a:solidFill>
            </a:rPr>
          </a:br>
          <a:r>
            <a:rPr lang="ru-RU" sz="1600" kern="1200" dirty="0" err="1" smtClean="0">
              <a:solidFill>
                <a:schemeClr val="tx1"/>
              </a:solidFill>
            </a:rPr>
            <a:t>договорів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або</a:t>
          </a:r>
          <a:r>
            <a:rPr lang="ru-RU" sz="1600" kern="1200" dirty="0" smtClean="0">
              <a:solidFill>
                <a:schemeClr val="tx1"/>
              </a:solidFill>
            </a:rPr>
            <a:t> тих </a:t>
          </a:r>
          <a:r>
            <a:rPr lang="ru-RU" sz="1600" kern="1200" dirty="0" err="1" smtClean="0">
              <a:solidFill>
                <a:schemeClr val="tx1"/>
              </a:solidFill>
            </a:rPr>
            <a:t>міжнародних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договорів</a:t>
          </a:r>
          <a:r>
            <a:rPr lang="ru-RU" sz="1600" kern="1200" dirty="0" smtClean="0">
              <a:solidFill>
                <a:schemeClr val="tx1"/>
              </a:solidFill>
            </a:rPr>
            <a:t>, </a:t>
          </a:r>
          <a:r>
            <a:rPr lang="ru-RU" sz="1600" kern="1200" dirty="0" err="1" smtClean="0">
              <a:solidFill>
                <a:schemeClr val="tx1"/>
              </a:solidFill>
            </a:rPr>
            <a:t>що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вносяться</a:t>
          </a:r>
          <a:r>
            <a:rPr lang="ru-RU" sz="1600" kern="1200" dirty="0" smtClean="0">
              <a:solidFill>
                <a:schemeClr val="tx1"/>
              </a:solidFill>
            </a:rPr>
            <a:t> до ВР </a:t>
          </a: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 для </a:t>
          </a:r>
          <a:r>
            <a:rPr lang="ru-RU" sz="1600" kern="1200" dirty="0" err="1" smtClean="0">
              <a:solidFill>
                <a:schemeClr val="tx1"/>
              </a:solidFill>
            </a:rPr>
            <a:t>надання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згоди</a:t>
          </a:r>
          <a:r>
            <a:rPr lang="ru-RU" sz="1600" kern="1200" dirty="0" smtClean="0">
              <a:solidFill>
                <a:schemeClr val="tx1"/>
              </a:solidFill>
            </a:rPr>
            <a:t> на </a:t>
          </a:r>
          <a:r>
            <a:rPr lang="ru-RU" sz="1600" kern="1200" dirty="0" err="1" smtClean="0">
              <a:solidFill>
                <a:schemeClr val="tx1"/>
              </a:solidFill>
            </a:rPr>
            <a:t>їх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обов’язковість</a:t>
          </a:r>
          <a:r>
            <a:rPr lang="ru-RU" sz="1600" kern="1200" dirty="0" smtClean="0">
              <a:solidFill>
                <a:schemeClr val="tx1"/>
              </a:solidFill>
            </a:rPr>
            <a:t>;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927172"/>
        <a:ext cx="8291264" cy="875160"/>
      </dsp:txXfrm>
    </dsp:sp>
    <dsp:sp modelId="{5797E904-B745-4B68-8332-50FB7471E042}">
      <dsp:nvSpPr>
        <dsp:cNvPr id="0" name=""/>
        <dsp:cNvSpPr/>
      </dsp:nvSpPr>
      <dsp:spPr>
        <a:xfrm>
          <a:off x="0" y="1848412"/>
          <a:ext cx="8291264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додержання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конституційної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процедури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розслідування</a:t>
          </a:r>
          <a:r>
            <a:rPr lang="ru-RU" sz="1600" kern="1200" dirty="0" smtClean="0">
              <a:solidFill>
                <a:schemeClr val="tx1"/>
              </a:solidFill>
            </a:rPr>
            <a:t/>
          </a:r>
          <a:br>
            <a:rPr lang="ru-RU" sz="1600" kern="1200" dirty="0" smtClean="0">
              <a:solidFill>
                <a:schemeClr val="tx1"/>
              </a:solidFill>
            </a:rPr>
          </a:br>
          <a:r>
            <a:rPr lang="ru-RU" sz="1600" kern="1200" dirty="0" err="1" smtClean="0">
              <a:solidFill>
                <a:schemeClr val="tx1"/>
              </a:solidFill>
            </a:rPr>
            <a:t>і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розгляду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справи</a:t>
          </a:r>
          <a:r>
            <a:rPr lang="ru-RU" sz="1600" kern="1200" dirty="0" smtClean="0">
              <a:solidFill>
                <a:schemeClr val="tx1"/>
              </a:solidFill>
            </a:rPr>
            <a:t> про </a:t>
          </a:r>
          <a:r>
            <a:rPr lang="ru-RU" sz="1600" kern="1200" dirty="0" err="1" smtClean="0">
              <a:solidFill>
                <a:schemeClr val="tx1"/>
              </a:solidFill>
            </a:rPr>
            <a:t>усунення</a:t>
          </a:r>
          <a:r>
            <a:rPr lang="ru-RU" sz="1600" kern="1200" dirty="0" smtClean="0">
              <a:solidFill>
                <a:schemeClr val="tx1"/>
              </a:solidFill>
            </a:rPr>
            <a:t> Президента </a:t>
          </a: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з</a:t>
          </a:r>
          <a:r>
            <a:rPr lang="ru-RU" sz="1600" kern="1200" dirty="0" smtClean="0">
              <a:solidFill>
                <a:schemeClr val="tx1"/>
              </a:solidFill>
            </a:rPr>
            <a:t> поста в порядку </a:t>
          </a:r>
          <a:r>
            <a:rPr lang="ru-RU" sz="1600" kern="1200" dirty="0" err="1" smtClean="0">
              <a:solidFill>
                <a:schemeClr val="tx1"/>
              </a:solidFill>
            </a:rPr>
            <a:t>імпічменту</a:t>
          </a:r>
          <a:r>
            <a:rPr lang="ru-RU" sz="1600" kern="1200" dirty="0" smtClean="0">
              <a:solidFill>
                <a:schemeClr val="tx1"/>
              </a:solidFill>
            </a:rPr>
            <a:t> в межах, </a:t>
          </a:r>
          <a:r>
            <a:rPr lang="ru-RU" sz="1600" kern="1200" dirty="0" err="1" smtClean="0">
              <a:solidFill>
                <a:schemeClr val="tx1"/>
              </a:solidFill>
            </a:rPr>
            <a:t>визначених</a:t>
          </a:r>
          <a:r>
            <a:rPr lang="ru-RU" sz="1600" kern="1200" dirty="0" smtClean="0">
              <a:solidFill>
                <a:schemeClr val="tx1"/>
              </a:solidFill>
            </a:rPr>
            <a:t> ст.ст. 111 та 151 </a:t>
          </a:r>
          <a:r>
            <a:rPr lang="ru-RU" sz="1600" kern="1200" dirty="0" err="1" smtClean="0">
              <a:solidFill>
                <a:schemeClr val="tx1"/>
              </a:solidFill>
            </a:rPr>
            <a:t>Конституції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;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1848412"/>
        <a:ext cx="8291264" cy="875160"/>
      </dsp:txXfrm>
    </dsp:sp>
    <dsp:sp modelId="{D6F9CEB7-6463-44C0-A59E-486C9114F989}">
      <dsp:nvSpPr>
        <dsp:cNvPr id="0" name=""/>
        <dsp:cNvSpPr/>
      </dsp:nvSpPr>
      <dsp:spPr>
        <a:xfrm>
          <a:off x="0" y="2769652"/>
          <a:ext cx="8291264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офіційного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тлумачення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Конституції</a:t>
          </a:r>
          <a:r>
            <a:rPr lang="ru-RU" sz="1600" kern="1200" dirty="0" smtClean="0">
              <a:solidFill>
                <a:schemeClr val="tx1"/>
              </a:solidFill>
            </a:rPr>
            <a:t> та </a:t>
          </a:r>
          <a:r>
            <a:rPr lang="ru-RU" sz="1600" kern="1200" dirty="0" err="1" smtClean="0">
              <a:solidFill>
                <a:schemeClr val="tx1"/>
              </a:solidFill>
            </a:rPr>
            <a:t>законів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;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2769652"/>
        <a:ext cx="8291264" cy="875160"/>
      </dsp:txXfrm>
    </dsp:sp>
    <dsp:sp modelId="{55465614-23CB-49DB-B307-6B727726AD90}">
      <dsp:nvSpPr>
        <dsp:cNvPr id="0" name=""/>
        <dsp:cNvSpPr/>
      </dsp:nvSpPr>
      <dsp:spPr>
        <a:xfrm>
          <a:off x="0" y="3690892"/>
          <a:ext cx="8291264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відповідності</a:t>
          </a:r>
          <a:r>
            <a:rPr lang="ru-RU" sz="1600" kern="1200" dirty="0" smtClean="0">
              <a:solidFill>
                <a:schemeClr val="tx1"/>
              </a:solidFill>
            </a:rPr>
            <a:t> проекту закону про </a:t>
          </a:r>
          <a:r>
            <a:rPr lang="ru-RU" sz="1600" kern="1200" dirty="0" err="1" smtClean="0">
              <a:solidFill>
                <a:schemeClr val="tx1"/>
              </a:solidFill>
            </a:rPr>
            <a:t>внесення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змін</a:t>
          </a:r>
          <a:r>
            <a:rPr lang="ru-RU" sz="1600" kern="1200" dirty="0" smtClean="0">
              <a:solidFill>
                <a:schemeClr val="tx1"/>
              </a:solidFill>
            </a:rPr>
            <a:t> до </a:t>
          </a:r>
          <a:r>
            <a:rPr lang="ru-RU" sz="1600" kern="1200" dirty="0" err="1" smtClean="0">
              <a:solidFill>
                <a:schemeClr val="tx1"/>
              </a:solidFill>
            </a:rPr>
            <a:t>Конституції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вимогам</a:t>
          </a:r>
          <a:r>
            <a:rPr lang="ru-RU" sz="1600" kern="1200" dirty="0" smtClean="0">
              <a:solidFill>
                <a:schemeClr val="tx1"/>
              </a:solidFill>
            </a:rPr>
            <a:t> ст.ст. 157 </a:t>
          </a:r>
          <a:r>
            <a:rPr lang="ru-RU" sz="1600" kern="1200" dirty="0" err="1" smtClean="0">
              <a:solidFill>
                <a:schemeClr val="tx1"/>
              </a:solidFill>
            </a:rPr>
            <a:t>і</a:t>
          </a:r>
          <a:r>
            <a:rPr lang="ru-RU" sz="1600" kern="1200" dirty="0" smtClean="0">
              <a:solidFill>
                <a:schemeClr val="tx1"/>
              </a:solidFill>
            </a:rPr>
            <a:t> 158 </a:t>
          </a:r>
          <a:r>
            <a:rPr lang="ru-RU" sz="1600" kern="1200" dirty="0" err="1" smtClean="0">
              <a:solidFill>
                <a:schemeClr val="tx1"/>
              </a:solidFill>
            </a:rPr>
            <a:t>Конституції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;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3690892"/>
        <a:ext cx="8291264" cy="875160"/>
      </dsp:txXfrm>
    </dsp:sp>
    <dsp:sp modelId="{1A9B3C17-4CB3-4B95-BB0C-C2837092A713}">
      <dsp:nvSpPr>
        <dsp:cNvPr id="0" name=""/>
        <dsp:cNvSpPr/>
      </dsp:nvSpPr>
      <dsp:spPr>
        <a:xfrm>
          <a:off x="0" y="4612132"/>
          <a:ext cx="8291264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порушення</a:t>
          </a:r>
          <a:r>
            <a:rPr lang="ru-RU" sz="1600" kern="1200" dirty="0" smtClean="0">
              <a:solidFill>
                <a:schemeClr val="tx1"/>
              </a:solidFill>
            </a:rPr>
            <a:t> ВР АРК </a:t>
          </a:r>
          <a:r>
            <a:rPr lang="ru-RU" sz="1600" kern="1200" dirty="0" err="1" smtClean="0">
              <a:solidFill>
                <a:schemeClr val="tx1"/>
              </a:solidFill>
            </a:rPr>
            <a:t>Конституції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або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законів</a:t>
          </a:r>
          <a:r>
            <a:rPr lang="ru-RU" sz="1600" kern="1200" dirty="0" smtClean="0">
              <a:solidFill>
                <a:schemeClr val="tx1"/>
              </a:solidFill>
            </a:rPr>
            <a:t/>
          </a:r>
          <a:br>
            <a:rPr lang="ru-RU" sz="1600" kern="1200" dirty="0" smtClean="0">
              <a:solidFill>
                <a:schemeClr val="tx1"/>
              </a:solidFill>
            </a:rPr>
          </a:br>
          <a:r>
            <a:rPr lang="ru-RU" sz="1600" kern="1200" dirty="0" err="1" smtClean="0">
              <a:solidFill>
                <a:schemeClr val="tx1"/>
              </a:solidFill>
            </a:rPr>
            <a:t>України</a:t>
          </a:r>
          <a:r>
            <a:rPr lang="ru-RU" sz="1600" kern="1200" dirty="0" smtClean="0">
              <a:solidFill>
                <a:schemeClr val="tx1"/>
              </a:solidFill>
            </a:rPr>
            <a:t>. </a:t>
          </a:r>
          <a:br>
            <a:rPr lang="ru-RU" sz="1600" kern="1200" dirty="0" smtClean="0">
              <a:solidFill>
                <a:schemeClr val="tx1"/>
              </a:solidFill>
            </a:rPr>
          </a:br>
          <a:endParaRPr lang="ru-RU" sz="1600" kern="1200" dirty="0">
            <a:solidFill>
              <a:schemeClr val="tx1"/>
            </a:solidFill>
          </a:endParaRPr>
        </a:p>
      </dsp:txBody>
      <dsp:txXfrm>
        <a:off x="0" y="4612132"/>
        <a:ext cx="8291264" cy="87516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43EB2A-C06E-4E8B-A75B-9DF7622AFE04}">
      <dsp:nvSpPr>
        <dsp:cNvPr id="0" name=""/>
        <dsp:cNvSpPr/>
      </dsp:nvSpPr>
      <dsp:spPr>
        <a:xfrm>
          <a:off x="0" y="158857"/>
          <a:ext cx="8686800" cy="15465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спори </a:t>
          </a:r>
          <a:r>
            <a:rPr lang="ru-RU" sz="1800" kern="1200" dirty="0" err="1" smtClean="0"/>
            <a:t>фізичних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чи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юридичних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осіб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із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суб’єктом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владних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повноважень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щодо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оскарження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його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рішень</a:t>
          </a:r>
          <a:r>
            <a:rPr lang="ru-RU" sz="1800" kern="1200" dirty="0" smtClean="0"/>
            <a:t> (</a:t>
          </a:r>
          <a:r>
            <a:rPr lang="ru-RU" sz="1800" kern="1200" dirty="0" err="1" smtClean="0"/>
            <a:t>нормативноправових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актів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чи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правових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актів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індивідуальної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дії</a:t>
          </a:r>
          <a:r>
            <a:rPr lang="ru-RU" sz="1800" kern="1200" dirty="0" smtClean="0"/>
            <a:t>), </a:t>
          </a:r>
          <a:r>
            <a:rPr lang="ru-RU" sz="1800" kern="1200" dirty="0" err="1" smtClean="0"/>
            <a:t>дій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чи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бездіяльності</a:t>
          </a:r>
          <a:r>
            <a:rPr lang="ru-RU" sz="1800" kern="1200" dirty="0" smtClean="0"/>
            <a:t>;</a:t>
          </a:r>
          <a:endParaRPr lang="ru-RU" sz="1800" kern="1200" dirty="0"/>
        </a:p>
      </dsp:txBody>
      <dsp:txXfrm>
        <a:off x="0" y="158857"/>
        <a:ext cx="8686800" cy="1546593"/>
      </dsp:txXfrm>
    </dsp:sp>
    <dsp:sp modelId="{D4BE6D6C-D247-42DA-A82C-DE8D4E1531EB}">
      <dsp:nvSpPr>
        <dsp:cNvPr id="0" name=""/>
        <dsp:cNvSpPr/>
      </dsp:nvSpPr>
      <dsp:spPr>
        <a:xfrm>
          <a:off x="0" y="1757291"/>
          <a:ext cx="8686800" cy="15465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спори </a:t>
          </a:r>
          <a:r>
            <a:rPr lang="ru-RU" sz="1800" kern="1200" dirty="0" err="1" smtClean="0"/>
            <a:t>з</a:t>
          </a:r>
          <a:r>
            <a:rPr lang="ru-RU" sz="1800" kern="1200" dirty="0" smtClean="0"/>
            <a:t> приводу </a:t>
          </a:r>
          <a:r>
            <a:rPr lang="ru-RU" sz="1800" kern="1200" dirty="0" err="1" smtClean="0"/>
            <a:t>прийняття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громадян</a:t>
          </a:r>
          <a:r>
            <a:rPr lang="ru-RU" sz="1800" kern="1200" dirty="0" smtClean="0"/>
            <a:t> на </a:t>
          </a:r>
          <a:r>
            <a:rPr lang="ru-RU" sz="1800" kern="1200" dirty="0" err="1" smtClean="0"/>
            <a:t>публічну</a:t>
          </a:r>
          <a:r>
            <a:rPr lang="ru-RU" sz="1800" kern="1200" dirty="0" smtClean="0"/>
            <a:t> службу, </a:t>
          </a:r>
          <a:r>
            <a:rPr lang="ru-RU" sz="1800" kern="1200" dirty="0" err="1" smtClean="0"/>
            <a:t>її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проходження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звільнення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публічної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служби</a:t>
          </a:r>
          <a:r>
            <a:rPr lang="ru-RU" sz="1800" kern="1200" dirty="0" smtClean="0"/>
            <a:t>;</a:t>
          </a:r>
          <a:endParaRPr lang="ru-RU" sz="1800" kern="1200" dirty="0"/>
        </a:p>
      </dsp:txBody>
      <dsp:txXfrm>
        <a:off x="0" y="1757291"/>
        <a:ext cx="8686800" cy="1546593"/>
      </dsp:txXfrm>
    </dsp:sp>
    <dsp:sp modelId="{63E81EBE-2CC8-4D0F-9B51-78076C1339F7}">
      <dsp:nvSpPr>
        <dsp:cNvPr id="0" name=""/>
        <dsp:cNvSpPr/>
      </dsp:nvSpPr>
      <dsp:spPr>
        <a:xfrm>
          <a:off x="0" y="3355724"/>
          <a:ext cx="8686800" cy="15465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спори </a:t>
          </a:r>
          <a:r>
            <a:rPr lang="ru-RU" sz="1800" kern="1200" dirty="0" err="1" smtClean="0"/>
            <a:t>між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суб’єктами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владних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повноважень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</a:t>
          </a:r>
          <a:r>
            <a:rPr lang="ru-RU" sz="1800" kern="1200" dirty="0" smtClean="0"/>
            <a:t> приводу </a:t>
          </a:r>
          <a:r>
            <a:rPr lang="ru-RU" sz="1800" kern="1200" dirty="0" err="1" smtClean="0"/>
            <a:t>реалізації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їхньої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компетенції</a:t>
          </a:r>
          <a:r>
            <a:rPr lang="ru-RU" sz="1800" kern="1200" dirty="0" smtClean="0"/>
            <a:t> у </a:t>
          </a:r>
          <a:r>
            <a:rPr lang="ru-RU" sz="1800" kern="1200" dirty="0" err="1" smtClean="0"/>
            <a:t>сфері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управління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зокрема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делегованих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повноважень</a:t>
          </a:r>
          <a:r>
            <a:rPr lang="ru-RU" sz="1800" kern="1200" dirty="0" smtClean="0"/>
            <a:t>; спори, </a:t>
          </a:r>
          <a:r>
            <a:rPr lang="ru-RU" sz="1800" kern="1200" dirty="0" err="1" smtClean="0"/>
            <a:t>що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виникають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із</a:t>
          </a:r>
          <a:r>
            <a:rPr lang="ru-RU" sz="1800" kern="1200" dirty="0" smtClean="0"/>
            <a:t> приводу </a:t>
          </a:r>
          <a:r>
            <a:rPr lang="ru-RU" sz="1800" kern="1200" dirty="0" err="1" smtClean="0"/>
            <a:t>укладання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виконання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припинення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скасування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чи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визнання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нечинними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адміністративних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договорів</a:t>
          </a:r>
          <a:r>
            <a:rPr lang="ru-RU" sz="1800" kern="1200" dirty="0" smtClean="0"/>
            <a:t>, та </a:t>
          </a:r>
          <a:r>
            <a:rPr lang="ru-RU" sz="1800" kern="1200" dirty="0" err="1" smtClean="0"/>
            <a:t>інші</a:t>
          </a:r>
          <a:r>
            <a:rPr lang="ru-RU" sz="1800" kern="1200" dirty="0" smtClean="0"/>
            <a:t>.</a:t>
          </a:r>
          <a:br>
            <a:rPr lang="ru-RU" sz="1800" kern="1200" dirty="0" smtClean="0"/>
          </a:br>
          <a:endParaRPr lang="ru-RU" sz="1800" kern="1200" dirty="0"/>
        </a:p>
      </dsp:txBody>
      <dsp:txXfrm>
        <a:off x="0" y="3355724"/>
        <a:ext cx="8686800" cy="15465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548680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ysClr val="windowText" lastClr="000000"/>
                </a:solidFill>
              </a:rPr>
              <a:t>Тема:</a:t>
            </a:r>
            <a:endParaRPr lang="ru-RU" sz="6000" dirty="0">
              <a:solidFill>
                <a:sysClr val="windowText" lastClr="0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2492896"/>
            <a:ext cx="7308304" cy="13716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ysClr val="windowText" lastClr="000000"/>
                </a:solidFill>
              </a:rPr>
              <a:t>«</a:t>
            </a:r>
            <a:r>
              <a:rPr lang="ru-RU" sz="4000" dirty="0" err="1" smtClean="0">
                <a:solidFill>
                  <a:sysClr val="windowText" lastClr="000000"/>
                </a:solidFill>
              </a:rPr>
              <a:t>Цивільна</a:t>
            </a:r>
            <a:r>
              <a:rPr lang="ru-RU" sz="4000" dirty="0" smtClean="0">
                <a:solidFill>
                  <a:sysClr val="windowText" lastClr="000000"/>
                </a:solidFill>
              </a:rPr>
              <a:t> </a:t>
            </a:r>
            <a:r>
              <a:rPr lang="ru-RU" sz="4000" dirty="0" err="1" smtClean="0">
                <a:solidFill>
                  <a:sysClr val="windowText" lastClr="000000"/>
                </a:solidFill>
              </a:rPr>
              <a:t>юрисдикція</a:t>
            </a:r>
            <a:r>
              <a:rPr lang="ru-RU" sz="4000" dirty="0" smtClean="0">
                <a:solidFill>
                  <a:sysClr val="windowText" lastClr="000000"/>
                </a:solidFill>
              </a:rPr>
              <a:t> </a:t>
            </a:r>
            <a:r>
              <a:rPr lang="ru-RU" sz="4000" dirty="0" err="1" smtClean="0">
                <a:solidFill>
                  <a:sysClr val="windowText" lastClr="000000"/>
                </a:solidFill>
              </a:rPr>
              <a:t>і</a:t>
            </a:r>
            <a:r>
              <a:rPr lang="ru-RU" sz="4000" dirty="0" smtClean="0">
                <a:solidFill>
                  <a:sysClr val="windowText" lastClr="000000"/>
                </a:solidFill>
              </a:rPr>
              <a:t> </a:t>
            </a:r>
            <a:r>
              <a:rPr lang="ru-RU" sz="4000" dirty="0" err="1" smtClean="0">
                <a:solidFill>
                  <a:sysClr val="windowText" lastClr="000000"/>
                </a:solidFill>
              </a:rPr>
              <a:t>підвідомчість</a:t>
            </a:r>
            <a:r>
              <a:rPr lang="ru-RU" sz="4000" dirty="0" smtClean="0">
                <a:solidFill>
                  <a:sysClr val="windowText" lastClr="000000"/>
                </a:solidFill>
              </a:rPr>
              <a:t> </a:t>
            </a:r>
            <a:r>
              <a:rPr lang="ru-RU" sz="4000" dirty="0" err="1" smtClean="0">
                <a:solidFill>
                  <a:sysClr val="windowText" lastClr="000000"/>
                </a:solidFill>
              </a:rPr>
              <a:t>цивільних</a:t>
            </a:r>
            <a:r>
              <a:rPr lang="ru-RU" sz="4000" dirty="0" smtClean="0">
                <a:solidFill>
                  <a:sysClr val="windowText" lastClr="000000"/>
                </a:solidFill>
              </a:rPr>
              <a:t> </a:t>
            </a:r>
            <a:r>
              <a:rPr lang="ru-RU" sz="4000" dirty="0" smtClean="0">
                <a:solidFill>
                  <a:sysClr val="windowText" lastClr="000000"/>
                </a:solidFill>
              </a:rPr>
              <a:t>справ»</a:t>
            </a:r>
            <a:endParaRPr lang="ru-RU" sz="40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ysClr val="windowText" lastClr="000000"/>
                </a:solidFill>
              </a:rPr>
              <a:t>не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можуть</a:t>
            </a:r>
            <a:r>
              <a:rPr lang="ru-RU" b="1" dirty="0" smtClean="0">
                <a:solidFill>
                  <a:sysClr val="windowText" lastClr="000000"/>
                </a:solidFill>
              </a:rPr>
              <a:t> бути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підвідомчі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третейським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smtClean="0">
                <a:solidFill>
                  <a:sysClr val="windowText" lastClr="000000"/>
                </a:solidFill>
              </a:rPr>
              <a:t>судам</a:t>
            </a:r>
            <a:r>
              <a:rPr lang="ru-RU" dirty="0" smtClean="0">
                <a:solidFill>
                  <a:sysClr val="windowText" lastClr="000000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36784"/>
            <a:ext cx="8363272" cy="5421216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у спорах про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недійсними</a:t>
            </a:r>
            <a:r>
              <a:rPr lang="ru-RU" dirty="0" smtClean="0"/>
              <a:t> </a:t>
            </a:r>
            <a:r>
              <a:rPr lang="ru-RU" dirty="0" err="1" smtClean="0"/>
              <a:t>нормативноправових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у спорах,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укладення</a:t>
            </a:r>
            <a:r>
              <a:rPr lang="ru-RU" dirty="0" smtClean="0"/>
              <a:t>, </a:t>
            </a:r>
            <a:r>
              <a:rPr lang="ru-RU" dirty="0" err="1" smtClean="0"/>
              <a:t>зміни</a:t>
            </a:r>
            <a:r>
              <a:rPr lang="ru-RU" dirty="0" smtClean="0"/>
              <a:t>, </a:t>
            </a:r>
            <a:r>
              <a:rPr lang="ru-RU" dirty="0" err="1" smtClean="0"/>
              <a:t>розірвання</a:t>
            </a:r>
            <a:r>
              <a:rPr lang="ru-RU" dirty="0" smtClean="0"/>
              <a:t> та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договорів</a:t>
            </a:r>
            <a:r>
              <a:rPr lang="ru-RU" dirty="0" smtClean="0"/>
              <a:t>, </a:t>
            </a:r>
            <a:r>
              <a:rPr lang="ru-RU" dirty="0" err="1" smtClean="0"/>
              <a:t>пов’язаних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задоволенням</a:t>
            </a:r>
            <a:r>
              <a:rPr lang="ru-RU" dirty="0" smtClean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потреб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державною </a:t>
            </a:r>
            <a:r>
              <a:rPr lang="ru-RU" dirty="0" err="1" smtClean="0"/>
              <a:t>таємницею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у спорах,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сімейних</a:t>
            </a:r>
            <a:r>
              <a:rPr lang="ru-RU" dirty="0" smtClean="0"/>
              <a:t> </a:t>
            </a:r>
            <a:r>
              <a:rPr lang="ru-RU" dirty="0" err="1" smtClean="0"/>
              <a:t>правовідносин</a:t>
            </a:r>
            <a:r>
              <a:rPr lang="ru-RU" dirty="0" smtClean="0"/>
              <a:t>, </a:t>
            </a:r>
            <a:r>
              <a:rPr lang="ru-RU" dirty="0" err="1" smtClean="0"/>
              <a:t>крім</a:t>
            </a:r>
            <a:r>
              <a:rPr lang="ru-RU" dirty="0" smtClean="0"/>
              <a:t> справ у спорах,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шлюбних</a:t>
            </a:r>
            <a:r>
              <a:rPr lang="ru-RU" dirty="0" smtClean="0"/>
              <a:t> </a:t>
            </a:r>
            <a:r>
              <a:rPr lang="ru-RU" dirty="0" err="1" smtClean="0"/>
              <a:t>контрактів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 err="1" smtClean="0"/>
              <a:t>договорів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про </a:t>
            </a:r>
            <a:r>
              <a:rPr lang="ru-RU" dirty="0" err="1" smtClean="0"/>
              <a:t>відновлення</a:t>
            </a:r>
            <a:r>
              <a:rPr lang="ru-RU" dirty="0" smtClean="0"/>
              <a:t> </a:t>
            </a:r>
            <a:r>
              <a:rPr lang="ru-RU" dirty="0" err="1" smtClean="0"/>
              <a:t>платоспроможності</a:t>
            </a:r>
            <a:r>
              <a:rPr lang="ru-RU" dirty="0" smtClean="0"/>
              <a:t> </a:t>
            </a:r>
            <a:r>
              <a:rPr lang="ru-RU" dirty="0" err="1" smtClean="0"/>
              <a:t>боржника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банкрутом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,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у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орган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орган</a:t>
            </a:r>
            <a:r>
              <a:rPr lang="ru-RU" dirty="0" smtClean="0"/>
              <a:t> </a:t>
            </a:r>
            <a:r>
              <a:rPr lang="ru-RU" dirty="0" err="1" smtClean="0"/>
              <a:t>місцевого</a:t>
            </a:r>
            <a:r>
              <a:rPr lang="ru-RU" dirty="0" smtClean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, </a:t>
            </a:r>
            <a:r>
              <a:rPr lang="ru-RU" dirty="0" err="1" smtClean="0"/>
              <a:t>їхня</a:t>
            </a:r>
            <a:r>
              <a:rPr lang="ru-RU" dirty="0" smtClean="0"/>
              <a:t> </a:t>
            </a:r>
            <a:r>
              <a:rPr lang="ru-RU" dirty="0" err="1" smtClean="0"/>
              <a:t>посадова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службова</a:t>
            </a:r>
            <a:r>
              <a:rPr lang="ru-RU" dirty="0" smtClean="0"/>
              <a:t> особа</a:t>
            </a:r>
            <a:r>
              <a:rPr lang="ru-RU" dirty="0" smtClean="0"/>
              <a:t>, </a:t>
            </a:r>
            <a:r>
              <a:rPr lang="ru-RU" dirty="0" err="1" smtClean="0"/>
              <a:t>інший</a:t>
            </a:r>
            <a:r>
              <a:rPr lang="ru-RU" dirty="0" smtClean="0"/>
              <a:t> </a:t>
            </a:r>
            <a:r>
              <a:rPr lang="ru-RU" dirty="0" err="1" smtClean="0"/>
              <a:t>суб’єкт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здійснення</a:t>
            </a:r>
            <a:r>
              <a:rPr lang="ru-RU" dirty="0" smtClean="0"/>
              <a:t> ним </a:t>
            </a:r>
            <a:r>
              <a:rPr lang="ru-RU" dirty="0" err="1" smtClean="0"/>
              <a:t>владних</a:t>
            </a:r>
            <a:r>
              <a:rPr lang="ru-RU" dirty="0" smtClean="0"/>
              <a:t> </a:t>
            </a:r>
            <a:r>
              <a:rPr lang="ru-RU" dirty="0" err="1" smtClean="0"/>
              <a:t>управлінських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у спорах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нерухомого</a:t>
            </a:r>
            <a:r>
              <a:rPr lang="ru-RU" dirty="0" smtClean="0"/>
              <a:t> майна, </a:t>
            </a:r>
            <a:r>
              <a:rPr lang="ru-RU" dirty="0" err="1" smtClean="0"/>
              <a:t>включаючи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земельні</a:t>
            </a:r>
            <a:r>
              <a:rPr lang="ru-RU" dirty="0" smtClean="0"/>
              <a:t> </a:t>
            </a:r>
            <a:r>
              <a:rPr lang="ru-RU" dirty="0" err="1" smtClean="0"/>
              <a:t>ділянки</a:t>
            </a:r>
            <a:r>
              <a:rPr lang="ru-RU" dirty="0" smtClean="0"/>
              <a:t>;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435280" cy="6696744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про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фактів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юридичне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у спорах,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корпоративних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</a:t>
            </a:r>
            <a:r>
              <a:rPr lang="ru-RU" dirty="0" smtClean="0"/>
              <a:t>у спорах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господарським</a:t>
            </a:r>
            <a:r>
              <a:rPr lang="ru-RU" dirty="0" smtClean="0"/>
              <a:t> </a:t>
            </a:r>
            <a:r>
              <a:rPr lang="ru-RU" dirty="0" err="1" smtClean="0"/>
              <a:t>товариством</a:t>
            </a:r>
            <a:r>
              <a:rPr lang="ru-RU" dirty="0" smtClean="0"/>
              <a:t>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учасником</a:t>
            </a:r>
            <a:r>
              <a:rPr lang="ru-RU" dirty="0" smtClean="0"/>
              <a:t> (</a:t>
            </a:r>
            <a:r>
              <a:rPr lang="ru-RU" dirty="0" err="1" smtClean="0"/>
              <a:t>засновником</a:t>
            </a:r>
            <a:r>
              <a:rPr lang="ru-RU" dirty="0" smtClean="0"/>
              <a:t>, </a:t>
            </a:r>
            <a:r>
              <a:rPr lang="ru-RU" dirty="0" err="1" smtClean="0"/>
              <a:t>акціонером</a:t>
            </a:r>
            <a:r>
              <a:rPr lang="ru-RU" dirty="0" smtClean="0"/>
              <a:t>),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учасником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вибув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учасниками</a:t>
            </a:r>
            <a:r>
              <a:rPr lang="ru-RU" dirty="0" smtClean="0"/>
              <a:t> (</a:t>
            </a:r>
            <a:r>
              <a:rPr lang="ru-RU" dirty="0" err="1" smtClean="0"/>
              <a:t>засновниками</a:t>
            </a:r>
            <a:r>
              <a:rPr lang="ru-RU" dirty="0" smtClean="0"/>
              <a:t>, </a:t>
            </a:r>
            <a:r>
              <a:rPr lang="ru-RU" dirty="0" err="1" smtClean="0"/>
              <a:t>акціонерами</a:t>
            </a:r>
            <a:r>
              <a:rPr lang="ru-RU" dirty="0" smtClean="0"/>
              <a:t>) </a:t>
            </a:r>
            <a:r>
              <a:rPr lang="ru-RU" dirty="0" err="1" smtClean="0"/>
              <a:t>господарських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товариств</a:t>
            </a:r>
            <a:r>
              <a:rPr lang="ru-RU" dirty="0" smtClean="0"/>
              <a:t>, </a:t>
            </a:r>
            <a:r>
              <a:rPr lang="ru-RU" dirty="0" err="1" smtClean="0"/>
              <a:t>пов’язаних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створенням</a:t>
            </a:r>
            <a:r>
              <a:rPr lang="ru-RU" dirty="0" smtClean="0"/>
              <a:t>, </a:t>
            </a:r>
            <a:r>
              <a:rPr lang="ru-RU" dirty="0" err="1" smtClean="0"/>
              <a:t>діяльністю</a:t>
            </a:r>
            <a:r>
              <a:rPr lang="ru-RU" dirty="0" smtClean="0"/>
              <a:t>, </a:t>
            </a:r>
            <a:r>
              <a:rPr lang="ru-RU" dirty="0" err="1" smtClean="0"/>
              <a:t>управлінням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припиненням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товариств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закону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вирішенню</a:t>
            </a:r>
            <a:r>
              <a:rPr lang="ru-RU" dirty="0" smtClean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судами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юрисдикції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Конституційним</a:t>
            </a:r>
            <a:r>
              <a:rPr lang="ru-RU" dirty="0" smtClean="0"/>
              <a:t> Судом </a:t>
            </a:r>
            <a:r>
              <a:rPr lang="ru-RU" dirty="0" err="1" smtClean="0"/>
              <a:t>України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, коли </a:t>
            </a:r>
            <a:r>
              <a:rPr lang="ru-RU" dirty="0" err="1" smtClean="0"/>
              <a:t>хоча</a:t>
            </a:r>
            <a:r>
              <a:rPr lang="ru-RU" dirty="0" smtClean="0"/>
              <a:t> б одна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спору </a:t>
            </a:r>
            <a:r>
              <a:rPr lang="ru-RU" dirty="0" err="1" smtClean="0"/>
              <a:t>є</a:t>
            </a:r>
            <a:r>
              <a:rPr lang="ru-RU" dirty="0" smtClean="0"/>
              <a:t> нерезидентом </a:t>
            </a:r>
            <a:r>
              <a:rPr lang="ru-RU" dirty="0" err="1" smtClean="0"/>
              <a:t>України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, за результатами </a:t>
            </a:r>
            <a:r>
              <a:rPr lang="ru-RU" dirty="0" err="1" smtClean="0"/>
              <a:t>розгляду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третейського</a:t>
            </a:r>
            <a:r>
              <a:rPr lang="ru-RU" dirty="0" smtClean="0"/>
              <a:t> суду </a:t>
            </a:r>
            <a:r>
              <a:rPr lang="ru-RU" dirty="0" err="1" smtClean="0"/>
              <a:t>потребуватиме</a:t>
            </a:r>
            <a:r>
              <a:rPr lang="ru-RU" dirty="0" smtClean="0"/>
              <a:t> </a:t>
            </a:r>
            <a:r>
              <a:rPr lang="ru-RU" dirty="0" err="1" smtClean="0"/>
              <a:t>вчинення</a:t>
            </a:r>
            <a:r>
              <a:rPr lang="ru-RU" dirty="0" smtClean="0"/>
              <a:t> </a:t>
            </a:r>
            <a:r>
              <a:rPr lang="ru-RU" dirty="0" err="1" smtClean="0"/>
              <a:t>відповідних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дій</a:t>
            </a:r>
            <a:r>
              <a:rPr lang="ru-RU" dirty="0" smtClean="0"/>
              <a:t> органами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r>
              <a:rPr lang="ru-RU" dirty="0" err="1" smtClean="0"/>
              <a:t>органами</a:t>
            </a:r>
            <a:r>
              <a:rPr lang="ru-RU" dirty="0" smtClean="0"/>
              <a:t> </a:t>
            </a:r>
            <a:r>
              <a:rPr lang="ru-RU" dirty="0" err="1" smtClean="0"/>
              <a:t>місцевого</a:t>
            </a:r>
            <a:r>
              <a:rPr lang="ru-RU" dirty="0" smtClean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посадовими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службовими</a:t>
            </a:r>
            <a:r>
              <a:rPr lang="ru-RU" dirty="0" smtClean="0"/>
              <a:t> особами </a:t>
            </a:r>
            <a:r>
              <a:rPr lang="ru-RU" dirty="0" smtClean="0"/>
              <a:t>та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суб’єктами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здійснення</a:t>
            </a:r>
            <a:r>
              <a:rPr lang="ru-RU" dirty="0" smtClean="0"/>
              <a:t> ними </a:t>
            </a:r>
            <a:r>
              <a:rPr lang="ru-RU" dirty="0" err="1" smtClean="0"/>
              <a:t>владних</a:t>
            </a:r>
            <a:r>
              <a:rPr lang="ru-RU" dirty="0" smtClean="0"/>
              <a:t> </a:t>
            </a:r>
            <a:r>
              <a:rPr lang="ru-RU" dirty="0" err="1" smtClean="0"/>
              <a:t>управлінських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делегованих</a:t>
            </a:r>
            <a:r>
              <a:rPr lang="ru-RU" dirty="0" smtClean="0"/>
              <a:t> </a:t>
            </a:r>
            <a:r>
              <a:rPr lang="ru-RU" dirty="0" err="1" smtClean="0"/>
              <a:t>повноважень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у спорах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прав </a:t>
            </a:r>
            <a:r>
              <a:rPr lang="ru-RU" dirty="0" err="1" smtClean="0"/>
              <a:t>споживачів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банку (</a:t>
            </a:r>
            <a:r>
              <a:rPr lang="ru-RU" dirty="0" err="1" smtClean="0"/>
              <a:t>кредитної</a:t>
            </a:r>
            <a:r>
              <a:rPr lang="ru-RU" dirty="0" smtClean="0"/>
              <a:t> </a:t>
            </a:r>
            <a:r>
              <a:rPr lang="ru-RU" dirty="0" err="1" smtClean="0"/>
              <a:t>спілки</a:t>
            </a:r>
            <a:r>
              <a:rPr lang="ru-RU" dirty="0" smtClean="0"/>
              <a:t>).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ysClr val="windowText" lastClr="000000"/>
                </a:solidFill>
              </a:rPr>
              <a:t>Суди </a:t>
            </a:r>
            <a:r>
              <a:rPr lang="ru-RU" sz="2200" b="1" dirty="0" err="1" smtClean="0">
                <a:solidFill>
                  <a:sysClr val="windowText" lastClr="000000"/>
                </a:solidFill>
              </a:rPr>
              <a:t>розглядають</a:t>
            </a:r>
            <a:r>
              <a:rPr lang="ru-RU" sz="2200" b="1" dirty="0" smtClean="0">
                <a:solidFill>
                  <a:sysClr val="windowText" lastClr="000000"/>
                </a:solidFill>
              </a:rPr>
              <a:t> у </a:t>
            </a:r>
            <a:r>
              <a:rPr lang="ru-RU" sz="2200" b="1" dirty="0" smtClean="0">
                <a:solidFill>
                  <a:sysClr val="windowText" lastClr="000000"/>
                </a:solidFill>
              </a:rPr>
              <a:t>порядку </a:t>
            </a:r>
            <a:r>
              <a:rPr lang="ru-RU" sz="2200" b="1" dirty="0" err="1" smtClean="0">
                <a:solidFill>
                  <a:sysClr val="windowText" lastClr="000000"/>
                </a:solidFill>
              </a:rPr>
              <a:t>цивільного</a:t>
            </a:r>
            <a:r>
              <a:rPr lang="ru-RU" sz="2200" b="1" dirty="0" smtClean="0">
                <a:solidFill>
                  <a:sysClr val="windowText" lastClr="000000"/>
                </a:solidFill>
              </a:rPr>
              <a:t> </a:t>
            </a:r>
            <a:r>
              <a:rPr lang="ru-RU" sz="2200" b="1" dirty="0" err="1" smtClean="0">
                <a:solidFill>
                  <a:sysClr val="windowText" lastClr="000000"/>
                </a:solidFill>
              </a:rPr>
              <a:t>судочинства</a:t>
            </a:r>
            <a:r>
              <a:rPr lang="ru-RU" sz="2200" b="1" dirty="0" smtClean="0">
                <a:solidFill>
                  <a:sysClr val="windowText" lastClr="000000"/>
                </a:solidFill>
              </a:rPr>
              <a:t> </a:t>
            </a:r>
            <a:r>
              <a:rPr lang="ru-RU" sz="2200" b="1" dirty="0" err="1" smtClean="0">
                <a:solidFill>
                  <a:sysClr val="windowText" lastClr="000000"/>
                </a:solidFill>
              </a:rPr>
              <a:t>справи</a:t>
            </a:r>
            <a:r>
              <a:rPr lang="ru-RU" sz="2200" b="1" dirty="0" smtClean="0">
                <a:solidFill>
                  <a:sysClr val="windowText" lastClr="000000"/>
                </a:solidFill>
              </a:rPr>
              <a:t> </a:t>
            </a:r>
            <a:r>
              <a:rPr lang="ru-RU" sz="2200" dirty="0" err="1" smtClean="0">
                <a:solidFill>
                  <a:sysClr val="windowText" lastClr="000000"/>
                </a:solidFill>
              </a:rPr>
              <a:t>щодо</a:t>
            </a:r>
            <a:r>
              <a:rPr lang="ru-RU" sz="2200" dirty="0" smtClean="0">
                <a:solidFill>
                  <a:sysClr val="windowText" lastClr="000000"/>
                </a:solidFill>
              </a:rPr>
              <a:t> </a:t>
            </a:r>
            <a:r>
              <a:rPr lang="ru-RU" sz="2200" dirty="0" smtClean="0">
                <a:solidFill>
                  <a:sysClr val="windowText" lastClr="000000"/>
                </a:solidFill>
              </a:rPr>
              <a:t>:</a:t>
            </a:r>
            <a:r>
              <a:rPr lang="ru-RU" dirty="0" smtClean="0">
                <a:solidFill>
                  <a:sysClr val="windowText" lastClr="000000"/>
                </a:solidFill>
              </a:rPr>
              <a:t/>
            </a:r>
            <a:br>
              <a:rPr lang="ru-RU" dirty="0" smtClean="0">
                <a:solidFill>
                  <a:sysClr val="windowText" lastClr="000000"/>
                </a:solidFill>
              </a:rPr>
            </a:br>
            <a:endParaRPr lang="ru-RU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412776"/>
          <a:ext cx="8219256" cy="5061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Конституційний</a:t>
            </a:r>
            <a:r>
              <a:rPr lang="ru-RU" b="1" dirty="0" smtClean="0"/>
              <a:t> Суд </a:t>
            </a:r>
            <a:r>
              <a:rPr lang="ru-RU" b="1" dirty="0" err="1" smtClean="0"/>
              <a:t>України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розглядає</a:t>
            </a:r>
            <a:r>
              <a:rPr lang="ru-RU" b="1" dirty="0" smtClean="0"/>
              <a:t> </a:t>
            </a:r>
            <a:r>
              <a:rPr lang="ru-RU" b="1" dirty="0" err="1" smtClean="0"/>
              <a:t>справи</a:t>
            </a:r>
            <a:r>
              <a:rPr lang="ru-RU" b="1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980728"/>
          <a:ext cx="8291264" cy="5493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Г</a:t>
            </a:r>
            <a:r>
              <a:rPr lang="ru-RU" b="1" dirty="0" err="1" smtClean="0"/>
              <a:t>осподарським</a:t>
            </a:r>
            <a:r>
              <a:rPr lang="ru-RU" b="1" dirty="0" smtClean="0"/>
              <a:t> судам </a:t>
            </a:r>
            <a:r>
              <a:rPr lang="ru-RU" b="1" dirty="0" err="1" smtClean="0"/>
              <a:t>підвідомчі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892480" cy="6120680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у спорах,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укладання</a:t>
            </a:r>
            <a:r>
              <a:rPr lang="ru-RU" dirty="0" smtClean="0"/>
              <a:t>, </a:t>
            </a:r>
            <a:r>
              <a:rPr lang="ru-RU" dirty="0" err="1" smtClean="0"/>
              <a:t>зміни</a:t>
            </a:r>
            <a:r>
              <a:rPr lang="ru-RU" dirty="0" smtClean="0"/>
              <a:t>, </a:t>
            </a:r>
            <a:r>
              <a:rPr lang="ru-RU" dirty="0" err="1" smtClean="0"/>
              <a:t>розірвання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договорів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приватизації</a:t>
            </a:r>
            <a:r>
              <a:rPr lang="ru-RU" dirty="0" smtClean="0"/>
              <a:t> майна, та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підстав</a:t>
            </a:r>
            <a:r>
              <a:rPr lang="ru-RU" dirty="0" smtClean="0"/>
              <a:t>, </a:t>
            </a:r>
            <a:r>
              <a:rPr lang="ru-RU" dirty="0" err="1" smtClean="0"/>
              <a:t>крім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– </a:t>
            </a:r>
            <a:r>
              <a:rPr lang="ru-RU" dirty="0" err="1" smtClean="0"/>
              <a:t>спорів</a:t>
            </a:r>
            <a:r>
              <a:rPr lang="ru-RU" dirty="0" smtClean="0"/>
              <a:t> про </a:t>
            </a:r>
            <a:r>
              <a:rPr lang="ru-RU" dirty="0" err="1" smtClean="0"/>
              <a:t>приватизацію</a:t>
            </a:r>
            <a:r>
              <a:rPr lang="ru-RU" dirty="0" smtClean="0"/>
              <a:t> державного </a:t>
            </a:r>
            <a:r>
              <a:rPr lang="ru-RU" dirty="0" err="1" smtClean="0"/>
              <a:t>житлового</a:t>
            </a:r>
            <a:r>
              <a:rPr lang="ru-RU" dirty="0" smtClean="0"/>
              <a:t> фонду;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– </a:t>
            </a:r>
            <a:r>
              <a:rPr lang="ru-RU" dirty="0" err="1" smtClean="0"/>
              <a:t>спорів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за </a:t>
            </a:r>
            <a:r>
              <a:rPr lang="ru-RU" dirty="0" err="1" smtClean="0"/>
              <a:t>погодження</a:t>
            </a:r>
            <a:r>
              <a:rPr lang="ru-RU" dirty="0" smtClean="0"/>
              <a:t> </a:t>
            </a:r>
            <a:r>
              <a:rPr lang="ru-RU" dirty="0" err="1" smtClean="0"/>
              <a:t>стандартів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технічних</a:t>
            </a:r>
            <a:r>
              <a:rPr lang="ru-RU" dirty="0" smtClean="0"/>
              <a:t> умов; </a:t>
            </a:r>
            <a:endParaRPr lang="ru-RU" dirty="0" smtClean="0"/>
          </a:p>
          <a:p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про </a:t>
            </a:r>
            <a:r>
              <a:rPr lang="ru-RU" dirty="0" err="1" smtClean="0"/>
              <a:t>банкрутство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за </a:t>
            </a:r>
            <a:r>
              <a:rPr lang="ru-RU" dirty="0" err="1" smtClean="0"/>
              <a:t>заявами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Антимонопольного </a:t>
            </a:r>
            <a:r>
              <a:rPr lang="ru-RU" dirty="0" err="1" smtClean="0"/>
              <a:t>комітету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Рахункової</a:t>
            </a:r>
            <a:r>
              <a:rPr lang="ru-RU" dirty="0" smtClean="0"/>
              <a:t> </a:t>
            </a:r>
            <a:r>
              <a:rPr lang="ru-RU" dirty="0" err="1" smtClean="0"/>
              <a:t>палати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, </a:t>
            </a:r>
            <a:r>
              <a:rPr lang="ru-RU" dirty="0" err="1" smtClean="0"/>
              <a:t>віднесених</a:t>
            </a:r>
            <a:r>
              <a:rPr lang="ru-RU" dirty="0" smtClean="0"/>
              <a:t> </a:t>
            </a:r>
            <a:r>
              <a:rPr lang="ru-RU" dirty="0" err="1" smtClean="0"/>
              <a:t>законодавчими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актами до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компетенції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корпоративних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у спорах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господарським</a:t>
            </a:r>
            <a:r>
              <a:rPr lang="ru-RU" dirty="0" smtClean="0"/>
              <a:t> </a:t>
            </a:r>
            <a:r>
              <a:rPr lang="ru-RU" dirty="0" err="1" smtClean="0"/>
              <a:t>товариством</a:t>
            </a:r>
            <a:r>
              <a:rPr lang="ru-RU" dirty="0" smtClean="0"/>
              <a:t>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учасником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с</a:t>
            </a:r>
            <a:r>
              <a:rPr lang="ru-RU" dirty="0" err="1" smtClean="0"/>
              <a:t>прави</a:t>
            </a:r>
            <a:r>
              <a:rPr lang="ru-RU" dirty="0" smtClean="0"/>
              <a:t> </a:t>
            </a:r>
            <a:r>
              <a:rPr lang="ru-RU" dirty="0" smtClean="0"/>
              <a:t>у спорах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 прав на </a:t>
            </a:r>
            <a:r>
              <a:rPr lang="ru-RU" dirty="0" err="1" smtClean="0"/>
              <a:t>цінні</a:t>
            </a:r>
            <a:r>
              <a:rPr lang="ru-RU" dirty="0" smtClean="0"/>
              <a:t> </a:t>
            </a:r>
            <a:r>
              <a:rPr lang="ru-RU" dirty="0" err="1" smtClean="0"/>
              <a:t>папери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у спорах,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земельних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, у</a:t>
            </a:r>
            <a:br>
              <a:rPr lang="ru-RU" dirty="0" smtClean="0"/>
            </a:b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участь </a:t>
            </a:r>
            <a:r>
              <a:rPr lang="ru-RU" dirty="0" err="1" smtClean="0"/>
              <a:t>суб’єкти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за </a:t>
            </a:r>
            <a:r>
              <a:rPr lang="ru-RU" dirty="0" err="1" smtClean="0"/>
              <a:t>винятком</a:t>
            </a:r>
            <a:r>
              <a:rPr lang="ru-RU" dirty="0" smtClean="0"/>
              <a:t> тих,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віднесено</a:t>
            </a:r>
            <a:r>
              <a:rPr lang="ru-RU" dirty="0" smtClean="0"/>
              <a:t> до </a:t>
            </a:r>
            <a:r>
              <a:rPr lang="ru-RU" dirty="0" err="1" smtClean="0"/>
              <a:t>компетенції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адміністративних</a:t>
            </a:r>
            <a:r>
              <a:rPr lang="ru-RU" dirty="0" smtClean="0"/>
              <a:t> </a:t>
            </a:r>
            <a:r>
              <a:rPr lang="ru-RU" dirty="0" err="1" smtClean="0"/>
              <a:t>судів</a:t>
            </a:r>
            <a:r>
              <a:rPr lang="ru-RU" dirty="0" smtClean="0"/>
              <a:t>, та </a:t>
            </a:r>
            <a:r>
              <a:rPr lang="ru-RU" dirty="0" err="1" smtClean="0"/>
              <a:t>інші</a:t>
            </a:r>
            <a:r>
              <a:rPr lang="ru-RU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498178"/>
          </a:xfrm>
        </p:spPr>
        <p:txBody>
          <a:bodyPr>
            <a:normAutofit/>
          </a:bodyPr>
          <a:lstStyle/>
          <a:p>
            <a:r>
              <a:rPr lang="ru-RU" sz="2200" dirty="0" err="1" smtClean="0">
                <a:solidFill>
                  <a:schemeClr val="tx1"/>
                </a:solidFill>
              </a:rPr>
              <a:t>Юрисдикція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b="1" dirty="0" err="1" smtClean="0">
                <a:solidFill>
                  <a:schemeClr val="tx1"/>
                </a:solidFill>
              </a:rPr>
              <a:t>адміністративних</a:t>
            </a:r>
            <a:r>
              <a:rPr lang="ru-RU" sz="2200" b="1" dirty="0" smtClean="0">
                <a:solidFill>
                  <a:schemeClr val="tx1"/>
                </a:solidFill>
              </a:rPr>
              <a:t> </a:t>
            </a:r>
            <a:r>
              <a:rPr lang="ru-RU" sz="2200" b="1" dirty="0" err="1" smtClean="0">
                <a:solidFill>
                  <a:schemeClr val="tx1"/>
                </a:solidFill>
              </a:rPr>
              <a:t>судів</a:t>
            </a:r>
            <a:r>
              <a:rPr lang="ru-RU" sz="2200" b="1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поширюється</a:t>
            </a:r>
            <a:r>
              <a:rPr lang="ru-RU" sz="2200" dirty="0" smtClean="0">
                <a:solidFill>
                  <a:schemeClr val="tx1"/>
                </a:solidFill>
              </a:rPr>
              <a:t> на </a:t>
            </a:r>
            <a:r>
              <a:rPr lang="ru-RU" sz="2200" dirty="0" err="1" smtClean="0">
                <a:solidFill>
                  <a:schemeClr val="tx1"/>
                </a:solidFill>
              </a:rPr>
              <a:t>публічно-правові</a:t>
            </a:r>
            <a:r>
              <a:rPr lang="ru-RU" sz="2200" dirty="0" smtClean="0">
                <a:solidFill>
                  <a:schemeClr val="tx1"/>
                </a:solidFill>
              </a:rPr>
              <a:t> спори, </a:t>
            </a:r>
            <a:r>
              <a:rPr lang="ru-RU" sz="2200" dirty="0" err="1" smtClean="0">
                <a:solidFill>
                  <a:schemeClr val="tx1"/>
                </a:solidFill>
              </a:rPr>
              <a:t>зокрема</a:t>
            </a:r>
            <a:r>
              <a:rPr lang="ru-RU" sz="2200" dirty="0" smtClean="0">
                <a:solidFill>
                  <a:schemeClr val="tx1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412776"/>
          <a:ext cx="8686800" cy="5061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Суди </a:t>
            </a:r>
            <a:r>
              <a:rPr lang="ru-RU" dirty="0" err="1" smtClean="0">
                <a:solidFill>
                  <a:schemeClr val="tx1"/>
                </a:solidFill>
              </a:rPr>
              <a:t>загальної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юрисдикції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розглядають</a:t>
            </a:r>
            <a:r>
              <a:rPr lang="ru-RU" dirty="0" smtClean="0">
                <a:solidFill>
                  <a:schemeClr val="tx1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tx1"/>
                </a:solidFill>
              </a:rPr>
              <a:t>Недотримання</a:t>
            </a:r>
            <a:r>
              <a:rPr lang="ru-RU" b="1" dirty="0" smtClean="0">
                <a:solidFill>
                  <a:schemeClr val="tx1"/>
                </a:solidFill>
              </a:rPr>
              <a:t> правил </a:t>
            </a:r>
            <a:r>
              <a:rPr lang="ru-RU" b="1" dirty="0" err="1" smtClean="0">
                <a:solidFill>
                  <a:schemeClr val="tx1"/>
                </a:solidFill>
              </a:rPr>
              <a:t>цивільної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судової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юрисдикції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тягне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такі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наслідки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68760"/>
          <a:ext cx="8147248" cy="5205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sz="2200" b="1" dirty="0" err="1" smtClean="0"/>
              <a:t>Підвідомчість</a:t>
            </a:r>
            <a:r>
              <a:rPr lang="ru-RU" sz="2200" b="1" dirty="0" smtClean="0"/>
              <a:t> справ, </a:t>
            </a:r>
            <a:r>
              <a:rPr lang="ru-RU" sz="2200" b="1" dirty="0" err="1" smtClean="0"/>
              <a:t>що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виникають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з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інших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правовідносин</a:t>
            </a:r>
            <a:r>
              <a:rPr lang="ru-RU" sz="2200" b="1" dirty="0" smtClean="0"/>
              <a:t>:</a:t>
            </a:r>
            <a:r>
              <a:rPr lang="ru-RU" sz="22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-371400" y="620688"/>
          <a:ext cx="9515400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ysClr val="windowText" lastClr="000000"/>
                </a:solidFill>
              </a:rPr>
              <a:t>План: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ru-RU" dirty="0" err="1" smtClean="0"/>
              <a:t>Поняття</a:t>
            </a:r>
            <a:r>
              <a:rPr lang="ru-RU" dirty="0" smtClean="0"/>
              <a:t> та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цивільної</a:t>
            </a:r>
            <a:r>
              <a:rPr lang="ru-RU" dirty="0" smtClean="0"/>
              <a:t> </a:t>
            </a:r>
            <a:r>
              <a:rPr lang="ru-RU" dirty="0" err="1" smtClean="0"/>
              <a:t>юрисдикції</a:t>
            </a:r>
            <a:r>
              <a:rPr lang="ru-RU" dirty="0" smtClean="0"/>
              <a:t>: </a:t>
            </a:r>
            <a:r>
              <a:rPr lang="ru-RU" dirty="0" err="1" smtClean="0"/>
              <a:t>виняткова</a:t>
            </a:r>
            <a:r>
              <a:rPr lang="ru-RU" dirty="0" smtClean="0"/>
              <a:t>, </a:t>
            </a:r>
            <a:r>
              <a:rPr lang="ru-RU" dirty="0" err="1" smtClean="0"/>
              <a:t>договірна</a:t>
            </a:r>
            <a:r>
              <a:rPr lang="ru-RU" dirty="0" smtClean="0"/>
              <a:t>, альтернативна, </a:t>
            </a:r>
            <a:r>
              <a:rPr lang="ru-RU" dirty="0" err="1" smtClean="0"/>
              <a:t>умовна</a:t>
            </a:r>
            <a:r>
              <a:rPr lang="ru-RU" dirty="0" smtClean="0"/>
              <a:t>, за </a:t>
            </a:r>
            <a:r>
              <a:rPr lang="ru-RU" dirty="0" err="1" smtClean="0"/>
              <a:t>зв’язком</a:t>
            </a:r>
            <a:r>
              <a:rPr lang="ru-RU" dirty="0" smtClean="0"/>
              <a:t> справ. </a:t>
            </a:r>
            <a:endParaRPr lang="ru-RU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/>
              <a:t>Загальні</a:t>
            </a:r>
            <a:r>
              <a:rPr lang="ru-RU" dirty="0" smtClean="0"/>
              <a:t> правила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підвідомчості</a:t>
            </a:r>
            <a:r>
              <a:rPr lang="ru-RU" dirty="0" smtClean="0"/>
              <a:t>: </a:t>
            </a:r>
            <a:r>
              <a:rPr lang="ru-RU" dirty="0" err="1" smtClean="0"/>
              <a:t>глобальність</a:t>
            </a:r>
            <a:r>
              <a:rPr lang="ru-RU" dirty="0" smtClean="0"/>
              <a:t> </a:t>
            </a:r>
            <a:r>
              <a:rPr lang="ru-RU" dirty="0" err="1" smtClean="0"/>
              <a:t>цивільної</a:t>
            </a:r>
            <a:r>
              <a:rPr lang="ru-RU" dirty="0" smtClean="0"/>
              <a:t> </a:t>
            </a:r>
            <a:r>
              <a:rPr lang="ru-RU" dirty="0" err="1" smtClean="0"/>
              <a:t>юрисдикції</a:t>
            </a:r>
            <a:r>
              <a:rPr lang="ru-RU" dirty="0" smtClean="0"/>
              <a:t> суду, </a:t>
            </a:r>
            <a:r>
              <a:rPr lang="ru-RU" dirty="0" err="1" smtClean="0"/>
              <a:t>наявність</a:t>
            </a:r>
            <a:r>
              <a:rPr lang="ru-RU" dirty="0" smtClean="0"/>
              <a:t> та характер </a:t>
            </a:r>
            <a:r>
              <a:rPr lang="ru-RU" dirty="0" err="1" smtClean="0"/>
              <a:t>спірних</a:t>
            </a:r>
            <a:r>
              <a:rPr lang="ru-RU" dirty="0" smtClean="0"/>
              <a:t> </a:t>
            </a:r>
            <a:r>
              <a:rPr lang="ru-RU" dirty="0" err="1" smtClean="0"/>
              <a:t>правовідносин</a:t>
            </a:r>
            <a:r>
              <a:rPr lang="ru-RU" dirty="0" smtClean="0"/>
              <a:t>,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права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err="1" smtClean="0"/>
              <a:t>Основн</a:t>
            </a:r>
            <a:r>
              <a:rPr lang="uk-UA" sz="4000" dirty="0" smtClean="0"/>
              <a:t>і поняття: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цивільна</a:t>
            </a:r>
            <a:r>
              <a:rPr lang="ru-RU" sz="3600" dirty="0" smtClean="0"/>
              <a:t> </a:t>
            </a:r>
            <a:r>
              <a:rPr lang="ru-RU" sz="3600" dirty="0" err="1" smtClean="0"/>
              <a:t>юрисдикція</a:t>
            </a:r>
            <a:r>
              <a:rPr lang="ru-RU" sz="3600" dirty="0" smtClean="0"/>
              <a:t>, </a:t>
            </a:r>
            <a:endParaRPr lang="ru-RU" sz="3600" dirty="0" smtClean="0"/>
          </a:p>
          <a:p>
            <a:r>
              <a:rPr lang="ru-RU" sz="3600" dirty="0" err="1" smtClean="0"/>
              <a:t>підвідомчість</a:t>
            </a:r>
            <a:r>
              <a:rPr lang="ru-RU" sz="3600" dirty="0" smtClean="0"/>
              <a:t> </a:t>
            </a:r>
            <a:r>
              <a:rPr lang="ru-RU" sz="3600" dirty="0" err="1" smtClean="0"/>
              <a:t>цивільних</a:t>
            </a:r>
            <a:r>
              <a:rPr lang="ru-RU" sz="3600" dirty="0" smtClean="0"/>
              <a:t> справ</a:t>
            </a:r>
            <a:r>
              <a:rPr lang="ru-RU" sz="3600" dirty="0" smtClean="0"/>
              <a:t>,</a:t>
            </a:r>
          </a:p>
          <a:p>
            <a:r>
              <a:rPr lang="ru-RU" sz="3600" dirty="0" smtClean="0"/>
              <a:t> </a:t>
            </a:r>
            <a:r>
              <a:rPr lang="ru-RU" sz="3600" dirty="0" smtClean="0"/>
              <a:t>правила </a:t>
            </a:r>
            <a:r>
              <a:rPr lang="ru-RU" sz="3600" dirty="0" err="1" smtClean="0"/>
              <a:t>визначення</a:t>
            </a:r>
            <a:r>
              <a:rPr lang="ru-RU" sz="3600" dirty="0" smtClean="0"/>
              <a:t> </a:t>
            </a:r>
            <a:r>
              <a:rPr lang="ru-RU" sz="3600" dirty="0" err="1" smtClean="0"/>
              <a:t>підвідомчості</a:t>
            </a:r>
            <a:r>
              <a:rPr lang="ru-RU" sz="3600" dirty="0" smtClean="0"/>
              <a:t>. </a:t>
            </a: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260350"/>
          <a:ext cx="8218488" cy="6213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68760"/>
          <a:ext cx="7931224" cy="5205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ysClr val="windowText" lastClr="000000"/>
                </a:solidFill>
              </a:rPr>
              <a:t>Загальні правила визначення підвідомчості цивільних справ суду: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r>
              <a:rPr lang="uk-UA" sz="2000" dirty="0" smtClean="0">
                <a:solidFill>
                  <a:sysClr val="windowText" lastClr="000000"/>
                </a:solidFill>
              </a:rPr>
              <a:t>Залежно від того, чи відносить закон вирішення спорів до відання виключно одних конкретних юрисдикційних органів або до компетенції кількох органів, </a:t>
            </a:r>
            <a:r>
              <a:rPr lang="uk-UA" sz="2000" b="1" dirty="0" smtClean="0">
                <a:solidFill>
                  <a:sysClr val="windowText" lastClr="000000"/>
                </a:solidFill>
              </a:rPr>
              <a:t>розрізняють підвідомчість:</a:t>
            </a:r>
            <a:endParaRPr lang="ru-RU" sz="2000" b="1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291264" cy="4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571500"/>
            <a:ext cx="7931224" cy="1143000"/>
          </a:xfrm>
        </p:spPr>
        <p:txBody>
          <a:bodyPr/>
          <a:lstStyle/>
          <a:p>
            <a:r>
              <a:rPr lang="uk-UA" b="1" dirty="0" smtClean="0">
                <a:solidFill>
                  <a:sysClr val="windowText" lastClr="000000"/>
                </a:solidFill>
              </a:rPr>
              <a:t>Численна</a:t>
            </a:r>
            <a:r>
              <a:rPr lang="uk-UA" dirty="0" smtClean="0">
                <a:solidFill>
                  <a:sysClr val="windowText" lastClr="000000"/>
                </a:solidFill>
              </a:rPr>
              <a:t> підвідомчість поділяється: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620688"/>
          <a:ext cx="8147248" cy="5853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r>
              <a:rPr lang="ru-RU" sz="2000" dirty="0" err="1" smtClean="0">
                <a:solidFill>
                  <a:sysClr val="windowText" lastClr="000000"/>
                </a:solidFill>
              </a:rPr>
              <a:t>Договір</a:t>
            </a:r>
            <a:r>
              <a:rPr lang="ru-RU" sz="2000" dirty="0" smtClean="0">
                <a:solidFill>
                  <a:sysClr val="windowText" lastClr="000000"/>
                </a:solidFill>
              </a:rPr>
              <a:t> </a:t>
            </a:r>
            <a:r>
              <a:rPr lang="ru-RU" sz="2000" dirty="0" err="1" smtClean="0">
                <a:solidFill>
                  <a:sysClr val="windowText" lastClr="000000"/>
                </a:solidFill>
              </a:rPr>
              <a:t>сторін</a:t>
            </a:r>
            <a:r>
              <a:rPr lang="ru-RU" sz="2000" dirty="0" smtClean="0">
                <a:solidFill>
                  <a:sysClr val="windowText" lastClr="000000"/>
                </a:solidFill>
              </a:rPr>
              <a:t> про передачу спору на </a:t>
            </a:r>
            <a:r>
              <a:rPr lang="ru-RU" sz="2000" dirty="0" err="1" smtClean="0">
                <a:solidFill>
                  <a:sysClr val="windowText" lastClr="000000"/>
                </a:solidFill>
              </a:rPr>
              <a:t>розгляд</a:t>
            </a:r>
            <a:r>
              <a:rPr lang="ru-RU" sz="2000" dirty="0" smtClean="0">
                <a:solidFill>
                  <a:sysClr val="windowText" lastClr="000000"/>
                </a:solidFill>
              </a:rPr>
              <a:t> </a:t>
            </a:r>
            <a:r>
              <a:rPr lang="ru-RU" sz="2000" dirty="0" err="1" smtClean="0">
                <a:solidFill>
                  <a:sysClr val="windowText" lastClr="000000"/>
                </a:solidFill>
              </a:rPr>
              <a:t>третейського</a:t>
            </a:r>
            <a:r>
              <a:rPr lang="ru-RU" sz="2000" dirty="0" smtClean="0">
                <a:solidFill>
                  <a:sysClr val="windowText" lastClr="000000"/>
                </a:solidFill>
              </a:rPr>
              <a:t> суду не </a:t>
            </a:r>
            <a:r>
              <a:rPr lang="ru-RU" sz="2000" dirty="0" err="1" smtClean="0">
                <a:solidFill>
                  <a:sysClr val="windowText" lastClr="000000"/>
                </a:solidFill>
              </a:rPr>
              <a:t>є</a:t>
            </a:r>
            <a:r>
              <a:rPr lang="ru-RU" sz="2000" dirty="0" smtClean="0">
                <a:solidFill>
                  <a:sysClr val="windowText" lastClr="000000"/>
                </a:solidFill>
              </a:rPr>
              <a:t> </a:t>
            </a:r>
            <a:r>
              <a:rPr lang="ru-RU" sz="2000" dirty="0" err="1" smtClean="0">
                <a:solidFill>
                  <a:sysClr val="windowText" lastClr="000000"/>
                </a:solidFill>
              </a:rPr>
              <a:t>відмовою</a:t>
            </a:r>
            <a:r>
              <a:rPr lang="ru-RU" sz="2000" dirty="0" smtClean="0">
                <a:solidFill>
                  <a:sysClr val="windowText" lastClr="000000"/>
                </a:solidFill>
              </a:rPr>
              <a:t> </a:t>
            </a:r>
            <a:r>
              <a:rPr lang="ru-RU" sz="2000" dirty="0" err="1" smtClean="0">
                <a:solidFill>
                  <a:sysClr val="windowText" lastClr="000000"/>
                </a:solidFill>
              </a:rPr>
              <a:t>від</a:t>
            </a:r>
            <a:r>
              <a:rPr lang="ru-RU" sz="2000" dirty="0" smtClean="0">
                <a:solidFill>
                  <a:sysClr val="windowText" lastClr="000000"/>
                </a:solidFill>
              </a:rPr>
              <a:t> права на </a:t>
            </a:r>
            <a:r>
              <a:rPr lang="ru-RU" sz="2000" dirty="0" err="1" smtClean="0">
                <a:solidFill>
                  <a:sysClr val="windowText" lastClr="000000"/>
                </a:solidFill>
              </a:rPr>
              <a:t>звернення</a:t>
            </a:r>
            <a:r>
              <a:rPr lang="ru-RU" sz="2000" dirty="0" smtClean="0">
                <a:solidFill>
                  <a:sysClr val="windowText" lastClr="000000"/>
                </a:solidFill>
              </a:rPr>
              <a:t> до суду за </a:t>
            </a:r>
            <a:r>
              <a:rPr lang="ru-RU" sz="2000" dirty="0" err="1" smtClean="0">
                <a:solidFill>
                  <a:sysClr val="windowText" lastClr="000000"/>
                </a:solidFill>
              </a:rPr>
              <a:t>захистом</a:t>
            </a:r>
            <a:r>
              <a:rPr lang="ru-RU" sz="2000" dirty="0" smtClean="0">
                <a:solidFill>
                  <a:sysClr val="windowText" lastClr="000000"/>
                </a:solidFill>
              </a:rPr>
              <a:t> 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707904" y="1556792"/>
          <a:ext cx="4978896" cy="2980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5229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uk-UA" sz="3600" b="1" u="sng" dirty="0" smtClean="0"/>
              <a:t>Третейський суд</a:t>
            </a:r>
            <a:endParaRPr lang="ru-RU" sz="3600" b="1" u="sng" dirty="0"/>
          </a:p>
        </p:txBody>
      </p:sp>
      <p:sp>
        <p:nvSpPr>
          <p:cNvPr id="6" name="Стрелка углом 5"/>
          <p:cNvSpPr/>
          <p:nvPr/>
        </p:nvSpPr>
        <p:spPr>
          <a:xfrm>
            <a:off x="2051720" y="2564904"/>
            <a:ext cx="1296144" cy="259228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</TotalTime>
  <Words>772</Words>
  <Application>Microsoft Office PowerPoint</Application>
  <PresentationFormat>Экран (4:3)</PresentationFormat>
  <Paragraphs>87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Эркер</vt:lpstr>
      <vt:lpstr>Тема:</vt:lpstr>
      <vt:lpstr>План:</vt:lpstr>
      <vt:lpstr>Основні поняття:</vt:lpstr>
      <vt:lpstr>Слайд 4</vt:lpstr>
      <vt:lpstr>Слайд 5</vt:lpstr>
      <vt:lpstr>Загальні правила визначення підвідомчості цивільних справ суду:</vt:lpstr>
      <vt:lpstr>Залежно від того, чи відносить закон вирішення спорів до відання виключно одних конкретних юрисдикційних органів або до компетенції кількох органів, розрізняють підвідомчість:</vt:lpstr>
      <vt:lpstr>Численна підвідомчість поділяється:</vt:lpstr>
      <vt:lpstr>Договір сторін про передачу спору на розгляд третейського суду не є відмовою від права на звернення до суду за захистом . </vt:lpstr>
      <vt:lpstr>не можуть бути підвідомчі третейським судам:  </vt:lpstr>
      <vt:lpstr>Слайд 11</vt:lpstr>
      <vt:lpstr>Суди розглядають у порядку цивільного судочинства справи щодо : </vt:lpstr>
      <vt:lpstr>Конституційний Суд України розглядає справи щодо:  </vt:lpstr>
      <vt:lpstr>Господарським судам підвідомчі:  </vt:lpstr>
      <vt:lpstr>Юрисдикція адміністративних судів поширюється на публічно-правові спори, зокрема:  </vt:lpstr>
      <vt:lpstr>Суди загальної юрисдикції розглядають:  </vt:lpstr>
      <vt:lpstr>Недотримання правил цивільної судової юрисдикції тягне такі наслідки: </vt:lpstr>
      <vt:lpstr>Підвідомчість справ, що виникають з інших правовідносин: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Alina</dc:creator>
  <cp:lastModifiedBy>Alina</cp:lastModifiedBy>
  <cp:revision>5</cp:revision>
  <dcterms:created xsi:type="dcterms:W3CDTF">2020-04-07T20:42:02Z</dcterms:created>
  <dcterms:modified xsi:type="dcterms:W3CDTF">2020-04-07T21:26:41Z</dcterms:modified>
</cp:coreProperties>
</file>