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C5B03F-A844-4A09-A17A-3D1ABCC792E4}" type="doc">
      <dgm:prSet loTypeId="urn:microsoft.com/office/officeart/2005/8/layout/vList5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B7ED4E67-FC38-47CD-815D-73A2141C3779}">
      <dgm:prSet/>
      <dgm:spPr/>
      <dgm:t>
        <a:bodyPr/>
        <a:lstStyle/>
        <a:p>
          <a:pPr rtl="0"/>
          <a:r>
            <a:rPr lang="uk-UA" dirty="0" smtClean="0"/>
            <a:t>Це період часу, визначений для здійснення процесуальних дій учасниками процесу і судом або іншими особами за вказівкою закону або приписом суду</a:t>
          </a:r>
          <a:endParaRPr lang="ru-RU" dirty="0"/>
        </a:p>
      </dgm:t>
    </dgm:pt>
    <dgm:pt modelId="{E3A31978-017D-49BD-BABE-3DDDC8203EFC}" type="parTrans" cxnId="{693EAB9D-540B-4779-B177-FBE94DA321A0}">
      <dgm:prSet/>
      <dgm:spPr/>
      <dgm:t>
        <a:bodyPr/>
        <a:lstStyle/>
        <a:p>
          <a:endParaRPr lang="ru-RU"/>
        </a:p>
      </dgm:t>
    </dgm:pt>
    <dgm:pt modelId="{0B7B1ADE-CDB3-4A72-899F-03D5C67698C4}" type="sibTrans" cxnId="{693EAB9D-540B-4779-B177-FBE94DA321A0}">
      <dgm:prSet/>
      <dgm:spPr/>
      <dgm:t>
        <a:bodyPr/>
        <a:lstStyle/>
        <a:p>
          <a:endParaRPr lang="ru-RU"/>
        </a:p>
      </dgm:t>
    </dgm:pt>
    <dgm:pt modelId="{42988269-99F4-42AA-AE99-2DA22C4E78D8}" type="pres">
      <dgm:prSet presAssocID="{31C5B03F-A844-4A09-A17A-3D1ABCC792E4}" presName="Name0" presStyleCnt="0">
        <dgm:presLayoutVars>
          <dgm:dir/>
          <dgm:animLvl val="lvl"/>
          <dgm:resizeHandles val="exact"/>
        </dgm:presLayoutVars>
      </dgm:prSet>
      <dgm:spPr/>
    </dgm:pt>
    <dgm:pt modelId="{71FAE7CD-812D-4A20-B401-4E987E348760}" type="pres">
      <dgm:prSet presAssocID="{B7ED4E67-FC38-47CD-815D-73A2141C3779}" presName="linNode" presStyleCnt="0"/>
      <dgm:spPr/>
    </dgm:pt>
    <dgm:pt modelId="{9EB12DA7-F792-49FF-ABE9-65DBA3DC6B1F}" type="pres">
      <dgm:prSet presAssocID="{B7ED4E67-FC38-47CD-815D-73A2141C3779}" presName="parentText" presStyleLbl="node1" presStyleIdx="0" presStyleCnt="1" custScaleX="137888">
        <dgm:presLayoutVars>
          <dgm:chMax val="1"/>
          <dgm:bulletEnabled val="1"/>
        </dgm:presLayoutVars>
      </dgm:prSet>
      <dgm:spPr/>
    </dgm:pt>
  </dgm:ptLst>
  <dgm:cxnLst>
    <dgm:cxn modelId="{0B55BFDD-3FBD-444D-B276-27B48B6A9141}" type="presOf" srcId="{B7ED4E67-FC38-47CD-815D-73A2141C3779}" destId="{9EB12DA7-F792-49FF-ABE9-65DBA3DC6B1F}" srcOrd="0" destOrd="0" presId="urn:microsoft.com/office/officeart/2005/8/layout/vList5"/>
    <dgm:cxn modelId="{4A6EF6F5-D619-46C1-86F7-D18C1D83A0A1}" type="presOf" srcId="{31C5B03F-A844-4A09-A17A-3D1ABCC792E4}" destId="{42988269-99F4-42AA-AE99-2DA22C4E78D8}" srcOrd="0" destOrd="0" presId="urn:microsoft.com/office/officeart/2005/8/layout/vList5"/>
    <dgm:cxn modelId="{693EAB9D-540B-4779-B177-FBE94DA321A0}" srcId="{31C5B03F-A844-4A09-A17A-3D1ABCC792E4}" destId="{B7ED4E67-FC38-47CD-815D-73A2141C3779}" srcOrd="0" destOrd="0" parTransId="{E3A31978-017D-49BD-BABE-3DDDC8203EFC}" sibTransId="{0B7B1ADE-CDB3-4A72-899F-03D5C67698C4}"/>
    <dgm:cxn modelId="{FF7E4393-E076-4C2B-B96E-C1560D800018}" type="presParOf" srcId="{42988269-99F4-42AA-AE99-2DA22C4E78D8}" destId="{71FAE7CD-812D-4A20-B401-4E987E348760}" srcOrd="0" destOrd="0" presId="urn:microsoft.com/office/officeart/2005/8/layout/vList5"/>
    <dgm:cxn modelId="{64F907A3-DC29-4034-8FE3-2B48C3F85BEB}" type="presParOf" srcId="{71FAE7CD-812D-4A20-B401-4E987E348760}" destId="{9EB12DA7-F792-49FF-ABE9-65DBA3DC6B1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5127DF5-0F3C-4562-9C0F-D05D3C54B119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08E9D59-F3B9-408F-976C-B61879E31AAE}">
      <dgm:prSet phldrT="[Текст]"/>
      <dgm:spPr/>
      <dgm:t>
        <a:bodyPr/>
        <a:lstStyle/>
        <a:p>
          <a:r>
            <a:rPr lang="uk-UA" dirty="0" smtClean="0"/>
            <a:t>Загальні</a:t>
          </a:r>
          <a:endParaRPr lang="ru-RU" dirty="0"/>
        </a:p>
      </dgm:t>
    </dgm:pt>
    <dgm:pt modelId="{8FBC8A1C-7BDA-4B5F-9934-E2645A2397AC}" type="parTrans" cxnId="{AC920BED-D1FF-4225-81DB-C6706FF57DEA}">
      <dgm:prSet/>
      <dgm:spPr/>
      <dgm:t>
        <a:bodyPr/>
        <a:lstStyle/>
        <a:p>
          <a:endParaRPr lang="ru-RU"/>
        </a:p>
      </dgm:t>
    </dgm:pt>
    <dgm:pt modelId="{9C416CB8-EDE0-4A8C-B898-FB4BAA69CDE5}" type="sibTrans" cxnId="{AC920BED-D1FF-4225-81DB-C6706FF57DEA}">
      <dgm:prSet/>
      <dgm:spPr/>
      <dgm:t>
        <a:bodyPr/>
        <a:lstStyle/>
        <a:p>
          <a:endParaRPr lang="ru-RU"/>
        </a:p>
      </dgm:t>
    </dgm:pt>
    <dgm:pt modelId="{BEDFD7F2-9710-423B-B80C-441278BD0AF1}">
      <dgm:prSet phldrT="[Текст]"/>
      <dgm:spPr/>
      <dgm:t>
        <a:bodyPr/>
        <a:lstStyle/>
        <a:p>
          <a:r>
            <a:rPr lang="uk-UA" dirty="0" smtClean="0"/>
            <a:t>Один місяць</a:t>
          </a:r>
          <a:endParaRPr lang="ru-RU" dirty="0"/>
        </a:p>
      </dgm:t>
    </dgm:pt>
    <dgm:pt modelId="{33F790E3-DD78-4835-B77A-EEC231310FFD}" type="parTrans" cxnId="{556998E5-8D4B-47A2-914C-F57EB99F6112}">
      <dgm:prSet/>
      <dgm:spPr/>
      <dgm:t>
        <a:bodyPr/>
        <a:lstStyle/>
        <a:p>
          <a:endParaRPr lang="ru-RU"/>
        </a:p>
      </dgm:t>
    </dgm:pt>
    <dgm:pt modelId="{832F1591-5FDB-4296-89EE-38257C6A0931}" type="sibTrans" cxnId="{556998E5-8D4B-47A2-914C-F57EB99F6112}">
      <dgm:prSet/>
      <dgm:spPr/>
      <dgm:t>
        <a:bodyPr/>
        <a:lstStyle/>
        <a:p>
          <a:endParaRPr lang="ru-RU"/>
        </a:p>
      </dgm:t>
    </dgm:pt>
    <dgm:pt modelId="{75502DCF-0BCD-423E-A1C3-A35480689699}">
      <dgm:prSet phldrT="[Текст]"/>
      <dgm:spPr/>
      <dgm:t>
        <a:bodyPr/>
        <a:lstStyle/>
        <a:p>
          <a:r>
            <a:rPr lang="ru-RU" b="0" i="0" dirty="0" smtClean="0"/>
            <a:t>Не </a:t>
          </a:r>
          <a:r>
            <a:rPr lang="ru-RU" b="0" i="0" dirty="0" err="1" smtClean="0"/>
            <a:t>більше</a:t>
          </a:r>
          <a:r>
            <a:rPr lang="ru-RU" b="0" i="0" dirty="0" smtClean="0"/>
            <a:t> </a:t>
          </a:r>
          <a:r>
            <a:rPr lang="ru-RU" b="0" i="0" dirty="0" err="1" smtClean="0"/>
            <a:t>двох</a:t>
          </a:r>
          <a:r>
            <a:rPr lang="ru-RU" b="0" i="0" dirty="0" smtClean="0"/>
            <a:t> </a:t>
          </a:r>
          <a:r>
            <a:rPr lang="ru-RU" b="0" i="0" dirty="0" err="1" smtClean="0"/>
            <a:t>місяців</a:t>
          </a:r>
          <a:r>
            <a:rPr lang="ru-RU" b="0" i="0" dirty="0" smtClean="0"/>
            <a:t> </a:t>
          </a:r>
          <a:r>
            <a:rPr lang="ru-RU" b="0" i="0" dirty="0" err="1" smtClean="0"/>
            <a:t>від</a:t>
          </a:r>
          <a:r>
            <a:rPr lang="ru-RU" b="0" i="0" dirty="0" smtClean="0"/>
            <a:t> дня </a:t>
          </a:r>
          <a:r>
            <a:rPr lang="ru-RU" b="0" i="0" dirty="0" err="1" smtClean="0"/>
            <a:t>відкриття</a:t>
          </a:r>
          <a:r>
            <a:rPr lang="ru-RU" b="0" i="0" dirty="0" smtClean="0"/>
            <a:t> </a:t>
          </a:r>
          <a:r>
            <a:rPr lang="ru-RU" b="0" i="0" dirty="0" err="1" smtClean="0"/>
            <a:t>провадження</a:t>
          </a:r>
          <a:r>
            <a:rPr lang="ru-RU" b="0" i="0" dirty="0" smtClean="0"/>
            <a:t> у </a:t>
          </a:r>
          <a:r>
            <a:rPr lang="ru-RU" b="0" i="0" dirty="0" err="1" smtClean="0"/>
            <a:t>справі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41411483-F00A-458D-BBA1-9FD50567A3E3}" type="parTrans" cxnId="{1E2D3C90-ED69-42E5-82B8-42F87DE9F423}">
      <dgm:prSet/>
      <dgm:spPr/>
      <dgm:t>
        <a:bodyPr/>
        <a:lstStyle/>
        <a:p>
          <a:endParaRPr lang="ru-RU"/>
        </a:p>
      </dgm:t>
    </dgm:pt>
    <dgm:pt modelId="{6690CF9C-BB5C-4329-97C3-68A29840D863}" type="sibTrans" cxnId="{1E2D3C90-ED69-42E5-82B8-42F87DE9F423}">
      <dgm:prSet/>
      <dgm:spPr/>
      <dgm:t>
        <a:bodyPr/>
        <a:lstStyle/>
        <a:p>
          <a:endParaRPr lang="ru-RU"/>
        </a:p>
      </dgm:t>
    </dgm:pt>
    <dgm:pt modelId="{060C1A0A-51B9-4894-98B2-F345F3BD129B}">
      <dgm:prSet/>
      <dgm:spPr/>
      <dgm:t>
        <a:bodyPr/>
        <a:lstStyle/>
        <a:p>
          <a:r>
            <a:rPr lang="uk-UA" dirty="0" smtClean="0"/>
            <a:t>Процесуальні</a:t>
          </a:r>
          <a:endParaRPr lang="ru-RU" dirty="0"/>
        </a:p>
      </dgm:t>
    </dgm:pt>
    <dgm:pt modelId="{59BC1E2C-8793-4687-B083-6544B64DD76B}" type="parTrans" cxnId="{8B8E191C-AAD3-4AB2-BD41-DEA8429E6B6E}">
      <dgm:prSet/>
      <dgm:spPr/>
      <dgm:t>
        <a:bodyPr/>
        <a:lstStyle/>
        <a:p>
          <a:endParaRPr lang="ru-RU"/>
        </a:p>
      </dgm:t>
    </dgm:pt>
    <dgm:pt modelId="{F8F161C6-813A-4D74-899A-3344D7E4E7DB}" type="sibTrans" cxnId="{8B8E191C-AAD3-4AB2-BD41-DEA8429E6B6E}">
      <dgm:prSet/>
      <dgm:spPr/>
      <dgm:t>
        <a:bodyPr/>
        <a:lstStyle/>
        <a:p>
          <a:endParaRPr lang="ru-RU"/>
        </a:p>
      </dgm:t>
    </dgm:pt>
    <dgm:pt modelId="{9935461E-63A6-4AF5-BDA1-E0C0A59E64A0}" type="pres">
      <dgm:prSet presAssocID="{85127DF5-0F3C-4562-9C0F-D05D3C54B1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FEEF1D-BFCD-4B11-BE2A-A93AAA135FF5}" type="pres">
      <dgm:prSet presAssocID="{408E9D59-F3B9-408F-976C-B61879E31AAE}" presName="hierRoot1" presStyleCnt="0">
        <dgm:presLayoutVars>
          <dgm:hierBranch val="init"/>
        </dgm:presLayoutVars>
      </dgm:prSet>
      <dgm:spPr/>
    </dgm:pt>
    <dgm:pt modelId="{64F86B0A-56FF-451C-BC5C-9AB9C0FA0C05}" type="pres">
      <dgm:prSet presAssocID="{408E9D59-F3B9-408F-976C-B61879E31AAE}" presName="rootComposite1" presStyleCnt="0"/>
      <dgm:spPr/>
    </dgm:pt>
    <dgm:pt modelId="{D5B72FEF-A17E-4308-B354-F470FE0C7899}" type="pres">
      <dgm:prSet presAssocID="{408E9D59-F3B9-408F-976C-B61879E31AAE}" presName="rootText1" presStyleLbl="node0" presStyleIdx="0" presStyleCnt="2" custLinFactNeighborX="-72085" custLinFactNeighborY="-11639">
        <dgm:presLayoutVars>
          <dgm:chPref val="3"/>
        </dgm:presLayoutVars>
      </dgm:prSet>
      <dgm:spPr/>
    </dgm:pt>
    <dgm:pt modelId="{0CB83470-EAB3-4B15-8BE4-CA71257EF74F}" type="pres">
      <dgm:prSet presAssocID="{408E9D59-F3B9-408F-976C-B61879E31AAE}" presName="rootConnector1" presStyleLbl="node1" presStyleIdx="0" presStyleCnt="0"/>
      <dgm:spPr/>
    </dgm:pt>
    <dgm:pt modelId="{DE8FF35A-930A-4CEB-9A03-EE771EDBB43B}" type="pres">
      <dgm:prSet presAssocID="{408E9D59-F3B9-408F-976C-B61879E31AAE}" presName="hierChild2" presStyleCnt="0"/>
      <dgm:spPr/>
    </dgm:pt>
    <dgm:pt modelId="{CB1EE3DA-E5A0-4F2A-8B94-7729BEA7E479}" type="pres">
      <dgm:prSet presAssocID="{33F790E3-DD78-4835-B77A-EEC231310FFD}" presName="Name37" presStyleLbl="parChTrans1D2" presStyleIdx="0" presStyleCnt="2"/>
      <dgm:spPr/>
    </dgm:pt>
    <dgm:pt modelId="{590A22D6-745C-493B-B553-BB7DAD531D21}" type="pres">
      <dgm:prSet presAssocID="{BEDFD7F2-9710-423B-B80C-441278BD0AF1}" presName="hierRoot2" presStyleCnt="0">
        <dgm:presLayoutVars>
          <dgm:hierBranch val="init"/>
        </dgm:presLayoutVars>
      </dgm:prSet>
      <dgm:spPr/>
    </dgm:pt>
    <dgm:pt modelId="{599E68BC-AC0D-47CC-B6E5-0910E1C513F4}" type="pres">
      <dgm:prSet presAssocID="{BEDFD7F2-9710-423B-B80C-441278BD0AF1}" presName="rootComposite" presStyleCnt="0"/>
      <dgm:spPr/>
    </dgm:pt>
    <dgm:pt modelId="{8AA64D79-B44A-45EA-92FF-D67A952B1278}" type="pres">
      <dgm:prSet presAssocID="{BEDFD7F2-9710-423B-B80C-441278BD0AF1}" presName="rootText" presStyleLbl="node2" presStyleIdx="0" presStyleCnt="2">
        <dgm:presLayoutVars>
          <dgm:chPref val="3"/>
        </dgm:presLayoutVars>
      </dgm:prSet>
      <dgm:spPr/>
    </dgm:pt>
    <dgm:pt modelId="{A62161D9-F21A-4917-891B-39A52E8DAAEC}" type="pres">
      <dgm:prSet presAssocID="{BEDFD7F2-9710-423B-B80C-441278BD0AF1}" presName="rootConnector" presStyleLbl="node2" presStyleIdx="0" presStyleCnt="2"/>
      <dgm:spPr/>
    </dgm:pt>
    <dgm:pt modelId="{A2F8BA91-291D-48B9-B6CE-B3E610B0C756}" type="pres">
      <dgm:prSet presAssocID="{BEDFD7F2-9710-423B-B80C-441278BD0AF1}" presName="hierChild4" presStyleCnt="0"/>
      <dgm:spPr/>
    </dgm:pt>
    <dgm:pt modelId="{F150256D-1B2E-4C33-A642-B4144072AE95}" type="pres">
      <dgm:prSet presAssocID="{BEDFD7F2-9710-423B-B80C-441278BD0AF1}" presName="hierChild5" presStyleCnt="0"/>
      <dgm:spPr/>
    </dgm:pt>
    <dgm:pt modelId="{67D836D2-2D40-4069-9FE7-3BB7CE7F4EF0}" type="pres">
      <dgm:prSet presAssocID="{41411483-F00A-458D-BBA1-9FD50567A3E3}" presName="Name37" presStyleLbl="parChTrans1D2" presStyleIdx="1" presStyleCnt="2"/>
      <dgm:spPr/>
    </dgm:pt>
    <dgm:pt modelId="{68D28E2E-EB2F-408A-A8DC-C03C73B3978E}" type="pres">
      <dgm:prSet presAssocID="{75502DCF-0BCD-423E-A1C3-A35480689699}" presName="hierRoot2" presStyleCnt="0">
        <dgm:presLayoutVars>
          <dgm:hierBranch val="init"/>
        </dgm:presLayoutVars>
      </dgm:prSet>
      <dgm:spPr/>
    </dgm:pt>
    <dgm:pt modelId="{C8F3DEBE-5E18-4611-877D-73FF9539B920}" type="pres">
      <dgm:prSet presAssocID="{75502DCF-0BCD-423E-A1C3-A35480689699}" presName="rootComposite" presStyleCnt="0"/>
      <dgm:spPr/>
    </dgm:pt>
    <dgm:pt modelId="{6B8D6701-414D-406C-BA07-3452EE11C4DA}" type="pres">
      <dgm:prSet presAssocID="{75502DCF-0BCD-423E-A1C3-A3548068969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129FE6-503C-47A2-BA81-6A6A1D22ECBC}" type="pres">
      <dgm:prSet presAssocID="{75502DCF-0BCD-423E-A1C3-A35480689699}" presName="rootConnector" presStyleLbl="node2" presStyleIdx="1" presStyleCnt="2"/>
      <dgm:spPr/>
    </dgm:pt>
    <dgm:pt modelId="{8BEAA33F-575D-4FA9-90B3-BA55C5C5CC52}" type="pres">
      <dgm:prSet presAssocID="{75502DCF-0BCD-423E-A1C3-A35480689699}" presName="hierChild4" presStyleCnt="0"/>
      <dgm:spPr/>
    </dgm:pt>
    <dgm:pt modelId="{A102513B-3353-4709-BA60-49F28F92C350}" type="pres">
      <dgm:prSet presAssocID="{75502DCF-0BCD-423E-A1C3-A35480689699}" presName="hierChild5" presStyleCnt="0"/>
      <dgm:spPr/>
    </dgm:pt>
    <dgm:pt modelId="{2A874FD1-7DF0-4935-AB36-53BDF0213DFC}" type="pres">
      <dgm:prSet presAssocID="{408E9D59-F3B9-408F-976C-B61879E31AAE}" presName="hierChild3" presStyleCnt="0"/>
      <dgm:spPr/>
    </dgm:pt>
    <dgm:pt modelId="{0C0CCE10-7F31-4F9F-B60C-74221EB79AE7}" type="pres">
      <dgm:prSet presAssocID="{060C1A0A-51B9-4894-98B2-F345F3BD129B}" presName="hierRoot1" presStyleCnt="0">
        <dgm:presLayoutVars>
          <dgm:hierBranch val="init"/>
        </dgm:presLayoutVars>
      </dgm:prSet>
      <dgm:spPr/>
    </dgm:pt>
    <dgm:pt modelId="{6C063030-334D-4F48-9BEF-A616B1E9EA16}" type="pres">
      <dgm:prSet presAssocID="{060C1A0A-51B9-4894-98B2-F345F3BD129B}" presName="rootComposite1" presStyleCnt="0"/>
      <dgm:spPr/>
    </dgm:pt>
    <dgm:pt modelId="{57313C0F-AC95-4F69-8177-59406EA9D929}" type="pres">
      <dgm:prSet presAssocID="{060C1A0A-51B9-4894-98B2-F345F3BD129B}" presName="rootText1" presStyleLbl="node0" presStyleIdx="1" presStyleCnt="2" custLinFactNeighborX="-56988" custLinFactNeighborY="-11639">
        <dgm:presLayoutVars>
          <dgm:chPref val="3"/>
        </dgm:presLayoutVars>
      </dgm:prSet>
      <dgm:spPr/>
    </dgm:pt>
    <dgm:pt modelId="{8C595618-3310-41CA-93B5-7E8CCCDFD31E}" type="pres">
      <dgm:prSet presAssocID="{060C1A0A-51B9-4894-98B2-F345F3BD129B}" presName="rootConnector1" presStyleLbl="node1" presStyleIdx="0" presStyleCnt="0"/>
      <dgm:spPr/>
    </dgm:pt>
    <dgm:pt modelId="{1C0A6C34-71E6-4FF0-8F06-8A47721A8BAE}" type="pres">
      <dgm:prSet presAssocID="{060C1A0A-51B9-4894-98B2-F345F3BD129B}" presName="hierChild2" presStyleCnt="0"/>
      <dgm:spPr/>
    </dgm:pt>
    <dgm:pt modelId="{9E4B51BB-87DF-4A5A-9FED-B9979DD43ED7}" type="pres">
      <dgm:prSet presAssocID="{060C1A0A-51B9-4894-98B2-F345F3BD129B}" presName="hierChild3" presStyleCnt="0"/>
      <dgm:spPr/>
    </dgm:pt>
  </dgm:ptLst>
  <dgm:cxnLst>
    <dgm:cxn modelId="{E05E6B23-9ECF-461D-8402-D2DFE08039DA}" type="presOf" srcId="{BEDFD7F2-9710-423B-B80C-441278BD0AF1}" destId="{8AA64D79-B44A-45EA-92FF-D67A952B1278}" srcOrd="0" destOrd="0" presId="urn:microsoft.com/office/officeart/2005/8/layout/orgChart1"/>
    <dgm:cxn modelId="{8B8E191C-AAD3-4AB2-BD41-DEA8429E6B6E}" srcId="{85127DF5-0F3C-4562-9C0F-D05D3C54B119}" destId="{060C1A0A-51B9-4894-98B2-F345F3BD129B}" srcOrd="1" destOrd="0" parTransId="{59BC1E2C-8793-4687-B083-6544B64DD76B}" sibTransId="{F8F161C6-813A-4D74-899A-3344D7E4E7DB}"/>
    <dgm:cxn modelId="{664AB85F-3B32-4419-A5D9-9F80831EBE28}" type="presOf" srcId="{75502DCF-0BCD-423E-A1C3-A35480689699}" destId="{6B8D6701-414D-406C-BA07-3452EE11C4DA}" srcOrd="0" destOrd="0" presId="urn:microsoft.com/office/officeart/2005/8/layout/orgChart1"/>
    <dgm:cxn modelId="{8F2D5E1B-AA00-482F-800D-E4E8A21D34B7}" type="presOf" srcId="{33F790E3-DD78-4835-B77A-EEC231310FFD}" destId="{CB1EE3DA-E5A0-4F2A-8B94-7729BEA7E479}" srcOrd="0" destOrd="0" presId="urn:microsoft.com/office/officeart/2005/8/layout/orgChart1"/>
    <dgm:cxn modelId="{CE7C64D0-13EC-4709-A41F-7A1867320D12}" type="presOf" srcId="{408E9D59-F3B9-408F-976C-B61879E31AAE}" destId="{0CB83470-EAB3-4B15-8BE4-CA71257EF74F}" srcOrd="1" destOrd="0" presId="urn:microsoft.com/office/officeart/2005/8/layout/orgChart1"/>
    <dgm:cxn modelId="{22C267EC-1BFC-4267-A269-81365250C644}" type="presOf" srcId="{060C1A0A-51B9-4894-98B2-F345F3BD129B}" destId="{57313C0F-AC95-4F69-8177-59406EA9D929}" srcOrd="0" destOrd="0" presId="urn:microsoft.com/office/officeart/2005/8/layout/orgChart1"/>
    <dgm:cxn modelId="{A8D5E665-004F-485D-9C91-AADF5FBD86D3}" type="presOf" srcId="{75502DCF-0BCD-423E-A1C3-A35480689699}" destId="{FA129FE6-503C-47A2-BA81-6A6A1D22ECBC}" srcOrd="1" destOrd="0" presId="urn:microsoft.com/office/officeart/2005/8/layout/orgChart1"/>
    <dgm:cxn modelId="{0626D8F2-2C77-4C59-8FFC-583800D03582}" type="presOf" srcId="{85127DF5-0F3C-4562-9C0F-D05D3C54B119}" destId="{9935461E-63A6-4AF5-BDA1-E0C0A59E64A0}" srcOrd="0" destOrd="0" presId="urn:microsoft.com/office/officeart/2005/8/layout/orgChart1"/>
    <dgm:cxn modelId="{2802546D-8E35-45C6-94E7-98577B15BF40}" type="presOf" srcId="{BEDFD7F2-9710-423B-B80C-441278BD0AF1}" destId="{A62161D9-F21A-4917-891B-39A52E8DAAEC}" srcOrd="1" destOrd="0" presId="urn:microsoft.com/office/officeart/2005/8/layout/orgChart1"/>
    <dgm:cxn modelId="{AC920BED-D1FF-4225-81DB-C6706FF57DEA}" srcId="{85127DF5-0F3C-4562-9C0F-D05D3C54B119}" destId="{408E9D59-F3B9-408F-976C-B61879E31AAE}" srcOrd="0" destOrd="0" parTransId="{8FBC8A1C-7BDA-4B5F-9934-E2645A2397AC}" sibTransId="{9C416CB8-EDE0-4A8C-B898-FB4BAA69CDE5}"/>
    <dgm:cxn modelId="{1E2D3C90-ED69-42E5-82B8-42F87DE9F423}" srcId="{408E9D59-F3B9-408F-976C-B61879E31AAE}" destId="{75502DCF-0BCD-423E-A1C3-A35480689699}" srcOrd="1" destOrd="0" parTransId="{41411483-F00A-458D-BBA1-9FD50567A3E3}" sibTransId="{6690CF9C-BB5C-4329-97C3-68A29840D863}"/>
    <dgm:cxn modelId="{556998E5-8D4B-47A2-914C-F57EB99F6112}" srcId="{408E9D59-F3B9-408F-976C-B61879E31AAE}" destId="{BEDFD7F2-9710-423B-B80C-441278BD0AF1}" srcOrd="0" destOrd="0" parTransId="{33F790E3-DD78-4835-B77A-EEC231310FFD}" sibTransId="{832F1591-5FDB-4296-89EE-38257C6A0931}"/>
    <dgm:cxn modelId="{5F00B8B5-9D54-4073-84FA-973D9127D26C}" type="presOf" srcId="{41411483-F00A-458D-BBA1-9FD50567A3E3}" destId="{67D836D2-2D40-4069-9FE7-3BB7CE7F4EF0}" srcOrd="0" destOrd="0" presId="urn:microsoft.com/office/officeart/2005/8/layout/orgChart1"/>
    <dgm:cxn modelId="{AE1D93F8-4328-45C4-A432-981658955A41}" type="presOf" srcId="{060C1A0A-51B9-4894-98B2-F345F3BD129B}" destId="{8C595618-3310-41CA-93B5-7E8CCCDFD31E}" srcOrd="1" destOrd="0" presId="urn:microsoft.com/office/officeart/2005/8/layout/orgChart1"/>
    <dgm:cxn modelId="{7F654133-6632-4510-97D2-FB1E4735535A}" type="presOf" srcId="{408E9D59-F3B9-408F-976C-B61879E31AAE}" destId="{D5B72FEF-A17E-4308-B354-F470FE0C7899}" srcOrd="0" destOrd="0" presId="urn:microsoft.com/office/officeart/2005/8/layout/orgChart1"/>
    <dgm:cxn modelId="{35B470C1-2597-4A69-A4CF-647377C9A0F9}" type="presParOf" srcId="{9935461E-63A6-4AF5-BDA1-E0C0A59E64A0}" destId="{19FEEF1D-BFCD-4B11-BE2A-A93AAA135FF5}" srcOrd="0" destOrd="0" presId="urn:microsoft.com/office/officeart/2005/8/layout/orgChart1"/>
    <dgm:cxn modelId="{61B97B90-19A0-43CE-95E2-62FE1744D935}" type="presParOf" srcId="{19FEEF1D-BFCD-4B11-BE2A-A93AAA135FF5}" destId="{64F86B0A-56FF-451C-BC5C-9AB9C0FA0C05}" srcOrd="0" destOrd="0" presId="urn:microsoft.com/office/officeart/2005/8/layout/orgChart1"/>
    <dgm:cxn modelId="{8DC134EE-F9AE-467D-A0B5-B8A92C4E262D}" type="presParOf" srcId="{64F86B0A-56FF-451C-BC5C-9AB9C0FA0C05}" destId="{D5B72FEF-A17E-4308-B354-F470FE0C7899}" srcOrd="0" destOrd="0" presId="urn:microsoft.com/office/officeart/2005/8/layout/orgChart1"/>
    <dgm:cxn modelId="{B5DB3624-BD15-4F00-A0E6-F44A5723F437}" type="presParOf" srcId="{64F86B0A-56FF-451C-BC5C-9AB9C0FA0C05}" destId="{0CB83470-EAB3-4B15-8BE4-CA71257EF74F}" srcOrd="1" destOrd="0" presId="urn:microsoft.com/office/officeart/2005/8/layout/orgChart1"/>
    <dgm:cxn modelId="{36311F06-CD3D-4BE0-B850-AD38ADD20C02}" type="presParOf" srcId="{19FEEF1D-BFCD-4B11-BE2A-A93AAA135FF5}" destId="{DE8FF35A-930A-4CEB-9A03-EE771EDBB43B}" srcOrd="1" destOrd="0" presId="urn:microsoft.com/office/officeart/2005/8/layout/orgChart1"/>
    <dgm:cxn modelId="{961AA91B-40C7-4ADB-A9F8-88337D4EF827}" type="presParOf" srcId="{DE8FF35A-930A-4CEB-9A03-EE771EDBB43B}" destId="{CB1EE3DA-E5A0-4F2A-8B94-7729BEA7E479}" srcOrd="0" destOrd="0" presId="urn:microsoft.com/office/officeart/2005/8/layout/orgChart1"/>
    <dgm:cxn modelId="{02B0A6AC-FB15-42CD-8188-0A9C6C7B41B6}" type="presParOf" srcId="{DE8FF35A-930A-4CEB-9A03-EE771EDBB43B}" destId="{590A22D6-745C-493B-B553-BB7DAD531D21}" srcOrd="1" destOrd="0" presId="urn:microsoft.com/office/officeart/2005/8/layout/orgChart1"/>
    <dgm:cxn modelId="{C39298C2-1996-47C5-96B8-2F32CB26C2B8}" type="presParOf" srcId="{590A22D6-745C-493B-B553-BB7DAD531D21}" destId="{599E68BC-AC0D-47CC-B6E5-0910E1C513F4}" srcOrd="0" destOrd="0" presId="urn:microsoft.com/office/officeart/2005/8/layout/orgChart1"/>
    <dgm:cxn modelId="{EB36AE44-ACD6-4E15-9534-171C82DC6EB9}" type="presParOf" srcId="{599E68BC-AC0D-47CC-B6E5-0910E1C513F4}" destId="{8AA64D79-B44A-45EA-92FF-D67A952B1278}" srcOrd="0" destOrd="0" presId="urn:microsoft.com/office/officeart/2005/8/layout/orgChart1"/>
    <dgm:cxn modelId="{91EA59A7-9531-4CDF-AA7D-9D30235317AA}" type="presParOf" srcId="{599E68BC-AC0D-47CC-B6E5-0910E1C513F4}" destId="{A62161D9-F21A-4917-891B-39A52E8DAAEC}" srcOrd="1" destOrd="0" presId="urn:microsoft.com/office/officeart/2005/8/layout/orgChart1"/>
    <dgm:cxn modelId="{F47EF6FB-0B02-4E7C-B1C0-F7580FED4F35}" type="presParOf" srcId="{590A22D6-745C-493B-B553-BB7DAD531D21}" destId="{A2F8BA91-291D-48B9-B6CE-B3E610B0C756}" srcOrd="1" destOrd="0" presId="urn:microsoft.com/office/officeart/2005/8/layout/orgChart1"/>
    <dgm:cxn modelId="{B08C3A64-7A04-4C48-BDC4-2EC4D1B75226}" type="presParOf" srcId="{590A22D6-745C-493B-B553-BB7DAD531D21}" destId="{F150256D-1B2E-4C33-A642-B4144072AE95}" srcOrd="2" destOrd="0" presId="urn:microsoft.com/office/officeart/2005/8/layout/orgChart1"/>
    <dgm:cxn modelId="{A747D280-13D5-4BA1-A0FD-ED8D44F0F359}" type="presParOf" srcId="{DE8FF35A-930A-4CEB-9A03-EE771EDBB43B}" destId="{67D836D2-2D40-4069-9FE7-3BB7CE7F4EF0}" srcOrd="2" destOrd="0" presId="urn:microsoft.com/office/officeart/2005/8/layout/orgChart1"/>
    <dgm:cxn modelId="{F8783FBF-8E7C-47E1-B3BD-C35C3EDE3A0E}" type="presParOf" srcId="{DE8FF35A-930A-4CEB-9A03-EE771EDBB43B}" destId="{68D28E2E-EB2F-408A-A8DC-C03C73B3978E}" srcOrd="3" destOrd="0" presId="urn:microsoft.com/office/officeart/2005/8/layout/orgChart1"/>
    <dgm:cxn modelId="{67451EBC-ACFE-47E9-BC9B-BADD2C81D2FA}" type="presParOf" srcId="{68D28E2E-EB2F-408A-A8DC-C03C73B3978E}" destId="{C8F3DEBE-5E18-4611-877D-73FF9539B920}" srcOrd="0" destOrd="0" presId="urn:microsoft.com/office/officeart/2005/8/layout/orgChart1"/>
    <dgm:cxn modelId="{9B89AC52-DC5C-4972-B9BC-7D989979BAE3}" type="presParOf" srcId="{C8F3DEBE-5E18-4611-877D-73FF9539B920}" destId="{6B8D6701-414D-406C-BA07-3452EE11C4DA}" srcOrd="0" destOrd="0" presId="urn:microsoft.com/office/officeart/2005/8/layout/orgChart1"/>
    <dgm:cxn modelId="{A85CBCB8-EBBE-4092-ACFA-5D18E3C2A3D6}" type="presParOf" srcId="{C8F3DEBE-5E18-4611-877D-73FF9539B920}" destId="{FA129FE6-503C-47A2-BA81-6A6A1D22ECBC}" srcOrd="1" destOrd="0" presId="urn:microsoft.com/office/officeart/2005/8/layout/orgChart1"/>
    <dgm:cxn modelId="{1FB1F620-EFCD-43A4-BCF2-BBDB77F9244F}" type="presParOf" srcId="{68D28E2E-EB2F-408A-A8DC-C03C73B3978E}" destId="{8BEAA33F-575D-4FA9-90B3-BA55C5C5CC52}" srcOrd="1" destOrd="0" presId="urn:microsoft.com/office/officeart/2005/8/layout/orgChart1"/>
    <dgm:cxn modelId="{CCB2473A-7A33-4EAC-93CD-0B488EE4AA82}" type="presParOf" srcId="{68D28E2E-EB2F-408A-A8DC-C03C73B3978E}" destId="{A102513B-3353-4709-BA60-49F28F92C350}" srcOrd="2" destOrd="0" presId="urn:microsoft.com/office/officeart/2005/8/layout/orgChart1"/>
    <dgm:cxn modelId="{8236CDEE-9DCD-4DE8-8F0C-9AE6A453BE89}" type="presParOf" srcId="{19FEEF1D-BFCD-4B11-BE2A-A93AAA135FF5}" destId="{2A874FD1-7DF0-4935-AB36-53BDF0213DFC}" srcOrd="2" destOrd="0" presId="urn:microsoft.com/office/officeart/2005/8/layout/orgChart1"/>
    <dgm:cxn modelId="{A8A1C9EE-BBD2-4656-A3E6-2F306F5E3731}" type="presParOf" srcId="{9935461E-63A6-4AF5-BDA1-E0C0A59E64A0}" destId="{0C0CCE10-7F31-4F9F-B60C-74221EB79AE7}" srcOrd="1" destOrd="0" presId="urn:microsoft.com/office/officeart/2005/8/layout/orgChart1"/>
    <dgm:cxn modelId="{8A3E66C7-84DC-49A5-922B-7ABC185E545A}" type="presParOf" srcId="{0C0CCE10-7F31-4F9F-B60C-74221EB79AE7}" destId="{6C063030-334D-4F48-9BEF-A616B1E9EA16}" srcOrd="0" destOrd="0" presId="urn:microsoft.com/office/officeart/2005/8/layout/orgChart1"/>
    <dgm:cxn modelId="{6C61EE11-46C5-43B1-9D3F-2D4367C73331}" type="presParOf" srcId="{6C063030-334D-4F48-9BEF-A616B1E9EA16}" destId="{57313C0F-AC95-4F69-8177-59406EA9D929}" srcOrd="0" destOrd="0" presId="urn:microsoft.com/office/officeart/2005/8/layout/orgChart1"/>
    <dgm:cxn modelId="{008B3379-5744-498D-9385-41487B322218}" type="presParOf" srcId="{6C063030-334D-4F48-9BEF-A616B1E9EA16}" destId="{8C595618-3310-41CA-93B5-7E8CCCDFD31E}" srcOrd="1" destOrd="0" presId="urn:microsoft.com/office/officeart/2005/8/layout/orgChart1"/>
    <dgm:cxn modelId="{8ABBF922-0E06-47A6-842D-72B812ED9DAD}" type="presParOf" srcId="{0C0CCE10-7F31-4F9F-B60C-74221EB79AE7}" destId="{1C0A6C34-71E6-4FF0-8F06-8A47721A8BAE}" srcOrd="1" destOrd="0" presId="urn:microsoft.com/office/officeart/2005/8/layout/orgChart1"/>
    <dgm:cxn modelId="{2FBD7DEC-B0B5-4342-B56F-F3B98B9097B0}" type="presParOf" srcId="{0C0CCE10-7F31-4F9F-B60C-74221EB79AE7}" destId="{9E4B51BB-87DF-4A5A-9FED-B9979DD43E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48E8707-A46F-4248-AAE0-5BD1EB30F267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2DF3BE67-1B08-434A-95B2-8534E55DF4FB}">
      <dgm:prSet/>
      <dgm:spPr/>
      <dgm:t>
        <a:bodyPr/>
        <a:lstStyle/>
        <a:p>
          <a:pPr rtl="0"/>
          <a:r>
            <a:rPr lang="ru-RU" dirty="0" err="1" smtClean="0"/>
            <a:t>Перебіг</a:t>
          </a:r>
          <a:r>
            <a:rPr lang="ru-RU" dirty="0" smtClean="0"/>
            <a:t> строку, </a:t>
          </a:r>
          <a:r>
            <a:rPr lang="ru-RU" dirty="0" err="1" smtClean="0"/>
            <a:t>закінчення</a:t>
          </a:r>
          <a:r>
            <a:rPr lang="ru-RU" dirty="0" smtClean="0"/>
            <a:t> </a:t>
          </a:r>
          <a:r>
            <a:rPr lang="ru-RU" dirty="0" err="1" smtClean="0"/>
            <a:t>якого</a:t>
          </a:r>
          <a:r>
            <a:rPr lang="ru-RU" dirty="0" smtClean="0"/>
            <a:t> </a:t>
          </a:r>
          <a:r>
            <a:rPr lang="ru-RU" dirty="0" err="1" smtClean="0"/>
            <a:t>пов’язано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подією</a:t>
          </a:r>
          <a:r>
            <a:rPr lang="ru-RU" dirty="0" smtClean="0"/>
            <a:t>, яка повинна неминуче </a:t>
          </a:r>
          <a:r>
            <a:rPr lang="ru-RU" dirty="0" err="1" smtClean="0"/>
            <a:t>настати</a:t>
          </a:r>
          <a:r>
            <a:rPr lang="ru-RU" dirty="0" smtClean="0"/>
            <a:t>, </a:t>
          </a:r>
          <a:r>
            <a:rPr lang="ru-RU" dirty="0" err="1" smtClean="0"/>
            <a:t>завершується</a:t>
          </a:r>
          <a:r>
            <a:rPr lang="ru-RU" dirty="0" smtClean="0"/>
            <a:t> </a:t>
          </a:r>
          <a:r>
            <a:rPr lang="ru-RU" dirty="0" err="1" smtClean="0"/>
            <a:t>наступного</a:t>
          </a:r>
          <a:r>
            <a:rPr lang="ru-RU" dirty="0" smtClean="0"/>
            <a:t> дня </a:t>
          </a: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настання</a:t>
          </a:r>
          <a:r>
            <a:rPr lang="ru-RU" dirty="0" smtClean="0"/>
            <a:t> </a:t>
          </a:r>
          <a:r>
            <a:rPr lang="ru-RU" dirty="0" err="1" smtClean="0"/>
            <a:t>події</a:t>
          </a:r>
          <a:r>
            <a:rPr lang="ru-RU" dirty="0" smtClean="0"/>
            <a:t>.</a:t>
          </a:r>
          <a:endParaRPr lang="ru-RU" dirty="0"/>
        </a:p>
      </dgm:t>
    </dgm:pt>
    <dgm:pt modelId="{08EE8870-7012-47D2-820F-5FF7936F892B}" type="parTrans" cxnId="{DC4787D1-9FB7-469D-9DB3-BC5396002950}">
      <dgm:prSet/>
      <dgm:spPr/>
      <dgm:t>
        <a:bodyPr/>
        <a:lstStyle/>
        <a:p>
          <a:endParaRPr lang="ru-RU"/>
        </a:p>
      </dgm:t>
    </dgm:pt>
    <dgm:pt modelId="{755BDF6D-FB4D-4BDC-A2D3-C4F8BB17884D}" type="sibTrans" cxnId="{DC4787D1-9FB7-469D-9DB3-BC5396002950}">
      <dgm:prSet/>
      <dgm:spPr/>
      <dgm:t>
        <a:bodyPr/>
        <a:lstStyle/>
        <a:p>
          <a:endParaRPr lang="ru-RU"/>
        </a:p>
      </dgm:t>
    </dgm:pt>
    <dgm:pt modelId="{030502C4-A55A-41EB-91FA-C138665A7635}">
      <dgm:prSet/>
      <dgm:spPr/>
      <dgm:t>
        <a:bodyPr/>
        <a:lstStyle/>
        <a:p>
          <a:pPr rtl="0"/>
          <a:r>
            <a:rPr lang="ru-RU" dirty="0" err="1" smtClean="0"/>
            <a:t>Останній</a:t>
          </a:r>
          <a:r>
            <a:rPr lang="ru-RU" dirty="0" smtClean="0"/>
            <a:t> день строку </a:t>
          </a:r>
          <a:r>
            <a:rPr lang="ru-RU" dirty="0" err="1" smtClean="0"/>
            <a:t>триває</a:t>
          </a:r>
          <a:r>
            <a:rPr lang="ru-RU" dirty="0" smtClean="0"/>
            <a:t> до 24 </a:t>
          </a:r>
          <a:r>
            <a:rPr lang="ru-RU" dirty="0" err="1" smtClean="0"/>
            <a:t>години</a:t>
          </a:r>
          <a:r>
            <a:rPr lang="ru-RU" dirty="0" smtClean="0"/>
            <a:t>, </a:t>
          </a:r>
          <a:r>
            <a:rPr lang="ru-RU" dirty="0" err="1" smtClean="0"/>
            <a:t>але</a:t>
          </a:r>
          <a:r>
            <a:rPr lang="ru-RU" dirty="0" smtClean="0"/>
            <a:t> коли в </a:t>
          </a:r>
          <a:r>
            <a:rPr lang="ru-RU" dirty="0" err="1" smtClean="0"/>
            <a:t>цей</a:t>
          </a:r>
          <a:r>
            <a:rPr lang="ru-RU" dirty="0" smtClean="0"/>
            <a:t> строк </a:t>
          </a:r>
          <a:r>
            <a:rPr lang="ru-RU" dirty="0" err="1" smtClean="0"/>
            <a:t>слід</a:t>
          </a:r>
          <a:r>
            <a:rPr lang="ru-RU" dirty="0" smtClean="0"/>
            <a:t> </a:t>
          </a:r>
          <a:r>
            <a:rPr lang="ru-RU" dirty="0" err="1" smtClean="0"/>
            <a:t>було</a:t>
          </a:r>
          <a:r>
            <a:rPr lang="ru-RU" dirty="0" smtClean="0"/>
            <a:t> </a:t>
          </a:r>
          <a:r>
            <a:rPr lang="ru-RU" dirty="0" err="1" smtClean="0"/>
            <a:t>вчинити</a:t>
          </a:r>
          <a:r>
            <a:rPr lang="ru-RU" dirty="0" smtClean="0"/>
            <a:t> </a:t>
          </a:r>
          <a:r>
            <a:rPr lang="ru-RU" dirty="0" err="1" smtClean="0"/>
            <a:t>процесуальну</a:t>
          </a:r>
          <a:r>
            <a:rPr lang="ru-RU" dirty="0" smtClean="0"/>
            <a:t> </a:t>
          </a:r>
          <a:r>
            <a:rPr lang="ru-RU" dirty="0" err="1" smtClean="0"/>
            <a:t>дію</a:t>
          </a:r>
          <a:r>
            <a:rPr lang="ru-RU" dirty="0" smtClean="0"/>
            <a:t> в </a:t>
          </a:r>
          <a:r>
            <a:rPr lang="ru-RU" dirty="0" err="1" smtClean="0"/>
            <a:t>суді</a:t>
          </a:r>
          <a:r>
            <a:rPr lang="ru-RU" dirty="0" smtClean="0"/>
            <a:t>, де </a:t>
          </a:r>
          <a:r>
            <a:rPr lang="ru-RU" dirty="0" err="1" smtClean="0"/>
            <a:t>робочий</a:t>
          </a:r>
          <a:r>
            <a:rPr lang="ru-RU" dirty="0" smtClean="0"/>
            <a:t> час </a:t>
          </a:r>
          <a:r>
            <a:rPr lang="ru-RU" dirty="0" err="1" smtClean="0"/>
            <a:t>завершується</a:t>
          </a:r>
          <a:r>
            <a:rPr lang="ru-RU" dirty="0" smtClean="0"/>
            <a:t> </a:t>
          </a:r>
          <a:r>
            <a:rPr lang="ru-RU" dirty="0" err="1" smtClean="0"/>
            <a:t>раніше</a:t>
          </a:r>
          <a:r>
            <a:rPr lang="ru-RU" dirty="0" smtClean="0"/>
            <a:t>, строк </a:t>
          </a:r>
          <a:r>
            <a:rPr lang="ru-RU" dirty="0" err="1" smtClean="0"/>
            <a:t>закінчується</a:t>
          </a:r>
          <a:r>
            <a:rPr lang="ru-RU" dirty="0" smtClean="0"/>
            <a:t> в момент </a:t>
          </a:r>
          <a:r>
            <a:rPr lang="ru-RU" dirty="0" err="1" smtClean="0"/>
            <a:t>завершення</a:t>
          </a:r>
          <a:r>
            <a:rPr lang="ru-RU" dirty="0" smtClean="0"/>
            <a:t> </a:t>
          </a:r>
          <a:r>
            <a:rPr lang="ru-RU" dirty="0" err="1" smtClean="0"/>
            <a:t>цього</a:t>
          </a:r>
          <a:r>
            <a:rPr lang="ru-RU" dirty="0" smtClean="0"/>
            <a:t> часу.</a:t>
          </a:r>
          <a:endParaRPr lang="ru-RU" dirty="0"/>
        </a:p>
      </dgm:t>
    </dgm:pt>
    <dgm:pt modelId="{E9D1C9C7-8985-4B2D-9966-07ED23C79DB4}" type="parTrans" cxnId="{6A2C6EE4-CF45-4146-A025-7C3BDEA116BC}">
      <dgm:prSet/>
      <dgm:spPr/>
      <dgm:t>
        <a:bodyPr/>
        <a:lstStyle/>
        <a:p>
          <a:endParaRPr lang="ru-RU"/>
        </a:p>
      </dgm:t>
    </dgm:pt>
    <dgm:pt modelId="{16251762-A917-42F7-934E-4BC65A8FC8D9}" type="sibTrans" cxnId="{6A2C6EE4-CF45-4146-A025-7C3BDEA116BC}">
      <dgm:prSet/>
      <dgm:spPr/>
      <dgm:t>
        <a:bodyPr/>
        <a:lstStyle/>
        <a:p>
          <a:endParaRPr lang="ru-RU"/>
        </a:p>
      </dgm:t>
    </dgm:pt>
    <dgm:pt modelId="{564C533A-272A-4D5B-AD67-62A623EABF52}">
      <dgm:prSet/>
      <dgm:spPr/>
      <dgm:t>
        <a:bodyPr/>
        <a:lstStyle/>
        <a:p>
          <a:pPr rtl="0"/>
          <a:r>
            <a:rPr lang="ru-RU" dirty="0" smtClean="0"/>
            <a:t>Строк не </a:t>
          </a:r>
          <a:r>
            <a:rPr lang="ru-RU" dirty="0" err="1" smtClean="0"/>
            <a:t>вважається</a:t>
          </a:r>
          <a:r>
            <a:rPr lang="ru-RU" dirty="0" smtClean="0"/>
            <a:t> </a:t>
          </a:r>
          <a:r>
            <a:rPr lang="ru-RU" dirty="0" err="1" smtClean="0"/>
            <a:t>пропущеним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до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закінчення</a:t>
          </a:r>
          <a:r>
            <a:rPr lang="ru-RU" dirty="0" smtClean="0"/>
            <a:t> </a:t>
          </a:r>
          <a:r>
            <a:rPr lang="ru-RU" dirty="0" err="1" smtClean="0"/>
            <a:t>заява</a:t>
          </a:r>
          <a:r>
            <a:rPr lang="ru-RU" dirty="0" smtClean="0"/>
            <a:t>, </a:t>
          </a:r>
          <a:r>
            <a:rPr lang="ru-RU" dirty="0" err="1" smtClean="0"/>
            <a:t>скарга</a:t>
          </a:r>
          <a:r>
            <a:rPr lang="ru-RU" dirty="0" smtClean="0"/>
            <a:t>, </a:t>
          </a:r>
          <a:r>
            <a:rPr lang="ru-RU" dirty="0" err="1" smtClean="0"/>
            <a:t>інші</a:t>
          </a:r>
          <a:r>
            <a:rPr lang="ru-RU" dirty="0" smtClean="0"/>
            <a:t> </a:t>
          </a:r>
          <a:r>
            <a:rPr lang="ru-RU" dirty="0" err="1" smtClean="0"/>
            <a:t>документи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матеріали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грошові</a:t>
          </a:r>
          <a:r>
            <a:rPr lang="ru-RU" dirty="0" smtClean="0"/>
            <a:t> </a:t>
          </a:r>
          <a:r>
            <a:rPr lang="ru-RU" dirty="0" err="1" smtClean="0"/>
            <a:t>кошти</a:t>
          </a:r>
          <a:r>
            <a:rPr lang="ru-RU" dirty="0" smtClean="0"/>
            <a:t> </a:t>
          </a:r>
          <a:r>
            <a:rPr lang="ru-RU" dirty="0" err="1" smtClean="0"/>
            <a:t>здано</a:t>
          </a:r>
          <a:r>
            <a:rPr lang="ru-RU" dirty="0" smtClean="0"/>
            <a:t> на </a:t>
          </a:r>
          <a:r>
            <a:rPr lang="ru-RU" dirty="0" err="1" smtClean="0"/>
            <a:t>пошту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передані</a:t>
          </a:r>
          <a:r>
            <a:rPr lang="ru-RU" dirty="0" smtClean="0"/>
            <a:t> </a:t>
          </a:r>
          <a:r>
            <a:rPr lang="ru-RU" dirty="0" err="1" smtClean="0"/>
            <a:t>іншими</a:t>
          </a:r>
          <a:r>
            <a:rPr lang="ru-RU" dirty="0" smtClean="0"/>
            <a:t> </a:t>
          </a:r>
          <a:r>
            <a:rPr lang="ru-RU" dirty="0" err="1" smtClean="0"/>
            <a:t>відповідними</a:t>
          </a:r>
          <a:r>
            <a:rPr lang="ru-RU" dirty="0" smtClean="0"/>
            <a:t> </a:t>
          </a:r>
          <a:r>
            <a:rPr lang="ru-RU" dirty="0" err="1" smtClean="0"/>
            <a:t>засобами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зв’язку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633DD4C8-8BB3-4455-BE3E-07EF97D421CB}" type="parTrans" cxnId="{9B9ECA2A-A198-4683-B036-F67808ED2C51}">
      <dgm:prSet/>
      <dgm:spPr/>
      <dgm:t>
        <a:bodyPr/>
        <a:lstStyle/>
        <a:p>
          <a:endParaRPr lang="ru-RU"/>
        </a:p>
      </dgm:t>
    </dgm:pt>
    <dgm:pt modelId="{0783806C-D495-4C33-9D18-C414D8529F2B}" type="sibTrans" cxnId="{9B9ECA2A-A198-4683-B036-F67808ED2C51}">
      <dgm:prSet/>
      <dgm:spPr/>
      <dgm:t>
        <a:bodyPr/>
        <a:lstStyle/>
        <a:p>
          <a:endParaRPr lang="ru-RU"/>
        </a:p>
      </dgm:t>
    </dgm:pt>
    <dgm:pt modelId="{6344C2D7-F578-4CA4-8FCA-1FFBCCDB93FB}" type="pres">
      <dgm:prSet presAssocID="{C48E8707-A46F-4248-AAE0-5BD1EB30F267}" presName="linear" presStyleCnt="0">
        <dgm:presLayoutVars>
          <dgm:animLvl val="lvl"/>
          <dgm:resizeHandles val="exact"/>
        </dgm:presLayoutVars>
      </dgm:prSet>
      <dgm:spPr/>
    </dgm:pt>
    <dgm:pt modelId="{B4E56FA4-8644-4DAD-83E2-DBB78AD7622E}" type="pres">
      <dgm:prSet presAssocID="{2DF3BE67-1B08-434A-95B2-8534E55DF4F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A8EF4CE-17CA-4FDE-9FE8-2A7E7E52A1EA}" type="pres">
      <dgm:prSet presAssocID="{755BDF6D-FB4D-4BDC-A2D3-C4F8BB17884D}" presName="spacer" presStyleCnt="0"/>
      <dgm:spPr/>
    </dgm:pt>
    <dgm:pt modelId="{8BAD141F-615A-439B-B7CC-775C62B6B1DF}" type="pres">
      <dgm:prSet presAssocID="{030502C4-A55A-41EB-91FA-C138665A763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80616DA-202D-4FB3-964B-C568CE4D6985}" type="pres">
      <dgm:prSet presAssocID="{16251762-A917-42F7-934E-4BC65A8FC8D9}" presName="spacer" presStyleCnt="0"/>
      <dgm:spPr/>
    </dgm:pt>
    <dgm:pt modelId="{48D55963-55B5-4352-B24F-87343393215C}" type="pres">
      <dgm:prSet presAssocID="{564C533A-272A-4D5B-AD67-62A623EABF5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D8B982A-DC96-4FE2-A4C4-0216C2CDA45F}" type="presOf" srcId="{564C533A-272A-4D5B-AD67-62A623EABF52}" destId="{48D55963-55B5-4352-B24F-87343393215C}" srcOrd="0" destOrd="0" presId="urn:microsoft.com/office/officeart/2005/8/layout/vList2"/>
    <dgm:cxn modelId="{A4150A8F-43C3-4116-BDCB-F30C76E7E22A}" type="presOf" srcId="{C48E8707-A46F-4248-AAE0-5BD1EB30F267}" destId="{6344C2D7-F578-4CA4-8FCA-1FFBCCDB93FB}" srcOrd="0" destOrd="0" presId="urn:microsoft.com/office/officeart/2005/8/layout/vList2"/>
    <dgm:cxn modelId="{D8CC54B7-DD29-4E3C-AF20-7DFE3DFC0506}" type="presOf" srcId="{2DF3BE67-1B08-434A-95B2-8534E55DF4FB}" destId="{B4E56FA4-8644-4DAD-83E2-DBB78AD7622E}" srcOrd="0" destOrd="0" presId="urn:microsoft.com/office/officeart/2005/8/layout/vList2"/>
    <dgm:cxn modelId="{07DC11B6-C8A4-493B-B4FD-2DF8212B7C90}" type="presOf" srcId="{030502C4-A55A-41EB-91FA-C138665A7635}" destId="{8BAD141F-615A-439B-B7CC-775C62B6B1DF}" srcOrd="0" destOrd="0" presId="urn:microsoft.com/office/officeart/2005/8/layout/vList2"/>
    <dgm:cxn modelId="{DC4787D1-9FB7-469D-9DB3-BC5396002950}" srcId="{C48E8707-A46F-4248-AAE0-5BD1EB30F267}" destId="{2DF3BE67-1B08-434A-95B2-8534E55DF4FB}" srcOrd="0" destOrd="0" parTransId="{08EE8870-7012-47D2-820F-5FF7936F892B}" sibTransId="{755BDF6D-FB4D-4BDC-A2D3-C4F8BB17884D}"/>
    <dgm:cxn modelId="{6A2C6EE4-CF45-4146-A025-7C3BDEA116BC}" srcId="{C48E8707-A46F-4248-AAE0-5BD1EB30F267}" destId="{030502C4-A55A-41EB-91FA-C138665A7635}" srcOrd="1" destOrd="0" parTransId="{E9D1C9C7-8985-4B2D-9966-07ED23C79DB4}" sibTransId="{16251762-A917-42F7-934E-4BC65A8FC8D9}"/>
    <dgm:cxn modelId="{9B9ECA2A-A198-4683-B036-F67808ED2C51}" srcId="{C48E8707-A46F-4248-AAE0-5BD1EB30F267}" destId="{564C533A-272A-4D5B-AD67-62A623EABF52}" srcOrd="2" destOrd="0" parTransId="{633DD4C8-8BB3-4455-BE3E-07EF97D421CB}" sibTransId="{0783806C-D495-4C33-9D18-C414D8529F2B}"/>
    <dgm:cxn modelId="{DD02C5F9-ABF0-4B5D-92D6-829BB6DB8E26}" type="presParOf" srcId="{6344C2D7-F578-4CA4-8FCA-1FFBCCDB93FB}" destId="{B4E56FA4-8644-4DAD-83E2-DBB78AD7622E}" srcOrd="0" destOrd="0" presId="urn:microsoft.com/office/officeart/2005/8/layout/vList2"/>
    <dgm:cxn modelId="{B4F04796-16F0-4664-A96F-3F3697AF0F47}" type="presParOf" srcId="{6344C2D7-F578-4CA4-8FCA-1FFBCCDB93FB}" destId="{9A8EF4CE-17CA-4FDE-9FE8-2A7E7E52A1EA}" srcOrd="1" destOrd="0" presId="urn:microsoft.com/office/officeart/2005/8/layout/vList2"/>
    <dgm:cxn modelId="{720A6E46-33AA-496E-A931-590AA308ACEF}" type="presParOf" srcId="{6344C2D7-F578-4CA4-8FCA-1FFBCCDB93FB}" destId="{8BAD141F-615A-439B-B7CC-775C62B6B1DF}" srcOrd="2" destOrd="0" presId="urn:microsoft.com/office/officeart/2005/8/layout/vList2"/>
    <dgm:cxn modelId="{010DA58E-8E2F-4A06-9966-890143F1BA38}" type="presParOf" srcId="{6344C2D7-F578-4CA4-8FCA-1FFBCCDB93FB}" destId="{C80616DA-202D-4FB3-964B-C568CE4D6985}" srcOrd="3" destOrd="0" presId="urn:microsoft.com/office/officeart/2005/8/layout/vList2"/>
    <dgm:cxn modelId="{5593774D-9B9B-4873-A09E-EB368C992762}" type="presParOf" srcId="{6344C2D7-F578-4CA4-8FCA-1FFBCCDB93FB}" destId="{48D55963-55B5-4352-B24F-87343393215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A796061-21BD-4800-915E-4612CC05D67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D7E9E90-3271-4F86-933C-ACE3D3129339}">
      <dgm:prSet/>
      <dgm:spPr/>
      <dgm:t>
        <a:bodyPr/>
        <a:lstStyle/>
        <a:p>
          <a:pPr rtl="0"/>
          <a:r>
            <a:rPr lang="ru-RU" dirty="0" err="1" smtClean="0"/>
            <a:t>надання</a:t>
          </a:r>
          <a:r>
            <a:rPr lang="ru-RU" dirty="0" smtClean="0"/>
            <a:t> </a:t>
          </a:r>
          <a:r>
            <a:rPr lang="ru-RU" dirty="0" err="1" smtClean="0"/>
            <a:t>суддею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(судом) нового строку для </a:t>
          </a:r>
          <a:r>
            <a:rPr lang="ru-RU" dirty="0" err="1" smtClean="0"/>
            <a:t>здійснення</a:t>
          </a:r>
          <a:r>
            <a:rPr lang="ru-RU" dirty="0" smtClean="0"/>
            <a:t> </a:t>
          </a:r>
          <a:r>
            <a:rPr lang="ru-RU" dirty="0" err="1" smtClean="0"/>
            <a:t>процесуальної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, не </a:t>
          </a:r>
          <a:r>
            <a:rPr lang="ru-RU" dirty="0" err="1" smtClean="0"/>
            <a:t>виконаної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поважної</a:t>
          </a:r>
          <a:r>
            <a:rPr lang="ru-RU" dirty="0" smtClean="0"/>
            <a:t> причини в </a:t>
          </a:r>
          <a:r>
            <a:rPr lang="ru-RU" dirty="0" err="1" smtClean="0"/>
            <a:t>призначений</a:t>
          </a:r>
          <a:r>
            <a:rPr lang="ru-RU" dirty="0" smtClean="0"/>
            <a:t> строк </a:t>
          </a:r>
          <a:br>
            <a:rPr lang="ru-RU" dirty="0" smtClean="0"/>
          </a:br>
          <a:endParaRPr lang="ru-RU" dirty="0"/>
        </a:p>
      </dgm:t>
    </dgm:pt>
    <dgm:pt modelId="{53584032-1870-4029-9CF5-A25CA59B1954}" type="parTrans" cxnId="{3BA25799-C165-401A-8114-2DAB5B7B34CF}">
      <dgm:prSet/>
      <dgm:spPr/>
      <dgm:t>
        <a:bodyPr/>
        <a:lstStyle/>
        <a:p>
          <a:endParaRPr lang="ru-RU"/>
        </a:p>
      </dgm:t>
    </dgm:pt>
    <dgm:pt modelId="{64934A85-02FF-4E52-B2DC-53FB7FD8FD15}" type="sibTrans" cxnId="{3BA25799-C165-401A-8114-2DAB5B7B34CF}">
      <dgm:prSet/>
      <dgm:spPr/>
      <dgm:t>
        <a:bodyPr/>
        <a:lstStyle/>
        <a:p>
          <a:endParaRPr lang="ru-RU"/>
        </a:p>
      </dgm:t>
    </dgm:pt>
    <dgm:pt modelId="{B764C041-C259-4EE9-B865-F4FE09296A30}" type="pres">
      <dgm:prSet presAssocID="{7A796061-21BD-4800-915E-4612CC05D675}" presName="compositeShape" presStyleCnt="0">
        <dgm:presLayoutVars>
          <dgm:chMax val="7"/>
          <dgm:dir/>
          <dgm:resizeHandles val="exact"/>
        </dgm:presLayoutVars>
      </dgm:prSet>
      <dgm:spPr/>
    </dgm:pt>
    <dgm:pt modelId="{DBF63793-27B3-4F24-AB62-5F81616FDCC2}" type="pres">
      <dgm:prSet presAssocID="{CD7E9E90-3271-4F86-933C-ACE3D3129339}" presName="circ1TxSh" presStyleLbl="vennNode1" presStyleIdx="0" presStyleCnt="1"/>
      <dgm:spPr/>
    </dgm:pt>
  </dgm:ptLst>
  <dgm:cxnLst>
    <dgm:cxn modelId="{3BA25799-C165-401A-8114-2DAB5B7B34CF}" srcId="{7A796061-21BD-4800-915E-4612CC05D675}" destId="{CD7E9E90-3271-4F86-933C-ACE3D3129339}" srcOrd="0" destOrd="0" parTransId="{53584032-1870-4029-9CF5-A25CA59B1954}" sibTransId="{64934A85-02FF-4E52-B2DC-53FB7FD8FD15}"/>
    <dgm:cxn modelId="{F5E642AE-531F-4BBC-9E3C-D30A8C5E7B3C}" type="presOf" srcId="{CD7E9E90-3271-4F86-933C-ACE3D3129339}" destId="{DBF63793-27B3-4F24-AB62-5F81616FDCC2}" srcOrd="0" destOrd="0" presId="urn:microsoft.com/office/officeart/2005/8/layout/venn1"/>
    <dgm:cxn modelId="{1F72FED6-9B36-4AB6-802A-01DBF8A96683}" type="presOf" srcId="{7A796061-21BD-4800-915E-4612CC05D675}" destId="{B764C041-C259-4EE9-B865-F4FE09296A30}" srcOrd="0" destOrd="0" presId="urn:microsoft.com/office/officeart/2005/8/layout/venn1"/>
    <dgm:cxn modelId="{23297C08-009A-40EB-A080-3CF84525DD60}" type="presParOf" srcId="{B764C041-C259-4EE9-B865-F4FE09296A30}" destId="{DBF63793-27B3-4F24-AB62-5F81616FDCC2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D83CCE0-B93F-4B28-A09B-193D4DD9FD5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6C993CB-77EE-43CA-862C-BEA94DE9CF2F}">
      <dgm:prSet/>
      <dgm:spPr/>
      <dgm:t>
        <a:bodyPr/>
        <a:lstStyle/>
        <a:p>
          <a:pPr rtl="0"/>
          <a:r>
            <a:rPr lang="ru-RU" dirty="0" err="1" smtClean="0"/>
            <a:t>означає</a:t>
          </a:r>
          <a:r>
            <a:rPr lang="ru-RU" dirty="0" smtClean="0"/>
            <a:t> </a:t>
          </a:r>
          <a:r>
            <a:rPr lang="ru-RU" dirty="0" err="1" smtClean="0"/>
            <a:t>визнання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судом </a:t>
          </a:r>
          <a:r>
            <a:rPr lang="ru-RU" dirty="0" err="1" smtClean="0"/>
            <a:t>юридичної</a:t>
          </a:r>
          <a:r>
            <a:rPr lang="ru-RU" dirty="0" smtClean="0"/>
            <a:t> </a:t>
          </a:r>
          <a:r>
            <a:rPr lang="ru-RU" dirty="0" err="1" smtClean="0"/>
            <a:t>дійсності</a:t>
          </a:r>
          <a:r>
            <a:rPr lang="ru-RU" dirty="0" smtClean="0"/>
            <a:t> за </a:t>
          </a:r>
          <a:r>
            <a:rPr lang="ru-RU" dirty="0" err="1" smtClean="0"/>
            <a:t>процесуальною</a:t>
          </a:r>
          <a:r>
            <a:rPr lang="ru-RU" dirty="0" smtClean="0"/>
            <a:t> </a:t>
          </a:r>
          <a:r>
            <a:rPr lang="ru-RU" dirty="0" err="1" smtClean="0"/>
            <a:t>дією</a:t>
          </a:r>
          <a:r>
            <a:rPr lang="ru-RU" dirty="0" smtClean="0"/>
            <a:t>, </a:t>
          </a:r>
          <a:r>
            <a:rPr lang="ru-RU" dirty="0" err="1" smtClean="0"/>
            <a:t>зробленою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завершення</a:t>
          </a:r>
          <a:r>
            <a:rPr lang="ru-RU" dirty="0" smtClean="0"/>
            <a:t> </a:t>
          </a:r>
          <a:r>
            <a:rPr lang="ru-RU" dirty="0" err="1" smtClean="0"/>
            <a:t>процесуального</a:t>
          </a:r>
          <a:r>
            <a:rPr lang="ru-RU" dirty="0" smtClean="0"/>
            <a:t> строку. </a:t>
          </a:r>
          <a:br>
            <a:rPr lang="ru-RU" dirty="0" smtClean="0"/>
          </a:br>
          <a:endParaRPr lang="ru-RU" dirty="0"/>
        </a:p>
      </dgm:t>
    </dgm:pt>
    <dgm:pt modelId="{207DE503-C1E3-4F10-AD4A-A53C0523F906}" type="parTrans" cxnId="{F88D0339-24EB-4AAF-8751-B2A82725F97B}">
      <dgm:prSet/>
      <dgm:spPr/>
      <dgm:t>
        <a:bodyPr/>
        <a:lstStyle/>
        <a:p>
          <a:endParaRPr lang="ru-RU"/>
        </a:p>
      </dgm:t>
    </dgm:pt>
    <dgm:pt modelId="{3848177D-7DDA-4B85-ACAB-E6196682537E}" type="sibTrans" cxnId="{F88D0339-24EB-4AAF-8751-B2A82725F97B}">
      <dgm:prSet/>
      <dgm:spPr/>
      <dgm:t>
        <a:bodyPr/>
        <a:lstStyle/>
        <a:p>
          <a:endParaRPr lang="ru-RU"/>
        </a:p>
      </dgm:t>
    </dgm:pt>
    <dgm:pt modelId="{D5132CDF-B02E-4C89-A700-181C499925CD}" type="pres">
      <dgm:prSet presAssocID="{6D83CCE0-B93F-4B28-A09B-193D4DD9FD59}" presName="compositeShape" presStyleCnt="0">
        <dgm:presLayoutVars>
          <dgm:chMax val="7"/>
          <dgm:dir/>
          <dgm:resizeHandles val="exact"/>
        </dgm:presLayoutVars>
      </dgm:prSet>
      <dgm:spPr/>
    </dgm:pt>
    <dgm:pt modelId="{11CE1723-7304-431A-A4E1-C4D2F611FF43}" type="pres">
      <dgm:prSet presAssocID="{16C993CB-77EE-43CA-862C-BEA94DE9CF2F}" presName="circ1TxSh" presStyleLbl="vennNode1" presStyleIdx="0" presStyleCnt="1"/>
      <dgm:spPr/>
    </dgm:pt>
  </dgm:ptLst>
  <dgm:cxnLst>
    <dgm:cxn modelId="{36E866CA-9393-4C97-923A-FE3E55CC59DA}" type="presOf" srcId="{6D83CCE0-B93F-4B28-A09B-193D4DD9FD59}" destId="{D5132CDF-B02E-4C89-A700-181C499925CD}" srcOrd="0" destOrd="0" presId="urn:microsoft.com/office/officeart/2005/8/layout/venn1"/>
    <dgm:cxn modelId="{F88D0339-24EB-4AAF-8751-B2A82725F97B}" srcId="{6D83CCE0-B93F-4B28-A09B-193D4DD9FD59}" destId="{16C993CB-77EE-43CA-862C-BEA94DE9CF2F}" srcOrd="0" destOrd="0" parTransId="{207DE503-C1E3-4F10-AD4A-A53C0523F906}" sibTransId="{3848177D-7DDA-4B85-ACAB-E6196682537E}"/>
    <dgm:cxn modelId="{F7803780-59E2-4456-9672-C91E1E64175D}" type="presOf" srcId="{16C993CB-77EE-43CA-862C-BEA94DE9CF2F}" destId="{11CE1723-7304-431A-A4E1-C4D2F611FF43}" srcOrd="0" destOrd="0" presId="urn:microsoft.com/office/officeart/2005/8/layout/venn1"/>
    <dgm:cxn modelId="{D813DCFB-707E-45D6-8D84-33F118A706F2}" type="presParOf" srcId="{D5132CDF-B02E-4C89-A700-181C499925CD}" destId="{11CE1723-7304-431A-A4E1-C4D2F611FF43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B217319-2C9D-4E33-8DFA-278C37ED994B}" type="doc">
      <dgm:prSet loTypeId="urn:microsoft.com/office/officeart/2005/8/layout/vList2" loCatId="list" qsTypeId="urn:microsoft.com/office/officeart/2005/8/quickstyle/3d1" qsCatId="3D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E6E0076-DB71-4438-9828-588D8B8306E9}">
      <dgm:prSet/>
      <dgm:spPr/>
      <dgm:t>
        <a:bodyPr/>
        <a:lstStyle/>
        <a:p>
          <a:pPr rtl="0"/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завершенням</a:t>
          </a:r>
          <a:r>
            <a:rPr lang="ru-RU" dirty="0" smtClean="0"/>
            <a:t> строку, </a:t>
          </a:r>
          <a:r>
            <a:rPr lang="ru-RU" dirty="0" err="1" smtClean="0"/>
            <a:t>встановленого</a:t>
          </a:r>
          <a:r>
            <a:rPr lang="ru-RU" dirty="0" smtClean="0"/>
            <a:t> законом </a:t>
          </a:r>
          <a:r>
            <a:rPr lang="ru-RU" dirty="0" err="1" smtClean="0"/>
            <a:t>або</a:t>
          </a:r>
          <a:r>
            <a:rPr lang="ru-RU" dirty="0" smtClean="0"/>
            <a:t> судом, </a:t>
          </a:r>
          <a:r>
            <a:rPr lang="ru-RU" dirty="0" err="1" smtClean="0"/>
            <a:t>втрачається</a:t>
          </a:r>
          <a:r>
            <a:rPr lang="ru-RU" dirty="0" smtClean="0"/>
            <a:t> право на </a:t>
          </a:r>
          <a:r>
            <a:rPr lang="ru-RU" dirty="0" err="1" smtClean="0"/>
            <a:t>вчинення</a:t>
          </a:r>
          <a:r>
            <a:rPr lang="ru-RU" dirty="0" smtClean="0"/>
            <a:t> </a:t>
          </a:r>
          <a:r>
            <a:rPr lang="ru-RU" dirty="0" err="1" smtClean="0"/>
            <a:t>процесуальної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. </a:t>
          </a:r>
          <a:endParaRPr lang="ru-RU" dirty="0"/>
        </a:p>
      </dgm:t>
    </dgm:pt>
    <dgm:pt modelId="{B3E14925-BEEA-4687-A7B1-562A1AD0D69A}" type="parTrans" cxnId="{EE1AAFA3-C4E1-4916-92C9-44A80F072944}">
      <dgm:prSet/>
      <dgm:spPr/>
      <dgm:t>
        <a:bodyPr/>
        <a:lstStyle/>
        <a:p>
          <a:endParaRPr lang="ru-RU"/>
        </a:p>
      </dgm:t>
    </dgm:pt>
    <dgm:pt modelId="{81910540-1AF9-4A6E-AD6A-AFC67A017A43}" type="sibTrans" cxnId="{EE1AAFA3-C4E1-4916-92C9-44A80F072944}">
      <dgm:prSet/>
      <dgm:spPr/>
      <dgm:t>
        <a:bodyPr/>
        <a:lstStyle/>
        <a:p>
          <a:endParaRPr lang="ru-RU"/>
        </a:p>
      </dgm:t>
    </dgm:pt>
    <dgm:pt modelId="{F6F09868-3A3D-448D-B6EA-D075BB066846}">
      <dgm:prSet/>
      <dgm:spPr/>
      <dgm:t>
        <a:bodyPr/>
        <a:lstStyle/>
        <a:p>
          <a:pPr rtl="0"/>
          <a:r>
            <a:rPr lang="ru-RU" dirty="0" err="1" smtClean="0"/>
            <a:t>Документи</a:t>
          </a:r>
          <a:r>
            <a:rPr lang="ru-RU" dirty="0" smtClean="0"/>
            <a:t>, </a:t>
          </a:r>
          <a:r>
            <a:rPr lang="ru-RU" dirty="0" err="1" smtClean="0"/>
            <a:t>подані</a:t>
          </a:r>
          <a:r>
            <a:rPr lang="ru-RU" dirty="0" smtClean="0"/>
            <a:t> </a:t>
          </a: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завершення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строків</a:t>
          </a:r>
          <a:r>
            <a:rPr lang="ru-RU" dirty="0" smtClean="0"/>
            <a:t>, </a:t>
          </a:r>
          <a:r>
            <a:rPr lang="ru-RU" dirty="0" err="1" smtClean="0"/>
            <a:t>залишаються</a:t>
          </a:r>
          <a:r>
            <a:rPr lang="ru-RU" dirty="0" smtClean="0"/>
            <a:t> без </a:t>
          </a:r>
          <a:r>
            <a:rPr lang="ru-RU" dirty="0" err="1" smtClean="0"/>
            <a:t>розгляду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суд за </a:t>
          </a:r>
          <a:r>
            <a:rPr lang="ru-RU" dirty="0" err="1" smtClean="0"/>
            <a:t>клопотанням</a:t>
          </a:r>
          <a:r>
            <a:rPr lang="ru-RU" dirty="0" smtClean="0"/>
            <a:t> особи,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подала, не </a:t>
          </a:r>
          <a:r>
            <a:rPr lang="ru-RU" dirty="0" err="1" smtClean="0"/>
            <a:t>знайде</a:t>
          </a:r>
          <a:r>
            <a:rPr lang="ru-RU" dirty="0" smtClean="0"/>
            <a:t> </a:t>
          </a:r>
          <a:r>
            <a:rPr lang="ru-RU" dirty="0" err="1" smtClean="0"/>
            <a:t>підстав</a:t>
          </a:r>
          <a:r>
            <a:rPr lang="ru-RU" dirty="0" smtClean="0"/>
            <a:t> для </a:t>
          </a:r>
          <a:r>
            <a:rPr lang="ru-RU" dirty="0" err="1" smtClean="0"/>
            <a:t>поновлення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продовження</a:t>
          </a:r>
          <a:r>
            <a:rPr lang="ru-RU" dirty="0" smtClean="0"/>
            <a:t> строку </a:t>
          </a:r>
          <a:endParaRPr lang="ru-RU" dirty="0"/>
        </a:p>
      </dgm:t>
    </dgm:pt>
    <dgm:pt modelId="{D4160FE6-1445-49FC-98BA-E07DF940CDE2}" type="parTrans" cxnId="{3E3C93F0-3E3F-421B-9D9F-2594186E2B30}">
      <dgm:prSet/>
      <dgm:spPr/>
      <dgm:t>
        <a:bodyPr/>
        <a:lstStyle/>
        <a:p>
          <a:endParaRPr lang="ru-RU"/>
        </a:p>
      </dgm:t>
    </dgm:pt>
    <dgm:pt modelId="{70EC59EF-EB50-447F-946D-F0C1C6EE6337}" type="sibTrans" cxnId="{3E3C93F0-3E3F-421B-9D9F-2594186E2B30}">
      <dgm:prSet/>
      <dgm:spPr/>
      <dgm:t>
        <a:bodyPr/>
        <a:lstStyle/>
        <a:p>
          <a:endParaRPr lang="ru-RU"/>
        </a:p>
      </dgm:t>
    </dgm:pt>
    <dgm:pt modelId="{401DC0F7-7A58-4051-9EA7-4927E2140BC8}">
      <dgm:prSet/>
      <dgm:spPr/>
      <dgm:t>
        <a:bodyPr/>
        <a:lstStyle/>
        <a:p>
          <a:pPr rtl="0"/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пропущенням</a:t>
          </a:r>
          <a:r>
            <a:rPr lang="ru-RU" dirty="0" smtClean="0"/>
            <a:t> строку особи </a:t>
          </a:r>
          <a:r>
            <a:rPr lang="ru-RU" dirty="0" err="1" smtClean="0"/>
            <a:t>втрачають</a:t>
          </a:r>
          <a:r>
            <a:rPr lang="ru-RU" dirty="0" smtClean="0"/>
            <a:t> право на </a:t>
          </a:r>
          <a:r>
            <a:rPr lang="ru-RU" dirty="0" err="1" smtClean="0"/>
            <a:t>вчинення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дій</a:t>
          </a:r>
          <a:r>
            <a:rPr lang="ru-RU" dirty="0" smtClean="0"/>
            <a:t>, </a:t>
          </a:r>
          <a:r>
            <a:rPr lang="ru-RU" dirty="0" err="1" smtClean="0"/>
            <a:t>але</a:t>
          </a:r>
          <a:r>
            <a:rPr lang="ru-RU" dirty="0" smtClean="0"/>
            <a:t> не </a:t>
          </a:r>
          <a:r>
            <a:rPr lang="ru-RU" dirty="0" err="1" smtClean="0"/>
            <a:t>позбавляються</a:t>
          </a:r>
          <a:r>
            <a:rPr lang="ru-RU" dirty="0" smtClean="0"/>
            <a:t> </a:t>
          </a:r>
          <a:r>
            <a:rPr lang="ru-RU" dirty="0" err="1" smtClean="0"/>
            <a:t>певних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обов’язків</a:t>
          </a:r>
          <a:r>
            <a:rPr lang="ru-RU" dirty="0" smtClean="0"/>
            <a:t>, </a:t>
          </a:r>
          <a:r>
            <a:rPr lang="ru-RU" dirty="0" err="1" smtClean="0"/>
            <a:t>також</a:t>
          </a:r>
          <a:r>
            <a:rPr lang="ru-RU" dirty="0" smtClean="0"/>
            <a:t> до них у </a:t>
          </a:r>
          <a:r>
            <a:rPr lang="ru-RU" dirty="0" err="1" smtClean="0"/>
            <a:t>деяких</a:t>
          </a:r>
          <a:r>
            <a:rPr lang="ru-RU" dirty="0" smtClean="0"/>
            <a:t> </a:t>
          </a:r>
          <a:r>
            <a:rPr lang="ru-RU" dirty="0" err="1" smtClean="0"/>
            <a:t>випадках</a:t>
          </a:r>
          <a:r>
            <a:rPr lang="ru-RU" dirty="0" smtClean="0"/>
            <a:t> </a:t>
          </a:r>
          <a:r>
            <a:rPr lang="ru-RU" dirty="0" err="1" smtClean="0"/>
            <a:t>можуть</a:t>
          </a:r>
          <a:r>
            <a:rPr lang="ru-RU" dirty="0" smtClean="0"/>
            <a:t> </a:t>
          </a:r>
          <a:r>
            <a:rPr lang="ru-RU" dirty="0" err="1" smtClean="0"/>
            <a:t>бутизастосовані</a:t>
          </a:r>
          <a:r>
            <a:rPr lang="ru-RU" dirty="0" smtClean="0"/>
            <a:t> </a:t>
          </a:r>
          <a:r>
            <a:rPr lang="ru-RU" dirty="0" err="1" smtClean="0"/>
            <a:t>визначені</a:t>
          </a:r>
          <a:r>
            <a:rPr lang="ru-RU" dirty="0" smtClean="0"/>
            <a:t> законом </a:t>
          </a:r>
          <a:r>
            <a:rPr lang="ru-RU" dirty="0" err="1" smtClean="0"/>
            <a:t>санкцій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E7A5ECE5-B821-48CF-87E3-42EAAB58A9F0}" type="parTrans" cxnId="{6C3C4E07-C180-4BFA-B764-F8392269AA1D}">
      <dgm:prSet/>
      <dgm:spPr/>
      <dgm:t>
        <a:bodyPr/>
        <a:lstStyle/>
        <a:p>
          <a:endParaRPr lang="ru-RU"/>
        </a:p>
      </dgm:t>
    </dgm:pt>
    <dgm:pt modelId="{2B03E8BA-92E8-411F-8F7F-1A41BB41F60C}" type="sibTrans" cxnId="{6C3C4E07-C180-4BFA-B764-F8392269AA1D}">
      <dgm:prSet/>
      <dgm:spPr/>
      <dgm:t>
        <a:bodyPr/>
        <a:lstStyle/>
        <a:p>
          <a:endParaRPr lang="ru-RU"/>
        </a:p>
      </dgm:t>
    </dgm:pt>
    <dgm:pt modelId="{8F0E5770-3811-4068-B8BC-885ABA813478}" type="pres">
      <dgm:prSet presAssocID="{BB217319-2C9D-4E33-8DFA-278C37ED994B}" presName="linear" presStyleCnt="0">
        <dgm:presLayoutVars>
          <dgm:animLvl val="lvl"/>
          <dgm:resizeHandles val="exact"/>
        </dgm:presLayoutVars>
      </dgm:prSet>
      <dgm:spPr/>
    </dgm:pt>
    <dgm:pt modelId="{964A134D-41B4-4755-AF20-6971AA99170F}" type="pres">
      <dgm:prSet presAssocID="{1E6E0076-DB71-4438-9828-588D8B8306E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40AE539-51EC-4392-AA88-BC58DC2A840B}" type="pres">
      <dgm:prSet presAssocID="{81910540-1AF9-4A6E-AD6A-AFC67A017A43}" presName="spacer" presStyleCnt="0"/>
      <dgm:spPr/>
    </dgm:pt>
    <dgm:pt modelId="{9513F687-B7C9-40C4-A208-7B9DE9B6DBD6}" type="pres">
      <dgm:prSet presAssocID="{F6F09868-3A3D-448D-B6EA-D075BB06684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E0F1013-550A-4AB5-9369-68A1ADE3ACAD}" type="pres">
      <dgm:prSet presAssocID="{70EC59EF-EB50-447F-946D-F0C1C6EE6337}" presName="spacer" presStyleCnt="0"/>
      <dgm:spPr/>
    </dgm:pt>
    <dgm:pt modelId="{5A77691C-8AD9-4B86-8F6F-04D53350DC86}" type="pres">
      <dgm:prSet presAssocID="{401DC0F7-7A58-4051-9EA7-4927E2140BC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887E692-5010-47DA-B8A3-79EF2327C4FF}" type="presOf" srcId="{401DC0F7-7A58-4051-9EA7-4927E2140BC8}" destId="{5A77691C-8AD9-4B86-8F6F-04D53350DC86}" srcOrd="0" destOrd="0" presId="urn:microsoft.com/office/officeart/2005/8/layout/vList2"/>
    <dgm:cxn modelId="{758AB461-3ED1-4DB4-A0A4-16E9BEEB9DC3}" type="presOf" srcId="{F6F09868-3A3D-448D-B6EA-D075BB066846}" destId="{9513F687-B7C9-40C4-A208-7B9DE9B6DBD6}" srcOrd="0" destOrd="0" presId="urn:microsoft.com/office/officeart/2005/8/layout/vList2"/>
    <dgm:cxn modelId="{2C73C21D-9D02-4254-94A2-0FC15D97DE97}" type="presOf" srcId="{1E6E0076-DB71-4438-9828-588D8B8306E9}" destId="{964A134D-41B4-4755-AF20-6971AA99170F}" srcOrd="0" destOrd="0" presId="urn:microsoft.com/office/officeart/2005/8/layout/vList2"/>
    <dgm:cxn modelId="{EE1AAFA3-C4E1-4916-92C9-44A80F072944}" srcId="{BB217319-2C9D-4E33-8DFA-278C37ED994B}" destId="{1E6E0076-DB71-4438-9828-588D8B8306E9}" srcOrd="0" destOrd="0" parTransId="{B3E14925-BEEA-4687-A7B1-562A1AD0D69A}" sibTransId="{81910540-1AF9-4A6E-AD6A-AFC67A017A43}"/>
    <dgm:cxn modelId="{6C3C4E07-C180-4BFA-B764-F8392269AA1D}" srcId="{BB217319-2C9D-4E33-8DFA-278C37ED994B}" destId="{401DC0F7-7A58-4051-9EA7-4927E2140BC8}" srcOrd="2" destOrd="0" parTransId="{E7A5ECE5-B821-48CF-87E3-42EAAB58A9F0}" sibTransId="{2B03E8BA-92E8-411F-8F7F-1A41BB41F60C}"/>
    <dgm:cxn modelId="{3E3C93F0-3E3F-421B-9D9F-2594186E2B30}" srcId="{BB217319-2C9D-4E33-8DFA-278C37ED994B}" destId="{F6F09868-3A3D-448D-B6EA-D075BB066846}" srcOrd="1" destOrd="0" parTransId="{D4160FE6-1445-49FC-98BA-E07DF940CDE2}" sibTransId="{70EC59EF-EB50-447F-946D-F0C1C6EE6337}"/>
    <dgm:cxn modelId="{58981D1E-7F17-4607-96F9-A273B3840DB0}" type="presOf" srcId="{BB217319-2C9D-4E33-8DFA-278C37ED994B}" destId="{8F0E5770-3811-4068-B8BC-885ABA813478}" srcOrd="0" destOrd="0" presId="urn:microsoft.com/office/officeart/2005/8/layout/vList2"/>
    <dgm:cxn modelId="{86797E3B-B2D1-4720-977D-1F04C401EDEE}" type="presParOf" srcId="{8F0E5770-3811-4068-B8BC-885ABA813478}" destId="{964A134D-41B4-4755-AF20-6971AA99170F}" srcOrd="0" destOrd="0" presId="urn:microsoft.com/office/officeart/2005/8/layout/vList2"/>
    <dgm:cxn modelId="{30A1625A-6B9F-41CA-B247-68BB49C067D5}" type="presParOf" srcId="{8F0E5770-3811-4068-B8BC-885ABA813478}" destId="{540AE539-51EC-4392-AA88-BC58DC2A840B}" srcOrd="1" destOrd="0" presId="urn:microsoft.com/office/officeart/2005/8/layout/vList2"/>
    <dgm:cxn modelId="{E1D8D966-B1ED-4809-88B1-35FE91E72613}" type="presParOf" srcId="{8F0E5770-3811-4068-B8BC-885ABA813478}" destId="{9513F687-B7C9-40C4-A208-7B9DE9B6DBD6}" srcOrd="2" destOrd="0" presId="urn:microsoft.com/office/officeart/2005/8/layout/vList2"/>
    <dgm:cxn modelId="{5D5F04D0-2BA3-4996-B9EF-4B8A4B3FF059}" type="presParOf" srcId="{8F0E5770-3811-4068-B8BC-885ABA813478}" destId="{7E0F1013-550A-4AB5-9369-68A1ADE3ACAD}" srcOrd="3" destOrd="0" presId="urn:microsoft.com/office/officeart/2005/8/layout/vList2"/>
    <dgm:cxn modelId="{5A8A0D5B-5F20-43F6-9432-FE7C222C81D4}" type="presParOf" srcId="{8F0E5770-3811-4068-B8BC-885ABA813478}" destId="{5A77691C-8AD9-4B86-8F6F-04D53350DC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639340-2FE5-4F73-BDC8-AE66ABD95FA7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9BD4B261-BA75-4557-AE30-C272D9904A7C}">
      <dgm:prSet/>
      <dgm:spPr/>
      <dgm:t>
        <a:bodyPr/>
        <a:lstStyle/>
        <a:p>
          <a:pPr rtl="0"/>
          <a:r>
            <a:rPr lang="ru-RU" dirty="0" err="1" smtClean="0"/>
            <a:t>регулюються</a:t>
          </a:r>
          <a:r>
            <a:rPr lang="ru-RU" dirty="0" smtClean="0"/>
            <a:t> нормами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процесуального</a:t>
          </a:r>
          <a:r>
            <a:rPr lang="ru-RU" dirty="0" smtClean="0"/>
            <a:t> права та </a:t>
          </a:r>
          <a:r>
            <a:rPr lang="ru-RU" dirty="0" err="1" smtClean="0"/>
            <a:t>виконують</a:t>
          </a:r>
          <a:r>
            <a:rPr lang="ru-RU" dirty="0" smtClean="0"/>
            <a:t> </a:t>
          </a:r>
          <a:r>
            <a:rPr lang="ru-RU" dirty="0" err="1" smtClean="0"/>
            <a:t>владну</a:t>
          </a:r>
          <a:r>
            <a:rPr lang="ru-RU" dirty="0" smtClean="0"/>
            <a:t> </a:t>
          </a:r>
          <a:r>
            <a:rPr lang="ru-RU" dirty="0" err="1" smtClean="0"/>
            <a:t>функцію</a:t>
          </a:r>
          <a:r>
            <a:rPr lang="ru-RU" dirty="0" smtClean="0"/>
            <a:t>, а для </a:t>
          </a:r>
          <a:r>
            <a:rPr lang="ru-RU" dirty="0" err="1" smtClean="0"/>
            <a:t>учасників</a:t>
          </a:r>
          <a:r>
            <a:rPr lang="ru-RU" dirty="0" smtClean="0"/>
            <a:t> </a:t>
          </a:r>
          <a:r>
            <a:rPr lang="ru-RU" dirty="0" err="1" smtClean="0"/>
            <a:t>містять</a:t>
          </a:r>
          <a:r>
            <a:rPr lang="ru-RU" dirty="0" smtClean="0"/>
            <a:t> </a:t>
          </a:r>
          <a:r>
            <a:rPr lang="ru-RU" dirty="0" err="1" smtClean="0"/>
            <a:t>певні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правові</a:t>
          </a:r>
          <a:r>
            <a:rPr lang="ru-RU" dirty="0" smtClean="0"/>
            <a:t> </a:t>
          </a:r>
          <a:r>
            <a:rPr lang="ru-RU" dirty="0" err="1" smtClean="0"/>
            <a:t>наслідки</a:t>
          </a:r>
          <a:r>
            <a:rPr lang="ru-RU" dirty="0" smtClean="0"/>
            <a:t>;</a:t>
          </a:r>
          <a:endParaRPr lang="ru-RU" dirty="0"/>
        </a:p>
      </dgm:t>
    </dgm:pt>
    <dgm:pt modelId="{7621AA9F-EC57-4D2D-B54D-601F101E1AFD}" type="parTrans" cxnId="{803D63DF-20E4-4EAC-AD03-27BEA8FA2034}">
      <dgm:prSet/>
      <dgm:spPr/>
      <dgm:t>
        <a:bodyPr/>
        <a:lstStyle/>
        <a:p>
          <a:endParaRPr lang="ru-RU"/>
        </a:p>
      </dgm:t>
    </dgm:pt>
    <dgm:pt modelId="{312F84D5-2101-454D-8E6A-D379B6B51AE7}" type="sibTrans" cxnId="{803D63DF-20E4-4EAC-AD03-27BEA8FA2034}">
      <dgm:prSet/>
      <dgm:spPr/>
      <dgm:t>
        <a:bodyPr/>
        <a:lstStyle/>
        <a:p>
          <a:endParaRPr lang="ru-RU"/>
        </a:p>
      </dgm:t>
    </dgm:pt>
    <dgm:pt modelId="{DB8982A6-DDEF-4AE8-B2C2-251C715FA311}">
      <dgm:prSet/>
      <dgm:spPr/>
      <dgm:t>
        <a:bodyPr/>
        <a:lstStyle/>
        <a:p>
          <a:pPr rtl="0"/>
          <a:r>
            <a:rPr lang="ru-RU" smtClean="0"/>
            <a:t>призначені для конкретних учасників цивільного судочинства (судді, суду, осіб, які беруть участь у справі, інших учасників цивільного процесу);</a:t>
          </a:r>
          <a:endParaRPr lang="ru-RU" dirty="0"/>
        </a:p>
      </dgm:t>
    </dgm:pt>
    <dgm:pt modelId="{FABDD0F7-934B-4755-BDEF-B306A27EB834}" type="parTrans" cxnId="{A80B0F56-B0DB-48EA-8CCD-097C829506B2}">
      <dgm:prSet/>
      <dgm:spPr/>
      <dgm:t>
        <a:bodyPr/>
        <a:lstStyle/>
        <a:p>
          <a:endParaRPr lang="ru-RU"/>
        </a:p>
      </dgm:t>
    </dgm:pt>
    <dgm:pt modelId="{F95931E6-A22E-418F-831D-C39B5D0EE35A}" type="sibTrans" cxnId="{A80B0F56-B0DB-48EA-8CCD-097C829506B2}">
      <dgm:prSet/>
      <dgm:spPr/>
      <dgm:t>
        <a:bodyPr/>
        <a:lstStyle/>
        <a:p>
          <a:endParaRPr lang="ru-RU"/>
        </a:p>
      </dgm:t>
    </dgm:pt>
    <dgm:pt modelId="{062F4501-9A8F-4F6D-97A4-3B2386A7D72D}">
      <dgm:prSet/>
      <dgm:spPr/>
      <dgm:t>
        <a:bodyPr/>
        <a:lstStyle/>
        <a:p>
          <a:pPr rtl="0"/>
          <a:r>
            <a:rPr lang="ru-RU" smtClean="0"/>
            <a:t>є елементами дії цивільного процесуального права;</a:t>
          </a:r>
          <a:endParaRPr lang="ru-RU" dirty="0"/>
        </a:p>
      </dgm:t>
    </dgm:pt>
    <dgm:pt modelId="{7074FF35-0FA3-4266-AED2-5AFA30C56295}" type="parTrans" cxnId="{99591172-4FF5-4B9D-9ACC-CB8186055DE3}">
      <dgm:prSet/>
      <dgm:spPr/>
      <dgm:t>
        <a:bodyPr/>
        <a:lstStyle/>
        <a:p>
          <a:endParaRPr lang="ru-RU"/>
        </a:p>
      </dgm:t>
    </dgm:pt>
    <dgm:pt modelId="{3A54586B-52CA-478C-9500-079FFCE145D2}" type="sibTrans" cxnId="{99591172-4FF5-4B9D-9ACC-CB8186055DE3}">
      <dgm:prSet/>
      <dgm:spPr/>
      <dgm:t>
        <a:bodyPr/>
        <a:lstStyle/>
        <a:p>
          <a:endParaRPr lang="ru-RU"/>
        </a:p>
      </dgm:t>
    </dgm:pt>
    <dgm:pt modelId="{152C36A7-1537-4089-9220-E3C7AB2FCEA6}">
      <dgm:prSet/>
      <dgm:spPr/>
      <dgm:t>
        <a:bodyPr/>
        <a:lstStyle/>
        <a:p>
          <a:pPr rtl="0"/>
          <a:r>
            <a:rPr lang="ru-RU" smtClean="0"/>
            <a:t>містять юридичну силу та забезпечуються державою,</a:t>
          </a:r>
          <a:br>
            <a:rPr lang="ru-RU" smtClean="0"/>
          </a:br>
          <a:r>
            <a:rPr lang="ru-RU" smtClean="0"/>
            <a:t>оскільки пропущення строків має негативні наслідки, а в деяких</a:t>
          </a:r>
          <a:br>
            <a:rPr lang="ru-RU" smtClean="0"/>
          </a:br>
          <a:r>
            <a:rPr lang="ru-RU" smtClean="0"/>
            <a:t>випадках застосовуються заходи процесуального примусу;</a:t>
          </a:r>
          <a:endParaRPr lang="ru-RU" dirty="0"/>
        </a:p>
      </dgm:t>
    </dgm:pt>
    <dgm:pt modelId="{93689466-04F0-4912-9373-68C10FC39F7C}" type="parTrans" cxnId="{7AA8403A-29BC-405F-8AE0-0C4648D11735}">
      <dgm:prSet/>
      <dgm:spPr/>
      <dgm:t>
        <a:bodyPr/>
        <a:lstStyle/>
        <a:p>
          <a:endParaRPr lang="ru-RU"/>
        </a:p>
      </dgm:t>
    </dgm:pt>
    <dgm:pt modelId="{AF594F71-2F6D-435B-AD15-F1CD67996AEF}" type="sibTrans" cxnId="{7AA8403A-29BC-405F-8AE0-0C4648D11735}">
      <dgm:prSet/>
      <dgm:spPr/>
      <dgm:t>
        <a:bodyPr/>
        <a:lstStyle/>
        <a:p>
          <a:endParaRPr lang="ru-RU"/>
        </a:p>
      </dgm:t>
    </dgm:pt>
    <dgm:pt modelId="{CC8B6C3B-C673-40BB-89A3-2FCCDC5C3A8B}">
      <dgm:prSet/>
      <dgm:spPr/>
      <dgm:t>
        <a:bodyPr/>
        <a:lstStyle/>
        <a:p>
          <a:pPr rtl="0"/>
          <a:r>
            <a:rPr lang="ru-RU" smtClean="0"/>
            <a:t>виконують завдання цивільного процесуального права; </a:t>
          </a:r>
          <a:br>
            <a:rPr lang="ru-RU" smtClean="0"/>
          </a:br>
          <a:endParaRPr lang="ru-RU" dirty="0"/>
        </a:p>
      </dgm:t>
    </dgm:pt>
    <dgm:pt modelId="{06194D51-447C-4436-A268-1BA3274F3495}" type="parTrans" cxnId="{BA08E0AE-F740-40AC-888C-C10240713962}">
      <dgm:prSet/>
      <dgm:spPr/>
      <dgm:t>
        <a:bodyPr/>
        <a:lstStyle/>
        <a:p>
          <a:endParaRPr lang="ru-RU"/>
        </a:p>
      </dgm:t>
    </dgm:pt>
    <dgm:pt modelId="{0B154223-695B-4B10-8633-B57572B76A67}" type="sibTrans" cxnId="{BA08E0AE-F740-40AC-888C-C10240713962}">
      <dgm:prSet/>
      <dgm:spPr/>
      <dgm:t>
        <a:bodyPr/>
        <a:lstStyle/>
        <a:p>
          <a:endParaRPr lang="ru-RU"/>
        </a:p>
      </dgm:t>
    </dgm:pt>
    <dgm:pt modelId="{CFC62852-CA39-4B72-89B3-D1F5FB4F41BB}" type="pres">
      <dgm:prSet presAssocID="{F3639340-2FE5-4F73-BDC8-AE66ABD95FA7}" presName="linear" presStyleCnt="0">
        <dgm:presLayoutVars>
          <dgm:animLvl val="lvl"/>
          <dgm:resizeHandles val="exact"/>
        </dgm:presLayoutVars>
      </dgm:prSet>
      <dgm:spPr/>
    </dgm:pt>
    <dgm:pt modelId="{D04D104F-A84C-4562-A30E-59C4AC3BD883}" type="pres">
      <dgm:prSet presAssocID="{9BD4B261-BA75-4557-AE30-C272D9904A7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544B852-6CAE-42A2-B5C0-31E035E10082}" type="pres">
      <dgm:prSet presAssocID="{312F84D5-2101-454D-8E6A-D379B6B51AE7}" presName="spacer" presStyleCnt="0"/>
      <dgm:spPr/>
    </dgm:pt>
    <dgm:pt modelId="{AD5396D7-ED2A-447A-B02A-E2110C0C4FD9}" type="pres">
      <dgm:prSet presAssocID="{DB8982A6-DDEF-4AE8-B2C2-251C715FA31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F777BE2-69EF-49B2-B18A-5FB11046265C}" type="pres">
      <dgm:prSet presAssocID="{F95931E6-A22E-418F-831D-C39B5D0EE35A}" presName="spacer" presStyleCnt="0"/>
      <dgm:spPr/>
    </dgm:pt>
    <dgm:pt modelId="{89FC3F65-DE1E-4C00-AAA3-2FED067DAD2B}" type="pres">
      <dgm:prSet presAssocID="{062F4501-9A8F-4F6D-97A4-3B2386A7D72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4563E0A-99B1-4EB1-BB43-BF2EC92F01DD}" type="pres">
      <dgm:prSet presAssocID="{3A54586B-52CA-478C-9500-079FFCE145D2}" presName="spacer" presStyleCnt="0"/>
      <dgm:spPr/>
    </dgm:pt>
    <dgm:pt modelId="{78C702D7-7412-4F00-A02D-598AFC21DB1F}" type="pres">
      <dgm:prSet presAssocID="{152C36A7-1537-4089-9220-E3C7AB2FCEA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CFF0BEA-1BD6-4638-B7E0-CDD7A2E48E5F}" type="pres">
      <dgm:prSet presAssocID="{AF594F71-2F6D-435B-AD15-F1CD67996AEF}" presName="spacer" presStyleCnt="0"/>
      <dgm:spPr/>
    </dgm:pt>
    <dgm:pt modelId="{4A54610B-0E48-44B7-B335-5E8164E87637}" type="pres">
      <dgm:prSet presAssocID="{CC8B6C3B-C673-40BB-89A3-2FCCDC5C3A8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8175537-AF15-4E9C-9B94-8B196C685C43}" type="presOf" srcId="{152C36A7-1537-4089-9220-E3C7AB2FCEA6}" destId="{78C702D7-7412-4F00-A02D-598AFC21DB1F}" srcOrd="0" destOrd="0" presId="urn:microsoft.com/office/officeart/2005/8/layout/vList2"/>
    <dgm:cxn modelId="{D91A6CFE-44AA-4817-AB83-C2ACD40EB210}" type="presOf" srcId="{CC8B6C3B-C673-40BB-89A3-2FCCDC5C3A8B}" destId="{4A54610B-0E48-44B7-B335-5E8164E87637}" srcOrd="0" destOrd="0" presId="urn:microsoft.com/office/officeart/2005/8/layout/vList2"/>
    <dgm:cxn modelId="{62F14809-D801-4B77-B419-92D1680B14DD}" type="presOf" srcId="{F3639340-2FE5-4F73-BDC8-AE66ABD95FA7}" destId="{CFC62852-CA39-4B72-89B3-D1F5FB4F41BB}" srcOrd="0" destOrd="0" presId="urn:microsoft.com/office/officeart/2005/8/layout/vList2"/>
    <dgm:cxn modelId="{A80B0F56-B0DB-48EA-8CCD-097C829506B2}" srcId="{F3639340-2FE5-4F73-BDC8-AE66ABD95FA7}" destId="{DB8982A6-DDEF-4AE8-B2C2-251C715FA311}" srcOrd="1" destOrd="0" parTransId="{FABDD0F7-934B-4755-BDEF-B306A27EB834}" sibTransId="{F95931E6-A22E-418F-831D-C39B5D0EE35A}"/>
    <dgm:cxn modelId="{BA08E0AE-F740-40AC-888C-C10240713962}" srcId="{F3639340-2FE5-4F73-BDC8-AE66ABD95FA7}" destId="{CC8B6C3B-C673-40BB-89A3-2FCCDC5C3A8B}" srcOrd="4" destOrd="0" parTransId="{06194D51-447C-4436-A268-1BA3274F3495}" sibTransId="{0B154223-695B-4B10-8633-B57572B76A67}"/>
    <dgm:cxn modelId="{99591172-4FF5-4B9D-9ACC-CB8186055DE3}" srcId="{F3639340-2FE5-4F73-BDC8-AE66ABD95FA7}" destId="{062F4501-9A8F-4F6D-97A4-3B2386A7D72D}" srcOrd="2" destOrd="0" parTransId="{7074FF35-0FA3-4266-AED2-5AFA30C56295}" sibTransId="{3A54586B-52CA-478C-9500-079FFCE145D2}"/>
    <dgm:cxn modelId="{803D63DF-20E4-4EAC-AD03-27BEA8FA2034}" srcId="{F3639340-2FE5-4F73-BDC8-AE66ABD95FA7}" destId="{9BD4B261-BA75-4557-AE30-C272D9904A7C}" srcOrd="0" destOrd="0" parTransId="{7621AA9F-EC57-4D2D-B54D-601F101E1AFD}" sibTransId="{312F84D5-2101-454D-8E6A-D379B6B51AE7}"/>
    <dgm:cxn modelId="{46604D2E-C2F8-43A3-BAEC-014E878AF353}" type="presOf" srcId="{9BD4B261-BA75-4557-AE30-C272D9904A7C}" destId="{D04D104F-A84C-4562-A30E-59C4AC3BD883}" srcOrd="0" destOrd="0" presId="urn:microsoft.com/office/officeart/2005/8/layout/vList2"/>
    <dgm:cxn modelId="{7AA8403A-29BC-405F-8AE0-0C4648D11735}" srcId="{F3639340-2FE5-4F73-BDC8-AE66ABD95FA7}" destId="{152C36A7-1537-4089-9220-E3C7AB2FCEA6}" srcOrd="3" destOrd="0" parTransId="{93689466-04F0-4912-9373-68C10FC39F7C}" sibTransId="{AF594F71-2F6D-435B-AD15-F1CD67996AEF}"/>
    <dgm:cxn modelId="{026F846F-BD98-47DD-8E7C-496F883EB9B6}" type="presOf" srcId="{DB8982A6-DDEF-4AE8-B2C2-251C715FA311}" destId="{AD5396D7-ED2A-447A-B02A-E2110C0C4FD9}" srcOrd="0" destOrd="0" presId="urn:microsoft.com/office/officeart/2005/8/layout/vList2"/>
    <dgm:cxn modelId="{BF2BA8A0-A107-41F2-8231-A8241066718F}" type="presOf" srcId="{062F4501-9A8F-4F6D-97A4-3B2386A7D72D}" destId="{89FC3F65-DE1E-4C00-AAA3-2FED067DAD2B}" srcOrd="0" destOrd="0" presId="urn:microsoft.com/office/officeart/2005/8/layout/vList2"/>
    <dgm:cxn modelId="{A1EBA3A6-A922-4045-AFA5-CCF79D6CB97B}" type="presParOf" srcId="{CFC62852-CA39-4B72-89B3-D1F5FB4F41BB}" destId="{D04D104F-A84C-4562-A30E-59C4AC3BD883}" srcOrd="0" destOrd="0" presId="urn:microsoft.com/office/officeart/2005/8/layout/vList2"/>
    <dgm:cxn modelId="{38C6E6B8-03E9-4D9A-990E-549EEDE611AE}" type="presParOf" srcId="{CFC62852-CA39-4B72-89B3-D1F5FB4F41BB}" destId="{5544B852-6CAE-42A2-B5C0-31E035E10082}" srcOrd="1" destOrd="0" presId="urn:microsoft.com/office/officeart/2005/8/layout/vList2"/>
    <dgm:cxn modelId="{CEB04A91-884B-406C-977A-10282C588C7E}" type="presParOf" srcId="{CFC62852-CA39-4B72-89B3-D1F5FB4F41BB}" destId="{AD5396D7-ED2A-447A-B02A-E2110C0C4FD9}" srcOrd="2" destOrd="0" presId="urn:microsoft.com/office/officeart/2005/8/layout/vList2"/>
    <dgm:cxn modelId="{4950407B-F4C7-425E-A005-87180FAB3138}" type="presParOf" srcId="{CFC62852-CA39-4B72-89B3-D1F5FB4F41BB}" destId="{AF777BE2-69EF-49B2-B18A-5FB11046265C}" srcOrd="3" destOrd="0" presId="urn:microsoft.com/office/officeart/2005/8/layout/vList2"/>
    <dgm:cxn modelId="{B1D2B14F-0083-4C93-9BB0-A2990CA179B3}" type="presParOf" srcId="{CFC62852-CA39-4B72-89B3-D1F5FB4F41BB}" destId="{89FC3F65-DE1E-4C00-AAA3-2FED067DAD2B}" srcOrd="4" destOrd="0" presId="urn:microsoft.com/office/officeart/2005/8/layout/vList2"/>
    <dgm:cxn modelId="{F74B5A61-190A-4502-9F8B-068B1E454D2C}" type="presParOf" srcId="{CFC62852-CA39-4B72-89B3-D1F5FB4F41BB}" destId="{94563E0A-99B1-4EB1-BB43-BF2EC92F01DD}" srcOrd="5" destOrd="0" presId="urn:microsoft.com/office/officeart/2005/8/layout/vList2"/>
    <dgm:cxn modelId="{FD5240AF-0544-4B69-80E7-86051F7E717B}" type="presParOf" srcId="{CFC62852-CA39-4B72-89B3-D1F5FB4F41BB}" destId="{78C702D7-7412-4F00-A02D-598AFC21DB1F}" srcOrd="6" destOrd="0" presId="urn:microsoft.com/office/officeart/2005/8/layout/vList2"/>
    <dgm:cxn modelId="{46D3EF74-2C2B-4965-A179-71C2F146F2B2}" type="presParOf" srcId="{CFC62852-CA39-4B72-89B3-D1F5FB4F41BB}" destId="{9CFF0BEA-1BD6-4638-B7E0-CDD7A2E48E5F}" srcOrd="7" destOrd="0" presId="urn:microsoft.com/office/officeart/2005/8/layout/vList2"/>
    <dgm:cxn modelId="{02D26438-006A-4D87-9C52-5C61212AA820}" type="presParOf" srcId="{CFC62852-CA39-4B72-89B3-D1F5FB4F41BB}" destId="{4A54610B-0E48-44B7-B335-5E8164E8763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394566-6435-41F0-8A9E-8C62DE4EB9DA}" type="doc">
      <dgm:prSet loTypeId="urn:microsoft.com/office/officeart/2005/8/layout/vList2" loCatId="list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DD966BE5-1CAD-4717-8224-93282C3231DE}">
      <dgm:prSet/>
      <dgm:spPr/>
      <dgm:t>
        <a:bodyPr/>
        <a:lstStyle/>
        <a:p>
          <a:pPr rtl="0"/>
          <a:r>
            <a:rPr lang="ru-RU" dirty="0" err="1" smtClean="0"/>
            <a:t>установлюють</a:t>
          </a:r>
          <a:r>
            <a:rPr lang="ru-RU" dirty="0" smtClean="0"/>
            <a:t> </a:t>
          </a:r>
          <a:r>
            <a:rPr lang="ru-RU" dirty="0" err="1" smtClean="0"/>
            <a:t>конкретні</a:t>
          </a:r>
          <a:r>
            <a:rPr lang="ru-RU" dirty="0" smtClean="0"/>
            <a:t> </a:t>
          </a:r>
          <a:r>
            <a:rPr lang="ru-RU" dirty="0" err="1" smtClean="0"/>
            <a:t>проміжки</a:t>
          </a:r>
          <a:r>
            <a:rPr lang="ru-RU" dirty="0" smtClean="0"/>
            <a:t> часу </a:t>
          </a:r>
          <a:r>
            <a:rPr lang="ru-RU" dirty="0" err="1" smtClean="0"/>
            <a:t>вчинення</a:t>
          </a:r>
          <a:r>
            <a:rPr lang="ru-RU" dirty="0" smtClean="0"/>
            <a:t> </a:t>
          </a:r>
          <a:r>
            <a:rPr lang="ru-RU" dirty="0" err="1" smtClean="0"/>
            <a:t>саме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дій</a:t>
          </a:r>
          <a:r>
            <a:rPr lang="ru-RU" dirty="0" smtClean="0"/>
            <a:t>;</a:t>
          </a:r>
          <a:endParaRPr lang="ru-RU" dirty="0"/>
        </a:p>
      </dgm:t>
    </dgm:pt>
    <dgm:pt modelId="{1478A78A-0E90-418D-B0A5-D03E9B0C0823}" type="parTrans" cxnId="{E1569DF3-6435-4A29-8845-4C9B94AC142E}">
      <dgm:prSet/>
      <dgm:spPr/>
      <dgm:t>
        <a:bodyPr/>
        <a:lstStyle/>
        <a:p>
          <a:endParaRPr lang="ru-RU"/>
        </a:p>
      </dgm:t>
    </dgm:pt>
    <dgm:pt modelId="{A513CD24-F812-49A3-8B8A-3C162A083F71}" type="sibTrans" cxnId="{E1569DF3-6435-4A29-8845-4C9B94AC142E}">
      <dgm:prSet/>
      <dgm:spPr/>
      <dgm:t>
        <a:bodyPr/>
        <a:lstStyle/>
        <a:p>
          <a:endParaRPr lang="ru-RU"/>
        </a:p>
      </dgm:t>
    </dgm:pt>
    <dgm:pt modelId="{4D2CB14A-7E5B-4268-A059-AE859DB0254C}">
      <dgm:prSet/>
      <dgm:spPr/>
      <dgm:t>
        <a:bodyPr/>
        <a:lstStyle/>
        <a:p>
          <a:pPr rtl="0"/>
          <a:r>
            <a:rPr lang="ru-RU" dirty="0" err="1" smtClean="0"/>
            <a:t>установлюються</a:t>
          </a:r>
          <a:r>
            <a:rPr lang="ru-RU" dirty="0" smtClean="0"/>
            <a:t> законом </a:t>
          </a:r>
          <a:r>
            <a:rPr lang="ru-RU" dirty="0" err="1" smtClean="0"/>
            <a:t>або</a:t>
          </a:r>
          <a:r>
            <a:rPr lang="ru-RU" dirty="0" smtClean="0"/>
            <a:t> судом;</a:t>
          </a:r>
          <a:endParaRPr lang="ru-RU" dirty="0"/>
        </a:p>
      </dgm:t>
    </dgm:pt>
    <dgm:pt modelId="{02DAB266-C7C2-4D15-A84A-4B01E129636C}" type="parTrans" cxnId="{A8F2425D-2286-47C9-AD62-CD580C914EB9}">
      <dgm:prSet/>
      <dgm:spPr/>
      <dgm:t>
        <a:bodyPr/>
        <a:lstStyle/>
        <a:p>
          <a:endParaRPr lang="ru-RU"/>
        </a:p>
      </dgm:t>
    </dgm:pt>
    <dgm:pt modelId="{2742D0D5-8F08-4664-BB87-0D9B81EA4819}" type="sibTrans" cxnId="{A8F2425D-2286-47C9-AD62-CD580C914EB9}">
      <dgm:prSet/>
      <dgm:spPr/>
      <dgm:t>
        <a:bodyPr/>
        <a:lstStyle/>
        <a:p>
          <a:endParaRPr lang="ru-RU"/>
        </a:p>
      </dgm:t>
    </dgm:pt>
    <dgm:pt modelId="{91286AA7-C583-4041-A45D-4EDE92406DA4}">
      <dgm:prSet/>
      <dgm:spPr/>
      <dgm:t>
        <a:bodyPr/>
        <a:lstStyle/>
        <a:p>
          <a:pPr rtl="0"/>
          <a:r>
            <a:rPr lang="ru-RU" dirty="0" smtClean="0"/>
            <a:t>особи,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> участь у </a:t>
          </a:r>
          <a:r>
            <a:rPr lang="ru-RU" dirty="0" err="1" smtClean="0"/>
            <a:t>справі</a:t>
          </a:r>
          <a:r>
            <a:rPr lang="ru-RU" dirty="0" smtClean="0"/>
            <a:t>, не </a:t>
          </a:r>
          <a:r>
            <a:rPr lang="ru-RU" dirty="0" err="1" smtClean="0"/>
            <a:t>можуть</a:t>
          </a:r>
          <a:r>
            <a:rPr lang="ru-RU" dirty="0" smtClean="0"/>
            <a:t> </a:t>
          </a:r>
          <a:r>
            <a:rPr lang="ru-RU" dirty="0" err="1" smtClean="0"/>
            <a:t>змінювати</a:t>
          </a:r>
          <a:r>
            <a:rPr lang="ru-RU" dirty="0" smtClean="0"/>
            <a:t> </a:t>
          </a:r>
          <a:r>
            <a:rPr lang="ru-RU" dirty="0" err="1" smtClean="0"/>
            <a:t>процесуальні</a:t>
          </a:r>
          <a:r>
            <a:rPr lang="ru-RU" dirty="0" smtClean="0"/>
            <a:t> строки;</a:t>
          </a:r>
          <a:endParaRPr lang="ru-RU" dirty="0"/>
        </a:p>
      </dgm:t>
    </dgm:pt>
    <dgm:pt modelId="{826F6352-14AF-4B31-B850-7964B4444200}" type="parTrans" cxnId="{69754C4D-0382-468A-8807-34F2A153C127}">
      <dgm:prSet/>
      <dgm:spPr/>
      <dgm:t>
        <a:bodyPr/>
        <a:lstStyle/>
        <a:p>
          <a:endParaRPr lang="ru-RU"/>
        </a:p>
      </dgm:t>
    </dgm:pt>
    <dgm:pt modelId="{1351ABFD-10DA-4AD4-9532-5B87C647B162}" type="sibTrans" cxnId="{69754C4D-0382-468A-8807-34F2A153C127}">
      <dgm:prSet/>
      <dgm:spPr/>
      <dgm:t>
        <a:bodyPr/>
        <a:lstStyle/>
        <a:p>
          <a:endParaRPr lang="ru-RU"/>
        </a:p>
      </dgm:t>
    </dgm:pt>
    <dgm:pt modelId="{2B2F9286-E467-48C4-A35B-211B97638F87}">
      <dgm:prSet/>
      <dgm:spPr/>
      <dgm:t>
        <a:bodyPr/>
        <a:lstStyle/>
        <a:p>
          <a:pPr rtl="0"/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одиниці</a:t>
          </a:r>
          <a:r>
            <a:rPr lang="ru-RU" dirty="0" smtClean="0"/>
            <a:t> </a:t>
          </a:r>
          <a:r>
            <a:rPr lang="ru-RU" dirty="0" err="1" smtClean="0"/>
            <a:t>обчислення</a:t>
          </a:r>
          <a:r>
            <a:rPr lang="ru-RU" dirty="0" smtClean="0"/>
            <a:t> (</a:t>
          </a:r>
          <a:r>
            <a:rPr lang="ru-RU" dirty="0" err="1" smtClean="0"/>
            <a:t>дні</a:t>
          </a:r>
          <a:r>
            <a:rPr lang="ru-RU" dirty="0" smtClean="0"/>
            <a:t>, </a:t>
          </a:r>
          <a:r>
            <a:rPr lang="ru-RU" dirty="0" err="1" smtClean="0"/>
            <a:t>місяці</a:t>
          </a:r>
          <a:r>
            <a:rPr lang="ru-RU" dirty="0" smtClean="0"/>
            <a:t>, роки) та </a:t>
          </a:r>
          <a:r>
            <a:rPr lang="ru-RU" dirty="0" err="1" smtClean="0"/>
            <a:t>підлягають</a:t>
          </a:r>
          <a:r>
            <a:rPr lang="ru-RU" dirty="0" smtClean="0"/>
            <a:t> точному </a:t>
          </a:r>
          <a:r>
            <a:rPr lang="ru-RU" dirty="0" err="1" smtClean="0"/>
            <a:t>обчисленню</a:t>
          </a:r>
          <a:r>
            <a:rPr lang="ru-RU" dirty="0" smtClean="0"/>
            <a:t>;</a:t>
          </a:r>
          <a:endParaRPr lang="ru-RU" dirty="0"/>
        </a:p>
      </dgm:t>
    </dgm:pt>
    <dgm:pt modelId="{B1576850-1EA2-40D6-AE71-5FE1BABA2CC8}" type="parTrans" cxnId="{F4599713-680F-42E0-A9F3-3C7FF00D2BBA}">
      <dgm:prSet/>
      <dgm:spPr/>
      <dgm:t>
        <a:bodyPr/>
        <a:lstStyle/>
        <a:p>
          <a:endParaRPr lang="ru-RU"/>
        </a:p>
      </dgm:t>
    </dgm:pt>
    <dgm:pt modelId="{458DE4B5-1B16-49A3-8DEE-C824E69C6C0B}" type="sibTrans" cxnId="{F4599713-680F-42E0-A9F3-3C7FF00D2BBA}">
      <dgm:prSet/>
      <dgm:spPr/>
      <dgm:t>
        <a:bodyPr/>
        <a:lstStyle/>
        <a:p>
          <a:endParaRPr lang="ru-RU"/>
        </a:p>
      </dgm:t>
    </dgm:pt>
    <dgm:pt modelId="{4B6D068F-B7A5-4ACF-8FF3-2F743341468A}">
      <dgm:prSet/>
      <dgm:spPr/>
      <dgm:t>
        <a:bodyPr/>
        <a:lstStyle/>
        <a:p>
          <a:pPr rtl="0"/>
          <a:r>
            <a:rPr lang="ru-RU" dirty="0" err="1" smtClean="0"/>
            <a:t>встановлюють</a:t>
          </a:r>
          <a:r>
            <a:rPr lang="ru-RU" dirty="0" smtClean="0"/>
            <a:t> </a:t>
          </a:r>
          <a:r>
            <a:rPr lang="ru-RU" dirty="0" err="1" smtClean="0"/>
            <a:t>способи</a:t>
          </a:r>
          <a:r>
            <a:rPr lang="ru-RU" dirty="0" smtClean="0"/>
            <a:t> </a:t>
          </a:r>
          <a:r>
            <a:rPr lang="ru-RU" dirty="0" err="1" smtClean="0"/>
            <a:t>визначення</a:t>
          </a:r>
          <a:r>
            <a:rPr lang="ru-RU" dirty="0" smtClean="0"/>
            <a:t> </a:t>
          </a:r>
          <a:r>
            <a:rPr lang="ru-RU" dirty="0" err="1" smtClean="0"/>
            <a:t>цивільних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строків</a:t>
          </a:r>
          <a:r>
            <a:rPr lang="ru-RU" dirty="0" smtClean="0"/>
            <a:t> (</a:t>
          </a:r>
          <a:r>
            <a:rPr lang="ru-RU" dirty="0" err="1" smtClean="0"/>
            <a:t>вказівка</a:t>
          </a:r>
          <a:r>
            <a:rPr lang="ru-RU" dirty="0" smtClean="0"/>
            <a:t> на </a:t>
          </a:r>
          <a:r>
            <a:rPr lang="ru-RU" dirty="0" err="1" smtClean="0"/>
            <a:t>подію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має</a:t>
          </a:r>
          <a:r>
            <a:rPr lang="ru-RU" dirty="0" smtClean="0"/>
            <a:t> неминуче </a:t>
          </a:r>
          <a:r>
            <a:rPr lang="ru-RU" dirty="0" err="1" smtClean="0"/>
            <a:t>настати</a:t>
          </a:r>
          <a:r>
            <a:rPr lang="ru-RU" dirty="0" smtClean="0"/>
            <a:t>, </a:t>
          </a:r>
          <a:r>
            <a:rPr lang="ru-RU" dirty="0" err="1" smtClean="0"/>
            <a:t>календарна</a:t>
          </a:r>
          <a:r>
            <a:rPr lang="ru-RU" dirty="0" smtClean="0"/>
            <a:t> дата, </a:t>
          </a:r>
          <a:r>
            <a:rPr lang="ru-RU" dirty="0" err="1" smtClean="0"/>
            <a:t>період</a:t>
          </a:r>
          <a:r>
            <a:rPr lang="ru-RU" dirty="0" smtClean="0"/>
            <a:t> часу). </a:t>
          </a:r>
          <a:br>
            <a:rPr lang="ru-RU" dirty="0" smtClean="0"/>
          </a:br>
          <a:endParaRPr lang="ru-RU" dirty="0"/>
        </a:p>
      </dgm:t>
    </dgm:pt>
    <dgm:pt modelId="{9DF50F3A-DDCA-4590-AB0C-6DCF1F4BE9CF}" type="parTrans" cxnId="{94F1DF11-7166-4612-A7DC-F52CCCAD1877}">
      <dgm:prSet/>
      <dgm:spPr/>
      <dgm:t>
        <a:bodyPr/>
        <a:lstStyle/>
        <a:p>
          <a:endParaRPr lang="ru-RU"/>
        </a:p>
      </dgm:t>
    </dgm:pt>
    <dgm:pt modelId="{F8A96FEC-D873-4AA8-B2E2-CDD38A3D498B}" type="sibTrans" cxnId="{94F1DF11-7166-4612-A7DC-F52CCCAD1877}">
      <dgm:prSet/>
      <dgm:spPr/>
      <dgm:t>
        <a:bodyPr/>
        <a:lstStyle/>
        <a:p>
          <a:endParaRPr lang="ru-RU"/>
        </a:p>
      </dgm:t>
    </dgm:pt>
    <dgm:pt modelId="{BF5329B9-ADA7-4DCE-A4C0-95E9CA543CDF}" type="pres">
      <dgm:prSet presAssocID="{C4394566-6435-41F0-8A9E-8C62DE4EB9DA}" presName="linear" presStyleCnt="0">
        <dgm:presLayoutVars>
          <dgm:animLvl val="lvl"/>
          <dgm:resizeHandles val="exact"/>
        </dgm:presLayoutVars>
      </dgm:prSet>
      <dgm:spPr/>
    </dgm:pt>
    <dgm:pt modelId="{D8BE788A-025B-4487-A898-87B798F5ACC0}" type="pres">
      <dgm:prSet presAssocID="{DD966BE5-1CAD-4717-8224-93282C3231D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35AA525-D6E6-4F70-A905-BD8D6CBF8813}" type="pres">
      <dgm:prSet presAssocID="{A513CD24-F812-49A3-8B8A-3C162A083F71}" presName="spacer" presStyleCnt="0"/>
      <dgm:spPr/>
    </dgm:pt>
    <dgm:pt modelId="{CAB9A3A4-ECC0-4B9D-92CB-7C42E44B908F}" type="pres">
      <dgm:prSet presAssocID="{4D2CB14A-7E5B-4268-A059-AE859DB0254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8FC526C-75AC-4E4C-A7DD-380E47C2FE88}" type="pres">
      <dgm:prSet presAssocID="{2742D0D5-8F08-4664-BB87-0D9B81EA4819}" presName="spacer" presStyleCnt="0"/>
      <dgm:spPr/>
    </dgm:pt>
    <dgm:pt modelId="{8197ACE9-65B7-4415-906E-3B5A97934835}" type="pres">
      <dgm:prSet presAssocID="{91286AA7-C583-4041-A45D-4EDE92406DA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AE2597B-A955-43C1-865A-C0DD223D9F35}" type="pres">
      <dgm:prSet presAssocID="{1351ABFD-10DA-4AD4-9532-5B87C647B162}" presName="spacer" presStyleCnt="0"/>
      <dgm:spPr/>
    </dgm:pt>
    <dgm:pt modelId="{F4A394ED-5073-4A10-9DA0-EE436578819C}" type="pres">
      <dgm:prSet presAssocID="{2B2F9286-E467-48C4-A35B-211B97638F8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62D524D-5D7C-4F17-866D-23CB247AEEEC}" type="pres">
      <dgm:prSet presAssocID="{458DE4B5-1B16-49A3-8DEE-C824E69C6C0B}" presName="spacer" presStyleCnt="0"/>
      <dgm:spPr/>
    </dgm:pt>
    <dgm:pt modelId="{F578CA86-C56C-43DD-8B33-C611E462BBB7}" type="pres">
      <dgm:prSet presAssocID="{4B6D068F-B7A5-4ACF-8FF3-2F743341468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9754C4D-0382-468A-8807-34F2A153C127}" srcId="{C4394566-6435-41F0-8A9E-8C62DE4EB9DA}" destId="{91286AA7-C583-4041-A45D-4EDE92406DA4}" srcOrd="2" destOrd="0" parTransId="{826F6352-14AF-4B31-B850-7964B4444200}" sibTransId="{1351ABFD-10DA-4AD4-9532-5B87C647B162}"/>
    <dgm:cxn modelId="{6A218D0E-875A-49A7-8DBB-157427AC2AC2}" type="presOf" srcId="{DD966BE5-1CAD-4717-8224-93282C3231DE}" destId="{D8BE788A-025B-4487-A898-87B798F5ACC0}" srcOrd="0" destOrd="0" presId="urn:microsoft.com/office/officeart/2005/8/layout/vList2"/>
    <dgm:cxn modelId="{5B421D2C-C84F-4DCD-9854-59E29B10E0F6}" type="presOf" srcId="{2B2F9286-E467-48C4-A35B-211B97638F87}" destId="{F4A394ED-5073-4A10-9DA0-EE436578819C}" srcOrd="0" destOrd="0" presId="urn:microsoft.com/office/officeart/2005/8/layout/vList2"/>
    <dgm:cxn modelId="{8303CFF0-7B6C-4608-852D-1630B60E0414}" type="presOf" srcId="{4D2CB14A-7E5B-4268-A059-AE859DB0254C}" destId="{CAB9A3A4-ECC0-4B9D-92CB-7C42E44B908F}" srcOrd="0" destOrd="0" presId="urn:microsoft.com/office/officeart/2005/8/layout/vList2"/>
    <dgm:cxn modelId="{67E8FB45-98CF-432E-96F9-40E7D46CB86B}" type="presOf" srcId="{91286AA7-C583-4041-A45D-4EDE92406DA4}" destId="{8197ACE9-65B7-4415-906E-3B5A97934835}" srcOrd="0" destOrd="0" presId="urn:microsoft.com/office/officeart/2005/8/layout/vList2"/>
    <dgm:cxn modelId="{A8F2425D-2286-47C9-AD62-CD580C914EB9}" srcId="{C4394566-6435-41F0-8A9E-8C62DE4EB9DA}" destId="{4D2CB14A-7E5B-4268-A059-AE859DB0254C}" srcOrd="1" destOrd="0" parTransId="{02DAB266-C7C2-4D15-A84A-4B01E129636C}" sibTransId="{2742D0D5-8F08-4664-BB87-0D9B81EA4819}"/>
    <dgm:cxn modelId="{F4599713-680F-42E0-A9F3-3C7FF00D2BBA}" srcId="{C4394566-6435-41F0-8A9E-8C62DE4EB9DA}" destId="{2B2F9286-E467-48C4-A35B-211B97638F87}" srcOrd="3" destOrd="0" parTransId="{B1576850-1EA2-40D6-AE71-5FE1BABA2CC8}" sibTransId="{458DE4B5-1B16-49A3-8DEE-C824E69C6C0B}"/>
    <dgm:cxn modelId="{E1569DF3-6435-4A29-8845-4C9B94AC142E}" srcId="{C4394566-6435-41F0-8A9E-8C62DE4EB9DA}" destId="{DD966BE5-1CAD-4717-8224-93282C3231DE}" srcOrd="0" destOrd="0" parTransId="{1478A78A-0E90-418D-B0A5-D03E9B0C0823}" sibTransId="{A513CD24-F812-49A3-8B8A-3C162A083F71}"/>
    <dgm:cxn modelId="{11C721DF-FEBA-4376-8E0D-255F5534D98B}" type="presOf" srcId="{C4394566-6435-41F0-8A9E-8C62DE4EB9DA}" destId="{BF5329B9-ADA7-4DCE-A4C0-95E9CA543CDF}" srcOrd="0" destOrd="0" presId="urn:microsoft.com/office/officeart/2005/8/layout/vList2"/>
    <dgm:cxn modelId="{94F1DF11-7166-4612-A7DC-F52CCCAD1877}" srcId="{C4394566-6435-41F0-8A9E-8C62DE4EB9DA}" destId="{4B6D068F-B7A5-4ACF-8FF3-2F743341468A}" srcOrd="4" destOrd="0" parTransId="{9DF50F3A-DDCA-4590-AB0C-6DCF1F4BE9CF}" sibTransId="{F8A96FEC-D873-4AA8-B2E2-CDD38A3D498B}"/>
    <dgm:cxn modelId="{DCB0DAD6-22EC-4722-A850-7A708B21CE82}" type="presOf" srcId="{4B6D068F-B7A5-4ACF-8FF3-2F743341468A}" destId="{F578CA86-C56C-43DD-8B33-C611E462BBB7}" srcOrd="0" destOrd="0" presId="urn:microsoft.com/office/officeart/2005/8/layout/vList2"/>
    <dgm:cxn modelId="{A3896CB9-5516-4F7A-9542-B8F649CB9711}" type="presParOf" srcId="{BF5329B9-ADA7-4DCE-A4C0-95E9CA543CDF}" destId="{D8BE788A-025B-4487-A898-87B798F5ACC0}" srcOrd="0" destOrd="0" presId="urn:microsoft.com/office/officeart/2005/8/layout/vList2"/>
    <dgm:cxn modelId="{C26445F5-3D27-4C86-914E-B507F4335CB8}" type="presParOf" srcId="{BF5329B9-ADA7-4DCE-A4C0-95E9CA543CDF}" destId="{335AA525-D6E6-4F70-A905-BD8D6CBF8813}" srcOrd="1" destOrd="0" presId="urn:microsoft.com/office/officeart/2005/8/layout/vList2"/>
    <dgm:cxn modelId="{0540428F-7BA3-43EC-B26B-2EB5E4E1CF92}" type="presParOf" srcId="{BF5329B9-ADA7-4DCE-A4C0-95E9CA543CDF}" destId="{CAB9A3A4-ECC0-4B9D-92CB-7C42E44B908F}" srcOrd="2" destOrd="0" presId="urn:microsoft.com/office/officeart/2005/8/layout/vList2"/>
    <dgm:cxn modelId="{F40928ED-8795-4843-A550-7BCDBCBEC3B7}" type="presParOf" srcId="{BF5329B9-ADA7-4DCE-A4C0-95E9CA543CDF}" destId="{E8FC526C-75AC-4E4C-A7DD-380E47C2FE88}" srcOrd="3" destOrd="0" presId="urn:microsoft.com/office/officeart/2005/8/layout/vList2"/>
    <dgm:cxn modelId="{45A31437-B0BA-4446-973E-6FCE54594D27}" type="presParOf" srcId="{BF5329B9-ADA7-4DCE-A4C0-95E9CA543CDF}" destId="{8197ACE9-65B7-4415-906E-3B5A97934835}" srcOrd="4" destOrd="0" presId="urn:microsoft.com/office/officeart/2005/8/layout/vList2"/>
    <dgm:cxn modelId="{30097290-6817-473A-B90D-363BDE500015}" type="presParOf" srcId="{BF5329B9-ADA7-4DCE-A4C0-95E9CA543CDF}" destId="{5AE2597B-A955-43C1-865A-C0DD223D9F35}" srcOrd="5" destOrd="0" presId="urn:microsoft.com/office/officeart/2005/8/layout/vList2"/>
    <dgm:cxn modelId="{95E61E95-5287-4A5B-95D2-CDA9652D1616}" type="presParOf" srcId="{BF5329B9-ADA7-4DCE-A4C0-95E9CA543CDF}" destId="{F4A394ED-5073-4A10-9DA0-EE436578819C}" srcOrd="6" destOrd="0" presId="urn:microsoft.com/office/officeart/2005/8/layout/vList2"/>
    <dgm:cxn modelId="{D2381BEB-AF66-4BB3-9E7B-93037ADB0E83}" type="presParOf" srcId="{BF5329B9-ADA7-4DCE-A4C0-95E9CA543CDF}" destId="{162D524D-5D7C-4F17-866D-23CB247AEEEC}" srcOrd="7" destOrd="0" presId="urn:microsoft.com/office/officeart/2005/8/layout/vList2"/>
    <dgm:cxn modelId="{77C4D5F1-E150-4697-BF68-6073D93D15D4}" type="presParOf" srcId="{BF5329B9-ADA7-4DCE-A4C0-95E9CA543CDF}" destId="{F578CA86-C56C-43DD-8B33-C611E462BBB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9F5E57-813F-4234-B280-96DC085C9379}" type="doc">
      <dgm:prSet loTypeId="urn:microsoft.com/office/officeart/2005/8/layout/arrow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C8C5AB8-3781-4504-8E39-41FA09EF905B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Момент часу </a:t>
          </a:r>
          <a:r>
            <a:rPr lang="uk-UA" dirty="0" smtClean="0"/>
            <a:t>(останній день строку триває до 24 </a:t>
          </a:r>
          <a:r>
            <a:rPr lang="uk-UA" dirty="0" err="1" smtClean="0"/>
            <a:t>год</a:t>
          </a:r>
          <a:r>
            <a:rPr lang="uk-UA" dirty="0" smtClean="0"/>
            <a:t>)</a:t>
          </a:r>
          <a:endParaRPr lang="ru-RU" dirty="0"/>
        </a:p>
      </dgm:t>
    </dgm:pt>
    <dgm:pt modelId="{90ACB98B-183A-4039-A10F-408F92402C6B}" type="parTrans" cxnId="{50265498-4519-4B38-BB5D-FB6A2A4D86F9}">
      <dgm:prSet/>
      <dgm:spPr/>
      <dgm:t>
        <a:bodyPr/>
        <a:lstStyle/>
        <a:p>
          <a:endParaRPr lang="ru-RU"/>
        </a:p>
      </dgm:t>
    </dgm:pt>
    <dgm:pt modelId="{3DB58E13-2993-4DBA-A520-4E9F76A11767}" type="sibTrans" cxnId="{50265498-4519-4B38-BB5D-FB6A2A4D86F9}">
      <dgm:prSet/>
      <dgm:spPr/>
      <dgm:t>
        <a:bodyPr/>
        <a:lstStyle/>
        <a:p>
          <a:endParaRPr lang="ru-RU"/>
        </a:p>
      </dgm:t>
    </dgm:pt>
    <dgm:pt modelId="{8E9F0500-90DC-4DDB-B4EB-5932DB43C89A}">
      <dgm:prSet phldrT="[Текст]"/>
      <dgm:spPr/>
      <dgm:t>
        <a:bodyPr/>
        <a:lstStyle/>
        <a:p>
          <a:r>
            <a:rPr lang="uk-UA" dirty="0" smtClean="0">
              <a:ln>
                <a:noFill/>
              </a:ln>
              <a:solidFill>
                <a:schemeClr val="tx1"/>
              </a:solidFill>
            </a:rPr>
            <a:t>Проміжок, період часу </a:t>
          </a:r>
          <a:r>
            <a:rPr lang="uk-UA" dirty="0" smtClean="0"/>
            <a:t>(строк обчислюється роками, місяцями, днями)</a:t>
          </a:r>
          <a:endParaRPr lang="ru-RU" dirty="0"/>
        </a:p>
      </dgm:t>
    </dgm:pt>
    <dgm:pt modelId="{0F41283A-62AB-4A0D-A6C7-0E0588CE9F9A}" type="parTrans" cxnId="{0225F32F-F56D-46D5-9965-953156714A62}">
      <dgm:prSet/>
      <dgm:spPr/>
      <dgm:t>
        <a:bodyPr/>
        <a:lstStyle/>
        <a:p>
          <a:endParaRPr lang="ru-RU"/>
        </a:p>
      </dgm:t>
    </dgm:pt>
    <dgm:pt modelId="{2B571A3C-E983-437E-86E3-E66B1DA2A725}" type="sibTrans" cxnId="{0225F32F-F56D-46D5-9965-953156714A62}">
      <dgm:prSet/>
      <dgm:spPr/>
      <dgm:t>
        <a:bodyPr/>
        <a:lstStyle/>
        <a:p>
          <a:endParaRPr lang="ru-RU"/>
        </a:p>
      </dgm:t>
    </dgm:pt>
    <dgm:pt modelId="{98F08469-3B79-4041-BD72-9ED18808288B}" type="pres">
      <dgm:prSet presAssocID="{009F5E57-813F-4234-B280-96DC085C9379}" presName="cycle" presStyleCnt="0">
        <dgm:presLayoutVars>
          <dgm:dir/>
          <dgm:resizeHandles val="exact"/>
        </dgm:presLayoutVars>
      </dgm:prSet>
      <dgm:spPr/>
    </dgm:pt>
    <dgm:pt modelId="{B75458DB-41E0-4EDD-A57D-7261436CAF11}" type="pres">
      <dgm:prSet presAssocID="{FC8C5AB8-3781-4504-8E39-41FA09EF905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5DC3D-0CAD-4953-835A-DB6721FA59F5}" type="pres">
      <dgm:prSet presAssocID="{8E9F0500-90DC-4DDB-B4EB-5932DB43C89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265498-4519-4B38-BB5D-FB6A2A4D86F9}" srcId="{009F5E57-813F-4234-B280-96DC085C9379}" destId="{FC8C5AB8-3781-4504-8E39-41FA09EF905B}" srcOrd="0" destOrd="0" parTransId="{90ACB98B-183A-4039-A10F-408F92402C6B}" sibTransId="{3DB58E13-2993-4DBA-A520-4E9F76A11767}"/>
    <dgm:cxn modelId="{147E81E5-54F2-4116-B9F3-909EEE8090E4}" type="presOf" srcId="{009F5E57-813F-4234-B280-96DC085C9379}" destId="{98F08469-3B79-4041-BD72-9ED18808288B}" srcOrd="0" destOrd="0" presId="urn:microsoft.com/office/officeart/2005/8/layout/arrow1"/>
    <dgm:cxn modelId="{0225F32F-F56D-46D5-9965-953156714A62}" srcId="{009F5E57-813F-4234-B280-96DC085C9379}" destId="{8E9F0500-90DC-4DDB-B4EB-5932DB43C89A}" srcOrd="1" destOrd="0" parTransId="{0F41283A-62AB-4A0D-A6C7-0E0588CE9F9A}" sibTransId="{2B571A3C-E983-437E-86E3-E66B1DA2A725}"/>
    <dgm:cxn modelId="{2F42ECD9-EED5-4146-B9D4-D3B0B32E6D85}" type="presOf" srcId="{FC8C5AB8-3781-4504-8E39-41FA09EF905B}" destId="{B75458DB-41E0-4EDD-A57D-7261436CAF11}" srcOrd="0" destOrd="0" presId="urn:microsoft.com/office/officeart/2005/8/layout/arrow1"/>
    <dgm:cxn modelId="{81DA9132-508B-4236-BEBA-8B2F9BB032C4}" type="presOf" srcId="{8E9F0500-90DC-4DDB-B4EB-5932DB43C89A}" destId="{D055DC3D-0CAD-4953-835A-DB6721FA59F5}" srcOrd="0" destOrd="0" presId="urn:microsoft.com/office/officeart/2005/8/layout/arrow1"/>
    <dgm:cxn modelId="{D3715937-24EE-479A-BEA1-81823D35DBCB}" type="presParOf" srcId="{98F08469-3B79-4041-BD72-9ED18808288B}" destId="{B75458DB-41E0-4EDD-A57D-7261436CAF11}" srcOrd="0" destOrd="0" presId="urn:microsoft.com/office/officeart/2005/8/layout/arrow1"/>
    <dgm:cxn modelId="{020BEAFB-88BD-4907-ACBF-A0C2AFEA57E9}" type="presParOf" srcId="{98F08469-3B79-4041-BD72-9ED18808288B}" destId="{D055DC3D-0CAD-4953-835A-DB6721FA59F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4B4703-7E5D-4FB3-94BC-CB25EA19AED2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B2BB332A-E48D-4116-9519-90468C6D3FDB}">
      <dgm:prSet/>
      <dgm:spPr/>
      <dgm:t>
        <a:bodyPr/>
        <a:lstStyle/>
        <a:p>
          <a:pPr rtl="0"/>
          <a:r>
            <a:rPr lang="ru-RU" smtClean="0"/>
            <a:t>забезпечують стабільність і визначеність цивільних</a:t>
          </a:r>
          <a:br>
            <a:rPr lang="ru-RU" smtClean="0"/>
          </a:br>
          <a:r>
            <a:rPr lang="ru-RU" smtClean="0"/>
            <a:t>процесуальних правовідносин, цивільного провадження у справі;</a:t>
          </a:r>
          <a:endParaRPr lang="ru-RU" dirty="0"/>
        </a:p>
      </dgm:t>
    </dgm:pt>
    <dgm:pt modelId="{3AAE07FE-B476-4CBC-B6FB-62F4CD076590}" type="parTrans" cxnId="{8085EFA3-C4F4-4275-A277-D85AB304CF09}">
      <dgm:prSet/>
      <dgm:spPr/>
      <dgm:t>
        <a:bodyPr/>
        <a:lstStyle/>
        <a:p>
          <a:endParaRPr lang="ru-RU"/>
        </a:p>
      </dgm:t>
    </dgm:pt>
    <dgm:pt modelId="{5D8269E5-D1EB-40E4-AC52-180020D7E0F5}" type="sibTrans" cxnId="{8085EFA3-C4F4-4275-A277-D85AB304CF09}">
      <dgm:prSet/>
      <dgm:spPr/>
      <dgm:t>
        <a:bodyPr/>
        <a:lstStyle/>
        <a:p>
          <a:endParaRPr lang="ru-RU"/>
        </a:p>
      </dgm:t>
    </dgm:pt>
    <dgm:pt modelId="{69EC2174-AE0A-4A2B-9DFD-CF7967344EAB}">
      <dgm:prSet/>
      <dgm:spPr/>
      <dgm:t>
        <a:bodyPr/>
        <a:lstStyle/>
        <a:p>
          <a:pPr rtl="0"/>
          <a:r>
            <a:rPr lang="ru-RU" dirty="0" err="1" smtClean="0"/>
            <a:t>забезпечують</a:t>
          </a:r>
          <a:r>
            <a:rPr lang="ru-RU" dirty="0" smtClean="0"/>
            <a:t> </a:t>
          </a:r>
          <a:r>
            <a:rPr lang="ru-RU" dirty="0" err="1" smtClean="0"/>
            <a:t>суб’єктам</a:t>
          </a:r>
          <a:r>
            <a:rPr lang="ru-RU" dirty="0" smtClean="0"/>
            <a:t> </a:t>
          </a:r>
          <a:r>
            <a:rPr lang="ru-RU" dirty="0" err="1" smtClean="0"/>
            <a:t>правовідносин</a:t>
          </a:r>
          <a:r>
            <a:rPr lang="ru-RU" dirty="0" smtClean="0"/>
            <a:t> </a:t>
          </a:r>
          <a:r>
            <a:rPr lang="ru-RU" dirty="0" err="1" smtClean="0"/>
            <a:t>можливість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належно</a:t>
          </a:r>
          <a:r>
            <a:rPr lang="ru-RU" dirty="0" smtClean="0"/>
            <a:t> </a:t>
          </a:r>
          <a:r>
            <a:rPr lang="ru-RU" dirty="0" err="1" smtClean="0"/>
            <a:t>підготуватися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виконати</a:t>
          </a:r>
          <a:r>
            <a:rPr lang="ru-RU" dirty="0" smtClean="0"/>
            <a:t> </a:t>
          </a:r>
          <a:r>
            <a:rPr lang="ru-RU" dirty="0" err="1" smtClean="0"/>
            <a:t>певні</a:t>
          </a:r>
          <a:r>
            <a:rPr lang="ru-RU" dirty="0" smtClean="0"/>
            <a:t> </a:t>
          </a:r>
          <a:r>
            <a:rPr lang="ru-RU" dirty="0" err="1" smtClean="0"/>
            <a:t>процесуальні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;</a:t>
          </a:r>
          <a:endParaRPr lang="ru-RU" dirty="0"/>
        </a:p>
      </dgm:t>
    </dgm:pt>
    <dgm:pt modelId="{75EB5858-8E87-4828-AAAA-3A2456F8188B}" type="parTrans" cxnId="{0B1C6693-709D-4F8B-A4B3-DB0E95572633}">
      <dgm:prSet/>
      <dgm:spPr/>
      <dgm:t>
        <a:bodyPr/>
        <a:lstStyle/>
        <a:p>
          <a:endParaRPr lang="ru-RU"/>
        </a:p>
      </dgm:t>
    </dgm:pt>
    <dgm:pt modelId="{D4150782-43C9-4AF6-BD2D-DEFE8A75B9B9}" type="sibTrans" cxnId="{0B1C6693-709D-4F8B-A4B3-DB0E95572633}">
      <dgm:prSet/>
      <dgm:spPr/>
      <dgm:t>
        <a:bodyPr/>
        <a:lstStyle/>
        <a:p>
          <a:endParaRPr lang="ru-RU"/>
        </a:p>
      </dgm:t>
    </dgm:pt>
    <dgm:pt modelId="{D4C9F7AC-AA4B-4BA7-9561-5907D097D539}">
      <dgm:prSet/>
      <dgm:spPr/>
      <dgm:t>
        <a:bodyPr/>
        <a:lstStyle/>
        <a:p>
          <a:pPr rtl="0"/>
          <a:r>
            <a:rPr lang="ru-RU" smtClean="0"/>
            <a:t>є процесуальними засобами впливу на поведінку</a:t>
          </a:r>
          <a:br>
            <a:rPr lang="ru-RU" smtClean="0"/>
          </a:br>
          <a:r>
            <a:rPr lang="ru-RU" smtClean="0"/>
            <a:t>несумлінних учасників процесу, на виконання ними процесуальних обов’язків засобами реалізації принципу раціональної процесуальної форми. </a:t>
          </a:r>
          <a:br>
            <a:rPr lang="ru-RU" smtClean="0"/>
          </a:br>
          <a:endParaRPr lang="ru-RU" dirty="0"/>
        </a:p>
      </dgm:t>
    </dgm:pt>
    <dgm:pt modelId="{E77DBFBA-4569-4389-ACE7-CE02B5B86A54}" type="parTrans" cxnId="{F1D5CF44-5743-4342-9B2C-FB8E8676BFB6}">
      <dgm:prSet/>
      <dgm:spPr/>
      <dgm:t>
        <a:bodyPr/>
        <a:lstStyle/>
        <a:p>
          <a:endParaRPr lang="ru-RU"/>
        </a:p>
      </dgm:t>
    </dgm:pt>
    <dgm:pt modelId="{FB6DD6A3-9D76-4F7B-8A14-2D7AC4E48DA1}" type="sibTrans" cxnId="{F1D5CF44-5743-4342-9B2C-FB8E8676BFB6}">
      <dgm:prSet/>
      <dgm:spPr/>
      <dgm:t>
        <a:bodyPr/>
        <a:lstStyle/>
        <a:p>
          <a:endParaRPr lang="ru-RU"/>
        </a:p>
      </dgm:t>
    </dgm:pt>
    <dgm:pt modelId="{8329DA4D-C57E-429B-943C-F3F7F936A807}" type="pres">
      <dgm:prSet presAssocID="{4E4B4703-7E5D-4FB3-94BC-CB25EA19AED2}" presName="linear" presStyleCnt="0">
        <dgm:presLayoutVars>
          <dgm:animLvl val="lvl"/>
          <dgm:resizeHandles val="exact"/>
        </dgm:presLayoutVars>
      </dgm:prSet>
      <dgm:spPr/>
    </dgm:pt>
    <dgm:pt modelId="{4BA62D42-72B8-4C6F-B3D0-184BBC4BE644}" type="pres">
      <dgm:prSet presAssocID="{B2BB332A-E48D-4116-9519-90468C6D3FD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6819C67-C1BD-461F-87DD-EAEF9E601E5B}" type="pres">
      <dgm:prSet presAssocID="{5D8269E5-D1EB-40E4-AC52-180020D7E0F5}" presName="spacer" presStyleCnt="0"/>
      <dgm:spPr/>
    </dgm:pt>
    <dgm:pt modelId="{4178FBE1-76C9-46A1-8E62-997FC97A36D9}" type="pres">
      <dgm:prSet presAssocID="{69EC2174-AE0A-4A2B-9DFD-CF7967344EA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5897FD8-216A-4ABE-B637-9265F2967F9E}" type="pres">
      <dgm:prSet presAssocID="{D4150782-43C9-4AF6-BD2D-DEFE8A75B9B9}" presName="spacer" presStyleCnt="0"/>
      <dgm:spPr/>
    </dgm:pt>
    <dgm:pt modelId="{290977DD-8883-4D1C-94D5-5C4042F8445F}" type="pres">
      <dgm:prSet presAssocID="{D4C9F7AC-AA4B-4BA7-9561-5907D097D53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85D117F-9278-48AF-8B15-C6BF8B562B75}" type="presOf" srcId="{D4C9F7AC-AA4B-4BA7-9561-5907D097D539}" destId="{290977DD-8883-4D1C-94D5-5C4042F8445F}" srcOrd="0" destOrd="0" presId="urn:microsoft.com/office/officeart/2005/8/layout/vList2"/>
    <dgm:cxn modelId="{C26F096F-4731-4D6F-9C51-D93B863FE053}" type="presOf" srcId="{4E4B4703-7E5D-4FB3-94BC-CB25EA19AED2}" destId="{8329DA4D-C57E-429B-943C-F3F7F936A807}" srcOrd="0" destOrd="0" presId="urn:microsoft.com/office/officeart/2005/8/layout/vList2"/>
    <dgm:cxn modelId="{F1D5CF44-5743-4342-9B2C-FB8E8676BFB6}" srcId="{4E4B4703-7E5D-4FB3-94BC-CB25EA19AED2}" destId="{D4C9F7AC-AA4B-4BA7-9561-5907D097D539}" srcOrd="2" destOrd="0" parTransId="{E77DBFBA-4569-4389-ACE7-CE02B5B86A54}" sibTransId="{FB6DD6A3-9D76-4F7B-8A14-2D7AC4E48DA1}"/>
    <dgm:cxn modelId="{8085EFA3-C4F4-4275-A277-D85AB304CF09}" srcId="{4E4B4703-7E5D-4FB3-94BC-CB25EA19AED2}" destId="{B2BB332A-E48D-4116-9519-90468C6D3FDB}" srcOrd="0" destOrd="0" parTransId="{3AAE07FE-B476-4CBC-B6FB-62F4CD076590}" sibTransId="{5D8269E5-D1EB-40E4-AC52-180020D7E0F5}"/>
    <dgm:cxn modelId="{0B1C6693-709D-4F8B-A4B3-DB0E95572633}" srcId="{4E4B4703-7E5D-4FB3-94BC-CB25EA19AED2}" destId="{69EC2174-AE0A-4A2B-9DFD-CF7967344EAB}" srcOrd="1" destOrd="0" parTransId="{75EB5858-8E87-4828-AAAA-3A2456F8188B}" sibTransId="{D4150782-43C9-4AF6-BD2D-DEFE8A75B9B9}"/>
    <dgm:cxn modelId="{C356DCC4-ACFA-48EA-A1D1-23450FD47A2E}" type="presOf" srcId="{69EC2174-AE0A-4A2B-9DFD-CF7967344EAB}" destId="{4178FBE1-76C9-46A1-8E62-997FC97A36D9}" srcOrd="0" destOrd="0" presId="urn:microsoft.com/office/officeart/2005/8/layout/vList2"/>
    <dgm:cxn modelId="{46FC6F97-CFAE-4FD8-9DA0-2F3AF665E5C4}" type="presOf" srcId="{B2BB332A-E48D-4116-9519-90468C6D3FDB}" destId="{4BA62D42-72B8-4C6F-B3D0-184BBC4BE644}" srcOrd="0" destOrd="0" presId="urn:microsoft.com/office/officeart/2005/8/layout/vList2"/>
    <dgm:cxn modelId="{4510DCA9-012A-42DC-9DFE-7E16E3115123}" type="presParOf" srcId="{8329DA4D-C57E-429B-943C-F3F7F936A807}" destId="{4BA62D42-72B8-4C6F-B3D0-184BBC4BE644}" srcOrd="0" destOrd="0" presId="urn:microsoft.com/office/officeart/2005/8/layout/vList2"/>
    <dgm:cxn modelId="{EB1D8120-F71B-4880-ADB1-417C3C398FB8}" type="presParOf" srcId="{8329DA4D-C57E-429B-943C-F3F7F936A807}" destId="{D6819C67-C1BD-461F-87DD-EAEF9E601E5B}" srcOrd="1" destOrd="0" presId="urn:microsoft.com/office/officeart/2005/8/layout/vList2"/>
    <dgm:cxn modelId="{EF8ED323-6D2D-4D13-BB8B-5110C8831075}" type="presParOf" srcId="{8329DA4D-C57E-429B-943C-F3F7F936A807}" destId="{4178FBE1-76C9-46A1-8E62-997FC97A36D9}" srcOrd="2" destOrd="0" presId="urn:microsoft.com/office/officeart/2005/8/layout/vList2"/>
    <dgm:cxn modelId="{983CDC06-CBA0-4BF1-86A0-804454B6A8E3}" type="presParOf" srcId="{8329DA4D-C57E-429B-943C-F3F7F936A807}" destId="{A5897FD8-216A-4ABE-B637-9265F2967F9E}" srcOrd="3" destOrd="0" presId="urn:microsoft.com/office/officeart/2005/8/layout/vList2"/>
    <dgm:cxn modelId="{539B1526-8A4F-4661-A1C0-168822FB8A01}" type="presParOf" srcId="{8329DA4D-C57E-429B-943C-F3F7F936A807}" destId="{290977DD-8883-4D1C-94D5-5C4042F8445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625261-0E2B-414B-AFA8-5DDC9E5CA7B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6927BD7-69D1-42A9-A85E-368B922EE2DB}">
      <dgm:prSet phldrT="[Текст]"/>
      <dgm:spPr/>
      <dgm:t>
        <a:bodyPr/>
        <a:lstStyle/>
        <a:p>
          <a:r>
            <a:rPr lang="uk-UA" dirty="0" smtClean="0"/>
            <a:t>За чіткістю визначення</a:t>
          </a:r>
          <a:endParaRPr lang="ru-RU" dirty="0"/>
        </a:p>
      </dgm:t>
    </dgm:pt>
    <dgm:pt modelId="{5FFFB5B2-B690-4968-A6B4-74E589CB5DB4}" type="parTrans" cxnId="{EB0D789B-BD4D-47C0-B88F-EEFFB594B655}">
      <dgm:prSet/>
      <dgm:spPr/>
      <dgm:t>
        <a:bodyPr/>
        <a:lstStyle/>
        <a:p>
          <a:endParaRPr lang="ru-RU"/>
        </a:p>
      </dgm:t>
    </dgm:pt>
    <dgm:pt modelId="{7B9481D0-F451-4C40-B20D-1921F900F0A0}" type="sibTrans" cxnId="{EB0D789B-BD4D-47C0-B88F-EEFFB594B655}">
      <dgm:prSet/>
      <dgm:spPr/>
      <dgm:t>
        <a:bodyPr/>
        <a:lstStyle/>
        <a:p>
          <a:endParaRPr lang="ru-RU"/>
        </a:p>
      </dgm:t>
    </dgm:pt>
    <dgm:pt modelId="{780535BD-C6BF-46A4-8D81-1D07B04C44C2}" type="asst">
      <dgm:prSet phldrT="[Текст]"/>
      <dgm:spPr/>
      <dgm:t>
        <a:bodyPr/>
        <a:lstStyle/>
        <a:p>
          <a:r>
            <a:rPr lang="uk-UA" b="1" dirty="0" smtClean="0"/>
            <a:t>Абсолютно визначені </a:t>
          </a:r>
          <a:r>
            <a:rPr lang="uk-UA" dirty="0" smtClean="0"/>
            <a:t>(строки розгляду справ – 7, 10,15 днів)</a:t>
          </a:r>
          <a:endParaRPr lang="ru-RU" dirty="0"/>
        </a:p>
      </dgm:t>
    </dgm:pt>
    <dgm:pt modelId="{EA0D7AD6-351D-45AC-B95E-A870F4EDE678}" type="parTrans" cxnId="{B064E2F2-DB7C-4133-8833-4DA8029294A6}">
      <dgm:prSet/>
      <dgm:spPr/>
      <dgm:t>
        <a:bodyPr/>
        <a:lstStyle/>
        <a:p>
          <a:endParaRPr lang="ru-RU"/>
        </a:p>
      </dgm:t>
    </dgm:pt>
    <dgm:pt modelId="{03B61881-F777-4FA1-9A53-12AABC115D3C}" type="sibTrans" cxnId="{B064E2F2-DB7C-4133-8833-4DA8029294A6}">
      <dgm:prSet/>
      <dgm:spPr/>
      <dgm:t>
        <a:bodyPr/>
        <a:lstStyle/>
        <a:p>
          <a:endParaRPr lang="ru-RU"/>
        </a:p>
      </dgm:t>
    </dgm:pt>
    <dgm:pt modelId="{7C773ABC-A7DE-41D2-BF4C-88E594149AD4}">
      <dgm:prSet phldrT="[Текст]"/>
      <dgm:spPr/>
      <dgm:t>
        <a:bodyPr/>
        <a:lstStyle/>
        <a:p>
          <a:r>
            <a:rPr lang="uk-UA" b="1" dirty="0" smtClean="0"/>
            <a:t>Відносно визначені </a:t>
          </a:r>
          <a:r>
            <a:rPr lang="uk-UA" dirty="0" smtClean="0"/>
            <a:t>(відстрочка або розстрочка судових витрат на строк не більше як до закінчення розгляду справи в суді першої інстанції)</a:t>
          </a:r>
          <a:endParaRPr lang="ru-RU" dirty="0"/>
        </a:p>
      </dgm:t>
    </dgm:pt>
    <dgm:pt modelId="{07EE4A51-B4DE-4E94-BA54-0C44124E5649}" type="parTrans" cxnId="{0FB2E431-9C9A-43DF-B82C-AA4652AAD087}">
      <dgm:prSet/>
      <dgm:spPr/>
      <dgm:t>
        <a:bodyPr/>
        <a:lstStyle/>
        <a:p>
          <a:endParaRPr lang="ru-RU"/>
        </a:p>
      </dgm:t>
    </dgm:pt>
    <dgm:pt modelId="{38766072-A197-4857-ACD5-F1A519C66960}" type="sibTrans" cxnId="{0FB2E431-9C9A-43DF-B82C-AA4652AAD087}">
      <dgm:prSet/>
      <dgm:spPr/>
      <dgm:t>
        <a:bodyPr/>
        <a:lstStyle/>
        <a:p>
          <a:endParaRPr lang="ru-RU"/>
        </a:p>
      </dgm:t>
    </dgm:pt>
    <dgm:pt modelId="{4E539255-2260-4D31-BB2D-D763A61314C7}">
      <dgm:prSet phldrT="[Текст]"/>
      <dgm:spPr/>
      <dgm:t>
        <a:bodyPr/>
        <a:lstStyle/>
        <a:p>
          <a:r>
            <a:rPr lang="uk-UA" b="1" dirty="0" smtClean="0"/>
            <a:t>Не встановлені ЦПК строки </a:t>
          </a:r>
          <a:r>
            <a:rPr lang="uk-UA" dirty="0" smtClean="0"/>
            <a:t>(- заяви про зняття або зменшення накладеного процесуального штрафу)</a:t>
          </a:r>
          <a:endParaRPr lang="ru-RU" dirty="0"/>
        </a:p>
      </dgm:t>
    </dgm:pt>
    <dgm:pt modelId="{6472BD7A-ABC1-4A69-9985-EA78838B17F9}" type="parTrans" cxnId="{0F3D3294-FCF4-41CE-99D7-C1FBE642D0EB}">
      <dgm:prSet/>
      <dgm:spPr/>
      <dgm:t>
        <a:bodyPr/>
        <a:lstStyle/>
        <a:p>
          <a:endParaRPr lang="ru-RU"/>
        </a:p>
      </dgm:t>
    </dgm:pt>
    <dgm:pt modelId="{508A1BAA-F80E-4F8F-BB3D-EEB4DF105392}" type="sibTrans" cxnId="{0F3D3294-FCF4-41CE-99D7-C1FBE642D0EB}">
      <dgm:prSet/>
      <dgm:spPr/>
      <dgm:t>
        <a:bodyPr/>
        <a:lstStyle/>
        <a:p>
          <a:endParaRPr lang="ru-RU"/>
        </a:p>
      </dgm:t>
    </dgm:pt>
    <dgm:pt modelId="{1D644B5A-E12E-4AAF-A9C7-EA070E37C952}">
      <dgm:prSet custT="1"/>
      <dgm:spPr/>
      <dgm:t>
        <a:bodyPr/>
        <a:lstStyle/>
        <a:p>
          <a:r>
            <a:rPr lang="uk-UA" sz="2000" b="1" dirty="0" smtClean="0"/>
            <a:t>Встановлені законом</a:t>
          </a:r>
          <a:endParaRPr lang="ru-RU" sz="2000" b="1" dirty="0"/>
        </a:p>
      </dgm:t>
    </dgm:pt>
    <dgm:pt modelId="{0A1CBBB9-CAC7-4012-9773-E7D124F00645}" type="parTrans" cxnId="{9FE350E6-6152-43BD-BBDD-2C743B12B4C3}">
      <dgm:prSet/>
      <dgm:spPr/>
      <dgm:t>
        <a:bodyPr/>
        <a:lstStyle/>
        <a:p>
          <a:endParaRPr lang="ru-RU"/>
        </a:p>
      </dgm:t>
    </dgm:pt>
    <dgm:pt modelId="{8978BEA2-2764-401A-897F-730AC1A5F973}" type="sibTrans" cxnId="{9FE350E6-6152-43BD-BBDD-2C743B12B4C3}">
      <dgm:prSet/>
      <dgm:spPr/>
      <dgm:t>
        <a:bodyPr/>
        <a:lstStyle/>
        <a:p>
          <a:endParaRPr lang="ru-RU"/>
        </a:p>
      </dgm:t>
    </dgm:pt>
    <dgm:pt modelId="{AADE87F2-2C67-45FA-8CB8-A51D97372B3B}" type="pres">
      <dgm:prSet presAssocID="{80625261-0E2B-414B-AFA8-5DDC9E5CA7B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6D3E08-DEB1-4F26-A66B-D544337D71FA}" type="pres">
      <dgm:prSet presAssocID="{1D644B5A-E12E-4AAF-A9C7-EA070E37C952}" presName="hierRoot1" presStyleCnt="0"/>
      <dgm:spPr/>
    </dgm:pt>
    <dgm:pt modelId="{3DC163FA-CD04-432F-AB96-A03B3EC76816}" type="pres">
      <dgm:prSet presAssocID="{1D644B5A-E12E-4AAF-A9C7-EA070E37C952}" presName="composite" presStyleCnt="0"/>
      <dgm:spPr/>
    </dgm:pt>
    <dgm:pt modelId="{1D5CCF88-9FA7-45B7-A622-321C35EDD0E5}" type="pres">
      <dgm:prSet presAssocID="{1D644B5A-E12E-4AAF-A9C7-EA070E37C952}" presName="background" presStyleLbl="node0" presStyleIdx="0" presStyleCnt="1"/>
      <dgm:spPr/>
    </dgm:pt>
    <dgm:pt modelId="{5563D2AE-F34A-4CEF-A253-F5BC090FDAE6}" type="pres">
      <dgm:prSet presAssocID="{1D644B5A-E12E-4AAF-A9C7-EA070E37C952}" presName="text" presStyleLbl="fgAcc0" presStyleIdx="0" presStyleCnt="1" custLinFactNeighborX="-5599" custLinFactNeighborY="2600">
        <dgm:presLayoutVars>
          <dgm:chPref val="3"/>
        </dgm:presLayoutVars>
      </dgm:prSet>
      <dgm:spPr/>
    </dgm:pt>
    <dgm:pt modelId="{A220D6B6-0017-4CF6-B647-1C10586B8979}" type="pres">
      <dgm:prSet presAssocID="{1D644B5A-E12E-4AAF-A9C7-EA070E37C952}" presName="hierChild2" presStyleCnt="0"/>
      <dgm:spPr/>
    </dgm:pt>
    <dgm:pt modelId="{1F6AE8A7-35ED-4DB2-9047-2F23A398C5B6}" type="pres">
      <dgm:prSet presAssocID="{5FFFB5B2-B690-4968-A6B4-74E589CB5DB4}" presName="Name10" presStyleLbl="parChTrans1D2" presStyleIdx="0" presStyleCnt="1"/>
      <dgm:spPr/>
    </dgm:pt>
    <dgm:pt modelId="{CEAB368E-17B5-43EA-9861-65D2BE27E7C3}" type="pres">
      <dgm:prSet presAssocID="{36927BD7-69D1-42A9-A85E-368B922EE2DB}" presName="hierRoot2" presStyleCnt="0"/>
      <dgm:spPr/>
    </dgm:pt>
    <dgm:pt modelId="{17C0723B-DA65-4F97-BDC0-04978F7A717F}" type="pres">
      <dgm:prSet presAssocID="{36927BD7-69D1-42A9-A85E-368B922EE2DB}" presName="composite2" presStyleCnt="0"/>
      <dgm:spPr/>
    </dgm:pt>
    <dgm:pt modelId="{5CC95B23-1952-4DFC-A18F-6BBD5C594D3C}" type="pres">
      <dgm:prSet presAssocID="{36927BD7-69D1-42A9-A85E-368B922EE2DB}" presName="background2" presStyleLbl="node2" presStyleIdx="0" presStyleCnt="1"/>
      <dgm:spPr/>
    </dgm:pt>
    <dgm:pt modelId="{A3DE3FEE-36B2-4418-8859-F6A5DF076994}" type="pres">
      <dgm:prSet presAssocID="{36927BD7-69D1-42A9-A85E-368B922EE2DB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2A346D-7FCD-4573-AAF1-71E83DF26675}" type="pres">
      <dgm:prSet presAssocID="{36927BD7-69D1-42A9-A85E-368B922EE2DB}" presName="hierChild3" presStyleCnt="0"/>
      <dgm:spPr/>
    </dgm:pt>
    <dgm:pt modelId="{86B0EAEE-64CB-41E6-8815-252AC32581E5}" type="pres">
      <dgm:prSet presAssocID="{EA0D7AD6-351D-45AC-B95E-A870F4EDE678}" presName="Name17" presStyleLbl="parChTrans1D3" presStyleIdx="0" presStyleCnt="3"/>
      <dgm:spPr/>
    </dgm:pt>
    <dgm:pt modelId="{6B21DFCF-DA67-469D-BB30-97676E6F7E51}" type="pres">
      <dgm:prSet presAssocID="{780535BD-C6BF-46A4-8D81-1D07B04C44C2}" presName="hierRoot3" presStyleCnt="0"/>
      <dgm:spPr/>
    </dgm:pt>
    <dgm:pt modelId="{8449D461-66A7-493D-BC98-C4D883C44A71}" type="pres">
      <dgm:prSet presAssocID="{780535BD-C6BF-46A4-8D81-1D07B04C44C2}" presName="composite3" presStyleCnt="0"/>
      <dgm:spPr/>
    </dgm:pt>
    <dgm:pt modelId="{A888C046-6609-465D-8D30-3640F60EC571}" type="pres">
      <dgm:prSet presAssocID="{780535BD-C6BF-46A4-8D81-1D07B04C44C2}" presName="background3" presStyleLbl="asst2" presStyleIdx="0" presStyleCnt="1"/>
      <dgm:spPr/>
    </dgm:pt>
    <dgm:pt modelId="{6C77F0A4-70F7-41BE-A36A-4D56A6BA59A6}" type="pres">
      <dgm:prSet presAssocID="{780535BD-C6BF-46A4-8D81-1D07B04C44C2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BFE0A9-A958-4E6D-B3CD-A1711BC13D5C}" type="pres">
      <dgm:prSet presAssocID="{780535BD-C6BF-46A4-8D81-1D07B04C44C2}" presName="hierChild4" presStyleCnt="0"/>
      <dgm:spPr/>
    </dgm:pt>
    <dgm:pt modelId="{4311E821-A2BB-40F5-BF78-25B5ABEC0035}" type="pres">
      <dgm:prSet presAssocID="{07EE4A51-B4DE-4E94-BA54-0C44124E5649}" presName="Name17" presStyleLbl="parChTrans1D3" presStyleIdx="1" presStyleCnt="3"/>
      <dgm:spPr/>
    </dgm:pt>
    <dgm:pt modelId="{140A06F1-27CE-4B3C-A5C4-AD6C551DD1A5}" type="pres">
      <dgm:prSet presAssocID="{7C773ABC-A7DE-41D2-BF4C-88E594149AD4}" presName="hierRoot3" presStyleCnt="0"/>
      <dgm:spPr/>
    </dgm:pt>
    <dgm:pt modelId="{EB6A9990-2EB3-45F6-9A62-5F3E4E8542FE}" type="pres">
      <dgm:prSet presAssocID="{7C773ABC-A7DE-41D2-BF4C-88E594149AD4}" presName="composite3" presStyleCnt="0"/>
      <dgm:spPr/>
    </dgm:pt>
    <dgm:pt modelId="{7EBDEADC-59A2-4F59-BB36-ACB686A601E0}" type="pres">
      <dgm:prSet presAssocID="{7C773ABC-A7DE-41D2-BF4C-88E594149AD4}" presName="background3" presStyleLbl="node3" presStyleIdx="0" presStyleCnt="2"/>
      <dgm:spPr/>
    </dgm:pt>
    <dgm:pt modelId="{D2CCAD57-B410-44C4-A4AC-F8B481B15DEE}" type="pres">
      <dgm:prSet presAssocID="{7C773ABC-A7DE-41D2-BF4C-88E594149AD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562B91-BCAF-4175-ADA0-FE641F566E3D}" type="pres">
      <dgm:prSet presAssocID="{7C773ABC-A7DE-41D2-BF4C-88E594149AD4}" presName="hierChild4" presStyleCnt="0"/>
      <dgm:spPr/>
    </dgm:pt>
    <dgm:pt modelId="{1C9802D7-BF43-492E-B0F1-B306D45E9DDB}" type="pres">
      <dgm:prSet presAssocID="{6472BD7A-ABC1-4A69-9985-EA78838B17F9}" presName="Name17" presStyleLbl="parChTrans1D3" presStyleIdx="2" presStyleCnt="3"/>
      <dgm:spPr/>
    </dgm:pt>
    <dgm:pt modelId="{41AFAD40-2B44-4EDF-AB2F-E761A6203538}" type="pres">
      <dgm:prSet presAssocID="{4E539255-2260-4D31-BB2D-D763A61314C7}" presName="hierRoot3" presStyleCnt="0"/>
      <dgm:spPr/>
    </dgm:pt>
    <dgm:pt modelId="{DD8013AD-D7B5-4C4C-97F5-DD7B174B13C4}" type="pres">
      <dgm:prSet presAssocID="{4E539255-2260-4D31-BB2D-D763A61314C7}" presName="composite3" presStyleCnt="0"/>
      <dgm:spPr/>
    </dgm:pt>
    <dgm:pt modelId="{8361B9B8-9AAB-4EC8-8D24-363CD166F06F}" type="pres">
      <dgm:prSet presAssocID="{4E539255-2260-4D31-BB2D-D763A61314C7}" presName="background3" presStyleLbl="node3" presStyleIdx="1" presStyleCnt="2"/>
      <dgm:spPr/>
    </dgm:pt>
    <dgm:pt modelId="{9F4C013D-47BB-4CC1-9EE2-2D2507CA505C}" type="pres">
      <dgm:prSet presAssocID="{4E539255-2260-4D31-BB2D-D763A61314C7}" presName="text3" presStyleLbl="fgAcc3" presStyleIdx="2" presStyleCnt="3">
        <dgm:presLayoutVars>
          <dgm:chPref val="3"/>
        </dgm:presLayoutVars>
      </dgm:prSet>
      <dgm:spPr/>
    </dgm:pt>
    <dgm:pt modelId="{FE91EC31-8C65-4308-8BB6-D0A827876FD3}" type="pres">
      <dgm:prSet presAssocID="{4E539255-2260-4D31-BB2D-D763A61314C7}" presName="hierChild4" presStyleCnt="0"/>
      <dgm:spPr/>
    </dgm:pt>
  </dgm:ptLst>
  <dgm:cxnLst>
    <dgm:cxn modelId="{0F3D3294-FCF4-41CE-99D7-C1FBE642D0EB}" srcId="{36927BD7-69D1-42A9-A85E-368B922EE2DB}" destId="{4E539255-2260-4D31-BB2D-D763A61314C7}" srcOrd="2" destOrd="0" parTransId="{6472BD7A-ABC1-4A69-9985-EA78838B17F9}" sibTransId="{508A1BAA-F80E-4F8F-BB3D-EEB4DF105392}"/>
    <dgm:cxn modelId="{B064E2F2-DB7C-4133-8833-4DA8029294A6}" srcId="{36927BD7-69D1-42A9-A85E-368B922EE2DB}" destId="{780535BD-C6BF-46A4-8D81-1D07B04C44C2}" srcOrd="0" destOrd="0" parTransId="{EA0D7AD6-351D-45AC-B95E-A870F4EDE678}" sibTransId="{03B61881-F777-4FA1-9A53-12AABC115D3C}"/>
    <dgm:cxn modelId="{C503B576-06B9-4F81-BEB3-F409C4F7C52C}" type="presOf" srcId="{4E539255-2260-4D31-BB2D-D763A61314C7}" destId="{9F4C013D-47BB-4CC1-9EE2-2D2507CA505C}" srcOrd="0" destOrd="0" presId="urn:microsoft.com/office/officeart/2005/8/layout/hierarchy1"/>
    <dgm:cxn modelId="{7CACF646-97DB-40A4-AA07-B1BAA6DA2BD9}" type="presOf" srcId="{6472BD7A-ABC1-4A69-9985-EA78838B17F9}" destId="{1C9802D7-BF43-492E-B0F1-B306D45E9DDB}" srcOrd="0" destOrd="0" presId="urn:microsoft.com/office/officeart/2005/8/layout/hierarchy1"/>
    <dgm:cxn modelId="{F2E88EC9-FA91-46E2-8FED-71DAC438E0FB}" type="presOf" srcId="{36927BD7-69D1-42A9-A85E-368B922EE2DB}" destId="{A3DE3FEE-36B2-4418-8859-F6A5DF076994}" srcOrd="0" destOrd="0" presId="urn:microsoft.com/office/officeart/2005/8/layout/hierarchy1"/>
    <dgm:cxn modelId="{8E4D5B03-F358-4B72-9905-0BB741ED5C76}" type="presOf" srcId="{07EE4A51-B4DE-4E94-BA54-0C44124E5649}" destId="{4311E821-A2BB-40F5-BF78-25B5ABEC0035}" srcOrd="0" destOrd="0" presId="urn:microsoft.com/office/officeart/2005/8/layout/hierarchy1"/>
    <dgm:cxn modelId="{32AF1472-0906-45FF-AC8C-0620DFEF04A3}" type="presOf" srcId="{EA0D7AD6-351D-45AC-B95E-A870F4EDE678}" destId="{86B0EAEE-64CB-41E6-8815-252AC32581E5}" srcOrd="0" destOrd="0" presId="urn:microsoft.com/office/officeart/2005/8/layout/hierarchy1"/>
    <dgm:cxn modelId="{9C04314B-7F17-4C1A-A2FF-F0EF4EA4C9E9}" type="presOf" srcId="{80625261-0E2B-414B-AFA8-5DDC9E5CA7BD}" destId="{AADE87F2-2C67-45FA-8CB8-A51D97372B3B}" srcOrd="0" destOrd="0" presId="urn:microsoft.com/office/officeart/2005/8/layout/hierarchy1"/>
    <dgm:cxn modelId="{8FB1AE21-5826-40B7-A076-369CEFA671EB}" type="presOf" srcId="{5FFFB5B2-B690-4968-A6B4-74E589CB5DB4}" destId="{1F6AE8A7-35ED-4DB2-9047-2F23A398C5B6}" srcOrd="0" destOrd="0" presId="urn:microsoft.com/office/officeart/2005/8/layout/hierarchy1"/>
    <dgm:cxn modelId="{9FE350E6-6152-43BD-BBDD-2C743B12B4C3}" srcId="{80625261-0E2B-414B-AFA8-5DDC9E5CA7BD}" destId="{1D644B5A-E12E-4AAF-A9C7-EA070E37C952}" srcOrd="0" destOrd="0" parTransId="{0A1CBBB9-CAC7-4012-9773-E7D124F00645}" sibTransId="{8978BEA2-2764-401A-897F-730AC1A5F973}"/>
    <dgm:cxn modelId="{D2D74B57-85DB-451F-B8C2-27D7560E9586}" type="presOf" srcId="{780535BD-C6BF-46A4-8D81-1D07B04C44C2}" destId="{6C77F0A4-70F7-41BE-A36A-4D56A6BA59A6}" srcOrd="0" destOrd="0" presId="urn:microsoft.com/office/officeart/2005/8/layout/hierarchy1"/>
    <dgm:cxn modelId="{1EA42836-58C3-4880-8CB4-DBDF3558CCCB}" type="presOf" srcId="{7C773ABC-A7DE-41D2-BF4C-88E594149AD4}" destId="{D2CCAD57-B410-44C4-A4AC-F8B481B15DEE}" srcOrd="0" destOrd="0" presId="urn:microsoft.com/office/officeart/2005/8/layout/hierarchy1"/>
    <dgm:cxn modelId="{0FB2E431-9C9A-43DF-B82C-AA4652AAD087}" srcId="{36927BD7-69D1-42A9-A85E-368B922EE2DB}" destId="{7C773ABC-A7DE-41D2-BF4C-88E594149AD4}" srcOrd="1" destOrd="0" parTransId="{07EE4A51-B4DE-4E94-BA54-0C44124E5649}" sibTransId="{38766072-A197-4857-ACD5-F1A519C66960}"/>
    <dgm:cxn modelId="{EB0D789B-BD4D-47C0-B88F-EEFFB594B655}" srcId="{1D644B5A-E12E-4AAF-A9C7-EA070E37C952}" destId="{36927BD7-69D1-42A9-A85E-368B922EE2DB}" srcOrd="0" destOrd="0" parTransId="{5FFFB5B2-B690-4968-A6B4-74E589CB5DB4}" sibTransId="{7B9481D0-F451-4C40-B20D-1921F900F0A0}"/>
    <dgm:cxn modelId="{311E4782-B338-486C-BA42-612A01EDF4EF}" type="presOf" srcId="{1D644B5A-E12E-4AAF-A9C7-EA070E37C952}" destId="{5563D2AE-F34A-4CEF-A253-F5BC090FDAE6}" srcOrd="0" destOrd="0" presId="urn:microsoft.com/office/officeart/2005/8/layout/hierarchy1"/>
    <dgm:cxn modelId="{D576AF49-F2B3-4C45-96B8-ED447418DA85}" type="presParOf" srcId="{AADE87F2-2C67-45FA-8CB8-A51D97372B3B}" destId="{6A6D3E08-DEB1-4F26-A66B-D544337D71FA}" srcOrd="0" destOrd="0" presId="urn:microsoft.com/office/officeart/2005/8/layout/hierarchy1"/>
    <dgm:cxn modelId="{5BE22953-E74F-41B5-B704-5EDDC9AC42A0}" type="presParOf" srcId="{6A6D3E08-DEB1-4F26-A66B-D544337D71FA}" destId="{3DC163FA-CD04-432F-AB96-A03B3EC76816}" srcOrd="0" destOrd="0" presId="urn:microsoft.com/office/officeart/2005/8/layout/hierarchy1"/>
    <dgm:cxn modelId="{06F55320-00C4-45AC-A86C-B78A89B335DA}" type="presParOf" srcId="{3DC163FA-CD04-432F-AB96-A03B3EC76816}" destId="{1D5CCF88-9FA7-45B7-A622-321C35EDD0E5}" srcOrd="0" destOrd="0" presId="urn:microsoft.com/office/officeart/2005/8/layout/hierarchy1"/>
    <dgm:cxn modelId="{A477C8E5-1CC8-471A-BCD4-59A298364AA7}" type="presParOf" srcId="{3DC163FA-CD04-432F-AB96-A03B3EC76816}" destId="{5563D2AE-F34A-4CEF-A253-F5BC090FDAE6}" srcOrd="1" destOrd="0" presId="urn:microsoft.com/office/officeart/2005/8/layout/hierarchy1"/>
    <dgm:cxn modelId="{3C063163-34CF-4EFD-96CC-AFF8503349A0}" type="presParOf" srcId="{6A6D3E08-DEB1-4F26-A66B-D544337D71FA}" destId="{A220D6B6-0017-4CF6-B647-1C10586B8979}" srcOrd="1" destOrd="0" presId="urn:microsoft.com/office/officeart/2005/8/layout/hierarchy1"/>
    <dgm:cxn modelId="{9149754D-9EA9-4043-9174-F967E30BDFFA}" type="presParOf" srcId="{A220D6B6-0017-4CF6-B647-1C10586B8979}" destId="{1F6AE8A7-35ED-4DB2-9047-2F23A398C5B6}" srcOrd="0" destOrd="0" presId="urn:microsoft.com/office/officeart/2005/8/layout/hierarchy1"/>
    <dgm:cxn modelId="{4D0B2D74-740D-4FEB-9892-CF4AE61E043C}" type="presParOf" srcId="{A220D6B6-0017-4CF6-B647-1C10586B8979}" destId="{CEAB368E-17B5-43EA-9861-65D2BE27E7C3}" srcOrd="1" destOrd="0" presId="urn:microsoft.com/office/officeart/2005/8/layout/hierarchy1"/>
    <dgm:cxn modelId="{11A9FC8E-8DA7-4567-B292-B6AA976C3059}" type="presParOf" srcId="{CEAB368E-17B5-43EA-9861-65D2BE27E7C3}" destId="{17C0723B-DA65-4F97-BDC0-04978F7A717F}" srcOrd="0" destOrd="0" presId="urn:microsoft.com/office/officeart/2005/8/layout/hierarchy1"/>
    <dgm:cxn modelId="{5B9C2F7E-4152-46E4-A681-283436A52E13}" type="presParOf" srcId="{17C0723B-DA65-4F97-BDC0-04978F7A717F}" destId="{5CC95B23-1952-4DFC-A18F-6BBD5C594D3C}" srcOrd="0" destOrd="0" presId="urn:microsoft.com/office/officeart/2005/8/layout/hierarchy1"/>
    <dgm:cxn modelId="{9E9C4976-6C61-46A4-AC0C-547560CFB731}" type="presParOf" srcId="{17C0723B-DA65-4F97-BDC0-04978F7A717F}" destId="{A3DE3FEE-36B2-4418-8859-F6A5DF076994}" srcOrd="1" destOrd="0" presId="urn:microsoft.com/office/officeart/2005/8/layout/hierarchy1"/>
    <dgm:cxn modelId="{16DC1D07-75BA-471B-A3A2-E03C88A3D7DF}" type="presParOf" srcId="{CEAB368E-17B5-43EA-9861-65D2BE27E7C3}" destId="{3A2A346D-7FCD-4573-AAF1-71E83DF26675}" srcOrd="1" destOrd="0" presId="urn:microsoft.com/office/officeart/2005/8/layout/hierarchy1"/>
    <dgm:cxn modelId="{A8765BB2-E98E-46FA-A88E-284C213464DF}" type="presParOf" srcId="{3A2A346D-7FCD-4573-AAF1-71E83DF26675}" destId="{86B0EAEE-64CB-41E6-8815-252AC32581E5}" srcOrd="0" destOrd="0" presId="urn:microsoft.com/office/officeart/2005/8/layout/hierarchy1"/>
    <dgm:cxn modelId="{B1B74F02-C580-45D8-9C7A-7BF60FB6E4F3}" type="presParOf" srcId="{3A2A346D-7FCD-4573-AAF1-71E83DF26675}" destId="{6B21DFCF-DA67-469D-BB30-97676E6F7E51}" srcOrd="1" destOrd="0" presId="urn:microsoft.com/office/officeart/2005/8/layout/hierarchy1"/>
    <dgm:cxn modelId="{9E81BB66-303A-4867-B69A-6FDB6FB4E56C}" type="presParOf" srcId="{6B21DFCF-DA67-469D-BB30-97676E6F7E51}" destId="{8449D461-66A7-493D-BC98-C4D883C44A71}" srcOrd="0" destOrd="0" presId="urn:microsoft.com/office/officeart/2005/8/layout/hierarchy1"/>
    <dgm:cxn modelId="{8CD16C51-C453-4A76-8F29-9A61BDC9A9B9}" type="presParOf" srcId="{8449D461-66A7-493D-BC98-C4D883C44A71}" destId="{A888C046-6609-465D-8D30-3640F60EC571}" srcOrd="0" destOrd="0" presId="urn:microsoft.com/office/officeart/2005/8/layout/hierarchy1"/>
    <dgm:cxn modelId="{2D5C0C49-9151-47A5-A32C-E5A9E9140E26}" type="presParOf" srcId="{8449D461-66A7-493D-BC98-C4D883C44A71}" destId="{6C77F0A4-70F7-41BE-A36A-4D56A6BA59A6}" srcOrd="1" destOrd="0" presId="urn:microsoft.com/office/officeart/2005/8/layout/hierarchy1"/>
    <dgm:cxn modelId="{E05B02A9-7666-4142-8862-BAFB8A64F353}" type="presParOf" srcId="{6B21DFCF-DA67-469D-BB30-97676E6F7E51}" destId="{D6BFE0A9-A958-4E6D-B3CD-A1711BC13D5C}" srcOrd="1" destOrd="0" presId="urn:microsoft.com/office/officeart/2005/8/layout/hierarchy1"/>
    <dgm:cxn modelId="{26481A76-262F-4C27-84BC-187642F061E1}" type="presParOf" srcId="{3A2A346D-7FCD-4573-AAF1-71E83DF26675}" destId="{4311E821-A2BB-40F5-BF78-25B5ABEC0035}" srcOrd="2" destOrd="0" presId="urn:microsoft.com/office/officeart/2005/8/layout/hierarchy1"/>
    <dgm:cxn modelId="{8AD1682C-F330-4F08-8690-4F85395C523C}" type="presParOf" srcId="{3A2A346D-7FCD-4573-AAF1-71E83DF26675}" destId="{140A06F1-27CE-4B3C-A5C4-AD6C551DD1A5}" srcOrd="3" destOrd="0" presId="urn:microsoft.com/office/officeart/2005/8/layout/hierarchy1"/>
    <dgm:cxn modelId="{C7FB8130-333A-4531-9264-11BC89F61C94}" type="presParOf" srcId="{140A06F1-27CE-4B3C-A5C4-AD6C551DD1A5}" destId="{EB6A9990-2EB3-45F6-9A62-5F3E4E8542FE}" srcOrd="0" destOrd="0" presId="urn:microsoft.com/office/officeart/2005/8/layout/hierarchy1"/>
    <dgm:cxn modelId="{765438F4-A23F-452A-9769-47826284DADA}" type="presParOf" srcId="{EB6A9990-2EB3-45F6-9A62-5F3E4E8542FE}" destId="{7EBDEADC-59A2-4F59-BB36-ACB686A601E0}" srcOrd="0" destOrd="0" presId="urn:microsoft.com/office/officeart/2005/8/layout/hierarchy1"/>
    <dgm:cxn modelId="{FB0B4221-E931-4A35-8147-1F9BD9C604C7}" type="presParOf" srcId="{EB6A9990-2EB3-45F6-9A62-5F3E4E8542FE}" destId="{D2CCAD57-B410-44C4-A4AC-F8B481B15DEE}" srcOrd="1" destOrd="0" presId="urn:microsoft.com/office/officeart/2005/8/layout/hierarchy1"/>
    <dgm:cxn modelId="{CB02240B-1C43-4C90-8415-B19A56F51602}" type="presParOf" srcId="{140A06F1-27CE-4B3C-A5C4-AD6C551DD1A5}" destId="{D0562B91-BCAF-4175-ADA0-FE641F566E3D}" srcOrd="1" destOrd="0" presId="urn:microsoft.com/office/officeart/2005/8/layout/hierarchy1"/>
    <dgm:cxn modelId="{CF6D4F3C-8D29-40AF-8D4F-B7539EAF0C0D}" type="presParOf" srcId="{3A2A346D-7FCD-4573-AAF1-71E83DF26675}" destId="{1C9802D7-BF43-492E-B0F1-B306D45E9DDB}" srcOrd="4" destOrd="0" presId="urn:microsoft.com/office/officeart/2005/8/layout/hierarchy1"/>
    <dgm:cxn modelId="{2FA1C79F-F78C-4797-99EC-DD80C568827F}" type="presParOf" srcId="{3A2A346D-7FCD-4573-AAF1-71E83DF26675}" destId="{41AFAD40-2B44-4EDF-AB2F-E761A6203538}" srcOrd="5" destOrd="0" presId="urn:microsoft.com/office/officeart/2005/8/layout/hierarchy1"/>
    <dgm:cxn modelId="{EC44A548-C4E0-416F-A17F-48FCEC66E9D0}" type="presParOf" srcId="{41AFAD40-2B44-4EDF-AB2F-E761A6203538}" destId="{DD8013AD-D7B5-4C4C-97F5-DD7B174B13C4}" srcOrd="0" destOrd="0" presId="urn:microsoft.com/office/officeart/2005/8/layout/hierarchy1"/>
    <dgm:cxn modelId="{9FF30962-6D8F-4944-9ED2-E9E17DDD46A0}" type="presParOf" srcId="{DD8013AD-D7B5-4C4C-97F5-DD7B174B13C4}" destId="{8361B9B8-9AAB-4EC8-8D24-363CD166F06F}" srcOrd="0" destOrd="0" presId="urn:microsoft.com/office/officeart/2005/8/layout/hierarchy1"/>
    <dgm:cxn modelId="{26A1E26C-2314-4B57-AE65-55BE4832D2CA}" type="presParOf" srcId="{DD8013AD-D7B5-4C4C-97F5-DD7B174B13C4}" destId="{9F4C013D-47BB-4CC1-9EE2-2D2507CA505C}" srcOrd="1" destOrd="0" presId="urn:microsoft.com/office/officeart/2005/8/layout/hierarchy1"/>
    <dgm:cxn modelId="{DC4A4D54-6815-44BB-9692-B3DB1874D57D}" type="presParOf" srcId="{41AFAD40-2B44-4EDF-AB2F-E761A6203538}" destId="{FE91EC31-8C65-4308-8BB6-D0A827876FD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7E8024-87C7-4EBC-B3AE-7DF76FD822F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A4386CA-6687-4056-A307-D6858018E9F5}">
      <dgm:prSet phldrT="[Текст]" custT="1"/>
      <dgm:spPr/>
      <dgm:t>
        <a:bodyPr/>
        <a:lstStyle/>
        <a:p>
          <a:r>
            <a:rPr lang="uk-UA" sz="3600" b="1" dirty="0" smtClean="0"/>
            <a:t>Призначені судом</a:t>
          </a:r>
          <a:endParaRPr lang="ru-RU" sz="3600" b="1" dirty="0"/>
        </a:p>
      </dgm:t>
    </dgm:pt>
    <dgm:pt modelId="{7DF06F51-F3F0-4BC7-A0AD-9323F3FC3497}" type="parTrans" cxnId="{F4F96AEE-9462-42A0-9E10-F3377F7DE58F}">
      <dgm:prSet/>
      <dgm:spPr/>
      <dgm:t>
        <a:bodyPr/>
        <a:lstStyle/>
        <a:p>
          <a:endParaRPr lang="ru-RU"/>
        </a:p>
      </dgm:t>
    </dgm:pt>
    <dgm:pt modelId="{B89C0215-B072-4A7F-B86C-4A9DA989625D}" type="sibTrans" cxnId="{F4F96AEE-9462-42A0-9E10-F3377F7DE58F}">
      <dgm:prSet/>
      <dgm:spPr/>
      <dgm:t>
        <a:bodyPr/>
        <a:lstStyle/>
        <a:p>
          <a:endParaRPr lang="ru-RU"/>
        </a:p>
      </dgm:t>
    </dgm:pt>
    <dgm:pt modelId="{DA931D30-B7D2-4A34-9B9F-90B9A9514A59}">
      <dgm:prSet phldrT="[Текст]"/>
      <dgm:spPr/>
      <dgm:t>
        <a:bodyPr/>
        <a:lstStyle/>
        <a:p>
          <a:r>
            <a:rPr lang="uk-UA" dirty="0" smtClean="0"/>
            <a:t>За тривалістю</a:t>
          </a:r>
          <a:endParaRPr lang="ru-RU" dirty="0"/>
        </a:p>
      </dgm:t>
    </dgm:pt>
    <dgm:pt modelId="{928DFA35-DC1E-4528-B67F-AEFB4EEA7BE9}" type="parTrans" cxnId="{6BD6D1E6-16CD-4FB1-9BBF-5C26E5E39DAB}">
      <dgm:prSet/>
      <dgm:spPr/>
      <dgm:t>
        <a:bodyPr/>
        <a:lstStyle/>
        <a:p>
          <a:endParaRPr lang="ru-RU"/>
        </a:p>
      </dgm:t>
    </dgm:pt>
    <dgm:pt modelId="{B77D151F-CD28-424F-90F6-D617A415A46A}" type="sibTrans" cxnId="{6BD6D1E6-16CD-4FB1-9BBF-5C26E5E39DAB}">
      <dgm:prSet/>
      <dgm:spPr/>
      <dgm:t>
        <a:bodyPr/>
        <a:lstStyle/>
        <a:p>
          <a:endParaRPr lang="ru-RU"/>
        </a:p>
      </dgm:t>
    </dgm:pt>
    <dgm:pt modelId="{52B5CAB8-C1CE-4627-A649-06802D4C7627}">
      <dgm:prSet phldrT="[Текст]"/>
      <dgm:spPr/>
      <dgm:t>
        <a:bodyPr/>
        <a:lstStyle/>
        <a:p>
          <a:r>
            <a:rPr lang="uk-UA" dirty="0" smtClean="0"/>
            <a:t>Менше одного дня</a:t>
          </a:r>
          <a:endParaRPr lang="ru-RU" dirty="0"/>
        </a:p>
      </dgm:t>
    </dgm:pt>
    <dgm:pt modelId="{35129914-6786-457B-A68C-4C0E12185A81}" type="parTrans" cxnId="{B96E3619-E2B2-4626-9813-9F22A272475A}">
      <dgm:prSet/>
      <dgm:spPr/>
      <dgm:t>
        <a:bodyPr/>
        <a:lstStyle/>
        <a:p>
          <a:endParaRPr lang="ru-RU"/>
        </a:p>
      </dgm:t>
    </dgm:pt>
    <dgm:pt modelId="{26583545-C2EC-422B-A7D3-E5254EBE36FB}" type="sibTrans" cxnId="{B96E3619-E2B2-4626-9813-9F22A272475A}">
      <dgm:prSet/>
      <dgm:spPr/>
      <dgm:t>
        <a:bodyPr/>
        <a:lstStyle/>
        <a:p>
          <a:endParaRPr lang="ru-RU"/>
        </a:p>
      </dgm:t>
    </dgm:pt>
    <dgm:pt modelId="{5C403D6A-EB93-465F-9EBE-A2E2A021962E}">
      <dgm:prSet phldrT="[Текст]"/>
      <dgm:spPr/>
      <dgm:t>
        <a:bodyPr/>
        <a:lstStyle/>
        <a:p>
          <a:r>
            <a:rPr lang="uk-UA" dirty="0" smtClean="0"/>
            <a:t>Не більше трьох років</a:t>
          </a:r>
          <a:endParaRPr lang="ru-RU" dirty="0"/>
        </a:p>
      </dgm:t>
    </dgm:pt>
    <dgm:pt modelId="{40FE57A8-DAAF-46D0-9B29-DEBEBCE5F3A2}" type="parTrans" cxnId="{00CEF909-3C3D-4C7D-B18B-B73B369C45EF}">
      <dgm:prSet/>
      <dgm:spPr/>
      <dgm:t>
        <a:bodyPr/>
        <a:lstStyle/>
        <a:p>
          <a:endParaRPr lang="ru-RU"/>
        </a:p>
      </dgm:t>
    </dgm:pt>
    <dgm:pt modelId="{8ECCBF46-59CF-495F-B83D-87ACD65F0935}" type="sibTrans" cxnId="{00CEF909-3C3D-4C7D-B18B-B73B369C45EF}">
      <dgm:prSet/>
      <dgm:spPr/>
      <dgm:t>
        <a:bodyPr/>
        <a:lstStyle/>
        <a:p>
          <a:endParaRPr lang="ru-RU"/>
        </a:p>
      </dgm:t>
    </dgm:pt>
    <dgm:pt modelId="{A8D9B458-DC7B-4E34-AC90-C3FAD408975B}">
      <dgm:prSet phldrT="[Текст]"/>
      <dgm:spPr/>
      <dgm:t>
        <a:bodyPr/>
        <a:lstStyle/>
        <a:p>
          <a:r>
            <a:rPr lang="uk-UA" dirty="0" smtClean="0"/>
            <a:t>За суб'єктами вчинення процесуальних дій</a:t>
          </a:r>
          <a:endParaRPr lang="ru-RU" dirty="0"/>
        </a:p>
      </dgm:t>
    </dgm:pt>
    <dgm:pt modelId="{A80C7D2B-CD10-4BBA-AD0A-DD17619BA4AB}" type="parTrans" cxnId="{D6DA3F87-17A2-41BC-9386-2152DC5FF3A5}">
      <dgm:prSet/>
      <dgm:spPr/>
      <dgm:t>
        <a:bodyPr/>
        <a:lstStyle/>
        <a:p>
          <a:endParaRPr lang="ru-RU"/>
        </a:p>
      </dgm:t>
    </dgm:pt>
    <dgm:pt modelId="{2A47A278-91D9-4DD0-ABD4-CCC84EE275DC}" type="sibTrans" cxnId="{D6DA3F87-17A2-41BC-9386-2152DC5FF3A5}">
      <dgm:prSet/>
      <dgm:spPr/>
      <dgm:t>
        <a:bodyPr/>
        <a:lstStyle/>
        <a:p>
          <a:endParaRPr lang="ru-RU"/>
        </a:p>
      </dgm:t>
    </dgm:pt>
    <dgm:pt modelId="{800BEB26-2E2F-4AC9-B154-260AECA82ACF}">
      <dgm:prSet phldrT="[Текст]"/>
      <dgm:spPr/>
      <dgm:t>
        <a:bodyPr/>
        <a:lstStyle/>
        <a:p>
          <a:r>
            <a:rPr lang="uk-UA" dirty="0" smtClean="0"/>
            <a:t>- Суду;</a:t>
          </a:r>
        </a:p>
        <a:p>
          <a:r>
            <a:rPr lang="uk-UA" dirty="0" smtClean="0"/>
            <a:t>- Особам, які беруть участь у справі;</a:t>
          </a:r>
        </a:p>
        <a:p>
          <a:r>
            <a:rPr lang="uk-UA" dirty="0" smtClean="0"/>
            <a:t>- Іншим учасникам процесу.</a:t>
          </a:r>
          <a:endParaRPr lang="ru-RU" dirty="0"/>
        </a:p>
      </dgm:t>
    </dgm:pt>
    <dgm:pt modelId="{DDC52516-815B-404B-91C0-DC058DC03904}" type="parTrans" cxnId="{58CBD8CF-4802-49A2-8F33-CBA4DD354E9A}">
      <dgm:prSet/>
      <dgm:spPr/>
      <dgm:t>
        <a:bodyPr/>
        <a:lstStyle/>
        <a:p>
          <a:endParaRPr lang="ru-RU"/>
        </a:p>
      </dgm:t>
    </dgm:pt>
    <dgm:pt modelId="{886E212D-60DD-4A61-B3E9-45B0B0E94D4C}" type="sibTrans" cxnId="{58CBD8CF-4802-49A2-8F33-CBA4DD354E9A}">
      <dgm:prSet/>
      <dgm:spPr/>
      <dgm:t>
        <a:bodyPr/>
        <a:lstStyle/>
        <a:p>
          <a:endParaRPr lang="ru-RU"/>
        </a:p>
      </dgm:t>
    </dgm:pt>
    <dgm:pt modelId="{DF5B3DF2-5FD7-4BC3-B01F-2DE9B37AC1AA}" type="pres">
      <dgm:prSet presAssocID="{AD7E8024-87C7-4EBC-B3AE-7DF76FD822F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274299-C3CF-4628-B58D-8513BA203162}" type="pres">
      <dgm:prSet presAssocID="{2A4386CA-6687-4056-A307-D6858018E9F5}" presName="hierRoot1" presStyleCnt="0"/>
      <dgm:spPr/>
    </dgm:pt>
    <dgm:pt modelId="{E0F02A39-49A3-4D1A-B466-5433CF17895F}" type="pres">
      <dgm:prSet presAssocID="{2A4386CA-6687-4056-A307-D6858018E9F5}" presName="composite" presStyleCnt="0"/>
      <dgm:spPr/>
    </dgm:pt>
    <dgm:pt modelId="{DC4945AE-04CC-48EA-95C7-FCC6FA4340D3}" type="pres">
      <dgm:prSet presAssocID="{2A4386CA-6687-4056-A307-D6858018E9F5}" presName="background" presStyleLbl="node0" presStyleIdx="0" presStyleCnt="1"/>
      <dgm:spPr/>
    </dgm:pt>
    <dgm:pt modelId="{F44B14E1-2C16-4F0E-849C-72FECD30BEFD}" type="pres">
      <dgm:prSet presAssocID="{2A4386CA-6687-4056-A307-D6858018E9F5}" presName="text" presStyleLbl="fgAcc0" presStyleIdx="0" presStyleCnt="1">
        <dgm:presLayoutVars>
          <dgm:chPref val="3"/>
        </dgm:presLayoutVars>
      </dgm:prSet>
      <dgm:spPr/>
    </dgm:pt>
    <dgm:pt modelId="{F3983E80-1177-4600-B87D-CEF94768A622}" type="pres">
      <dgm:prSet presAssocID="{2A4386CA-6687-4056-A307-D6858018E9F5}" presName="hierChild2" presStyleCnt="0"/>
      <dgm:spPr/>
    </dgm:pt>
    <dgm:pt modelId="{8533B203-4571-4FED-AFF3-BEE4A0C8258C}" type="pres">
      <dgm:prSet presAssocID="{928DFA35-DC1E-4528-B67F-AEFB4EEA7BE9}" presName="Name10" presStyleLbl="parChTrans1D2" presStyleIdx="0" presStyleCnt="2"/>
      <dgm:spPr/>
    </dgm:pt>
    <dgm:pt modelId="{B7518CA2-283D-44E4-A136-0B898A461812}" type="pres">
      <dgm:prSet presAssocID="{DA931D30-B7D2-4A34-9B9F-90B9A9514A59}" presName="hierRoot2" presStyleCnt="0"/>
      <dgm:spPr/>
    </dgm:pt>
    <dgm:pt modelId="{0D453BCF-BEB9-4B9D-89B0-9A6E1695E6D5}" type="pres">
      <dgm:prSet presAssocID="{DA931D30-B7D2-4A34-9B9F-90B9A9514A59}" presName="composite2" presStyleCnt="0"/>
      <dgm:spPr/>
    </dgm:pt>
    <dgm:pt modelId="{41A4B830-A178-4BF1-831F-6CD602A40CAF}" type="pres">
      <dgm:prSet presAssocID="{DA931D30-B7D2-4A34-9B9F-90B9A9514A59}" presName="background2" presStyleLbl="node2" presStyleIdx="0" presStyleCnt="2"/>
      <dgm:spPr/>
    </dgm:pt>
    <dgm:pt modelId="{D1436830-D186-42A9-AE0D-9AB5C8D52EE3}" type="pres">
      <dgm:prSet presAssocID="{DA931D30-B7D2-4A34-9B9F-90B9A9514A59}" presName="text2" presStyleLbl="fgAcc2" presStyleIdx="0" presStyleCnt="2">
        <dgm:presLayoutVars>
          <dgm:chPref val="3"/>
        </dgm:presLayoutVars>
      </dgm:prSet>
      <dgm:spPr/>
    </dgm:pt>
    <dgm:pt modelId="{4B0FED85-15F6-4381-AA7E-2629764DA661}" type="pres">
      <dgm:prSet presAssocID="{DA931D30-B7D2-4A34-9B9F-90B9A9514A59}" presName="hierChild3" presStyleCnt="0"/>
      <dgm:spPr/>
    </dgm:pt>
    <dgm:pt modelId="{95335183-3421-41BD-A8F4-CF8DB3269285}" type="pres">
      <dgm:prSet presAssocID="{35129914-6786-457B-A68C-4C0E12185A81}" presName="Name17" presStyleLbl="parChTrans1D3" presStyleIdx="0" presStyleCnt="3"/>
      <dgm:spPr/>
    </dgm:pt>
    <dgm:pt modelId="{A6A21A5D-E1B5-47BA-9AC6-2E74D41F219A}" type="pres">
      <dgm:prSet presAssocID="{52B5CAB8-C1CE-4627-A649-06802D4C7627}" presName="hierRoot3" presStyleCnt="0"/>
      <dgm:spPr/>
    </dgm:pt>
    <dgm:pt modelId="{6988C039-087B-4FAE-8FD2-1441E11CE476}" type="pres">
      <dgm:prSet presAssocID="{52B5CAB8-C1CE-4627-A649-06802D4C7627}" presName="composite3" presStyleCnt="0"/>
      <dgm:spPr/>
    </dgm:pt>
    <dgm:pt modelId="{2594B0BF-BC0E-4EE3-BE08-5FD9E727F96C}" type="pres">
      <dgm:prSet presAssocID="{52B5CAB8-C1CE-4627-A649-06802D4C7627}" presName="background3" presStyleLbl="node3" presStyleIdx="0" presStyleCnt="3"/>
      <dgm:spPr/>
    </dgm:pt>
    <dgm:pt modelId="{75D42553-BBA8-428B-85D3-3027FBDE3550}" type="pres">
      <dgm:prSet presAssocID="{52B5CAB8-C1CE-4627-A649-06802D4C7627}" presName="text3" presStyleLbl="fgAcc3" presStyleIdx="0" presStyleCnt="3">
        <dgm:presLayoutVars>
          <dgm:chPref val="3"/>
        </dgm:presLayoutVars>
      </dgm:prSet>
      <dgm:spPr/>
    </dgm:pt>
    <dgm:pt modelId="{B9577ABD-5097-477E-BFDB-1919138682E5}" type="pres">
      <dgm:prSet presAssocID="{52B5CAB8-C1CE-4627-A649-06802D4C7627}" presName="hierChild4" presStyleCnt="0"/>
      <dgm:spPr/>
    </dgm:pt>
    <dgm:pt modelId="{29A3D8CE-3AFE-494A-9EF0-ED0794FEE39F}" type="pres">
      <dgm:prSet presAssocID="{40FE57A8-DAAF-46D0-9B29-DEBEBCE5F3A2}" presName="Name17" presStyleLbl="parChTrans1D3" presStyleIdx="1" presStyleCnt="3"/>
      <dgm:spPr/>
    </dgm:pt>
    <dgm:pt modelId="{05B78BAB-C45B-4774-9C94-D0AF74722560}" type="pres">
      <dgm:prSet presAssocID="{5C403D6A-EB93-465F-9EBE-A2E2A021962E}" presName="hierRoot3" presStyleCnt="0"/>
      <dgm:spPr/>
    </dgm:pt>
    <dgm:pt modelId="{8509C927-79AB-4503-88C7-E62B0BF8BC05}" type="pres">
      <dgm:prSet presAssocID="{5C403D6A-EB93-465F-9EBE-A2E2A021962E}" presName="composite3" presStyleCnt="0"/>
      <dgm:spPr/>
    </dgm:pt>
    <dgm:pt modelId="{1FC4DFE1-B28F-478D-9D73-9CB590A6A7CA}" type="pres">
      <dgm:prSet presAssocID="{5C403D6A-EB93-465F-9EBE-A2E2A021962E}" presName="background3" presStyleLbl="node3" presStyleIdx="1" presStyleCnt="3"/>
      <dgm:spPr/>
    </dgm:pt>
    <dgm:pt modelId="{BA92203A-F0D3-44B2-8832-BB96F4036AB0}" type="pres">
      <dgm:prSet presAssocID="{5C403D6A-EB93-465F-9EBE-A2E2A021962E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61CC9D-45E2-449B-AD79-C58D7693DFA5}" type="pres">
      <dgm:prSet presAssocID="{5C403D6A-EB93-465F-9EBE-A2E2A021962E}" presName="hierChild4" presStyleCnt="0"/>
      <dgm:spPr/>
    </dgm:pt>
    <dgm:pt modelId="{F16AD622-314D-4AFC-A021-41728EAF1CFA}" type="pres">
      <dgm:prSet presAssocID="{A80C7D2B-CD10-4BBA-AD0A-DD17619BA4AB}" presName="Name10" presStyleLbl="parChTrans1D2" presStyleIdx="1" presStyleCnt="2"/>
      <dgm:spPr/>
    </dgm:pt>
    <dgm:pt modelId="{14D089F1-5792-450C-98AF-81F49F44D815}" type="pres">
      <dgm:prSet presAssocID="{A8D9B458-DC7B-4E34-AC90-C3FAD408975B}" presName="hierRoot2" presStyleCnt="0"/>
      <dgm:spPr/>
    </dgm:pt>
    <dgm:pt modelId="{BD0E73A4-50EB-4BDE-98EF-B959CE0C40B9}" type="pres">
      <dgm:prSet presAssocID="{A8D9B458-DC7B-4E34-AC90-C3FAD408975B}" presName="composite2" presStyleCnt="0"/>
      <dgm:spPr/>
    </dgm:pt>
    <dgm:pt modelId="{0234C07B-E370-4D77-82C4-94C9F012513F}" type="pres">
      <dgm:prSet presAssocID="{A8D9B458-DC7B-4E34-AC90-C3FAD408975B}" presName="background2" presStyleLbl="node2" presStyleIdx="1" presStyleCnt="2"/>
      <dgm:spPr/>
    </dgm:pt>
    <dgm:pt modelId="{88C4D7B0-4800-4F7F-A0F5-3F33C4E5E612}" type="pres">
      <dgm:prSet presAssocID="{A8D9B458-DC7B-4E34-AC90-C3FAD408975B}" presName="text2" presStyleLbl="fgAcc2" presStyleIdx="1" presStyleCnt="2">
        <dgm:presLayoutVars>
          <dgm:chPref val="3"/>
        </dgm:presLayoutVars>
      </dgm:prSet>
      <dgm:spPr/>
    </dgm:pt>
    <dgm:pt modelId="{965D36DC-9B2E-4495-8009-0A109A8ABAD9}" type="pres">
      <dgm:prSet presAssocID="{A8D9B458-DC7B-4E34-AC90-C3FAD408975B}" presName="hierChild3" presStyleCnt="0"/>
      <dgm:spPr/>
    </dgm:pt>
    <dgm:pt modelId="{6AA31D36-9F70-4CD1-860E-015BE766FCDE}" type="pres">
      <dgm:prSet presAssocID="{DDC52516-815B-404B-91C0-DC058DC03904}" presName="Name17" presStyleLbl="parChTrans1D3" presStyleIdx="2" presStyleCnt="3"/>
      <dgm:spPr/>
    </dgm:pt>
    <dgm:pt modelId="{4BF57A88-2440-4900-9B49-A495B8AFFBCC}" type="pres">
      <dgm:prSet presAssocID="{800BEB26-2E2F-4AC9-B154-260AECA82ACF}" presName="hierRoot3" presStyleCnt="0"/>
      <dgm:spPr/>
    </dgm:pt>
    <dgm:pt modelId="{0FC60715-6A60-4428-92B7-823EDA32FAE4}" type="pres">
      <dgm:prSet presAssocID="{800BEB26-2E2F-4AC9-B154-260AECA82ACF}" presName="composite3" presStyleCnt="0"/>
      <dgm:spPr/>
    </dgm:pt>
    <dgm:pt modelId="{16FD3486-D977-4BFD-B1FC-A80C77B07F4A}" type="pres">
      <dgm:prSet presAssocID="{800BEB26-2E2F-4AC9-B154-260AECA82ACF}" presName="background3" presStyleLbl="node3" presStyleIdx="2" presStyleCnt="3"/>
      <dgm:spPr/>
    </dgm:pt>
    <dgm:pt modelId="{EBB208B4-0089-4F7E-960D-17AD04E14803}" type="pres">
      <dgm:prSet presAssocID="{800BEB26-2E2F-4AC9-B154-260AECA82AC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AA7912-5C06-454B-B8A5-9E403E4ECA46}" type="pres">
      <dgm:prSet presAssocID="{800BEB26-2E2F-4AC9-B154-260AECA82ACF}" presName="hierChild4" presStyleCnt="0"/>
      <dgm:spPr/>
    </dgm:pt>
  </dgm:ptLst>
  <dgm:cxnLst>
    <dgm:cxn modelId="{6BD6D1E6-16CD-4FB1-9BBF-5C26E5E39DAB}" srcId="{2A4386CA-6687-4056-A307-D6858018E9F5}" destId="{DA931D30-B7D2-4A34-9B9F-90B9A9514A59}" srcOrd="0" destOrd="0" parTransId="{928DFA35-DC1E-4528-B67F-AEFB4EEA7BE9}" sibTransId="{B77D151F-CD28-424F-90F6-D617A415A46A}"/>
    <dgm:cxn modelId="{3CA097D4-F72E-4327-8B28-9CD06D0F2511}" type="presOf" srcId="{928DFA35-DC1E-4528-B67F-AEFB4EEA7BE9}" destId="{8533B203-4571-4FED-AFF3-BEE4A0C8258C}" srcOrd="0" destOrd="0" presId="urn:microsoft.com/office/officeart/2005/8/layout/hierarchy1"/>
    <dgm:cxn modelId="{41F81969-80A6-4D9E-9399-D6BC85C79640}" type="presOf" srcId="{800BEB26-2E2F-4AC9-B154-260AECA82ACF}" destId="{EBB208B4-0089-4F7E-960D-17AD04E14803}" srcOrd="0" destOrd="0" presId="urn:microsoft.com/office/officeart/2005/8/layout/hierarchy1"/>
    <dgm:cxn modelId="{00CEF909-3C3D-4C7D-B18B-B73B369C45EF}" srcId="{DA931D30-B7D2-4A34-9B9F-90B9A9514A59}" destId="{5C403D6A-EB93-465F-9EBE-A2E2A021962E}" srcOrd="1" destOrd="0" parTransId="{40FE57A8-DAAF-46D0-9B29-DEBEBCE5F3A2}" sibTransId="{8ECCBF46-59CF-495F-B83D-87ACD65F0935}"/>
    <dgm:cxn modelId="{58CBD8CF-4802-49A2-8F33-CBA4DD354E9A}" srcId="{A8D9B458-DC7B-4E34-AC90-C3FAD408975B}" destId="{800BEB26-2E2F-4AC9-B154-260AECA82ACF}" srcOrd="0" destOrd="0" parTransId="{DDC52516-815B-404B-91C0-DC058DC03904}" sibTransId="{886E212D-60DD-4A61-B3E9-45B0B0E94D4C}"/>
    <dgm:cxn modelId="{B96E3619-E2B2-4626-9813-9F22A272475A}" srcId="{DA931D30-B7D2-4A34-9B9F-90B9A9514A59}" destId="{52B5CAB8-C1CE-4627-A649-06802D4C7627}" srcOrd="0" destOrd="0" parTransId="{35129914-6786-457B-A68C-4C0E12185A81}" sibTransId="{26583545-C2EC-422B-A7D3-E5254EBE36FB}"/>
    <dgm:cxn modelId="{D9F238E8-D130-4337-BDCD-DF52F8AAE559}" type="presOf" srcId="{52B5CAB8-C1CE-4627-A649-06802D4C7627}" destId="{75D42553-BBA8-428B-85D3-3027FBDE3550}" srcOrd="0" destOrd="0" presId="urn:microsoft.com/office/officeart/2005/8/layout/hierarchy1"/>
    <dgm:cxn modelId="{E55AFA5F-A932-4EC6-9830-98DA7AFE0669}" type="presOf" srcId="{DDC52516-815B-404B-91C0-DC058DC03904}" destId="{6AA31D36-9F70-4CD1-860E-015BE766FCDE}" srcOrd="0" destOrd="0" presId="urn:microsoft.com/office/officeart/2005/8/layout/hierarchy1"/>
    <dgm:cxn modelId="{33A6B216-6E9C-4551-9775-8CB4973A84A4}" type="presOf" srcId="{35129914-6786-457B-A68C-4C0E12185A81}" destId="{95335183-3421-41BD-A8F4-CF8DB3269285}" srcOrd="0" destOrd="0" presId="urn:microsoft.com/office/officeart/2005/8/layout/hierarchy1"/>
    <dgm:cxn modelId="{B2408480-A809-4310-B436-E185A4FC82B6}" type="presOf" srcId="{A8D9B458-DC7B-4E34-AC90-C3FAD408975B}" destId="{88C4D7B0-4800-4F7F-A0F5-3F33C4E5E612}" srcOrd="0" destOrd="0" presId="urn:microsoft.com/office/officeart/2005/8/layout/hierarchy1"/>
    <dgm:cxn modelId="{6A7D3C69-2CC5-4E53-A4A1-F99ED81A6760}" type="presOf" srcId="{5C403D6A-EB93-465F-9EBE-A2E2A021962E}" destId="{BA92203A-F0D3-44B2-8832-BB96F4036AB0}" srcOrd="0" destOrd="0" presId="urn:microsoft.com/office/officeart/2005/8/layout/hierarchy1"/>
    <dgm:cxn modelId="{5525A302-2D2C-4B01-9727-10D815B771C3}" type="presOf" srcId="{DA931D30-B7D2-4A34-9B9F-90B9A9514A59}" destId="{D1436830-D186-42A9-AE0D-9AB5C8D52EE3}" srcOrd="0" destOrd="0" presId="urn:microsoft.com/office/officeart/2005/8/layout/hierarchy1"/>
    <dgm:cxn modelId="{D6DA3F87-17A2-41BC-9386-2152DC5FF3A5}" srcId="{2A4386CA-6687-4056-A307-D6858018E9F5}" destId="{A8D9B458-DC7B-4E34-AC90-C3FAD408975B}" srcOrd="1" destOrd="0" parTransId="{A80C7D2B-CD10-4BBA-AD0A-DD17619BA4AB}" sibTransId="{2A47A278-91D9-4DD0-ABD4-CCC84EE275DC}"/>
    <dgm:cxn modelId="{0E6E92B3-0ABA-4592-8780-810D0AA2A53F}" type="presOf" srcId="{2A4386CA-6687-4056-A307-D6858018E9F5}" destId="{F44B14E1-2C16-4F0E-849C-72FECD30BEFD}" srcOrd="0" destOrd="0" presId="urn:microsoft.com/office/officeart/2005/8/layout/hierarchy1"/>
    <dgm:cxn modelId="{95108ED8-7CF4-428A-ADC3-DD96D76012F0}" type="presOf" srcId="{A80C7D2B-CD10-4BBA-AD0A-DD17619BA4AB}" destId="{F16AD622-314D-4AFC-A021-41728EAF1CFA}" srcOrd="0" destOrd="0" presId="urn:microsoft.com/office/officeart/2005/8/layout/hierarchy1"/>
    <dgm:cxn modelId="{81ABDB63-87AB-49A3-A7F9-5DDD7BE83DA8}" type="presOf" srcId="{40FE57A8-DAAF-46D0-9B29-DEBEBCE5F3A2}" destId="{29A3D8CE-3AFE-494A-9EF0-ED0794FEE39F}" srcOrd="0" destOrd="0" presId="urn:microsoft.com/office/officeart/2005/8/layout/hierarchy1"/>
    <dgm:cxn modelId="{F4F96AEE-9462-42A0-9E10-F3377F7DE58F}" srcId="{AD7E8024-87C7-4EBC-B3AE-7DF76FD822F8}" destId="{2A4386CA-6687-4056-A307-D6858018E9F5}" srcOrd="0" destOrd="0" parTransId="{7DF06F51-F3F0-4BC7-A0AD-9323F3FC3497}" sibTransId="{B89C0215-B072-4A7F-B86C-4A9DA989625D}"/>
    <dgm:cxn modelId="{DDC399E3-53B2-428F-93C5-8DEBD871FD7F}" type="presOf" srcId="{AD7E8024-87C7-4EBC-B3AE-7DF76FD822F8}" destId="{DF5B3DF2-5FD7-4BC3-B01F-2DE9B37AC1AA}" srcOrd="0" destOrd="0" presId="urn:microsoft.com/office/officeart/2005/8/layout/hierarchy1"/>
    <dgm:cxn modelId="{3BC19FF6-A847-4053-A21A-302DA9884ED6}" type="presParOf" srcId="{DF5B3DF2-5FD7-4BC3-B01F-2DE9B37AC1AA}" destId="{8D274299-C3CF-4628-B58D-8513BA203162}" srcOrd="0" destOrd="0" presId="urn:microsoft.com/office/officeart/2005/8/layout/hierarchy1"/>
    <dgm:cxn modelId="{EB28CB49-C746-4808-B718-EFC257870BAE}" type="presParOf" srcId="{8D274299-C3CF-4628-B58D-8513BA203162}" destId="{E0F02A39-49A3-4D1A-B466-5433CF17895F}" srcOrd="0" destOrd="0" presId="urn:microsoft.com/office/officeart/2005/8/layout/hierarchy1"/>
    <dgm:cxn modelId="{6927B113-87FE-4CF1-BB49-C8EB5815E7F8}" type="presParOf" srcId="{E0F02A39-49A3-4D1A-B466-5433CF17895F}" destId="{DC4945AE-04CC-48EA-95C7-FCC6FA4340D3}" srcOrd="0" destOrd="0" presId="urn:microsoft.com/office/officeart/2005/8/layout/hierarchy1"/>
    <dgm:cxn modelId="{36595783-1A47-421A-B347-1DA97CBFBBC1}" type="presParOf" srcId="{E0F02A39-49A3-4D1A-B466-5433CF17895F}" destId="{F44B14E1-2C16-4F0E-849C-72FECD30BEFD}" srcOrd="1" destOrd="0" presId="urn:microsoft.com/office/officeart/2005/8/layout/hierarchy1"/>
    <dgm:cxn modelId="{F414BC04-10CC-4AD2-8D0E-2FC140E74A93}" type="presParOf" srcId="{8D274299-C3CF-4628-B58D-8513BA203162}" destId="{F3983E80-1177-4600-B87D-CEF94768A622}" srcOrd="1" destOrd="0" presId="urn:microsoft.com/office/officeart/2005/8/layout/hierarchy1"/>
    <dgm:cxn modelId="{033DFB7E-0FDD-4B0C-94ED-F88442ACC805}" type="presParOf" srcId="{F3983E80-1177-4600-B87D-CEF94768A622}" destId="{8533B203-4571-4FED-AFF3-BEE4A0C8258C}" srcOrd="0" destOrd="0" presId="urn:microsoft.com/office/officeart/2005/8/layout/hierarchy1"/>
    <dgm:cxn modelId="{427BECE6-8030-4E6D-A234-B2DDC1F9A4E8}" type="presParOf" srcId="{F3983E80-1177-4600-B87D-CEF94768A622}" destId="{B7518CA2-283D-44E4-A136-0B898A461812}" srcOrd="1" destOrd="0" presId="urn:microsoft.com/office/officeart/2005/8/layout/hierarchy1"/>
    <dgm:cxn modelId="{875583AA-1114-415C-B127-C52EC1223FBA}" type="presParOf" srcId="{B7518CA2-283D-44E4-A136-0B898A461812}" destId="{0D453BCF-BEB9-4B9D-89B0-9A6E1695E6D5}" srcOrd="0" destOrd="0" presId="urn:microsoft.com/office/officeart/2005/8/layout/hierarchy1"/>
    <dgm:cxn modelId="{3A12D857-317D-4BDD-AD64-D9A721573ED9}" type="presParOf" srcId="{0D453BCF-BEB9-4B9D-89B0-9A6E1695E6D5}" destId="{41A4B830-A178-4BF1-831F-6CD602A40CAF}" srcOrd="0" destOrd="0" presId="urn:microsoft.com/office/officeart/2005/8/layout/hierarchy1"/>
    <dgm:cxn modelId="{A79DC5D9-08AE-472D-B7CB-AE4D84ACF192}" type="presParOf" srcId="{0D453BCF-BEB9-4B9D-89B0-9A6E1695E6D5}" destId="{D1436830-D186-42A9-AE0D-9AB5C8D52EE3}" srcOrd="1" destOrd="0" presId="urn:microsoft.com/office/officeart/2005/8/layout/hierarchy1"/>
    <dgm:cxn modelId="{490D6EDD-F4E0-43B6-963E-B9FF587E2531}" type="presParOf" srcId="{B7518CA2-283D-44E4-A136-0B898A461812}" destId="{4B0FED85-15F6-4381-AA7E-2629764DA661}" srcOrd="1" destOrd="0" presId="urn:microsoft.com/office/officeart/2005/8/layout/hierarchy1"/>
    <dgm:cxn modelId="{E1A27491-7236-4C7D-A1D2-A1D61CDB72F9}" type="presParOf" srcId="{4B0FED85-15F6-4381-AA7E-2629764DA661}" destId="{95335183-3421-41BD-A8F4-CF8DB3269285}" srcOrd="0" destOrd="0" presId="urn:microsoft.com/office/officeart/2005/8/layout/hierarchy1"/>
    <dgm:cxn modelId="{60C44768-D69C-4945-87DE-0EF1DE4BC3E6}" type="presParOf" srcId="{4B0FED85-15F6-4381-AA7E-2629764DA661}" destId="{A6A21A5D-E1B5-47BA-9AC6-2E74D41F219A}" srcOrd="1" destOrd="0" presId="urn:microsoft.com/office/officeart/2005/8/layout/hierarchy1"/>
    <dgm:cxn modelId="{5DE75880-AF80-42DB-8E58-14D6594624AB}" type="presParOf" srcId="{A6A21A5D-E1B5-47BA-9AC6-2E74D41F219A}" destId="{6988C039-087B-4FAE-8FD2-1441E11CE476}" srcOrd="0" destOrd="0" presId="urn:microsoft.com/office/officeart/2005/8/layout/hierarchy1"/>
    <dgm:cxn modelId="{38B461F6-1777-45A5-930E-B8CD31A606A1}" type="presParOf" srcId="{6988C039-087B-4FAE-8FD2-1441E11CE476}" destId="{2594B0BF-BC0E-4EE3-BE08-5FD9E727F96C}" srcOrd="0" destOrd="0" presId="urn:microsoft.com/office/officeart/2005/8/layout/hierarchy1"/>
    <dgm:cxn modelId="{84CA6096-E11D-4DF2-BB71-ED7FC943647C}" type="presParOf" srcId="{6988C039-087B-4FAE-8FD2-1441E11CE476}" destId="{75D42553-BBA8-428B-85D3-3027FBDE3550}" srcOrd="1" destOrd="0" presId="urn:microsoft.com/office/officeart/2005/8/layout/hierarchy1"/>
    <dgm:cxn modelId="{DE6CC6F5-8DE5-4A56-82BC-D63186AAC11C}" type="presParOf" srcId="{A6A21A5D-E1B5-47BA-9AC6-2E74D41F219A}" destId="{B9577ABD-5097-477E-BFDB-1919138682E5}" srcOrd="1" destOrd="0" presId="urn:microsoft.com/office/officeart/2005/8/layout/hierarchy1"/>
    <dgm:cxn modelId="{21F84572-99D1-4141-B80F-A81EA8FA9D7D}" type="presParOf" srcId="{4B0FED85-15F6-4381-AA7E-2629764DA661}" destId="{29A3D8CE-3AFE-494A-9EF0-ED0794FEE39F}" srcOrd="2" destOrd="0" presId="urn:microsoft.com/office/officeart/2005/8/layout/hierarchy1"/>
    <dgm:cxn modelId="{9FEB6D25-1D08-4248-BE9C-7832DD4705F6}" type="presParOf" srcId="{4B0FED85-15F6-4381-AA7E-2629764DA661}" destId="{05B78BAB-C45B-4774-9C94-D0AF74722560}" srcOrd="3" destOrd="0" presId="urn:microsoft.com/office/officeart/2005/8/layout/hierarchy1"/>
    <dgm:cxn modelId="{43ED9E64-AF47-4C38-843B-AB46F68A17B6}" type="presParOf" srcId="{05B78BAB-C45B-4774-9C94-D0AF74722560}" destId="{8509C927-79AB-4503-88C7-E62B0BF8BC05}" srcOrd="0" destOrd="0" presId="urn:microsoft.com/office/officeart/2005/8/layout/hierarchy1"/>
    <dgm:cxn modelId="{D3E60858-AEC7-4FBB-A229-31BF879C2E20}" type="presParOf" srcId="{8509C927-79AB-4503-88C7-E62B0BF8BC05}" destId="{1FC4DFE1-B28F-478D-9D73-9CB590A6A7CA}" srcOrd="0" destOrd="0" presId="urn:microsoft.com/office/officeart/2005/8/layout/hierarchy1"/>
    <dgm:cxn modelId="{B0B48094-63AC-4E38-AAB1-99BFFA623C7C}" type="presParOf" srcId="{8509C927-79AB-4503-88C7-E62B0BF8BC05}" destId="{BA92203A-F0D3-44B2-8832-BB96F4036AB0}" srcOrd="1" destOrd="0" presId="urn:microsoft.com/office/officeart/2005/8/layout/hierarchy1"/>
    <dgm:cxn modelId="{546BC5BD-6122-4720-89F1-F4784CDC9FE1}" type="presParOf" srcId="{05B78BAB-C45B-4774-9C94-D0AF74722560}" destId="{4461CC9D-45E2-449B-AD79-C58D7693DFA5}" srcOrd="1" destOrd="0" presId="urn:microsoft.com/office/officeart/2005/8/layout/hierarchy1"/>
    <dgm:cxn modelId="{4010479A-8902-45BC-AEE1-C9E98A22A9E8}" type="presParOf" srcId="{F3983E80-1177-4600-B87D-CEF94768A622}" destId="{F16AD622-314D-4AFC-A021-41728EAF1CFA}" srcOrd="2" destOrd="0" presId="urn:microsoft.com/office/officeart/2005/8/layout/hierarchy1"/>
    <dgm:cxn modelId="{E7D7373A-694F-4613-A63F-5F715989AAC8}" type="presParOf" srcId="{F3983E80-1177-4600-B87D-CEF94768A622}" destId="{14D089F1-5792-450C-98AF-81F49F44D815}" srcOrd="3" destOrd="0" presId="urn:microsoft.com/office/officeart/2005/8/layout/hierarchy1"/>
    <dgm:cxn modelId="{8E604AC9-A5DC-4010-92D8-5E150A389C1A}" type="presParOf" srcId="{14D089F1-5792-450C-98AF-81F49F44D815}" destId="{BD0E73A4-50EB-4BDE-98EF-B959CE0C40B9}" srcOrd="0" destOrd="0" presId="urn:microsoft.com/office/officeart/2005/8/layout/hierarchy1"/>
    <dgm:cxn modelId="{2A933292-D16F-44A4-822A-B1F547D30F37}" type="presParOf" srcId="{BD0E73A4-50EB-4BDE-98EF-B959CE0C40B9}" destId="{0234C07B-E370-4D77-82C4-94C9F012513F}" srcOrd="0" destOrd="0" presId="urn:microsoft.com/office/officeart/2005/8/layout/hierarchy1"/>
    <dgm:cxn modelId="{80283540-230B-40B1-AC27-2CA03B2B883E}" type="presParOf" srcId="{BD0E73A4-50EB-4BDE-98EF-B959CE0C40B9}" destId="{88C4D7B0-4800-4F7F-A0F5-3F33C4E5E612}" srcOrd="1" destOrd="0" presId="urn:microsoft.com/office/officeart/2005/8/layout/hierarchy1"/>
    <dgm:cxn modelId="{BB6B6E2F-A0BB-4AD5-B6F4-F867AF0479C3}" type="presParOf" srcId="{14D089F1-5792-450C-98AF-81F49F44D815}" destId="{965D36DC-9B2E-4495-8009-0A109A8ABAD9}" srcOrd="1" destOrd="0" presId="urn:microsoft.com/office/officeart/2005/8/layout/hierarchy1"/>
    <dgm:cxn modelId="{414AF876-AD33-491D-876D-508E65364811}" type="presParOf" srcId="{965D36DC-9B2E-4495-8009-0A109A8ABAD9}" destId="{6AA31D36-9F70-4CD1-860E-015BE766FCDE}" srcOrd="0" destOrd="0" presId="urn:microsoft.com/office/officeart/2005/8/layout/hierarchy1"/>
    <dgm:cxn modelId="{D1FCF562-A11F-4125-B20E-9EB1246935FF}" type="presParOf" srcId="{965D36DC-9B2E-4495-8009-0A109A8ABAD9}" destId="{4BF57A88-2440-4900-9B49-A495B8AFFBCC}" srcOrd="1" destOrd="0" presId="urn:microsoft.com/office/officeart/2005/8/layout/hierarchy1"/>
    <dgm:cxn modelId="{9B3881C1-1A95-41F2-9A04-A7F44C57FD80}" type="presParOf" srcId="{4BF57A88-2440-4900-9B49-A495B8AFFBCC}" destId="{0FC60715-6A60-4428-92B7-823EDA32FAE4}" srcOrd="0" destOrd="0" presId="urn:microsoft.com/office/officeart/2005/8/layout/hierarchy1"/>
    <dgm:cxn modelId="{47B7AE23-9FEA-4E75-9785-FE8BDEFBF727}" type="presParOf" srcId="{0FC60715-6A60-4428-92B7-823EDA32FAE4}" destId="{16FD3486-D977-4BFD-B1FC-A80C77B07F4A}" srcOrd="0" destOrd="0" presId="urn:microsoft.com/office/officeart/2005/8/layout/hierarchy1"/>
    <dgm:cxn modelId="{1E4657C3-32BB-47CA-A926-941E430A99DE}" type="presParOf" srcId="{0FC60715-6A60-4428-92B7-823EDA32FAE4}" destId="{EBB208B4-0089-4F7E-960D-17AD04E14803}" srcOrd="1" destOrd="0" presId="urn:microsoft.com/office/officeart/2005/8/layout/hierarchy1"/>
    <dgm:cxn modelId="{DE89D954-E9BE-45B6-B452-7908CC9EFF9F}" type="presParOf" srcId="{4BF57A88-2440-4900-9B49-A495B8AFFBCC}" destId="{E8AA7912-5C06-454B-B8A5-9E403E4ECA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5180BB-68E2-4D93-A779-70FD30F99E54}" type="doc">
      <dgm:prSet loTypeId="urn:microsoft.com/office/officeart/2005/8/layout/hProcess1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8EB59DAB-FE35-4EE4-800C-36C251D7F62D}">
      <dgm:prSet/>
      <dgm:spPr/>
      <dgm:t>
        <a:bodyPr/>
        <a:lstStyle/>
        <a:p>
          <a:pPr rtl="0"/>
          <a:r>
            <a:rPr lang="ru-RU" dirty="0" smtClean="0"/>
            <a:t>строки в </a:t>
          </a:r>
          <a:r>
            <a:rPr lang="ru-RU" dirty="0" err="1" smtClean="0"/>
            <a:t>позовному</a:t>
          </a:r>
          <a:r>
            <a:rPr lang="ru-RU" dirty="0" smtClean="0"/>
            <a:t> </a:t>
          </a:r>
          <a:r>
            <a:rPr lang="ru-RU" dirty="0" err="1" smtClean="0"/>
            <a:t>провадженні</a:t>
          </a:r>
          <a:r>
            <a:rPr lang="ru-RU" dirty="0" smtClean="0"/>
            <a:t>;</a:t>
          </a:r>
          <a:endParaRPr lang="ru-RU" dirty="0"/>
        </a:p>
      </dgm:t>
    </dgm:pt>
    <dgm:pt modelId="{DD3020F3-C934-4C20-8FAA-4B000CD4F1B7}" type="parTrans" cxnId="{1B8321B1-5915-443D-A83B-9A0D24C16CCB}">
      <dgm:prSet/>
      <dgm:spPr/>
      <dgm:t>
        <a:bodyPr/>
        <a:lstStyle/>
        <a:p>
          <a:endParaRPr lang="ru-RU"/>
        </a:p>
      </dgm:t>
    </dgm:pt>
    <dgm:pt modelId="{183B78FD-D129-424F-A6B6-F902645C900E}" type="sibTrans" cxnId="{1B8321B1-5915-443D-A83B-9A0D24C16CCB}">
      <dgm:prSet/>
      <dgm:spPr/>
      <dgm:t>
        <a:bodyPr/>
        <a:lstStyle/>
        <a:p>
          <a:endParaRPr lang="ru-RU"/>
        </a:p>
      </dgm:t>
    </dgm:pt>
    <dgm:pt modelId="{E51B4364-F77E-420D-8902-4F2D7C6A1C77}">
      <dgm:prSet/>
      <dgm:spPr/>
      <dgm:t>
        <a:bodyPr/>
        <a:lstStyle/>
        <a:p>
          <a:pPr rtl="0"/>
          <a:r>
            <a:rPr lang="ru-RU" dirty="0" smtClean="0"/>
            <a:t>строки в наказному </a:t>
          </a:r>
          <a:r>
            <a:rPr lang="ru-RU" dirty="0" err="1" smtClean="0"/>
            <a:t>провадженні</a:t>
          </a:r>
          <a:r>
            <a:rPr lang="ru-RU" dirty="0" smtClean="0"/>
            <a:t>;</a:t>
          </a:r>
          <a:endParaRPr lang="ru-RU" dirty="0"/>
        </a:p>
      </dgm:t>
    </dgm:pt>
    <dgm:pt modelId="{6DF1360D-04A3-4D03-8F33-CE3116101C67}" type="parTrans" cxnId="{3E74773B-F99A-417D-B51C-DAA41124D0CF}">
      <dgm:prSet/>
      <dgm:spPr/>
      <dgm:t>
        <a:bodyPr/>
        <a:lstStyle/>
        <a:p>
          <a:endParaRPr lang="ru-RU"/>
        </a:p>
      </dgm:t>
    </dgm:pt>
    <dgm:pt modelId="{F7EE061A-9FE6-4C30-B20B-CAABA0A4F92A}" type="sibTrans" cxnId="{3E74773B-F99A-417D-B51C-DAA41124D0CF}">
      <dgm:prSet/>
      <dgm:spPr/>
      <dgm:t>
        <a:bodyPr/>
        <a:lstStyle/>
        <a:p>
          <a:endParaRPr lang="ru-RU"/>
        </a:p>
      </dgm:t>
    </dgm:pt>
    <dgm:pt modelId="{1E249730-8D97-4EE3-A532-399C473E4D96}">
      <dgm:prSet/>
      <dgm:spPr/>
      <dgm:t>
        <a:bodyPr/>
        <a:lstStyle/>
        <a:p>
          <a:pPr rtl="0"/>
          <a:r>
            <a:rPr lang="ru-RU" dirty="0" smtClean="0"/>
            <a:t>строки в </a:t>
          </a:r>
          <a:r>
            <a:rPr lang="ru-RU" dirty="0" err="1" smtClean="0"/>
            <a:t>окремому</a:t>
          </a:r>
          <a:r>
            <a:rPr lang="ru-RU" dirty="0" smtClean="0"/>
            <a:t> </a:t>
          </a:r>
          <a:r>
            <a:rPr lang="ru-RU" dirty="0" err="1" smtClean="0"/>
            <a:t>провадженні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2A613E0D-4BD7-4D9E-B5BF-069AF4C0107B}" type="parTrans" cxnId="{04D5DF45-682C-4789-BB29-31C0755CC023}">
      <dgm:prSet/>
      <dgm:spPr/>
      <dgm:t>
        <a:bodyPr/>
        <a:lstStyle/>
        <a:p>
          <a:endParaRPr lang="ru-RU"/>
        </a:p>
      </dgm:t>
    </dgm:pt>
    <dgm:pt modelId="{86E1C583-3650-4F8A-B625-43D2DD33A25B}" type="sibTrans" cxnId="{04D5DF45-682C-4789-BB29-31C0755CC023}">
      <dgm:prSet/>
      <dgm:spPr/>
      <dgm:t>
        <a:bodyPr/>
        <a:lstStyle/>
        <a:p>
          <a:endParaRPr lang="ru-RU"/>
        </a:p>
      </dgm:t>
    </dgm:pt>
    <dgm:pt modelId="{E5966382-C490-42BE-A33A-7FF91C22C848}" type="pres">
      <dgm:prSet presAssocID="{B45180BB-68E2-4D93-A779-70FD30F99E54}" presName="Name0" presStyleCnt="0">
        <dgm:presLayoutVars>
          <dgm:dir/>
          <dgm:resizeHandles val="exact"/>
        </dgm:presLayoutVars>
      </dgm:prSet>
      <dgm:spPr/>
    </dgm:pt>
    <dgm:pt modelId="{A574D96A-8791-4276-AAA9-F3E562E9F1B1}" type="pres">
      <dgm:prSet presAssocID="{B45180BB-68E2-4D93-A779-70FD30F99E54}" presName="arrow" presStyleLbl="bgShp" presStyleIdx="0" presStyleCnt="1"/>
      <dgm:spPr/>
    </dgm:pt>
    <dgm:pt modelId="{149C2D1D-8EF4-4142-900B-9F9E9103CE01}" type="pres">
      <dgm:prSet presAssocID="{B45180BB-68E2-4D93-A779-70FD30F99E54}" presName="points" presStyleCnt="0"/>
      <dgm:spPr/>
    </dgm:pt>
    <dgm:pt modelId="{AE0CEE44-B507-4F16-BC52-4C43B3533FE1}" type="pres">
      <dgm:prSet presAssocID="{8EB59DAB-FE35-4EE4-800C-36C251D7F62D}" presName="compositeA" presStyleCnt="0"/>
      <dgm:spPr/>
    </dgm:pt>
    <dgm:pt modelId="{706AF80D-77C2-422A-8003-3595259096AD}" type="pres">
      <dgm:prSet presAssocID="{8EB59DAB-FE35-4EE4-800C-36C251D7F62D}" presName="textA" presStyleLbl="revTx" presStyleIdx="0" presStyleCnt="3">
        <dgm:presLayoutVars>
          <dgm:bulletEnabled val="1"/>
        </dgm:presLayoutVars>
      </dgm:prSet>
      <dgm:spPr/>
    </dgm:pt>
    <dgm:pt modelId="{0B5A81F0-002F-4FDB-BE31-F2432B9025B2}" type="pres">
      <dgm:prSet presAssocID="{8EB59DAB-FE35-4EE4-800C-36C251D7F62D}" presName="circleA" presStyleLbl="node1" presStyleIdx="0" presStyleCnt="3"/>
      <dgm:spPr/>
    </dgm:pt>
    <dgm:pt modelId="{F8D98074-BBCD-4D2D-93E3-E946C47B9FE8}" type="pres">
      <dgm:prSet presAssocID="{8EB59DAB-FE35-4EE4-800C-36C251D7F62D}" presName="spaceA" presStyleCnt="0"/>
      <dgm:spPr/>
    </dgm:pt>
    <dgm:pt modelId="{C6CC4373-AF1D-4B49-8333-3DD1F99FCAAA}" type="pres">
      <dgm:prSet presAssocID="{183B78FD-D129-424F-A6B6-F902645C900E}" presName="space" presStyleCnt="0"/>
      <dgm:spPr/>
    </dgm:pt>
    <dgm:pt modelId="{9C16B6A0-4BC5-455D-A257-0205921F40C7}" type="pres">
      <dgm:prSet presAssocID="{E51B4364-F77E-420D-8902-4F2D7C6A1C77}" presName="compositeB" presStyleCnt="0"/>
      <dgm:spPr/>
    </dgm:pt>
    <dgm:pt modelId="{44D802AB-17C6-46C2-8BA8-C38CD55501F4}" type="pres">
      <dgm:prSet presAssocID="{E51B4364-F77E-420D-8902-4F2D7C6A1C77}" presName="textB" presStyleLbl="revTx" presStyleIdx="1" presStyleCnt="3">
        <dgm:presLayoutVars>
          <dgm:bulletEnabled val="1"/>
        </dgm:presLayoutVars>
      </dgm:prSet>
      <dgm:spPr/>
    </dgm:pt>
    <dgm:pt modelId="{3F4A1889-DEC1-4083-B0F7-EF516CA0FEEC}" type="pres">
      <dgm:prSet presAssocID="{E51B4364-F77E-420D-8902-4F2D7C6A1C77}" presName="circleB" presStyleLbl="node1" presStyleIdx="1" presStyleCnt="3"/>
      <dgm:spPr/>
    </dgm:pt>
    <dgm:pt modelId="{578FAB2C-54CD-4232-86B3-CDD570380105}" type="pres">
      <dgm:prSet presAssocID="{E51B4364-F77E-420D-8902-4F2D7C6A1C77}" presName="spaceB" presStyleCnt="0"/>
      <dgm:spPr/>
    </dgm:pt>
    <dgm:pt modelId="{A5C45A90-70FC-407C-9493-9BCE7064772C}" type="pres">
      <dgm:prSet presAssocID="{F7EE061A-9FE6-4C30-B20B-CAABA0A4F92A}" presName="space" presStyleCnt="0"/>
      <dgm:spPr/>
    </dgm:pt>
    <dgm:pt modelId="{639F5F7F-2389-41D4-BF8A-5A5043D053E7}" type="pres">
      <dgm:prSet presAssocID="{1E249730-8D97-4EE3-A532-399C473E4D96}" presName="compositeA" presStyleCnt="0"/>
      <dgm:spPr/>
    </dgm:pt>
    <dgm:pt modelId="{90FC67DD-A150-4A07-ACD4-5B00006F05C7}" type="pres">
      <dgm:prSet presAssocID="{1E249730-8D97-4EE3-A532-399C473E4D96}" presName="textA" presStyleLbl="revTx" presStyleIdx="2" presStyleCnt="3">
        <dgm:presLayoutVars>
          <dgm:bulletEnabled val="1"/>
        </dgm:presLayoutVars>
      </dgm:prSet>
      <dgm:spPr/>
    </dgm:pt>
    <dgm:pt modelId="{AD5C3323-21DE-461F-BEA3-5A42A58E85EA}" type="pres">
      <dgm:prSet presAssocID="{1E249730-8D97-4EE3-A532-399C473E4D96}" presName="circleA" presStyleLbl="node1" presStyleIdx="2" presStyleCnt="3"/>
      <dgm:spPr/>
    </dgm:pt>
    <dgm:pt modelId="{21611806-3625-450F-A190-14EDBAA57035}" type="pres">
      <dgm:prSet presAssocID="{1E249730-8D97-4EE3-A532-399C473E4D96}" presName="spaceA" presStyleCnt="0"/>
      <dgm:spPr/>
    </dgm:pt>
  </dgm:ptLst>
  <dgm:cxnLst>
    <dgm:cxn modelId="{43C59206-2FD8-44FC-9DC9-0CC73B414968}" type="presOf" srcId="{1E249730-8D97-4EE3-A532-399C473E4D96}" destId="{90FC67DD-A150-4A07-ACD4-5B00006F05C7}" srcOrd="0" destOrd="0" presId="urn:microsoft.com/office/officeart/2005/8/layout/hProcess11"/>
    <dgm:cxn modelId="{04D5DF45-682C-4789-BB29-31C0755CC023}" srcId="{B45180BB-68E2-4D93-A779-70FD30F99E54}" destId="{1E249730-8D97-4EE3-A532-399C473E4D96}" srcOrd="2" destOrd="0" parTransId="{2A613E0D-4BD7-4D9E-B5BF-069AF4C0107B}" sibTransId="{86E1C583-3650-4F8A-B625-43D2DD33A25B}"/>
    <dgm:cxn modelId="{3E74773B-F99A-417D-B51C-DAA41124D0CF}" srcId="{B45180BB-68E2-4D93-A779-70FD30F99E54}" destId="{E51B4364-F77E-420D-8902-4F2D7C6A1C77}" srcOrd="1" destOrd="0" parTransId="{6DF1360D-04A3-4D03-8F33-CE3116101C67}" sibTransId="{F7EE061A-9FE6-4C30-B20B-CAABA0A4F92A}"/>
    <dgm:cxn modelId="{B6C5A054-B6E5-4744-9097-1A6F4C84316B}" type="presOf" srcId="{8EB59DAB-FE35-4EE4-800C-36C251D7F62D}" destId="{706AF80D-77C2-422A-8003-3595259096AD}" srcOrd="0" destOrd="0" presId="urn:microsoft.com/office/officeart/2005/8/layout/hProcess11"/>
    <dgm:cxn modelId="{A9C6930A-249A-410E-8436-844508217D4A}" type="presOf" srcId="{E51B4364-F77E-420D-8902-4F2D7C6A1C77}" destId="{44D802AB-17C6-46C2-8BA8-C38CD55501F4}" srcOrd="0" destOrd="0" presId="urn:microsoft.com/office/officeart/2005/8/layout/hProcess11"/>
    <dgm:cxn modelId="{0A30B831-E60B-4546-A440-902035B92159}" type="presOf" srcId="{B45180BB-68E2-4D93-A779-70FD30F99E54}" destId="{E5966382-C490-42BE-A33A-7FF91C22C848}" srcOrd="0" destOrd="0" presId="urn:microsoft.com/office/officeart/2005/8/layout/hProcess11"/>
    <dgm:cxn modelId="{1B8321B1-5915-443D-A83B-9A0D24C16CCB}" srcId="{B45180BB-68E2-4D93-A779-70FD30F99E54}" destId="{8EB59DAB-FE35-4EE4-800C-36C251D7F62D}" srcOrd="0" destOrd="0" parTransId="{DD3020F3-C934-4C20-8FAA-4B000CD4F1B7}" sibTransId="{183B78FD-D129-424F-A6B6-F902645C900E}"/>
    <dgm:cxn modelId="{3FB44DA0-DDFC-4EE6-BA90-5081E8D028E8}" type="presParOf" srcId="{E5966382-C490-42BE-A33A-7FF91C22C848}" destId="{A574D96A-8791-4276-AAA9-F3E562E9F1B1}" srcOrd="0" destOrd="0" presId="urn:microsoft.com/office/officeart/2005/8/layout/hProcess11"/>
    <dgm:cxn modelId="{6BD0F897-58B2-4483-93E3-585C2EF0D9C4}" type="presParOf" srcId="{E5966382-C490-42BE-A33A-7FF91C22C848}" destId="{149C2D1D-8EF4-4142-900B-9F9E9103CE01}" srcOrd="1" destOrd="0" presId="urn:microsoft.com/office/officeart/2005/8/layout/hProcess11"/>
    <dgm:cxn modelId="{609F25C1-992D-471A-8CDC-678FA8DDFD03}" type="presParOf" srcId="{149C2D1D-8EF4-4142-900B-9F9E9103CE01}" destId="{AE0CEE44-B507-4F16-BC52-4C43B3533FE1}" srcOrd="0" destOrd="0" presId="urn:microsoft.com/office/officeart/2005/8/layout/hProcess11"/>
    <dgm:cxn modelId="{CFC88957-A30D-45B0-9C5A-D78A266E9FD3}" type="presParOf" srcId="{AE0CEE44-B507-4F16-BC52-4C43B3533FE1}" destId="{706AF80D-77C2-422A-8003-3595259096AD}" srcOrd="0" destOrd="0" presId="urn:microsoft.com/office/officeart/2005/8/layout/hProcess11"/>
    <dgm:cxn modelId="{1A9D0FAC-4338-4E60-8382-2DC31B4C97AA}" type="presParOf" srcId="{AE0CEE44-B507-4F16-BC52-4C43B3533FE1}" destId="{0B5A81F0-002F-4FDB-BE31-F2432B9025B2}" srcOrd="1" destOrd="0" presId="urn:microsoft.com/office/officeart/2005/8/layout/hProcess11"/>
    <dgm:cxn modelId="{25FCB146-C267-4D0F-AB37-4EA775C23379}" type="presParOf" srcId="{AE0CEE44-B507-4F16-BC52-4C43B3533FE1}" destId="{F8D98074-BBCD-4D2D-93E3-E946C47B9FE8}" srcOrd="2" destOrd="0" presId="urn:microsoft.com/office/officeart/2005/8/layout/hProcess11"/>
    <dgm:cxn modelId="{C066EF6C-0608-4CBB-8799-2D2D976046DB}" type="presParOf" srcId="{149C2D1D-8EF4-4142-900B-9F9E9103CE01}" destId="{C6CC4373-AF1D-4B49-8333-3DD1F99FCAAA}" srcOrd="1" destOrd="0" presId="urn:microsoft.com/office/officeart/2005/8/layout/hProcess11"/>
    <dgm:cxn modelId="{B819B2DA-214E-416F-A431-492D69FDF9F8}" type="presParOf" srcId="{149C2D1D-8EF4-4142-900B-9F9E9103CE01}" destId="{9C16B6A0-4BC5-455D-A257-0205921F40C7}" srcOrd="2" destOrd="0" presId="urn:microsoft.com/office/officeart/2005/8/layout/hProcess11"/>
    <dgm:cxn modelId="{DB374097-9691-4B16-B787-9F62D3EA7601}" type="presParOf" srcId="{9C16B6A0-4BC5-455D-A257-0205921F40C7}" destId="{44D802AB-17C6-46C2-8BA8-C38CD55501F4}" srcOrd="0" destOrd="0" presId="urn:microsoft.com/office/officeart/2005/8/layout/hProcess11"/>
    <dgm:cxn modelId="{4650EA84-96D8-46E3-90FA-3477B200DC93}" type="presParOf" srcId="{9C16B6A0-4BC5-455D-A257-0205921F40C7}" destId="{3F4A1889-DEC1-4083-B0F7-EF516CA0FEEC}" srcOrd="1" destOrd="0" presId="urn:microsoft.com/office/officeart/2005/8/layout/hProcess11"/>
    <dgm:cxn modelId="{A33506B7-5408-4E5A-AD6E-127AA8436C01}" type="presParOf" srcId="{9C16B6A0-4BC5-455D-A257-0205921F40C7}" destId="{578FAB2C-54CD-4232-86B3-CDD570380105}" srcOrd="2" destOrd="0" presId="urn:microsoft.com/office/officeart/2005/8/layout/hProcess11"/>
    <dgm:cxn modelId="{86C9BD20-44F7-47C4-88D2-AFF35CB21F15}" type="presParOf" srcId="{149C2D1D-8EF4-4142-900B-9F9E9103CE01}" destId="{A5C45A90-70FC-407C-9493-9BCE7064772C}" srcOrd="3" destOrd="0" presId="urn:microsoft.com/office/officeart/2005/8/layout/hProcess11"/>
    <dgm:cxn modelId="{96B3050A-BD83-478D-8188-16546E49335A}" type="presParOf" srcId="{149C2D1D-8EF4-4142-900B-9F9E9103CE01}" destId="{639F5F7F-2389-41D4-BF8A-5A5043D053E7}" srcOrd="4" destOrd="0" presId="urn:microsoft.com/office/officeart/2005/8/layout/hProcess11"/>
    <dgm:cxn modelId="{F794FD9A-EA12-44E7-AA36-7EC5AB88F183}" type="presParOf" srcId="{639F5F7F-2389-41D4-BF8A-5A5043D053E7}" destId="{90FC67DD-A150-4A07-ACD4-5B00006F05C7}" srcOrd="0" destOrd="0" presId="urn:microsoft.com/office/officeart/2005/8/layout/hProcess11"/>
    <dgm:cxn modelId="{8EF79F22-4032-4E91-9122-76AFAFA14C8A}" type="presParOf" srcId="{639F5F7F-2389-41D4-BF8A-5A5043D053E7}" destId="{AD5C3323-21DE-461F-BEA3-5A42A58E85EA}" srcOrd="1" destOrd="0" presId="urn:microsoft.com/office/officeart/2005/8/layout/hProcess11"/>
    <dgm:cxn modelId="{23C768C1-B734-4CDB-94EF-006B1249BC4E}" type="presParOf" srcId="{639F5F7F-2389-41D4-BF8A-5A5043D053E7}" destId="{21611806-3625-450F-A190-14EDBAA5703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CCC891C-5013-474E-9014-93092C2E7BF4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2FEBE707-C91C-4037-AB84-B6CCB2605708}">
      <dgm:prSet/>
      <dgm:spPr/>
      <dgm:t>
        <a:bodyPr/>
        <a:lstStyle/>
        <a:p>
          <a:pPr rtl="0"/>
          <a:r>
            <a:rPr lang="ru-RU" i="0" dirty="0" smtClean="0"/>
            <a:t>строки </a:t>
          </a:r>
          <a:r>
            <a:rPr lang="ru-RU" i="0" dirty="0" err="1" smtClean="0"/>
            <a:t>відкриття</a:t>
          </a:r>
          <a:r>
            <a:rPr lang="ru-RU" i="0" dirty="0" smtClean="0"/>
            <a:t> </a:t>
          </a:r>
          <a:r>
            <a:rPr lang="ru-RU" i="0" dirty="0" err="1" smtClean="0"/>
            <a:t>провадження</a:t>
          </a:r>
          <a:r>
            <a:rPr lang="ru-RU" i="0" dirty="0" smtClean="0"/>
            <a:t> </a:t>
          </a:r>
          <a:endParaRPr lang="ru-RU" i="0" dirty="0"/>
        </a:p>
      </dgm:t>
    </dgm:pt>
    <dgm:pt modelId="{38821889-FA19-40E5-8729-311BB96467A5}" type="parTrans" cxnId="{1166FA98-9BCD-44AB-9D01-9D41FF72C87B}">
      <dgm:prSet/>
      <dgm:spPr/>
      <dgm:t>
        <a:bodyPr/>
        <a:lstStyle/>
        <a:p>
          <a:endParaRPr lang="ru-RU"/>
        </a:p>
      </dgm:t>
    </dgm:pt>
    <dgm:pt modelId="{4BE94F8C-5C00-416D-9808-1DC27E940DE5}" type="sibTrans" cxnId="{1166FA98-9BCD-44AB-9D01-9D41FF72C87B}">
      <dgm:prSet/>
      <dgm:spPr/>
      <dgm:t>
        <a:bodyPr/>
        <a:lstStyle/>
        <a:p>
          <a:endParaRPr lang="ru-RU"/>
        </a:p>
      </dgm:t>
    </dgm:pt>
    <dgm:pt modelId="{6331E1C2-41AC-4BC8-87FE-63AA039AB1F5}">
      <dgm:prSet/>
      <dgm:spPr/>
      <dgm:t>
        <a:bodyPr/>
        <a:lstStyle/>
        <a:p>
          <a:pPr rtl="0"/>
          <a:r>
            <a:rPr lang="ru-RU" i="0" dirty="0" smtClean="0"/>
            <a:t>строки </a:t>
          </a:r>
          <a:r>
            <a:rPr lang="ru-RU" i="0" dirty="0" err="1" smtClean="0"/>
            <a:t>розгляду</a:t>
          </a:r>
          <a:r>
            <a:rPr lang="ru-RU" i="0" dirty="0" smtClean="0"/>
            <a:t> </a:t>
          </a:r>
          <a:r>
            <a:rPr lang="ru-RU" i="0" dirty="0" err="1" smtClean="0"/>
            <a:t>справи</a:t>
          </a:r>
          <a:r>
            <a:rPr lang="ru-RU" i="0" dirty="0" smtClean="0"/>
            <a:t> по </a:t>
          </a:r>
          <a:r>
            <a:rPr lang="ru-RU" i="0" dirty="0" err="1" smtClean="0"/>
            <a:t>суті</a:t>
          </a:r>
          <a:r>
            <a:rPr lang="ru-RU" i="0" dirty="0" smtClean="0"/>
            <a:t> </a:t>
          </a:r>
          <a:endParaRPr lang="ru-RU" i="0" dirty="0"/>
        </a:p>
      </dgm:t>
    </dgm:pt>
    <dgm:pt modelId="{AE0E9ADB-511C-4191-9931-0EB2B3237FD8}" type="parTrans" cxnId="{16968C2A-241D-44AB-A886-CA25B3C443D4}">
      <dgm:prSet/>
      <dgm:spPr/>
      <dgm:t>
        <a:bodyPr/>
        <a:lstStyle/>
        <a:p>
          <a:endParaRPr lang="ru-RU"/>
        </a:p>
      </dgm:t>
    </dgm:pt>
    <dgm:pt modelId="{6AD4EA2A-725A-45FD-BD24-F7C3C9965B11}" type="sibTrans" cxnId="{16968C2A-241D-44AB-A886-CA25B3C443D4}">
      <dgm:prSet/>
      <dgm:spPr/>
      <dgm:t>
        <a:bodyPr/>
        <a:lstStyle/>
        <a:p>
          <a:endParaRPr lang="ru-RU"/>
        </a:p>
      </dgm:t>
    </dgm:pt>
    <dgm:pt modelId="{D2D57CAA-E6AC-48FE-BC7D-460F35CFD359}">
      <dgm:prSet/>
      <dgm:spPr/>
      <dgm:t>
        <a:bodyPr/>
        <a:lstStyle/>
        <a:p>
          <a:pPr rtl="0"/>
          <a:r>
            <a:rPr lang="ru-RU" i="0" dirty="0" smtClean="0"/>
            <a:t>строки перегляду </a:t>
          </a:r>
          <a:r>
            <a:rPr lang="ru-RU" i="0" dirty="0" err="1" smtClean="0"/>
            <a:t>судових</a:t>
          </a:r>
          <a:r>
            <a:rPr lang="ru-RU" i="0" dirty="0" smtClean="0"/>
            <a:t> </a:t>
          </a:r>
          <a:r>
            <a:rPr lang="ru-RU" i="0" dirty="0" err="1" smtClean="0"/>
            <a:t>актів</a:t>
          </a:r>
          <a:r>
            <a:rPr lang="ru-RU" i="0" dirty="0" smtClean="0"/>
            <a:t> </a:t>
          </a:r>
          <a:endParaRPr lang="ru-RU" i="0" dirty="0"/>
        </a:p>
      </dgm:t>
    </dgm:pt>
    <dgm:pt modelId="{13400C0E-239A-48B3-8629-E6551BE90E3D}" type="parTrans" cxnId="{CCC8F75D-6060-4B04-946F-C3DF4BFCD89F}">
      <dgm:prSet/>
      <dgm:spPr/>
      <dgm:t>
        <a:bodyPr/>
        <a:lstStyle/>
        <a:p>
          <a:endParaRPr lang="ru-RU"/>
        </a:p>
      </dgm:t>
    </dgm:pt>
    <dgm:pt modelId="{F1D9C1C2-BA37-498D-8804-4D23DAA3C3C5}" type="sibTrans" cxnId="{CCC8F75D-6060-4B04-946F-C3DF4BFCD89F}">
      <dgm:prSet/>
      <dgm:spPr/>
      <dgm:t>
        <a:bodyPr/>
        <a:lstStyle/>
        <a:p>
          <a:endParaRPr lang="ru-RU"/>
        </a:p>
      </dgm:t>
    </dgm:pt>
    <dgm:pt modelId="{5CAFDB10-4E7F-4893-94DA-1A52029C674D}">
      <dgm:prSet/>
      <dgm:spPr/>
      <dgm:t>
        <a:bodyPr/>
        <a:lstStyle/>
        <a:p>
          <a:pPr rtl="0"/>
          <a:r>
            <a:rPr lang="ru-RU" i="0" dirty="0" smtClean="0"/>
            <a:t>строки у </a:t>
          </a:r>
          <a:r>
            <a:rPr lang="ru-RU" i="0" dirty="0" err="1" smtClean="0"/>
            <a:t>виконавчому</a:t>
          </a:r>
          <a:r>
            <a:rPr lang="ru-RU" i="0" dirty="0" smtClean="0"/>
            <a:t> </a:t>
          </a:r>
          <a:r>
            <a:rPr lang="ru-RU" i="0" dirty="0" err="1" smtClean="0"/>
            <a:t>провадженні</a:t>
          </a:r>
          <a:r>
            <a:rPr lang="ru-RU" i="0" dirty="0" smtClean="0"/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0B5248C4-367F-4F48-8C5E-9A639D42E3AB}" type="parTrans" cxnId="{786A3CFF-9690-4B84-A3FD-1A1AAD41974A}">
      <dgm:prSet/>
      <dgm:spPr/>
      <dgm:t>
        <a:bodyPr/>
        <a:lstStyle/>
        <a:p>
          <a:endParaRPr lang="ru-RU"/>
        </a:p>
      </dgm:t>
    </dgm:pt>
    <dgm:pt modelId="{C6D6C84D-634F-4701-B62E-841D661E6C94}" type="sibTrans" cxnId="{786A3CFF-9690-4B84-A3FD-1A1AAD41974A}">
      <dgm:prSet/>
      <dgm:spPr/>
      <dgm:t>
        <a:bodyPr/>
        <a:lstStyle/>
        <a:p>
          <a:endParaRPr lang="ru-RU"/>
        </a:p>
      </dgm:t>
    </dgm:pt>
    <dgm:pt modelId="{581FB50A-CDDD-4070-A713-7985CDCD13CC}" type="pres">
      <dgm:prSet presAssocID="{FCCC891C-5013-474E-9014-93092C2E7BF4}" presName="Name0" presStyleCnt="0">
        <dgm:presLayoutVars>
          <dgm:dir/>
          <dgm:resizeHandles val="exact"/>
        </dgm:presLayoutVars>
      </dgm:prSet>
      <dgm:spPr/>
    </dgm:pt>
    <dgm:pt modelId="{CC17BFD5-9A3C-4FBA-8CF8-E391640F73EF}" type="pres">
      <dgm:prSet presAssocID="{2FEBE707-C91C-4037-AB84-B6CCB2605708}" presName="node" presStyleLbl="node1" presStyleIdx="0" presStyleCnt="4">
        <dgm:presLayoutVars>
          <dgm:bulletEnabled val="1"/>
        </dgm:presLayoutVars>
      </dgm:prSet>
      <dgm:spPr/>
    </dgm:pt>
    <dgm:pt modelId="{037EC42C-F049-4FE6-968F-28A58B47C0B9}" type="pres">
      <dgm:prSet presAssocID="{4BE94F8C-5C00-416D-9808-1DC27E940DE5}" presName="sibTrans" presStyleLbl="sibTrans2D1" presStyleIdx="0" presStyleCnt="3"/>
      <dgm:spPr/>
    </dgm:pt>
    <dgm:pt modelId="{707EC7A0-360E-4E2E-938F-D24280A07B25}" type="pres">
      <dgm:prSet presAssocID="{4BE94F8C-5C00-416D-9808-1DC27E940DE5}" presName="connectorText" presStyleLbl="sibTrans2D1" presStyleIdx="0" presStyleCnt="3"/>
      <dgm:spPr/>
    </dgm:pt>
    <dgm:pt modelId="{23CA53C2-A920-4552-B4CC-7ED22772CAA3}" type="pres">
      <dgm:prSet presAssocID="{6331E1C2-41AC-4BC8-87FE-63AA039AB1F5}" presName="node" presStyleLbl="node1" presStyleIdx="1" presStyleCnt="4">
        <dgm:presLayoutVars>
          <dgm:bulletEnabled val="1"/>
        </dgm:presLayoutVars>
      </dgm:prSet>
      <dgm:spPr/>
    </dgm:pt>
    <dgm:pt modelId="{17A01A55-CBE1-4D31-BC83-CCF298FB2F84}" type="pres">
      <dgm:prSet presAssocID="{6AD4EA2A-725A-45FD-BD24-F7C3C9965B11}" presName="sibTrans" presStyleLbl="sibTrans2D1" presStyleIdx="1" presStyleCnt="3"/>
      <dgm:spPr/>
    </dgm:pt>
    <dgm:pt modelId="{AD2A4A64-679A-4BD3-A348-2C89A020BAB8}" type="pres">
      <dgm:prSet presAssocID="{6AD4EA2A-725A-45FD-BD24-F7C3C9965B11}" presName="connectorText" presStyleLbl="sibTrans2D1" presStyleIdx="1" presStyleCnt="3"/>
      <dgm:spPr/>
    </dgm:pt>
    <dgm:pt modelId="{15148214-BD11-40F1-BA0C-8BDE47506473}" type="pres">
      <dgm:prSet presAssocID="{D2D57CAA-E6AC-48FE-BC7D-460F35CFD359}" presName="node" presStyleLbl="node1" presStyleIdx="2" presStyleCnt="4">
        <dgm:presLayoutVars>
          <dgm:bulletEnabled val="1"/>
        </dgm:presLayoutVars>
      </dgm:prSet>
      <dgm:spPr/>
    </dgm:pt>
    <dgm:pt modelId="{4355AC26-24B4-4BE7-B93A-8AABAFD120C4}" type="pres">
      <dgm:prSet presAssocID="{F1D9C1C2-BA37-498D-8804-4D23DAA3C3C5}" presName="sibTrans" presStyleLbl="sibTrans2D1" presStyleIdx="2" presStyleCnt="3"/>
      <dgm:spPr/>
    </dgm:pt>
    <dgm:pt modelId="{1AB4768C-E5B2-4B16-955A-3806F1156CA4}" type="pres">
      <dgm:prSet presAssocID="{F1D9C1C2-BA37-498D-8804-4D23DAA3C3C5}" presName="connectorText" presStyleLbl="sibTrans2D1" presStyleIdx="2" presStyleCnt="3"/>
      <dgm:spPr/>
    </dgm:pt>
    <dgm:pt modelId="{77B0B200-572C-46F3-97CA-316A079919FC}" type="pres">
      <dgm:prSet presAssocID="{5CAFDB10-4E7F-4893-94DA-1A52029C674D}" presName="node" presStyleLbl="node1" presStyleIdx="3" presStyleCnt="4">
        <dgm:presLayoutVars>
          <dgm:bulletEnabled val="1"/>
        </dgm:presLayoutVars>
      </dgm:prSet>
      <dgm:spPr/>
    </dgm:pt>
  </dgm:ptLst>
  <dgm:cxnLst>
    <dgm:cxn modelId="{B840EB21-E4D4-4A43-9212-84AEA82B171C}" type="presOf" srcId="{6AD4EA2A-725A-45FD-BD24-F7C3C9965B11}" destId="{AD2A4A64-679A-4BD3-A348-2C89A020BAB8}" srcOrd="1" destOrd="0" presId="urn:microsoft.com/office/officeart/2005/8/layout/process1"/>
    <dgm:cxn modelId="{1166FA98-9BCD-44AB-9D01-9D41FF72C87B}" srcId="{FCCC891C-5013-474E-9014-93092C2E7BF4}" destId="{2FEBE707-C91C-4037-AB84-B6CCB2605708}" srcOrd="0" destOrd="0" parTransId="{38821889-FA19-40E5-8729-311BB96467A5}" sibTransId="{4BE94F8C-5C00-416D-9808-1DC27E940DE5}"/>
    <dgm:cxn modelId="{BBEE2B5A-D46A-42DF-A397-CF872CF9EF64}" type="presOf" srcId="{6331E1C2-41AC-4BC8-87FE-63AA039AB1F5}" destId="{23CA53C2-A920-4552-B4CC-7ED22772CAA3}" srcOrd="0" destOrd="0" presId="urn:microsoft.com/office/officeart/2005/8/layout/process1"/>
    <dgm:cxn modelId="{786A3CFF-9690-4B84-A3FD-1A1AAD41974A}" srcId="{FCCC891C-5013-474E-9014-93092C2E7BF4}" destId="{5CAFDB10-4E7F-4893-94DA-1A52029C674D}" srcOrd="3" destOrd="0" parTransId="{0B5248C4-367F-4F48-8C5E-9A639D42E3AB}" sibTransId="{C6D6C84D-634F-4701-B62E-841D661E6C94}"/>
    <dgm:cxn modelId="{27BB47BD-5B1D-42A4-9334-3A5BEFFCFF12}" type="presOf" srcId="{4BE94F8C-5C00-416D-9808-1DC27E940DE5}" destId="{707EC7A0-360E-4E2E-938F-D24280A07B25}" srcOrd="1" destOrd="0" presId="urn:microsoft.com/office/officeart/2005/8/layout/process1"/>
    <dgm:cxn modelId="{F09AD436-586A-4F13-803F-7C7A723913A8}" type="presOf" srcId="{F1D9C1C2-BA37-498D-8804-4D23DAA3C3C5}" destId="{1AB4768C-E5B2-4B16-955A-3806F1156CA4}" srcOrd="1" destOrd="0" presId="urn:microsoft.com/office/officeart/2005/8/layout/process1"/>
    <dgm:cxn modelId="{8766D9F6-E06E-49D9-83EC-7302CD742A92}" type="presOf" srcId="{6AD4EA2A-725A-45FD-BD24-F7C3C9965B11}" destId="{17A01A55-CBE1-4D31-BC83-CCF298FB2F84}" srcOrd="0" destOrd="0" presId="urn:microsoft.com/office/officeart/2005/8/layout/process1"/>
    <dgm:cxn modelId="{1EBBEFB4-3A1D-4416-AAB7-A1AA78881128}" type="presOf" srcId="{4BE94F8C-5C00-416D-9808-1DC27E940DE5}" destId="{037EC42C-F049-4FE6-968F-28A58B47C0B9}" srcOrd="0" destOrd="0" presId="urn:microsoft.com/office/officeart/2005/8/layout/process1"/>
    <dgm:cxn modelId="{16968C2A-241D-44AB-A886-CA25B3C443D4}" srcId="{FCCC891C-5013-474E-9014-93092C2E7BF4}" destId="{6331E1C2-41AC-4BC8-87FE-63AA039AB1F5}" srcOrd="1" destOrd="0" parTransId="{AE0E9ADB-511C-4191-9931-0EB2B3237FD8}" sibTransId="{6AD4EA2A-725A-45FD-BD24-F7C3C9965B11}"/>
    <dgm:cxn modelId="{1389FCBD-D63B-46C7-B5C0-FBCE8341AB29}" type="presOf" srcId="{F1D9C1C2-BA37-498D-8804-4D23DAA3C3C5}" destId="{4355AC26-24B4-4BE7-B93A-8AABAFD120C4}" srcOrd="0" destOrd="0" presId="urn:microsoft.com/office/officeart/2005/8/layout/process1"/>
    <dgm:cxn modelId="{60AB3348-1EF1-4657-8D59-D3E255471706}" type="presOf" srcId="{5CAFDB10-4E7F-4893-94DA-1A52029C674D}" destId="{77B0B200-572C-46F3-97CA-316A079919FC}" srcOrd="0" destOrd="0" presId="urn:microsoft.com/office/officeart/2005/8/layout/process1"/>
    <dgm:cxn modelId="{781B67CF-0F38-40C4-9E10-426A2C0E54D4}" type="presOf" srcId="{FCCC891C-5013-474E-9014-93092C2E7BF4}" destId="{581FB50A-CDDD-4070-A713-7985CDCD13CC}" srcOrd="0" destOrd="0" presId="urn:microsoft.com/office/officeart/2005/8/layout/process1"/>
    <dgm:cxn modelId="{67618262-99F4-472F-8D31-6C1668508FC5}" type="presOf" srcId="{D2D57CAA-E6AC-48FE-BC7D-460F35CFD359}" destId="{15148214-BD11-40F1-BA0C-8BDE47506473}" srcOrd="0" destOrd="0" presId="urn:microsoft.com/office/officeart/2005/8/layout/process1"/>
    <dgm:cxn modelId="{5C39D7B9-8A86-4ACC-AB62-40FBB11E664F}" type="presOf" srcId="{2FEBE707-C91C-4037-AB84-B6CCB2605708}" destId="{CC17BFD5-9A3C-4FBA-8CF8-E391640F73EF}" srcOrd="0" destOrd="0" presId="urn:microsoft.com/office/officeart/2005/8/layout/process1"/>
    <dgm:cxn modelId="{CCC8F75D-6060-4B04-946F-C3DF4BFCD89F}" srcId="{FCCC891C-5013-474E-9014-93092C2E7BF4}" destId="{D2D57CAA-E6AC-48FE-BC7D-460F35CFD359}" srcOrd="2" destOrd="0" parTransId="{13400C0E-239A-48B3-8629-E6551BE90E3D}" sibTransId="{F1D9C1C2-BA37-498D-8804-4D23DAA3C3C5}"/>
    <dgm:cxn modelId="{D63A7983-09B0-4DFF-9A02-45E1EFFC44AB}" type="presParOf" srcId="{581FB50A-CDDD-4070-A713-7985CDCD13CC}" destId="{CC17BFD5-9A3C-4FBA-8CF8-E391640F73EF}" srcOrd="0" destOrd="0" presId="urn:microsoft.com/office/officeart/2005/8/layout/process1"/>
    <dgm:cxn modelId="{65EBD37E-25EF-4E8B-BD78-E5A7781331BE}" type="presParOf" srcId="{581FB50A-CDDD-4070-A713-7985CDCD13CC}" destId="{037EC42C-F049-4FE6-968F-28A58B47C0B9}" srcOrd="1" destOrd="0" presId="urn:microsoft.com/office/officeart/2005/8/layout/process1"/>
    <dgm:cxn modelId="{1F5FEDAE-8C39-40C6-BD64-C50A3D464F1A}" type="presParOf" srcId="{037EC42C-F049-4FE6-968F-28A58B47C0B9}" destId="{707EC7A0-360E-4E2E-938F-D24280A07B25}" srcOrd="0" destOrd="0" presId="urn:microsoft.com/office/officeart/2005/8/layout/process1"/>
    <dgm:cxn modelId="{52FE50BD-65E4-48CE-9908-58CCF3184016}" type="presParOf" srcId="{581FB50A-CDDD-4070-A713-7985CDCD13CC}" destId="{23CA53C2-A920-4552-B4CC-7ED22772CAA3}" srcOrd="2" destOrd="0" presId="urn:microsoft.com/office/officeart/2005/8/layout/process1"/>
    <dgm:cxn modelId="{3ABD9783-DC8E-4C4F-BFD9-6D466A1BE55B}" type="presParOf" srcId="{581FB50A-CDDD-4070-A713-7985CDCD13CC}" destId="{17A01A55-CBE1-4D31-BC83-CCF298FB2F84}" srcOrd="3" destOrd="0" presId="urn:microsoft.com/office/officeart/2005/8/layout/process1"/>
    <dgm:cxn modelId="{67BB9E37-A0BD-4B6F-9F5D-C629919058C2}" type="presParOf" srcId="{17A01A55-CBE1-4D31-BC83-CCF298FB2F84}" destId="{AD2A4A64-679A-4BD3-A348-2C89A020BAB8}" srcOrd="0" destOrd="0" presId="urn:microsoft.com/office/officeart/2005/8/layout/process1"/>
    <dgm:cxn modelId="{9E28C051-9A49-4D55-8D9C-A1D5BC5478AD}" type="presParOf" srcId="{581FB50A-CDDD-4070-A713-7985CDCD13CC}" destId="{15148214-BD11-40F1-BA0C-8BDE47506473}" srcOrd="4" destOrd="0" presId="urn:microsoft.com/office/officeart/2005/8/layout/process1"/>
    <dgm:cxn modelId="{710478E4-00E6-4C65-8E67-F042E36CB031}" type="presParOf" srcId="{581FB50A-CDDD-4070-A713-7985CDCD13CC}" destId="{4355AC26-24B4-4BE7-B93A-8AABAFD120C4}" srcOrd="5" destOrd="0" presId="urn:microsoft.com/office/officeart/2005/8/layout/process1"/>
    <dgm:cxn modelId="{1F9158EE-4E94-4004-8CFA-29CC03DE4F2A}" type="presParOf" srcId="{4355AC26-24B4-4BE7-B93A-8AABAFD120C4}" destId="{1AB4768C-E5B2-4B16-955A-3806F1156CA4}" srcOrd="0" destOrd="0" presId="urn:microsoft.com/office/officeart/2005/8/layout/process1"/>
    <dgm:cxn modelId="{344A1B95-C4D9-4E8B-87D0-4A776BF8F48D}" type="presParOf" srcId="{581FB50A-CDDD-4070-A713-7985CDCD13CC}" destId="{77B0B200-572C-46F3-97CA-316A079919F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B12DA7-F792-49FF-ABE9-65DBA3DC6B1F}">
      <dsp:nvSpPr>
        <dsp:cNvPr id="0" name=""/>
        <dsp:cNvSpPr/>
      </dsp:nvSpPr>
      <dsp:spPr>
        <a:xfrm>
          <a:off x="2187350" y="0"/>
          <a:ext cx="4312099" cy="4525963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Це період часу, визначений для здійснення процесуальних дій учасниками процесу і судом або іншими особами за вказівкою закону або приписом суду</a:t>
          </a:r>
          <a:endParaRPr lang="ru-RU" sz="3300" kern="1200" dirty="0"/>
        </a:p>
      </dsp:txBody>
      <dsp:txXfrm>
        <a:off x="2187350" y="0"/>
        <a:ext cx="4312099" cy="452596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D836D2-2D40-4069-9FE7-3BB7CE7F4EF0}">
      <dsp:nvSpPr>
        <dsp:cNvPr id="0" name=""/>
        <dsp:cNvSpPr/>
      </dsp:nvSpPr>
      <dsp:spPr>
        <a:xfrm>
          <a:off x="1569950" y="2001278"/>
          <a:ext cx="3799469" cy="842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416"/>
              </a:lnTo>
              <a:lnTo>
                <a:pt x="3799469" y="512416"/>
              </a:lnTo>
              <a:lnTo>
                <a:pt x="3799469" y="842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EE3DA-E5A0-4F2A-8B94-7729BEA7E479}">
      <dsp:nvSpPr>
        <dsp:cNvPr id="0" name=""/>
        <dsp:cNvSpPr/>
      </dsp:nvSpPr>
      <dsp:spPr>
        <a:xfrm>
          <a:off x="1524230" y="2001278"/>
          <a:ext cx="91440" cy="8421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2416"/>
              </a:lnTo>
              <a:lnTo>
                <a:pt x="45908" y="512416"/>
              </a:lnTo>
              <a:lnTo>
                <a:pt x="45908" y="842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72FEF-A17E-4308-B354-F470FE0C7899}">
      <dsp:nvSpPr>
        <dsp:cNvPr id="0" name=""/>
        <dsp:cNvSpPr/>
      </dsp:nvSpPr>
      <dsp:spPr>
        <a:xfrm>
          <a:off x="0" y="431327"/>
          <a:ext cx="3139901" cy="1569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Загальні</a:t>
          </a:r>
          <a:endParaRPr lang="ru-RU" sz="2400" kern="1200" dirty="0"/>
        </a:p>
      </dsp:txBody>
      <dsp:txXfrm>
        <a:off x="0" y="431327"/>
        <a:ext cx="3139901" cy="1569950"/>
      </dsp:txXfrm>
    </dsp:sp>
    <dsp:sp modelId="{8AA64D79-B44A-45EA-92FF-D67A952B1278}">
      <dsp:nvSpPr>
        <dsp:cNvPr id="0" name=""/>
        <dsp:cNvSpPr/>
      </dsp:nvSpPr>
      <dsp:spPr>
        <a:xfrm>
          <a:off x="188" y="2843384"/>
          <a:ext cx="3139901" cy="15699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Один місяць</a:t>
          </a:r>
          <a:endParaRPr lang="ru-RU" sz="2400" kern="1200" dirty="0"/>
        </a:p>
      </dsp:txBody>
      <dsp:txXfrm>
        <a:off x="188" y="2843384"/>
        <a:ext cx="3139901" cy="1569950"/>
      </dsp:txXfrm>
    </dsp:sp>
    <dsp:sp modelId="{6B8D6701-414D-406C-BA07-3452EE11C4DA}">
      <dsp:nvSpPr>
        <dsp:cNvPr id="0" name=""/>
        <dsp:cNvSpPr/>
      </dsp:nvSpPr>
      <dsp:spPr>
        <a:xfrm>
          <a:off x="3799469" y="2843384"/>
          <a:ext cx="3139901" cy="15699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Не </a:t>
          </a:r>
          <a:r>
            <a:rPr lang="ru-RU" sz="2400" b="0" i="0" kern="1200" dirty="0" err="1" smtClean="0"/>
            <a:t>більше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двох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місяців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від</a:t>
          </a:r>
          <a:r>
            <a:rPr lang="ru-RU" sz="2400" b="0" i="0" kern="1200" dirty="0" smtClean="0"/>
            <a:t> дня </a:t>
          </a:r>
          <a:r>
            <a:rPr lang="ru-RU" sz="2400" b="0" i="0" kern="1200" dirty="0" err="1" smtClean="0"/>
            <a:t>відкриття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провадження</a:t>
          </a:r>
          <a:r>
            <a:rPr lang="ru-RU" sz="2400" b="0" i="0" kern="1200" dirty="0" smtClean="0"/>
            <a:t> у </a:t>
          </a:r>
          <a:r>
            <a:rPr lang="ru-RU" sz="2400" b="0" i="0" kern="1200" dirty="0" err="1" smtClean="0"/>
            <a:t>справі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3799469" y="2843384"/>
        <a:ext cx="3139901" cy="1569950"/>
      </dsp:txXfrm>
    </dsp:sp>
    <dsp:sp modelId="{57313C0F-AC95-4F69-8177-59406EA9D929}">
      <dsp:nvSpPr>
        <dsp:cNvPr id="0" name=""/>
        <dsp:cNvSpPr/>
      </dsp:nvSpPr>
      <dsp:spPr>
        <a:xfrm>
          <a:off x="3909742" y="431327"/>
          <a:ext cx="3139901" cy="1569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Процесуальні</a:t>
          </a:r>
          <a:endParaRPr lang="ru-RU" sz="2400" kern="1200" dirty="0"/>
        </a:p>
      </dsp:txBody>
      <dsp:txXfrm>
        <a:off x="3909742" y="431327"/>
        <a:ext cx="3139901" cy="156995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E56FA4-8644-4DAD-83E2-DBB78AD7622E}">
      <dsp:nvSpPr>
        <dsp:cNvPr id="0" name=""/>
        <dsp:cNvSpPr/>
      </dsp:nvSpPr>
      <dsp:spPr>
        <a:xfrm>
          <a:off x="0" y="57690"/>
          <a:ext cx="8964488" cy="169302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Перебіг</a:t>
          </a:r>
          <a:r>
            <a:rPr lang="ru-RU" sz="2100" kern="1200" dirty="0" smtClean="0"/>
            <a:t> строку, </a:t>
          </a:r>
          <a:r>
            <a:rPr lang="ru-RU" sz="2100" kern="1200" dirty="0" err="1" smtClean="0"/>
            <a:t>закінчення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якого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пов’язано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подією</a:t>
          </a:r>
          <a:r>
            <a:rPr lang="ru-RU" sz="2100" kern="1200" dirty="0" smtClean="0"/>
            <a:t>, яка повинна неминуче </a:t>
          </a:r>
          <a:r>
            <a:rPr lang="ru-RU" sz="2100" kern="1200" dirty="0" err="1" smtClean="0"/>
            <a:t>настати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завершується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наступного</a:t>
          </a:r>
          <a:r>
            <a:rPr lang="ru-RU" sz="2100" kern="1200" dirty="0" smtClean="0"/>
            <a:t> дня </a:t>
          </a:r>
          <a:r>
            <a:rPr lang="ru-RU" sz="2100" kern="1200" dirty="0" err="1" smtClean="0"/>
            <a:t>після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настання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події</a:t>
          </a:r>
          <a:r>
            <a:rPr lang="ru-RU" sz="2100" kern="1200" dirty="0" smtClean="0"/>
            <a:t>.</a:t>
          </a:r>
          <a:endParaRPr lang="ru-RU" sz="2100" kern="1200" dirty="0"/>
        </a:p>
      </dsp:txBody>
      <dsp:txXfrm>
        <a:off x="0" y="57690"/>
        <a:ext cx="8964488" cy="1693026"/>
      </dsp:txXfrm>
    </dsp:sp>
    <dsp:sp modelId="{8BAD141F-615A-439B-B7CC-775C62B6B1DF}">
      <dsp:nvSpPr>
        <dsp:cNvPr id="0" name=""/>
        <dsp:cNvSpPr/>
      </dsp:nvSpPr>
      <dsp:spPr>
        <a:xfrm>
          <a:off x="0" y="1811197"/>
          <a:ext cx="8964488" cy="1693026"/>
        </a:xfrm>
        <a:prstGeom prst="roundRect">
          <a:avLst/>
        </a:prstGeom>
        <a:solidFill>
          <a:schemeClr val="accent3">
            <a:hueOff val="526439"/>
            <a:satOff val="7689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Останній</a:t>
          </a:r>
          <a:r>
            <a:rPr lang="ru-RU" sz="2100" kern="1200" dirty="0" smtClean="0"/>
            <a:t> день строку </a:t>
          </a:r>
          <a:r>
            <a:rPr lang="ru-RU" sz="2100" kern="1200" dirty="0" err="1" smtClean="0"/>
            <a:t>триває</a:t>
          </a:r>
          <a:r>
            <a:rPr lang="ru-RU" sz="2100" kern="1200" dirty="0" smtClean="0"/>
            <a:t> до 24 </a:t>
          </a:r>
          <a:r>
            <a:rPr lang="ru-RU" sz="2100" kern="1200" dirty="0" err="1" smtClean="0"/>
            <a:t>години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але</a:t>
          </a:r>
          <a:r>
            <a:rPr lang="ru-RU" sz="2100" kern="1200" dirty="0" smtClean="0"/>
            <a:t> коли в </a:t>
          </a:r>
          <a:r>
            <a:rPr lang="ru-RU" sz="2100" kern="1200" dirty="0" err="1" smtClean="0"/>
            <a:t>цей</a:t>
          </a:r>
          <a:r>
            <a:rPr lang="ru-RU" sz="2100" kern="1200" dirty="0" smtClean="0"/>
            <a:t> строк </a:t>
          </a:r>
          <a:r>
            <a:rPr lang="ru-RU" sz="2100" kern="1200" dirty="0" err="1" smtClean="0"/>
            <a:t>слід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було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вчинити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процесуальну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дію</a:t>
          </a:r>
          <a:r>
            <a:rPr lang="ru-RU" sz="2100" kern="1200" dirty="0" smtClean="0"/>
            <a:t> в </a:t>
          </a:r>
          <a:r>
            <a:rPr lang="ru-RU" sz="2100" kern="1200" dirty="0" err="1" smtClean="0"/>
            <a:t>суді</a:t>
          </a:r>
          <a:r>
            <a:rPr lang="ru-RU" sz="2100" kern="1200" dirty="0" smtClean="0"/>
            <a:t>, де </a:t>
          </a:r>
          <a:r>
            <a:rPr lang="ru-RU" sz="2100" kern="1200" dirty="0" err="1" smtClean="0"/>
            <a:t>робочий</a:t>
          </a:r>
          <a:r>
            <a:rPr lang="ru-RU" sz="2100" kern="1200" dirty="0" smtClean="0"/>
            <a:t> час </a:t>
          </a:r>
          <a:r>
            <a:rPr lang="ru-RU" sz="2100" kern="1200" dirty="0" err="1" smtClean="0"/>
            <a:t>завершується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раніше</a:t>
          </a:r>
          <a:r>
            <a:rPr lang="ru-RU" sz="2100" kern="1200" dirty="0" smtClean="0"/>
            <a:t>, строк </a:t>
          </a:r>
          <a:r>
            <a:rPr lang="ru-RU" sz="2100" kern="1200" dirty="0" err="1" smtClean="0"/>
            <a:t>закінчується</a:t>
          </a:r>
          <a:r>
            <a:rPr lang="ru-RU" sz="2100" kern="1200" dirty="0" smtClean="0"/>
            <a:t> в момент </a:t>
          </a:r>
          <a:r>
            <a:rPr lang="ru-RU" sz="2100" kern="1200" dirty="0" err="1" smtClean="0"/>
            <a:t>завершення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цього</a:t>
          </a:r>
          <a:r>
            <a:rPr lang="ru-RU" sz="2100" kern="1200" dirty="0" smtClean="0"/>
            <a:t> часу.</a:t>
          </a:r>
          <a:endParaRPr lang="ru-RU" sz="2100" kern="1200" dirty="0"/>
        </a:p>
      </dsp:txBody>
      <dsp:txXfrm>
        <a:off x="0" y="1811197"/>
        <a:ext cx="8964488" cy="1693026"/>
      </dsp:txXfrm>
    </dsp:sp>
    <dsp:sp modelId="{48D55963-55B5-4352-B24F-87343393215C}">
      <dsp:nvSpPr>
        <dsp:cNvPr id="0" name=""/>
        <dsp:cNvSpPr/>
      </dsp:nvSpPr>
      <dsp:spPr>
        <a:xfrm>
          <a:off x="0" y="3564703"/>
          <a:ext cx="8964488" cy="1693026"/>
        </a:xfrm>
        <a:prstGeom prst="roundRect">
          <a:avLst/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Строк не </a:t>
          </a:r>
          <a:r>
            <a:rPr lang="ru-RU" sz="2100" kern="1200" dirty="0" err="1" smtClean="0"/>
            <a:t>вважається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пропущеним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якщо</a:t>
          </a:r>
          <a:r>
            <a:rPr lang="ru-RU" sz="2100" kern="1200" dirty="0" smtClean="0"/>
            <a:t> до </a:t>
          </a:r>
          <a:r>
            <a:rPr lang="ru-RU" sz="2100" kern="1200" dirty="0" err="1" smtClean="0"/>
            <a:t>його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закінчення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заява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скарга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інші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документи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чи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матеріали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або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грошові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кошти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здано</a:t>
          </a:r>
          <a:r>
            <a:rPr lang="ru-RU" sz="2100" kern="1200" dirty="0" smtClean="0"/>
            <a:t> на </a:t>
          </a:r>
          <a:r>
            <a:rPr lang="ru-RU" sz="2100" kern="1200" dirty="0" err="1" smtClean="0"/>
            <a:t>пошту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чи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передані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іншими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відповідними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засобами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r>
            <a:rPr lang="ru-RU" sz="2100" kern="1200" dirty="0" err="1" smtClean="0"/>
            <a:t>зв’язку</a:t>
          </a:r>
          <a:r>
            <a:rPr lang="ru-RU" sz="2100" kern="1200" dirty="0" smtClean="0"/>
            <a:t>. </a:t>
          </a:r>
          <a:br>
            <a:rPr lang="ru-RU" sz="2100" kern="1200" dirty="0" smtClean="0"/>
          </a:br>
          <a:endParaRPr lang="ru-RU" sz="2100" kern="1200" dirty="0"/>
        </a:p>
      </dsp:txBody>
      <dsp:txXfrm>
        <a:off x="0" y="3564703"/>
        <a:ext cx="8964488" cy="169302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F63793-27B3-4F24-AB62-5F81616FDCC2}">
      <dsp:nvSpPr>
        <dsp:cNvPr id="0" name=""/>
        <dsp:cNvSpPr/>
      </dsp:nvSpPr>
      <dsp:spPr>
        <a:xfrm>
          <a:off x="20804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надання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суддею</a:t>
          </a:r>
          <a:r>
            <a:rPr lang="ru-RU" sz="2700" kern="1200" dirty="0" smtClean="0"/>
            <a:t/>
          </a:r>
          <a:br>
            <a:rPr lang="ru-RU" sz="2700" kern="1200" dirty="0" smtClean="0"/>
          </a:br>
          <a:r>
            <a:rPr lang="ru-RU" sz="2700" kern="1200" dirty="0" smtClean="0"/>
            <a:t>(судом) нового строку для </a:t>
          </a:r>
          <a:r>
            <a:rPr lang="ru-RU" sz="2700" kern="1200" dirty="0" err="1" smtClean="0"/>
            <a:t>здійснення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процесуальної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дії</a:t>
          </a:r>
          <a:r>
            <a:rPr lang="ru-RU" sz="2700" kern="1200" dirty="0" smtClean="0"/>
            <a:t>, не </a:t>
          </a:r>
          <a:r>
            <a:rPr lang="ru-RU" sz="2700" kern="1200" dirty="0" err="1" smtClean="0"/>
            <a:t>виконаної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з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поважної</a:t>
          </a:r>
          <a:r>
            <a:rPr lang="ru-RU" sz="2700" kern="1200" dirty="0" smtClean="0"/>
            <a:t> причини в </a:t>
          </a:r>
          <a:r>
            <a:rPr lang="ru-RU" sz="2700" kern="1200" dirty="0" err="1" smtClean="0"/>
            <a:t>призначений</a:t>
          </a:r>
          <a:r>
            <a:rPr lang="ru-RU" sz="2700" kern="1200" dirty="0" smtClean="0"/>
            <a:t> строк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2080418" y="0"/>
        <a:ext cx="4525963" cy="4525963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CE1723-7304-431A-A4E1-C4D2F611FF43}">
      <dsp:nvSpPr>
        <dsp:cNvPr id="0" name=""/>
        <dsp:cNvSpPr/>
      </dsp:nvSpPr>
      <dsp:spPr>
        <a:xfrm>
          <a:off x="20804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означає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визнання</a:t>
          </a:r>
          <a:r>
            <a:rPr lang="ru-RU" sz="2700" kern="1200" dirty="0" smtClean="0"/>
            <a:t/>
          </a:r>
          <a:br>
            <a:rPr lang="ru-RU" sz="2700" kern="1200" dirty="0" smtClean="0"/>
          </a:br>
          <a:r>
            <a:rPr lang="ru-RU" sz="2700" kern="1200" dirty="0" smtClean="0"/>
            <a:t>судом </a:t>
          </a:r>
          <a:r>
            <a:rPr lang="ru-RU" sz="2700" kern="1200" dirty="0" err="1" smtClean="0"/>
            <a:t>юридичної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дійсності</a:t>
          </a:r>
          <a:r>
            <a:rPr lang="ru-RU" sz="2700" kern="1200" dirty="0" smtClean="0"/>
            <a:t> за </a:t>
          </a:r>
          <a:r>
            <a:rPr lang="ru-RU" sz="2700" kern="1200" dirty="0" err="1" smtClean="0"/>
            <a:t>процесуальною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дією</a:t>
          </a:r>
          <a:r>
            <a:rPr lang="ru-RU" sz="2700" kern="1200" dirty="0" smtClean="0"/>
            <a:t>, </a:t>
          </a:r>
          <a:r>
            <a:rPr lang="ru-RU" sz="2700" kern="1200" dirty="0" err="1" smtClean="0"/>
            <a:t>зробленою</a:t>
          </a:r>
          <a:r>
            <a:rPr lang="ru-RU" sz="2700" kern="1200" dirty="0" smtClean="0"/>
            <a:t/>
          </a:r>
          <a:br>
            <a:rPr lang="ru-RU" sz="2700" kern="1200" dirty="0" smtClean="0"/>
          </a:br>
          <a:r>
            <a:rPr lang="ru-RU" sz="2700" kern="1200" dirty="0" err="1" smtClean="0"/>
            <a:t>після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завершення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процесуального</a:t>
          </a:r>
          <a:r>
            <a:rPr lang="ru-RU" sz="2700" kern="1200" dirty="0" smtClean="0"/>
            <a:t> строку.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2080418" y="0"/>
        <a:ext cx="4525963" cy="452596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4A134D-41B4-4755-AF20-6971AA99170F}">
      <dsp:nvSpPr>
        <dsp:cNvPr id="0" name=""/>
        <dsp:cNvSpPr/>
      </dsp:nvSpPr>
      <dsp:spPr>
        <a:xfrm>
          <a:off x="0" y="181647"/>
          <a:ext cx="8686800" cy="13491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Із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завершенням</a:t>
          </a:r>
          <a:r>
            <a:rPr lang="ru-RU" sz="2000" kern="1200" dirty="0" smtClean="0"/>
            <a:t> строку, </a:t>
          </a:r>
          <a:r>
            <a:rPr lang="ru-RU" sz="2000" kern="1200" dirty="0" err="1" smtClean="0"/>
            <a:t>встановленого</a:t>
          </a:r>
          <a:r>
            <a:rPr lang="ru-RU" sz="2000" kern="1200" dirty="0" smtClean="0"/>
            <a:t> законом </a:t>
          </a:r>
          <a:r>
            <a:rPr lang="ru-RU" sz="2000" kern="1200" dirty="0" err="1" smtClean="0"/>
            <a:t>або</a:t>
          </a:r>
          <a:r>
            <a:rPr lang="ru-RU" sz="2000" kern="1200" dirty="0" smtClean="0"/>
            <a:t> судом, </a:t>
          </a:r>
          <a:r>
            <a:rPr lang="ru-RU" sz="2000" kern="1200" dirty="0" err="1" smtClean="0"/>
            <a:t>втрачається</a:t>
          </a:r>
          <a:r>
            <a:rPr lang="ru-RU" sz="2000" kern="1200" dirty="0" smtClean="0"/>
            <a:t> право на </a:t>
          </a:r>
          <a:r>
            <a:rPr lang="ru-RU" sz="2000" kern="1200" dirty="0" err="1" smtClean="0"/>
            <a:t>вчинення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процесуальної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дії</a:t>
          </a:r>
          <a:r>
            <a:rPr lang="ru-RU" sz="2000" kern="1200" dirty="0" smtClean="0"/>
            <a:t>. </a:t>
          </a:r>
          <a:endParaRPr lang="ru-RU" sz="2000" kern="1200" dirty="0"/>
        </a:p>
      </dsp:txBody>
      <dsp:txXfrm>
        <a:off x="0" y="181647"/>
        <a:ext cx="8686800" cy="1349156"/>
      </dsp:txXfrm>
    </dsp:sp>
    <dsp:sp modelId="{9513F687-B7C9-40C4-A208-7B9DE9B6DBD6}">
      <dsp:nvSpPr>
        <dsp:cNvPr id="0" name=""/>
        <dsp:cNvSpPr/>
      </dsp:nvSpPr>
      <dsp:spPr>
        <a:xfrm>
          <a:off x="0" y="1588403"/>
          <a:ext cx="8686800" cy="1349156"/>
        </a:xfrm>
        <a:prstGeom prst="roundRect">
          <a:avLst/>
        </a:prstGeom>
        <a:gradFill rotWithShape="0">
          <a:gsLst>
            <a:gs pos="0">
              <a:schemeClr val="accent3">
                <a:hueOff val="526439"/>
                <a:satOff val="7689"/>
                <a:lumOff val="-49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526439"/>
                <a:satOff val="7689"/>
                <a:lumOff val="-49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526439"/>
                <a:satOff val="7689"/>
                <a:lumOff val="-49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526439"/>
                <a:satOff val="7689"/>
                <a:lumOff val="-49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Документи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подані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після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завершення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процесуальних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строків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залишаються</a:t>
          </a:r>
          <a:r>
            <a:rPr lang="ru-RU" sz="2000" kern="1200" dirty="0" smtClean="0"/>
            <a:t> без </a:t>
          </a:r>
          <a:r>
            <a:rPr lang="ru-RU" sz="2000" kern="1200" dirty="0" err="1" smtClean="0"/>
            <a:t>розгляду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якщо</a:t>
          </a:r>
          <a:r>
            <a:rPr lang="ru-RU" sz="2000" kern="1200" dirty="0" smtClean="0"/>
            <a:t> суд за </a:t>
          </a:r>
          <a:r>
            <a:rPr lang="ru-RU" sz="2000" kern="1200" dirty="0" err="1" smtClean="0"/>
            <a:t>клопотанням</a:t>
          </a:r>
          <a:r>
            <a:rPr lang="ru-RU" sz="2000" kern="1200" dirty="0" smtClean="0"/>
            <a:t> особи, </a:t>
          </a:r>
          <a:r>
            <a:rPr lang="ru-RU" sz="2000" kern="1200" dirty="0" err="1" smtClean="0"/>
            <a:t>що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їх</a:t>
          </a:r>
          <a:r>
            <a:rPr lang="ru-RU" sz="2000" kern="1200" dirty="0" smtClean="0"/>
            <a:t> подала, не </a:t>
          </a:r>
          <a:r>
            <a:rPr lang="ru-RU" sz="2000" kern="1200" dirty="0" err="1" smtClean="0"/>
            <a:t>знайде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підстав</a:t>
          </a:r>
          <a:r>
            <a:rPr lang="ru-RU" sz="2000" kern="1200" dirty="0" smtClean="0"/>
            <a:t> для </a:t>
          </a:r>
          <a:r>
            <a:rPr lang="ru-RU" sz="2000" kern="1200" dirty="0" err="1" smtClean="0"/>
            <a:t>поновлення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або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продовження</a:t>
          </a:r>
          <a:r>
            <a:rPr lang="ru-RU" sz="2000" kern="1200" dirty="0" smtClean="0"/>
            <a:t> строку </a:t>
          </a:r>
          <a:endParaRPr lang="ru-RU" sz="2000" kern="1200" dirty="0"/>
        </a:p>
      </dsp:txBody>
      <dsp:txXfrm>
        <a:off x="0" y="1588403"/>
        <a:ext cx="8686800" cy="1349156"/>
      </dsp:txXfrm>
    </dsp:sp>
    <dsp:sp modelId="{5A77691C-8AD9-4B86-8F6F-04D53350DC86}">
      <dsp:nvSpPr>
        <dsp:cNvPr id="0" name=""/>
        <dsp:cNvSpPr/>
      </dsp:nvSpPr>
      <dsp:spPr>
        <a:xfrm>
          <a:off x="0" y="2995159"/>
          <a:ext cx="8686800" cy="1349156"/>
        </a:xfrm>
        <a:prstGeom prst="roundRect">
          <a:avLst/>
        </a:prstGeom>
        <a:gradFill rotWithShape="0">
          <a:gsLst>
            <a:gs pos="0">
              <a:schemeClr val="accent3">
                <a:hueOff val="1052878"/>
                <a:satOff val="15378"/>
                <a:lumOff val="-98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1052878"/>
                <a:satOff val="15378"/>
                <a:lumOff val="-98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1052878"/>
                <a:satOff val="15378"/>
                <a:lumOff val="-98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1052878"/>
                <a:satOff val="15378"/>
                <a:lumOff val="-98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Із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пропущенням</a:t>
          </a:r>
          <a:r>
            <a:rPr lang="ru-RU" sz="2000" kern="1200" dirty="0" smtClean="0"/>
            <a:t> строку особи </a:t>
          </a:r>
          <a:r>
            <a:rPr lang="ru-RU" sz="2000" kern="1200" dirty="0" err="1" smtClean="0"/>
            <a:t>втрачають</a:t>
          </a:r>
          <a:r>
            <a:rPr lang="ru-RU" sz="2000" kern="1200" dirty="0" smtClean="0"/>
            <a:t> право на </a:t>
          </a:r>
          <a:r>
            <a:rPr lang="ru-RU" sz="2000" kern="1200" dirty="0" err="1" smtClean="0"/>
            <a:t>вчинення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процесуальних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дій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але</a:t>
          </a:r>
          <a:r>
            <a:rPr lang="ru-RU" sz="2000" kern="1200" dirty="0" smtClean="0"/>
            <a:t> не </a:t>
          </a:r>
          <a:r>
            <a:rPr lang="ru-RU" sz="2000" kern="1200" dirty="0" err="1" smtClean="0"/>
            <a:t>позбавляються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певних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процесуальних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обов’язків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також</a:t>
          </a:r>
          <a:r>
            <a:rPr lang="ru-RU" sz="2000" kern="1200" dirty="0" smtClean="0"/>
            <a:t> до них у </a:t>
          </a:r>
          <a:r>
            <a:rPr lang="ru-RU" sz="2000" kern="1200" dirty="0" err="1" smtClean="0"/>
            <a:t>деяких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випадках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можуть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бутизастосовані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визначені</a:t>
          </a:r>
          <a:r>
            <a:rPr lang="ru-RU" sz="2000" kern="1200" dirty="0" smtClean="0"/>
            <a:t> законом </a:t>
          </a:r>
          <a:r>
            <a:rPr lang="ru-RU" sz="2000" kern="1200" dirty="0" err="1" smtClean="0"/>
            <a:t>санкцій</a:t>
          </a:r>
          <a:r>
            <a:rPr lang="ru-RU" sz="2000" kern="1200" dirty="0" smtClean="0"/>
            <a:t>. </a:t>
          </a:r>
          <a:br>
            <a:rPr lang="ru-RU" sz="2000" kern="1200" dirty="0" smtClean="0"/>
          </a:br>
          <a:endParaRPr lang="ru-RU" sz="2000" kern="1200" dirty="0"/>
        </a:p>
      </dsp:txBody>
      <dsp:txXfrm>
        <a:off x="0" y="2995159"/>
        <a:ext cx="8686800" cy="13491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4D104F-A84C-4562-A30E-59C4AC3BD883}">
      <dsp:nvSpPr>
        <dsp:cNvPr id="0" name=""/>
        <dsp:cNvSpPr/>
      </dsp:nvSpPr>
      <dsp:spPr>
        <a:xfrm>
          <a:off x="0" y="84669"/>
          <a:ext cx="8659688" cy="9476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регулюються</a:t>
          </a:r>
          <a:r>
            <a:rPr lang="ru-RU" sz="1800" kern="1200" dirty="0" smtClean="0"/>
            <a:t> нормами </a:t>
          </a:r>
          <a:r>
            <a:rPr lang="ru-RU" sz="1800" kern="1200" dirty="0" err="1" smtClean="0"/>
            <a:t>цивільного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процесуального</a:t>
          </a:r>
          <a:r>
            <a:rPr lang="ru-RU" sz="1800" kern="1200" dirty="0" smtClean="0"/>
            <a:t> права та </a:t>
          </a:r>
          <a:r>
            <a:rPr lang="ru-RU" sz="1800" kern="1200" dirty="0" err="1" smtClean="0"/>
            <a:t>виконують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владну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функцію</a:t>
          </a:r>
          <a:r>
            <a:rPr lang="ru-RU" sz="1800" kern="1200" dirty="0" smtClean="0"/>
            <a:t>, а для </a:t>
          </a:r>
          <a:r>
            <a:rPr lang="ru-RU" sz="1800" kern="1200" dirty="0" err="1" smtClean="0"/>
            <a:t>учасників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містять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певні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r>
            <a:rPr lang="ru-RU" sz="1800" kern="1200" dirty="0" err="1" smtClean="0"/>
            <a:t>правові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наслідки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0" y="84669"/>
        <a:ext cx="8659688" cy="947699"/>
      </dsp:txXfrm>
    </dsp:sp>
    <dsp:sp modelId="{AD5396D7-ED2A-447A-B02A-E2110C0C4FD9}">
      <dsp:nvSpPr>
        <dsp:cNvPr id="0" name=""/>
        <dsp:cNvSpPr/>
      </dsp:nvSpPr>
      <dsp:spPr>
        <a:xfrm>
          <a:off x="0" y="1084209"/>
          <a:ext cx="8659688" cy="947699"/>
        </a:xfrm>
        <a:prstGeom prst="roundRect">
          <a:avLst/>
        </a:prstGeom>
        <a:gradFill rotWithShape="0">
          <a:gsLst>
            <a:gs pos="0">
              <a:schemeClr val="accent3">
                <a:hueOff val="263219"/>
                <a:satOff val="3845"/>
                <a:lumOff val="-245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263219"/>
                <a:satOff val="3845"/>
                <a:lumOff val="-245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263219"/>
                <a:satOff val="3845"/>
                <a:lumOff val="-245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263219"/>
                <a:satOff val="3845"/>
                <a:lumOff val="-245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263219"/>
                <a:satOff val="3845"/>
                <a:lumOff val="-24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263219"/>
                <a:satOff val="3845"/>
                <a:lumOff val="-24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призначені для конкретних учасників цивільного судочинства (судді, суду, осіб, які беруть участь у справі, інших учасників цивільного процесу);</a:t>
          </a:r>
          <a:endParaRPr lang="ru-RU" sz="1800" kern="1200" dirty="0"/>
        </a:p>
      </dsp:txBody>
      <dsp:txXfrm>
        <a:off x="0" y="1084209"/>
        <a:ext cx="8659688" cy="947699"/>
      </dsp:txXfrm>
    </dsp:sp>
    <dsp:sp modelId="{89FC3F65-DE1E-4C00-AAA3-2FED067DAD2B}">
      <dsp:nvSpPr>
        <dsp:cNvPr id="0" name=""/>
        <dsp:cNvSpPr/>
      </dsp:nvSpPr>
      <dsp:spPr>
        <a:xfrm>
          <a:off x="0" y="2083749"/>
          <a:ext cx="8659688" cy="947699"/>
        </a:xfrm>
        <a:prstGeom prst="roundRect">
          <a:avLst/>
        </a:prstGeom>
        <a:gradFill rotWithShape="0">
          <a:gsLst>
            <a:gs pos="0">
              <a:schemeClr val="accent3">
                <a:hueOff val="526439"/>
                <a:satOff val="7689"/>
                <a:lumOff val="-49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526439"/>
                <a:satOff val="7689"/>
                <a:lumOff val="-49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526439"/>
                <a:satOff val="7689"/>
                <a:lumOff val="-49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526439"/>
                <a:satOff val="7689"/>
                <a:lumOff val="-49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є елементами дії цивільного процесуального права;</a:t>
          </a:r>
          <a:endParaRPr lang="ru-RU" sz="1800" kern="1200" dirty="0"/>
        </a:p>
      </dsp:txBody>
      <dsp:txXfrm>
        <a:off x="0" y="2083749"/>
        <a:ext cx="8659688" cy="947699"/>
      </dsp:txXfrm>
    </dsp:sp>
    <dsp:sp modelId="{78C702D7-7412-4F00-A02D-598AFC21DB1F}">
      <dsp:nvSpPr>
        <dsp:cNvPr id="0" name=""/>
        <dsp:cNvSpPr/>
      </dsp:nvSpPr>
      <dsp:spPr>
        <a:xfrm>
          <a:off x="0" y="3083289"/>
          <a:ext cx="8659688" cy="947699"/>
        </a:xfrm>
        <a:prstGeom prst="roundRect">
          <a:avLst/>
        </a:prstGeom>
        <a:gradFill rotWithShape="0">
          <a:gsLst>
            <a:gs pos="0">
              <a:schemeClr val="accent3">
                <a:hueOff val="789658"/>
                <a:satOff val="11534"/>
                <a:lumOff val="-735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789658"/>
                <a:satOff val="11534"/>
                <a:lumOff val="-735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789658"/>
                <a:satOff val="11534"/>
                <a:lumOff val="-735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789658"/>
                <a:satOff val="11534"/>
                <a:lumOff val="-735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789658"/>
                <a:satOff val="11534"/>
                <a:lumOff val="-73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789658"/>
                <a:satOff val="11534"/>
                <a:lumOff val="-73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містять юридичну силу та забезпечуються державою,</a:t>
          </a:r>
          <a:br>
            <a:rPr lang="ru-RU" sz="1800" kern="1200" smtClean="0"/>
          </a:br>
          <a:r>
            <a:rPr lang="ru-RU" sz="1800" kern="1200" smtClean="0"/>
            <a:t>оскільки пропущення строків має негативні наслідки, а в деяких</a:t>
          </a:r>
          <a:br>
            <a:rPr lang="ru-RU" sz="1800" kern="1200" smtClean="0"/>
          </a:br>
          <a:r>
            <a:rPr lang="ru-RU" sz="1800" kern="1200" smtClean="0"/>
            <a:t>випадках застосовуються заходи процесуального примусу;</a:t>
          </a:r>
          <a:endParaRPr lang="ru-RU" sz="1800" kern="1200" dirty="0"/>
        </a:p>
      </dsp:txBody>
      <dsp:txXfrm>
        <a:off x="0" y="3083289"/>
        <a:ext cx="8659688" cy="947699"/>
      </dsp:txXfrm>
    </dsp:sp>
    <dsp:sp modelId="{4A54610B-0E48-44B7-B335-5E8164E87637}">
      <dsp:nvSpPr>
        <dsp:cNvPr id="0" name=""/>
        <dsp:cNvSpPr/>
      </dsp:nvSpPr>
      <dsp:spPr>
        <a:xfrm>
          <a:off x="0" y="4082828"/>
          <a:ext cx="8659688" cy="947699"/>
        </a:xfrm>
        <a:prstGeom prst="roundRect">
          <a:avLst/>
        </a:prstGeom>
        <a:gradFill rotWithShape="0">
          <a:gsLst>
            <a:gs pos="0">
              <a:schemeClr val="accent3">
                <a:hueOff val="1052878"/>
                <a:satOff val="15378"/>
                <a:lumOff val="-98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1052878"/>
                <a:satOff val="15378"/>
                <a:lumOff val="-98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1052878"/>
                <a:satOff val="15378"/>
                <a:lumOff val="-98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1052878"/>
                <a:satOff val="15378"/>
                <a:lumOff val="-98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виконують завдання цивільного процесуального права; </a:t>
          </a:r>
          <a:br>
            <a:rPr lang="ru-RU" sz="1800" kern="1200" smtClean="0"/>
          </a:br>
          <a:endParaRPr lang="ru-RU" sz="1800" kern="1200" dirty="0"/>
        </a:p>
      </dsp:txBody>
      <dsp:txXfrm>
        <a:off x="0" y="4082828"/>
        <a:ext cx="8659688" cy="9476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BE788A-025B-4487-A898-87B798F5ACC0}">
      <dsp:nvSpPr>
        <dsp:cNvPr id="0" name=""/>
        <dsp:cNvSpPr/>
      </dsp:nvSpPr>
      <dsp:spPr>
        <a:xfrm>
          <a:off x="0" y="516612"/>
          <a:ext cx="8686800" cy="100243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установлюють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конкретні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проміжки</a:t>
          </a:r>
          <a:r>
            <a:rPr lang="ru-RU" sz="1900" kern="1200" dirty="0" smtClean="0"/>
            <a:t> часу </a:t>
          </a:r>
          <a:r>
            <a:rPr lang="ru-RU" sz="1900" kern="1200" dirty="0" err="1" smtClean="0"/>
            <a:t>вчинення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саме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процесуальних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дій</a:t>
          </a:r>
          <a:r>
            <a:rPr lang="ru-RU" sz="1900" kern="1200" dirty="0" smtClean="0"/>
            <a:t>;</a:t>
          </a:r>
          <a:endParaRPr lang="ru-RU" sz="1900" kern="1200" dirty="0"/>
        </a:p>
      </dsp:txBody>
      <dsp:txXfrm>
        <a:off x="0" y="516612"/>
        <a:ext cx="8686800" cy="1002434"/>
      </dsp:txXfrm>
    </dsp:sp>
    <dsp:sp modelId="{CAB9A3A4-ECC0-4B9D-92CB-7C42E44B908F}">
      <dsp:nvSpPr>
        <dsp:cNvPr id="0" name=""/>
        <dsp:cNvSpPr/>
      </dsp:nvSpPr>
      <dsp:spPr>
        <a:xfrm>
          <a:off x="0" y="1573766"/>
          <a:ext cx="8686800" cy="100243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55101"/>
                <a:satOff val="-2891"/>
                <a:lumOff val="6825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shade val="80000"/>
                <a:hueOff val="-55101"/>
                <a:satOff val="-2891"/>
                <a:lumOff val="6825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shade val="80000"/>
                <a:hueOff val="-55101"/>
                <a:satOff val="-2891"/>
                <a:lumOff val="6825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shade val="80000"/>
                <a:hueOff val="-55101"/>
                <a:satOff val="-2891"/>
                <a:lumOff val="6825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shade val="80000"/>
                <a:hueOff val="-55101"/>
                <a:satOff val="-2891"/>
                <a:lumOff val="682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shade val="80000"/>
                <a:hueOff val="-55101"/>
                <a:satOff val="-2891"/>
                <a:lumOff val="682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установлюються</a:t>
          </a:r>
          <a:r>
            <a:rPr lang="ru-RU" sz="1900" kern="1200" dirty="0" smtClean="0"/>
            <a:t> законом </a:t>
          </a:r>
          <a:r>
            <a:rPr lang="ru-RU" sz="1900" kern="1200" dirty="0" err="1" smtClean="0"/>
            <a:t>або</a:t>
          </a:r>
          <a:r>
            <a:rPr lang="ru-RU" sz="1900" kern="1200" dirty="0" smtClean="0"/>
            <a:t> судом;</a:t>
          </a:r>
          <a:endParaRPr lang="ru-RU" sz="1900" kern="1200" dirty="0"/>
        </a:p>
      </dsp:txBody>
      <dsp:txXfrm>
        <a:off x="0" y="1573766"/>
        <a:ext cx="8686800" cy="1002434"/>
      </dsp:txXfrm>
    </dsp:sp>
    <dsp:sp modelId="{8197ACE9-65B7-4415-906E-3B5A97934835}">
      <dsp:nvSpPr>
        <dsp:cNvPr id="0" name=""/>
        <dsp:cNvSpPr/>
      </dsp:nvSpPr>
      <dsp:spPr>
        <a:xfrm>
          <a:off x="0" y="2630920"/>
          <a:ext cx="8686800" cy="100243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10202"/>
                <a:satOff val="-5781"/>
                <a:lumOff val="13649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shade val="80000"/>
                <a:hueOff val="-110202"/>
                <a:satOff val="-5781"/>
                <a:lumOff val="13649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shade val="80000"/>
                <a:hueOff val="-110202"/>
                <a:satOff val="-5781"/>
                <a:lumOff val="13649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shade val="80000"/>
                <a:hueOff val="-110202"/>
                <a:satOff val="-5781"/>
                <a:lumOff val="13649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shade val="80000"/>
                <a:hueOff val="-110202"/>
                <a:satOff val="-5781"/>
                <a:lumOff val="1364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shade val="80000"/>
                <a:hueOff val="-110202"/>
                <a:satOff val="-5781"/>
                <a:lumOff val="1364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особи, </a:t>
          </a:r>
          <a:r>
            <a:rPr lang="ru-RU" sz="1900" kern="1200" dirty="0" err="1" smtClean="0"/>
            <a:t>які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беруть</a:t>
          </a:r>
          <a:r>
            <a:rPr lang="ru-RU" sz="1900" kern="1200" dirty="0" smtClean="0"/>
            <a:t> участь у </a:t>
          </a:r>
          <a:r>
            <a:rPr lang="ru-RU" sz="1900" kern="1200" dirty="0" err="1" smtClean="0"/>
            <a:t>справі</a:t>
          </a:r>
          <a:r>
            <a:rPr lang="ru-RU" sz="1900" kern="1200" dirty="0" smtClean="0"/>
            <a:t>, не </a:t>
          </a:r>
          <a:r>
            <a:rPr lang="ru-RU" sz="1900" kern="1200" dirty="0" err="1" smtClean="0"/>
            <a:t>можуть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змінювати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процесуальні</a:t>
          </a:r>
          <a:r>
            <a:rPr lang="ru-RU" sz="1900" kern="1200" dirty="0" smtClean="0"/>
            <a:t> строки;</a:t>
          </a:r>
          <a:endParaRPr lang="ru-RU" sz="1900" kern="1200" dirty="0"/>
        </a:p>
      </dsp:txBody>
      <dsp:txXfrm>
        <a:off x="0" y="2630920"/>
        <a:ext cx="8686800" cy="1002434"/>
      </dsp:txXfrm>
    </dsp:sp>
    <dsp:sp modelId="{F4A394ED-5073-4A10-9DA0-EE436578819C}">
      <dsp:nvSpPr>
        <dsp:cNvPr id="0" name=""/>
        <dsp:cNvSpPr/>
      </dsp:nvSpPr>
      <dsp:spPr>
        <a:xfrm>
          <a:off x="0" y="3688074"/>
          <a:ext cx="8686800" cy="100243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65304"/>
                <a:satOff val="-8672"/>
                <a:lumOff val="20474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shade val="80000"/>
                <a:hueOff val="-165304"/>
                <a:satOff val="-8672"/>
                <a:lumOff val="20474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shade val="80000"/>
                <a:hueOff val="-165304"/>
                <a:satOff val="-8672"/>
                <a:lumOff val="20474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shade val="80000"/>
                <a:hueOff val="-165304"/>
                <a:satOff val="-8672"/>
                <a:lumOff val="20474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shade val="80000"/>
                <a:hueOff val="-165304"/>
                <a:satOff val="-8672"/>
                <a:lumOff val="20474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shade val="80000"/>
                <a:hueOff val="-165304"/>
                <a:satOff val="-8672"/>
                <a:lumOff val="20474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мають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одиниці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обчислення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дні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місяці</a:t>
          </a:r>
          <a:r>
            <a:rPr lang="ru-RU" sz="1900" kern="1200" dirty="0" smtClean="0"/>
            <a:t>, роки) та </a:t>
          </a:r>
          <a:r>
            <a:rPr lang="ru-RU" sz="1900" kern="1200" dirty="0" err="1" smtClean="0"/>
            <a:t>підлягають</a:t>
          </a:r>
          <a:r>
            <a:rPr lang="ru-RU" sz="1900" kern="1200" dirty="0" smtClean="0"/>
            <a:t> точному </a:t>
          </a:r>
          <a:r>
            <a:rPr lang="ru-RU" sz="1900" kern="1200" dirty="0" err="1" smtClean="0"/>
            <a:t>обчисленню</a:t>
          </a:r>
          <a:r>
            <a:rPr lang="ru-RU" sz="1900" kern="1200" dirty="0" smtClean="0"/>
            <a:t>;</a:t>
          </a:r>
          <a:endParaRPr lang="ru-RU" sz="1900" kern="1200" dirty="0"/>
        </a:p>
      </dsp:txBody>
      <dsp:txXfrm>
        <a:off x="0" y="3688074"/>
        <a:ext cx="8686800" cy="1002434"/>
      </dsp:txXfrm>
    </dsp:sp>
    <dsp:sp modelId="{F578CA86-C56C-43DD-8B33-C611E462BBB7}">
      <dsp:nvSpPr>
        <dsp:cNvPr id="0" name=""/>
        <dsp:cNvSpPr/>
      </dsp:nvSpPr>
      <dsp:spPr>
        <a:xfrm>
          <a:off x="0" y="4745228"/>
          <a:ext cx="8686800" cy="1002434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220405"/>
                <a:satOff val="-11563"/>
                <a:lumOff val="27299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shade val="80000"/>
                <a:hueOff val="-220405"/>
                <a:satOff val="-11563"/>
                <a:lumOff val="27299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shade val="80000"/>
                <a:hueOff val="-220405"/>
                <a:satOff val="-11563"/>
                <a:lumOff val="27299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shade val="80000"/>
                <a:hueOff val="-220405"/>
                <a:satOff val="-11563"/>
                <a:lumOff val="27299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shade val="80000"/>
                <a:hueOff val="-220405"/>
                <a:satOff val="-11563"/>
                <a:lumOff val="2729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shade val="80000"/>
                <a:hueOff val="-220405"/>
                <a:satOff val="-11563"/>
                <a:lumOff val="2729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встановлюють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способи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визначення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цивільних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процесуальних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строків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вказівка</a:t>
          </a:r>
          <a:r>
            <a:rPr lang="ru-RU" sz="1900" kern="1200" dirty="0" smtClean="0"/>
            <a:t> на </a:t>
          </a:r>
          <a:r>
            <a:rPr lang="ru-RU" sz="1900" kern="1200" dirty="0" err="1" smtClean="0"/>
            <a:t>подію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має</a:t>
          </a:r>
          <a:r>
            <a:rPr lang="ru-RU" sz="1900" kern="1200" dirty="0" smtClean="0"/>
            <a:t> неминуче </a:t>
          </a:r>
          <a:r>
            <a:rPr lang="ru-RU" sz="1900" kern="1200" dirty="0" err="1" smtClean="0"/>
            <a:t>настати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календарна</a:t>
          </a:r>
          <a:r>
            <a:rPr lang="ru-RU" sz="1900" kern="1200" dirty="0" smtClean="0"/>
            <a:t> дата, </a:t>
          </a:r>
          <a:r>
            <a:rPr lang="ru-RU" sz="1900" kern="1200" dirty="0" err="1" smtClean="0"/>
            <a:t>період</a:t>
          </a:r>
          <a:r>
            <a:rPr lang="ru-RU" sz="1900" kern="1200" dirty="0" smtClean="0"/>
            <a:t> часу). </a:t>
          </a:r>
          <a:br>
            <a:rPr lang="ru-RU" sz="1900" kern="1200" dirty="0" smtClean="0"/>
          </a:br>
          <a:endParaRPr lang="ru-RU" sz="1900" kern="1200" dirty="0"/>
        </a:p>
      </dsp:txBody>
      <dsp:txXfrm>
        <a:off x="0" y="4745228"/>
        <a:ext cx="8686800" cy="100243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5458DB-41E0-4EDD-A57D-7261436CAF11}">
      <dsp:nvSpPr>
        <dsp:cNvPr id="0" name=""/>
        <dsp:cNvSpPr/>
      </dsp:nvSpPr>
      <dsp:spPr>
        <a:xfrm rot="16200000">
          <a:off x="361" y="195200"/>
          <a:ext cx="4135561" cy="4135561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solidFill>
                <a:schemeClr val="tx1"/>
              </a:solidFill>
            </a:rPr>
            <a:t>Момент часу </a:t>
          </a:r>
          <a:r>
            <a:rPr lang="uk-UA" sz="2600" kern="1200" dirty="0" smtClean="0"/>
            <a:t>(останній день строку триває до 24 </a:t>
          </a:r>
          <a:r>
            <a:rPr lang="uk-UA" sz="2600" kern="1200" dirty="0" err="1" smtClean="0"/>
            <a:t>год</a:t>
          </a:r>
          <a:r>
            <a:rPr lang="uk-UA" sz="2600" kern="1200" dirty="0" smtClean="0"/>
            <a:t>)</a:t>
          </a:r>
          <a:endParaRPr lang="ru-RU" sz="2600" kern="1200" dirty="0"/>
        </a:p>
      </dsp:txBody>
      <dsp:txXfrm rot="16200000">
        <a:off x="361" y="195200"/>
        <a:ext cx="4135561" cy="4135561"/>
      </dsp:txXfrm>
    </dsp:sp>
    <dsp:sp modelId="{D055DC3D-0CAD-4953-835A-DB6721FA59F5}">
      <dsp:nvSpPr>
        <dsp:cNvPr id="0" name=""/>
        <dsp:cNvSpPr/>
      </dsp:nvSpPr>
      <dsp:spPr>
        <a:xfrm rot="5400000">
          <a:off x="4550877" y="195200"/>
          <a:ext cx="4135561" cy="4135561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>
              <a:ln>
                <a:noFill/>
              </a:ln>
              <a:solidFill>
                <a:schemeClr val="tx1"/>
              </a:solidFill>
            </a:rPr>
            <a:t>Проміжок, період часу </a:t>
          </a:r>
          <a:r>
            <a:rPr lang="uk-UA" sz="2600" kern="1200" dirty="0" smtClean="0"/>
            <a:t>(строк обчислюється роками, місяцями, днями)</a:t>
          </a:r>
          <a:endParaRPr lang="ru-RU" sz="2600" kern="1200" dirty="0"/>
        </a:p>
      </dsp:txBody>
      <dsp:txXfrm rot="5400000">
        <a:off x="4550877" y="195200"/>
        <a:ext cx="4135561" cy="413556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A62D42-72B8-4C6F-B3D0-184BBC4BE644}">
      <dsp:nvSpPr>
        <dsp:cNvPr id="0" name=""/>
        <dsp:cNvSpPr/>
      </dsp:nvSpPr>
      <dsp:spPr>
        <a:xfrm>
          <a:off x="0" y="497983"/>
          <a:ext cx="8839200" cy="1333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забезпечують стабільність і визначеність цивільних</a:t>
          </a:r>
          <a:br>
            <a:rPr lang="ru-RU" sz="2000" kern="1200" smtClean="0"/>
          </a:br>
          <a:r>
            <a:rPr lang="ru-RU" sz="2000" kern="1200" smtClean="0"/>
            <a:t>процесуальних правовідносин, цивільного провадження у справі;</a:t>
          </a:r>
          <a:endParaRPr lang="ru-RU" sz="2000" kern="1200" dirty="0"/>
        </a:p>
      </dsp:txBody>
      <dsp:txXfrm>
        <a:off x="0" y="497983"/>
        <a:ext cx="8839200" cy="1333800"/>
      </dsp:txXfrm>
    </dsp:sp>
    <dsp:sp modelId="{4178FBE1-76C9-46A1-8E62-997FC97A36D9}">
      <dsp:nvSpPr>
        <dsp:cNvPr id="0" name=""/>
        <dsp:cNvSpPr/>
      </dsp:nvSpPr>
      <dsp:spPr>
        <a:xfrm>
          <a:off x="0" y="1889384"/>
          <a:ext cx="8839200" cy="1333800"/>
        </a:xfrm>
        <a:prstGeom prst="roundRect">
          <a:avLst/>
        </a:prstGeom>
        <a:gradFill rotWithShape="0">
          <a:gsLst>
            <a:gs pos="0">
              <a:schemeClr val="accent3">
                <a:hueOff val="526439"/>
                <a:satOff val="7689"/>
                <a:lumOff val="-49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526439"/>
                <a:satOff val="7689"/>
                <a:lumOff val="-49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526439"/>
                <a:satOff val="7689"/>
                <a:lumOff val="-49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526439"/>
                <a:satOff val="7689"/>
                <a:lumOff val="-49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526439"/>
                <a:satOff val="7689"/>
                <a:lumOff val="-49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забезпечують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суб’єктам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правовідносин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можливість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2000" kern="1200" dirty="0" err="1" smtClean="0"/>
            <a:t>належно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підготуватися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виконати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певні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процесуальні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дії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0" y="1889384"/>
        <a:ext cx="8839200" cy="1333800"/>
      </dsp:txXfrm>
    </dsp:sp>
    <dsp:sp modelId="{290977DD-8883-4D1C-94D5-5C4042F8445F}">
      <dsp:nvSpPr>
        <dsp:cNvPr id="0" name=""/>
        <dsp:cNvSpPr/>
      </dsp:nvSpPr>
      <dsp:spPr>
        <a:xfrm>
          <a:off x="0" y="3280784"/>
          <a:ext cx="8839200" cy="1333800"/>
        </a:xfrm>
        <a:prstGeom prst="roundRect">
          <a:avLst/>
        </a:prstGeom>
        <a:gradFill rotWithShape="0">
          <a:gsLst>
            <a:gs pos="0">
              <a:schemeClr val="accent3">
                <a:hueOff val="1052878"/>
                <a:satOff val="15378"/>
                <a:lumOff val="-98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1052878"/>
                <a:satOff val="15378"/>
                <a:lumOff val="-98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1052878"/>
                <a:satOff val="15378"/>
                <a:lumOff val="-98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1052878"/>
                <a:satOff val="15378"/>
                <a:lumOff val="-98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1052878"/>
                <a:satOff val="15378"/>
                <a:lumOff val="-98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є процесуальними засобами впливу на поведінку</a:t>
          </a:r>
          <a:br>
            <a:rPr lang="ru-RU" sz="2000" kern="1200" smtClean="0"/>
          </a:br>
          <a:r>
            <a:rPr lang="ru-RU" sz="2000" kern="1200" smtClean="0"/>
            <a:t>несумлінних учасників процесу, на виконання ними процесуальних обов’язків засобами реалізації принципу раціональної процесуальної форми. </a:t>
          </a:r>
          <a:br>
            <a:rPr lang="ru-RU" sz="2000" kern="1200" smtClean="0"/>
          </a:br>
          <a:endParaRPr lang="ru-RU" sz="2000" kern="1200" dirty="0"/>
        </a:p>
      </dsp:txBody>
      <dsp:txXfrm>
        <a:off x="0" y="3280784"/>
        <a:ext cx="8839200" cy="13338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9802D7-BF43-492E-B0F1-B306D45E9DDB}">
      <dsp:nvSpPr>
        <dsp:cNvPr id="0" name=""/>
        <dsp:cNvSpPr/>
      </dsp:nvSpPr>
      <dsp:spPr>
        <a:xfrm>
          <a:off x="4290766" y="3624533"/>
          <a:ext cx="2834327" cy="674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611"/>
              </a:lnTo>
              <a:lnTo>
                <a:pt x="2834327" y="459611"/>
              </a:lnTo>
              <a:lnTo>
                <a:pt x="2834327" y="6744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11E821-A2BB-40F5-BF78-25B5ABEC0035}">
      <dsp:nvSpPr>
        <dsp:cNvPr id="0" name=""/>
        <dsp:cNvSpPr/>
      </dsp:nvSpPr>
      <dsp:spPr>
        <a:xfrm>
          <a:off x="4245046" y="3624533"/>
          <a:ext cx="91440" cy="6744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44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0EAEE-64CB-41E6-8815-252AC32581E5}">
      <dsp:nvSpPr>
        <dsp:cNvPr id="0" name=""/>
        <dsp:cNvSpPr/>
      </dsp:nvSpPr>
      <dsp:spPr>
        <a:xfrm>
          <a:off x="1456439" y="3624533"/>
          <a:ext cx="2834327" cy="674441"/>
        </a:xfrm>
        <a:custGeom>
          <a:avLst/>
          <a:gdLst/>
          <a:ahLst/>
          <a:cxnLst/>
          <a:rect l="0" t="0" r="0" b="0"/>
          <a:pathLst>
            <a:path>
              <a:moveTo>
                <a:pt x="2834327" y="0"/>
              </a:moveTo>
              <a:lnTo>
                <a:pt x="2834327" y="459611"/>
              </a:lnTo>
              <a:lnTo>
                <a:pt x="0" y="459611"/>
              </a:lnTo>
              <a:lnTo>
                <a:pt x="0" y="6744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AE8A7-35ED-4DB2-9047-2F23A398C5B6}">
      <dsp:nvSpPr>
        <dsp:cNvPr id="0" name=""/>
        <dsp:cNvSpPr/>
      </dsp:nvSpPr>
      <dsp:spPr>
        <a:xfrm>
          <a:off x="4160926" y="1515817"/>
          <a:ext cx="129840" cy="636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325"/>
              </a:lnTo>
              <a:lnTo>
                <a:pt x="129840" y="421325"/>
              </a:lnTo>
              <a:lnTo>
                <a:pt x="129840" y="63615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CCF88-9FA7-45B7-A622-321C35EDD0E5}">
      <dsp:nvSpPr>
        <dsp:cNvPr id="0" name=""/>
        <dsp:cNvSpPr/>
      </dsp:nvSpPr>
      <dsp:spPr>
        <a:xfrm>
          <a:off x="3001428" y="43255"/>
          <a:ext cx="2318995" cy="14725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3D2AE-F34A-4CEF-A253-F5BC090FDAE6}">
      <dsp:nvSpPr>
        <dsp:cNvPr id="0" name=""/>
        <dsp:cNvSpPr/>
      </dsp:nvSpPr>
      <dsp:spPr>
        <a:xfrm>
          <a:off x="3259094" y="288037"/>
          <a:ext cx="2318995" cy="147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Встановлені законом</a:t>
          </a:r>
          <a:endParaRPr lang="ru-RU" sz="2000" b="1" kern="1200" dirty="0"/>
        </a:p>
      </dsp:txBody>
      <dsp:txXfrm>
        <a:off x="3259094" y="288037"/>
        <a:ext cx="2318995" cy="1472561"/>
      </dsp:txXfrm>
    </dsp:sp>
    <dsp:sp modelId="{5CC95B23-1952-4DFC-A18F-6BBD5C594D3C}">
      <dsp:nvSpPr>
        <dsp:cNvPr id="0" name=""/>
        <dsp:cNvSpPr/>
      </dsp:nvSpPr>
      <dsp:spPr>
        <a:xfrm>
          <a:off x="3131269" y="2151971"/>
          <a:ext cx="2318995" cy="14725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E3FEE-36B2-4418-8859-F6A5DF076994}">
      <dsp:nvSpPr>
        <dsp:cNvPr id="0" name=""/>
        <dsp:cNvSpPr/>
      </dsp:nvSpPr>
      <dsp:spPr>
        <a:xfrm>
          <a:off x="3388935" y="2396754"/>
          <a:ext cx="2318995" cy="147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За чіткістю визначення</a:t>
          </a:r>
          <a:endParaRPr lang="ru-RU" sz="1400" kern="1200" dirty="0"/>
        </a:p>
      </dsp:txBody>
      <dsp:txXfrm>
        <a:off x="3388935" y="2396754"/>
        <a:ext cx="2318995" cy="1472561"/>
      </dsp:txXfrm>
    </dsp:sp>
    <dsp:sp modelId="{A888C046-6609-465D-8D30-3640F60EC571}">
      <dsp:nvSpPr>
        <dsp:cNvPr id="0" name=""/>
        <dsp:cNvSpPr/>
      </dsp:nvSpPr>
      <dsp:spPr>
        <a:xfrm>
          <a:off x="296941" y="4298974"/>
          <a:ext cx="2318995" cy="14725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77F0A4-70F7-41BE-A36A-4D56A6BA59A6}">
      <dsp:nvSpPr>
        <dsp:cNvPr id="0" name=""/>
        <dsp:cNvSpPr/>
      </dsp:nvSpPr>
      <dsp:spPr>
        <a:xfrm>
          <a:off x="554608" y="4543757"/>
          <a:ext cx="2318995" cy="147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Абсолютно визначені </a:t>
          </a:r>
          <a:r>
            <a:rPr lang="uk-UA" sz="1400" kern="1200" dirty="0" smtClean="0"/>
            <a:t>(строки розгляду справ – 7, 10,15 днів)</a:t>
          </a:r>
          <a:endParaRPr lang="ru-RU" sz="1400" kern="1200" dirty="0"/>
        </a:p>
      </dsp:txBody>
      <dsp:txXfrm>
        <a:off x="554608" y="4543757"/>
        <a:ext cx="2318995" cy="1472561"/>
      </dsp:txXfrm>
    </dsp:sp>
    <dsp:sp modelId="{7EBDEADC-59A2-4F59-BB36-ACB686A601E0}">
      <dsp:nvSpPr>
        <dsp:cNvPr id="0" name=""/>
        <dsp:cNvSpPr/>
      </dsp:nvSpPr>
      <dsp:spPr>
        <a:xfrm>
          <a:off x="3131269" y="4298974"/>
          <a:ext cx="2318995" cy="14725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CAD57-B410-44C4-A4AC-F8B481B15DEE}">
      <dsp:nvSpPr>
        <dsp:cNvPr id="0" name=""/>
        <dsp:cNvSpPr/>
      </dsp:nvSpPr>
      <dsp:spPr>
        <a:xfrm>
          <a:off x="3388935" y="4543757"/>
          <a:ext cx="2318995" cy="147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Відносно визначені </a:t>
          </a:r>
          <a:r>
            <a:rPr lang="uk-UA" sz="1400" kern="1200" dirty="0" smtClean="0"/>
            <a:t>(відстрочка або розстрочка судових витрат на строк не більше як до закінчення розгляду справи в суді першої інстанції)</a:t>
          </a:r>
          <a:endParaRPr lang="ru-RU" sz="1400" kern="1200" dirty="0"/>
        </a:p>
      </dsp:txBody>
      <dsp:txXfrm>
        <a:off x="3388935" y="4543757"/>
        <a:ext cx="2318995" cy="1472561"/>
      </dsp:txXfrm>
    </dsp:sp>
    <dsp:sp modelId="{8361B9B8-9AAB-4EC8-8D24-363CD166F06F}">
      <dsp:nvSpPr>
        <dsp:cNvPr id="0" name=""/>
        <dsp:cNvSpPr/>
      </dsp:nvSpPr>
      <dsp:spPr>
        <a:xfrm>
          <a:off x="5965596" y="4298974"/>
          <a:ext cx="2318995" cy="14725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4C013D-47BB-4CC1-9EE2-2D2507CA505C}">
      <dsp:nvSpPr>
        <dsp:cNvPr id="0" name=""/>
        <dsp:cNvSpPr/>
      </dsp:nvSpPr>
      <dsp:spPr>
        <a:xfrm>
          <a:off x="6223262" y="4543757"/>
          <a:ext cx="2318995" cy="1472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Не встановлені ЦПК строки </a:t>
          </a:r>
          <a:r>
            <a:rPr lang="uk-UA" sz="1400" kern="1200" dirty="0" smtClean="0"/>
            <a:t>(- заяви про зняття або зменшення накладеного процесуального штрафу)</a:t>
          </a:r>
          <a:endParaRPr lang="ru-RU" sz="1400" kern="1200" dirty="0"/>
        </a:p>
      </dsp:txBody>
      <dsp:txXfrm>
        <a:off x="6223262" y="4543757"/>
        <a:ext cx="2318995" cy="147256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A31D36-9F70-4CD1-860E-015BE766FCDE}">
      <dsp:nvSpPr>
        <dsp:cNvPr id="0" name=""/>
        <dsp:cNvSpPr/>
      </dsp:nvSpPr>
      <dsp:spPr>
        <a:xfrm>
          <a:off x="7224392" y="3814787"/>
          <a:ext cx="91440" cy="7105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059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AD622-314D-4AFC-A021-41728EAF1CFA}">
      <dsp:nvSpPr>
        <dsp:cNvPr id="0" name=""/>
        <dsp:cNvSpPr/>
      </dsp:nvSpPr>
      <dsp:spPr>
        <a:xfrm>
          <a:off x="5030424" y="1552702"/>
          <a:ext cx="2239688" cy="710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47"/>
              </a:lnTo>
              <a:lnTo>
                <a:pt x="2239688" y="484247"/>
              </a:lnTo>
              <a:lnTo>
                <a:pt x="2239688" y="71059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A3D8CE-3AFE-494A-9EF0-ED0794FEE39F}">
      <dsp:nvSpPr>
        <dsp:cNvPr id="0" name=""/>
        <dsp:cNvSpPr/>
      </dsp:nvSpPr>
      <dsp:spPr>
        <a:xfrm>
          <a:off x="2790735" y="3814787"/>
          <a:ext cx="1493125" cy="710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47"/>
              </a:lnTo>
              <a:lnTo>
                <a:pt x="1493125" y="484247"/>
              </a:lnTo>
              <a:lnTo>
                <a:pt x="1493125" y="71059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335183-3421-41BD-A8F4-CF8DB3269285}">
      <dsp:nvSpPr>
        <dsp:cNvPr id="0" name=""/>
        <dsp:cNvSpPr/>
      </dsp:nvSpPr>
      <dsp:spPr>
        <a:xfrm>
          <a:off x="1297610" y="3814787"/>
          <a:ext cx="1493125" cy="710592"/>
        </a:xfrm>
        <a:custGeom>
          <a:avLst/>
          <a:gdLst/>
          <a:ahLst/>
          <a:cxnLst/>
          <a:rect l="0" t="0" r="0" b="0"/>
          <a:pathLst>
            <a:path>
              <a:moveTo>
                <a:pt x="1493125" y="0"/>
              </a:moveTo>
              <a:lnTo>
                <a:pt x="1493125" y="484247"/>
              </a:lnTo>
              <a:lnTo>
                <a:pt x="0" y="484247"/>
              </a:lnTo>
              <a:lnTo>
                <a:pt x="0" y="71059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33B203-4571-4FED-AFF3-BEE4A0C8258C}">
      <dsp:nvSpPr>
        <dsp:cNvPr id="0" name=""/>
        <dsp:cNvSpPr/>
      </dsp:nvSpPr>
      <dsp:spPr>
        <a:xfrm>
          <a:off x="2790735" y="1552702"/>
          <a:ext cx="2239688" cy="710592"/>
        </a:xfrm>
        <a:custGeom>
          <a:avLst/>
          <a:gdLst/>
          <a:ahLst/>
          <a:cxnLst/>
          <a:rect l="0" t="0" r="0" b="0"/>
          <a:pathLst>
            <a:path>
              <a:moveTo>
                <a:pt x="2239688" y="0"/>
              </a:moveTo>
              <a:lnTo>
                <a:pt x="2239688" y="484247"/>
              </a:lnTo>
              <a:lnTo>
                <a:pt x="0" y="484247"/>
              </a:lnTo>
              <a:lnTo>
                <a:pt x="0" y="71059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945AE-04CC-48EA-95C7-FCC6FA4340D3}">
      <dsp:nvSpPr>
        <dsp:cNvPr id="0" name=""/>
        <dsp:cNvSpPr/>
      </dsp:nvSpPr>
      <dsp:spPr>
        <a:xfrm>
          <a:off x="3808775" y="1208"/>
          <a:ext cx="2443296" cy="15514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B14E1-2C16-4F0E-849C-72FECD30BEFD}">
      <dsp:nvSpPr>
        <dsp:cNvPr id="0" name=""/>
        <dsp:cNvSpPr/>
      </dsp:nvSpPr>
      <dsp:spPr>
        <a:xfrm>
          <a:off x="4080253" y="259112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Призначені судом</a:t>
          </a:r>
          <a:endParaRPr lang="ru-RU" sz="3600" b="1" kern="1200" dirty="0"/>
        </a:p>
      </dsp:txBody>
      <dsp:txXfrm>
        <a:off x="4080253" y="259112"/>
        <a:ext cx="2443296" cy="1551493"/>
      </dsp:txXfrm>
    </dsp:sp>
    <dsp:sp modelId="{41A4B830-A178-4BF1-831F-6CD602A40CAF}">
      <dsp:nvSpPr>
        <dsp:cNvPr id="0" name=""/>
        <dsp:cNvSpPr/>
      </dsp:nvSpPr>
      <dsp:spPr>
        <a:xfrm>
          <a:off x="1569087" y="2263294"/>
          <a:ext cx="2443296" cy="15514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36830-D186-42A9-AE0D-9AB5C8D52EE3}">
      <dsp:nvSpPr>
        <dsp:cNvPr id="0" name=""/>
        <dsp:cNvSpPr/>
      </dsp:nvSpPr>
      <dsp:spPr>
        <a:xfrm>
          <a:off x="1840564" y="2521197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За тривалістю</a:t>
          </a:r>
          <a:endParaRPr lang="ru-RU" sz="1700" kern="1200" dirty="0"/>
        </a:p>
      </dsp:txBody>
      <dsp:txXfrm>
        <a:off x="1840564" y="2521197"/>
        <a:ext cx="2443296" cy="1551493"/>
      </dsp:txXfrm>
    </dsp:sp>
    <dsp:sp modelId="{2594B0BF-BC0E-4EE3-BE08-5FD9E727F96C}">
      <dsp:nvSpPr>
        <dsp:cNvPr id="0" name=""/>
        <dsp:cNvSpPr/>
      </dsp:nvSpPr>
      <dsp:spPr>
        <a:xfrm>
          <a:off x="75961" y="4525379"/>
          <a:ext cx="2443296" cy="1551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2553-BBA8-428B-85D3-3027FBDE3550}">
      <dsp:nvSpPr>
        <dsp:cNvPr id="0" name=""/>
        <dsp:cNvSpPr/>
      </dsp:nvSpPr>
      <dsp:spPr>
        <a:xfrm>
          <a:off x="347439" y="4783282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Менше одного дня</a:t>
          </a:r>
          <a:endParaRPr lang="ru-RU" sz="1700" kern="1200" dirty="0"/>
        </a:p>
      </dsp:txBody>
      <dsp:txXfrm>
        <a:off x="347439" y="4783282"/>
        <a:ext cx="2443296" cy="1551493"/>
      </dsp:txXfrm>
    </dsp:sp>
    <dsp:sp modelId="{1FC4DFE1-B28F-478D-9D73-9CB590A6A7CA}">
      <dsp:nvSpPr>
        <dsp:cNvPr id="0" name=""/>
        <dsp:cNvSpPr/>
      </dsp:nvSpPr>
      <dsp:spPr>
        <a:xfrm>
          <a:off x="3062213" y="4525379"/>
          <a:ext cx="2443296" cy="1551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2203A-F0D3-44B2-8832-BB96F4036AB0}">
      <dsp:nvSpPr>
        <dsp:cNvPr id="0" name=""/>
        <dsp:cNvSpPr/>
      </dsp:nvSpPr>
      <dsp:spPr>
        <a:xfrm>
          <a:off x="3333690" y="4783282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Не більше трьох років</a:t>
          </a:r>
          <a:endParaRPr lang="ru-RU" sz="1700" kern="1200" dirty="0"/>
        </a:p>
      </dsp:txBody>
      <dsp:txXfrm>
        <a:off x="3333690" y="4783282"/>
        <a:ext cx="2443296" cy="1551493"/>
      </dsp:txXfrm>
    </dsp:sp>
    <dsp:sp modelId="{0234C07B-E370-4D77-82C4-94C9F012513F}">
      <dsp:nvSpPr>
        <dsp:cNvPr id="0" name=""/>
        <dsp:cNvSpPr/>
      </dsp:nvSpPr>
      <dsp:spPr>
        <a:xfrm>
          <a:off x="6048464" y="2263294"/>
          <a:ext cx="2443296" cy="15514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4D7B0-4800-4F7F-A0F5-3F33C4E5E612}">
      <dsp:nvSpPr>
        <dsp:cNvPr id="0" name=""/>
        <dsp:cNvSpPr/>
      </dsp:nvSpPr>
      <dsp:spPr>
        <a:xfrm>
          <a:off x="6319941" y="2521197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За суб'єктами вчинення процесуальних дій</a:t>
          </a:r>
          <a:endParaRPr lang="ru-RU" sz="1700" kern="1200" dirty="0"/>
        </a:p>
      </dsp:txBody>
      <dsp:txXfrm>
        <a:off x="6319941" y="2521197"/>
        <a:ext cx="2443296" cy="1551493"/>
      </dsp:txXfrm>
    </dsp:sp>
    <dsp:sp modelId="{16FD3486-D977-4BFD-B1FC-A80C77B07F4A}">
      <dsp:nvSpPr>
        <dsp:cNvPr id="0" name=""/>
        <dsp:cNvSpPr/>
      </dsp:nvSpPr>
      <dsp:spPr>
        <a:xfrm>
          <a:off x="6048464" y="4525379"/>
          <a:ext cx="2443296" cy="1551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208B4-0089-4F7E-960D-17AD04E14803}">
      <dsp:nvSpPr>
        <dsp:cNvPr id="0" name=""/>
        <dsp:cNvSpPr/>
      </dsp:nvSpPr>
      <dsp:spPr>
        <a:xfrm>
          <a:off x="6319941" y="4783282"/>
          <a:ext cx="2443296" cy="1551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- Суду;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- Особам, які беруть участь у справі;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- Іншим учасникам процесу.</a:t>
          </a:r>
          <a:endParaRPr lang="ru-RU" sz="1700" kern="1200" dirty="0"/>
        </a:p>
      </dsp:txBody>
      <dsp:txXfrm>
        <a:off x="6319941" y="4783282"/>
        <a:ext cx="2443296" cy="155149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74D96A-8791-4276-AAA9-F3E562E9F1B1}">
      <dsp:nvSpPr>
        <dsp:cNvPr id="0" name=""/>
        <dsp:cNvSpPr/>
      </dsp:nvSpPr>
      <dsp:spPr>
        <a:xfrm>
          <a:off x="0" y="1357788"/>
          <a:ext cx="8686800" cy="1810385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AF80D-77C2-422A-8003-3595259096AD}">
      <dsp:nvSpPr>
        <dsp:cNvPr id="0" name=""/>
        <dsp:cNvSpPr/>
      </dsp:nvSpPr>
      <dsp:spPr>
        <a:xfrm>
          <a:off x="3817" y="0"/>
          <a:ext cx="251951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b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строки в </a:t>
          </a:r>
          <a:r>
            <a:rPr lang="ru-RU" sz="2700" kern="1200" dirty="0" err="1" smtClean="0"/>
            <a:t>позовному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провадженні</a:t>
          </a:r>
          <a:r>
            <a:rPr lang="ru-RU" sz="2700" kern="1200" dirty="0" smtClean="0"/>
            <a:t>;</a:t>
          </a:r>
          <a:endParaRPr lang="ru-RU" sz="2700" kern="1200" dirty="0"/>
        </a:p>
      </dsp:txBody>
      <dsp:txXfrm>
        <a:off x="3817" y="0"/>
        <a:ext cx="2519511" cy="1810385"/>
      </dsp:txXfrm>
    </dsp:sp>
    <dsp:sp modelId="{0B5A81F0-002F-4FDB-BE31-F2432B9025B2}">
      <dsp:nvSpPr>
        <dsp:cNvPr id="0" name=""/>
        <dsp:cNvSpPr/>
      </dsp:nvSpPr>
      <dsp:spPr>
        <a:xfrm>
          <a:off x="1037274" y="2036683"/>
          <a:ext cx="452596" cy="452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802AB-17C6-46C2-8BA8-C38CD55501F4}">
      <dsp:nvSpPr>
        <dsp:cNvPr id="0" name=""/>
        <dsp:cNvSpPr/>
      </dsp:nvSpPr>
      <dsp:spPr>
        <a:xfrm>
          <a:off x="2649304" y="2715577"/>
          <a:ext cx="251951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строки в наказному </a:t>
          </a:r>
          <a:r>
            <a:rPr lang="ru-RU" sz="2700" kern="1200" dirty="0" err="1" smtClean="0"/>
            <a:t>провадженні</a:t>
          </a:r>
          <a:r>
            <a:rPr lang="ru-RU" sz="2700" kern="1200" dirty="0" smtClean="0"/>
            <a:t>;</a:t>
          </a:r>
          <a:endParaRPr lang="ru-RU" sz="2700" kern="1200" dirty="0"/>
        </a:p>
      </dsp:txBody>
      <dsp:txXfrm>
        <a:off x="2649304" y="2715577"/>
        <a:ext cx="2519511" cy="1810385"/>
      </dsp:txXfrm>
    </dsp:sp>
    <dsp:sp modelId="{3F4A1889-DEC1-4083-B0F7-EF516CA0FEEC}">
      <dsp:nvSpPr>
        <dsp:cNvPr id="0" name=""/>
        <dsp:cNvSpPr/>
      </dsp:nvSpPr>
      <dsp:spPr>
        <a:xfrm>
          <a:off x="3682761" y="2036683"/>
          <a:ext cx="452596" cy="452596"/>
        </a:xfrm>
        <a:prstGeom prst="ellipse">
          <a:avLst/>
        </a:prstGeom>
        <a:solidFill>
          <a:schemeClr val="accent3">
            <a:hueOff val="526439"/>
            <a:satOff val="7689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FC67DD-A150-4A07-ACD4-5B00006F05C7}">
      <dsp:nvSpPr>
        <dsp:cNvPr id="0" name=""/>
        <dsp:cNvSpPr/>
      </dsp:nvSpPr>
      <dsp:spPr>
        <a:xfrm>
          <a:off x="5294791" y="0"/>
          <a:ext cx="251951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b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строки в </a:t>
          </a:r>
          <a:r>
            <a:rPr lang="ru-RU" sz="2700" kern="1200" dirty="0" err="1" smtClean="0"/>
            <a:t>окремому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провадженні</a:t>
          </a:r>
          <a:r>
            <a:rPr lang="ru-RU" sz="2700" kern="1200" dirty="0" smtClean="0"/>
            <a:t>.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5294791" y="0"/>
        <a:ext cx="2519511" cy="1810385"/>
      </dsp:txXfrm>
    </dsp:sp>
    <dsp:sp modelId="{AD5C3323-21DE-461F-BEA3-5A42A58E85EA}">
      <dsp:nvSpPr>
        <dsp:cNvPr id="0" name=""/>
        <dsp:cNvSpPr/>
      </dsp:nvSpPr>
      <dsp:spPr>
        <a:xfrm>
          <a:off x="6328248" y="2036683"/>
          <a:ext cx="452596" cy="452596"/>
        </a:xfrm>
        <a:prstGeom prst="ellipse">
          <a:avLst/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17BFD5-9A3C-4FBA-8CF8-E391640F73EF}">
      <dsp:nvSpPr>
        <dsp:cNvPr id="0" name=""/>
        <dsp:cNvSpPr/>
      </dsp:nvSpPr>
      <dsp:spPr>
        <a:xfrm>
          <a:off x="3884" y="2076555"/>
          <a:ext cx="1698352" cy="11623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0" kern="1200" dirty="0" smtClean="0"/>
            <a:t>строки </a:t>
          </a:r>
          <a:r>
            <a:rPr lang="ru-RU" sz="1800" i="0" kern="1200" dirty="0" err="1" smtClean="0"/>
            <a:t>відкриття</a:t>
          </a:r>
          <a:r>
            <a:rPr lang="ru-RU" sz="1800" i="0" kern="1200" dirty="0" smtClean="0"/>
            <a:t> </a:t>
          </a:r>
          <a:r>
            <a:rPr lang="ru-RU" sz="1800" i="0" kern="1200" dirty="0" err="1" smtClean="0"/>
            <a:t>провадження</a:t>
          </a:r>
          <a:r>
            <a:rPr lang="ru-RU" sz="1800" i="0" kern="1200" dirty="0" smtClean="0"/>
            <a:t> </a:t>
          </a:r>
          <a:endParaRPr lang="ru-RU" sz="1800" i="0" kern="1200" dirty="0"/>
        </a:p>
      </dsp:txBody>
      <dsp:txXfrm>
        <a:off x="3884" y="2076555"/>
        <a:ext cx="1698352" cy="1162309"/>
      </dsp:txXfrm>
    </dsp:sp>
    <dsp:sp modelId="{037EC42C-F049-4FE6-968F-28A58B47C0B9}">
      <dsp:nvSpPr>
        <dsp:cNvPr id="0" name=""/>
        <dsp:cNvSpPr/>
      </dsp:nvSpPr>
      <dsp:spPr>
        <a:xfrm>
          <a:off x="1872071" y="2447114"/>
          <a:ext cx="360050" cy="421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72071" y="2447114"/>
        <a:ext cx="360050" cy="421191"/>
      </dsp:txXfrm>
    </dsp:sp>
    <dsp:sp modelId="{23CA53C2-A920-4552-B4CC-7ED22772CAA3}">
      <dsp:nvSpPr>
        <dsp:cNvPr id="0" name=""/>
        <dsp:cNvSpPr/>
      </dsp:nvSpPr>
      <dsp:spPr>
        <a:xfrm>
          <a:off x="2381577" y="2076555"/>
          <a:ext cx="1698352" cy="1162309"/>
        </a:xfrm>
        <a:prstGeom prst="roundRect">
          <a:avLst>
            <a:gd name="adj" fmla="val 10000"/>
          </a:avLst>
        </a:prstGeom>
        <a:solidFill>
          <a:schemeClr val="accent4">
            <a:hueOff val="279972"/>
            <a:satOff val="-7478"/>
            <a:lumOff val="-17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0" kern="1200" dirty="0" smtClean="0"/>
            <a:t>строки </a:t>
          </a:r>
          <a:r>
            <a:rPr lang="ru-RU" sz="1800" i="0" kern="1200" dirty="0" err="1" smtClean="0"/>
            <a:t>розгляду</a:t>
          </a:r>
          <a:r>
            <a:rPr lang="ru-RU" sz="1800" i="0" kern="1200" dirty="0" smtClean="0"/>
            <a:t> </a:t>
          </a:r>
          <a:r>
            <a:rPr lang="ru-RU" sz="1800" i="0" kern="1200" dirty="0" err="1" smtClean="0"/>
            <a:t>справи</a:t>
          </a:r>
          <a:r>
            <a:rPr lang="ru-RU" sz="1800" i="0" kern="1200" dirty="0" smtClean="0"/>
            <a:t> по </a:t>
          </a:r>
          <a:r>
            <a:rPr lang="ru-RU" sz="1800" i="0" kern="1200" dirty="0" err="1" smtClean="0"/>
            <a:t>суті</a:t>
          </a:r>
          <a:r>
            <a:rPr lang="ru-RU" sz="1800" i="0" kern="1200" dirty="0" smtClean="0"/>
            <a:t> </a:t>
          </a:r>
          <a:endParaRPr lang="ru-RU" sz="1800" i="0" kern="1200" dirty="0"/>
        </a:p>
      </dsp:txBody>
      <dsp:txXfrm>
        <a:off x="2381577" y="2076555"/>
        <a:ext cx="1698352" cy="1162309"/>
      </dsp:txXfrm>
    </dsp:sp>
    <dsp:sp modelId="{17A01A55-CBE1-4D31-BC83-CCF298FB2F84}">
      <dsp:nvSpPr>
        <dsp:cNvPr id="0" name=""/>
        <dsp:cNvSpPr/>
      </dsp:nvSpPr>
      <dsp:spPr>
        <a:xfrm>
          <a:off x="4249764" y="2447114"/>
          <a:ext cx="360050" cy="421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9958"/>
            <a:satOff val="-11217"/>
            <a:lumOff val="-26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49764" y="2447114"/>
        <a:ext cx="360050" cy="421191"/>
      </dsp:txXfrm>
    </dsp:sp>
    <dsp:sp modelId="{15148214-BD11-40F1-BA0C-8BDE47506473}">
      <dsp:nvSpPr>
        <dsp:cNvPr id="0" name=""/>
        <dsp:cNvSpPr/>
      </dsp:nvSpPr>
      <dsp:spPr>
        <a:xfrm>
          <a:off x="4759270" y="2076555"/>
          <a:ext cx="1698352" cy="1162309"/>
        </a:xfrm>
        <a:prstGeom prst="roundRect">
          <a:avLst>
            <a:gd name="adj" fmla="val 10000"/>
          </a:avLst>
        </a:prstGeom>
        <a:solidFill>
          <a:schemeClr val="accent4">
            <a:hueOff val="559944"/>
            <a:satOff val="-14956"/>
            <a:lumOff val="-35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0" kern="1200" dirty="0" smtClean="0"/>
            <a:t>строки перегляду </a:t>
          </a:r>
          <a:r>
            <a:rPr lang="ru-RU" sz="1800" i="0" kern="1200" dirty="0" err="1" smtClean="0"/>
            <a:t>судових</a:t>
          </a:r>
          <a:r>
            <a:rPr lang="ru-RU" sz="1800" i="0" kern="1200" dirty="0" smtClean="0"/>
            <a:t> </a:t>
          </a:r>
          <a:r>
            <a:rPr lang="ru-RU" sz="1800" i="0" kern="1200" dirty="0" err="1" smtClean="0"/>
            <a:t>актів</a:t>
          </a:r>
          <a:r>
            <a:rPr lang="ru-RU" sz="1800" i="0" kern="1200" dirty="0" smtClean="0"/>
            <a:t> </a:t>
          </a:r>
          <a:endParaRPr lang="ru-RU" sz="1800" i="0" kern="1200" dirty="0"/>
        </a:p>
      </dsp:txBody>
      <dsp:txXfrm>
        <a:off x="4759270" y="2076555"/>
        <a:ext cx="1698352" cy="1162309"/>
      </dsp:txXfrm>
    </dsp:sp>
    <dsp:sp modelId="{4355AC26-24B4-4BE7-B93A-8AABAFD120C4}">
      <dsp:nvSpPr>
        <dsp:cNvPr id="0" name=""/>
        <dsp:cNvSpPr/>
      </dsp:nvSpPr>
      <dsp:spPr>
        <a:xfrm>
          <a:off x="6627457" y="2447114"/>
          <a:ext cx="360050" cy="421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9916"/>
            <a:satOff val="-22434"/>
            <a:lumOff val="-5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27457" y="2447114"/>
        <a:ext cx="360050" cy="421191"/>
      </dsp:txXfrm>
    </dsp:sp>
    <dsp:sp modelId="{77B0B200-572C-46F3-97CA-316A079919FC}">
      <dsp:nvSpPr>
        <dsp:cNvPr id="0" name=""/>
        <dsp:cNvSpPr/>
      </dsp:nvSpPr>
      <dsp:spPr>
        <a:xfrm>
          <a:off x="7136963" y="2076555"/>
          <a:ext cx="1698352" cy="1162309"/>
        </a:xfrm>
        <a:prstGeom prst="roundRect">
          <a:avLst>
            <a:gd name="adj" fmla="val 10000"/>
          </a:avLst>
        </a:prstGeom>
        <a:solidFill>
          <a:schemeClr val="accent4">
            <a:hueOff val="839916"/>
            <a:satOff val="-22434"/>
            <a:lumOff val="-5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0" kern="1200" dirty="0" smtClean="0"/>
            <a:t>строки у </a:t>
          </a:r>
          <a:r>
            <a:rPr lang="ru-RU" sz="1800" i="0" kern="1200" dirty="0" err="1" smtClean="0"/>
            <a:t>виконавчому</a:t>
          </a:r>
          <a:r>
            <a:rPr lang="ru-RU" sz="1800" i="0" kern="1200" dirty="0" smtClean="0"/>
            <a:t> </a:t>
          </a:r>
          <a:r>
            <a:rPr lang="ru-RU" sz="1800" i="0" kern="1200" dirty="0" err="1" smtClean="0"/>
            <a:t>провадженні</a:t>
          </a:r>
          <a:r>
            <a:rPr lang="ru-RU" sz="1800" i="0" kern="1200" dirty="0" smtClean="0"/>
            <a:t> 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7136963" y="2076555"/>
        <a:ext cx="1698352" cy="1162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060848"/>
            <a:ext cx="8892480" cy="230425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«Строки </a:t>
            </a:r>
            <a:r>
              <a:rPr lang="ru-RU" sz="4400" dirty="0" smtClean="0"/>
              <a:t>у </a:t>
            </a:r>
            <a:r>
              <a:rPr lang="ru-RU" sz="4400" dirty="0" err="1" smtClean="0"/>
              <a:t>цивільному</a:t>
            </a:r>
            <a:r>
              <a:rPr lang="ru-RU" sz="4400" dirty="0" smtClean="0"/>
              <a:t> </a:t>
            </a:r>
            <a:r>
              <a:rPr lang="ru-RU" sz="4400" dirty="0" err="1" smtClean="0"/>
              <a:t>процесі</a:t>
            </a:r>
            <a:r>
              <a:rPr lang="ru-RU" sz="4400" dirty="0" smtClean="0"/>
              <a:t>»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458200" cy="9144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Тема: 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88640"/>
          <a:ext cx="8839200" cy="6335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 сферою правового </a:t>
            </a:r>
            <a:r>
              <a:rPr lang="ru-RU" b="1" dirty="0" err="1" smtClean="0"/>
              <a:t>регулювання</a:t>
            </a:r>
            <a:r>
              <a:rPr lang="ru-RU" b="1" dirty="0" smtClean="0"/>
              <a:t> </a:t>
            </a:r>
            <a:r>
              <a:rPr lang="ru-RU" dirty="0" smtClean="0"/>
              <a:t>строки </a:t>
            </a:r>
            <a:r>
              <a:rPr lang="ru-RU" dirty="0" err="1" smtClean="0"/>
              <a:t>поділяються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 характером </a:t>
            </a:r>
            <a:r>
              <a:rPr lang="ru-RU" b="1" dirty="0" err="1" smtClean="0"/>
              <a:t>учинюваних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дій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764704"/>
          <a:ext cx="8839200" cy="5315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Строки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052736"/>
          <a:ext cx="8839200" cy="502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5652120" y="299695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Перебіг</a:t>
            </a:r>
            <a:r>
              <a:rPr lang="ru-RU" b="1" dirty="0" smtClean="0"/>
              <a:t> </a:t>
            </a:r>
            <a:r>
              <a:rPr lang="ru-RU" b="1" dirty="0" err="1" smtClean="0"/>
              <a:t>цивільного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процесуального</a:t>
            </a:r>
            <a:r>
              <a:rPr lang="ru-RU" b="1" dirty="0" smtClean="0"/>
              <a:t> строку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err="1" smtClean="0"/>
              <a:t>це</a:t>
            </a:r>
            <a:r>
              <a:rPr lang="ru-RU" i="1" dirty="0" smtClean="0"/>
              <a:t> </a:t>
            </a:r>
            <a:r>
              <a:rPr lang="ru-RU" i="1" dirty="0" err="1" smtClean="0"/>
              <a:t>послідовна</a:t>
            </a:r>
            <a:r>
              <a:rPr lang="ru-RU" i="1" dirty="0" smtClean="0"/>
              <a:t> </a:t>
            </a:r>
            <a:r>
              <a:rPr lang="ru-RU" i="1" dirty="0" err="1" smtClean="0"/>
              <a:t>плинність</a:t>
            </a:r>
            <a:r>
              <a:rPr lang="ru-RU" i="1" dirty="0" smtClean="0"/>
              <a:t> </a:t>
            </a:r>
            <a:r>
              <a:rPr lang="ru-RU" i="1" dirty="0" err="1" smtClean="0"/>
              <a:t>процесуального</a:t>
            </a:r>
            <a:r>
              <a:rPr lang="ru-RU" i="1" dirty="0" smtClean="0"/>
              <a:t> строку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712968" cy="10801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333684"/>
            <a:ext cx="889248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еребіг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строку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розпочинається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наступного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календарної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пов’язано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початок.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обчислюваний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роками,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завершується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число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року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строку.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обчислюваний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завершується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число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строку.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строку,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обчислювального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припадає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строк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минає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останній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день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строку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припадає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вихідний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святковий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неробочий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день,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останнім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днем строку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робочий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день.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2" y="1196752"/>
          <a:ext cx="8964488" cy="5315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Закінчення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процесуального</a:t>
            </a:r>
            <a:r>
              <a:rPr lang="ru-RU" b="1" dirty="0" smtClean="0"/>
              <a:t> строку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8392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пропустили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строки,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втрачають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процесуальної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залишаються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 за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клопотанням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подала, не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знайде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поновлення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продовження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строку;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припис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суду (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(подати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суду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строку не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звільняє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покладених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них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слугує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санкцій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недотримання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судом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строку не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припиняє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(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дію.Суд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запізненням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вирішити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справу по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 smtClean="0"/>
              <a:t>Особливості</a:t>
            </a:r>
            <a:r>
              <a:rPr lang="ru-RU" i="1" dirty="0" smtClean="0"/>
              <a:t> </a:t>
            </a:r>
            <a:r>
              <a:rPr lang="ru-RU" i="1" dirty="0" err="1" smtClean="0"/>
              <a:t>зупинення</a:t>
            </a:r>
            <a:r>
              <a:rPr lang="ru-RU" i="1" dirty="0" smtClean="0"/>
              <a:t> </a:t>
            </a:r>
            <a:r>
              <a:rPr lang="ru-RU" i="1" dirty="0" err="1" smtClean="0"/>
              <a:t>процесуальних</a:t>
            </a:r>
            <a:r>
              <a:rPr lang="ru-RU" i="1" dirty="0" smtClean="0"/>
              <a:t> </a:t>
            </a:r>
            <a:r>
              <a:rPr lang="ru-RU" i="1" dirty="0" err="1" smtClean="0"/>
              <a:t>строків</a:t>
            </a:r>
            <a:r>
              <a:rPr lang="ru-RU" i="1" dirty="0" smtClean="0"/>
              <a:t>: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530383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зупиняються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лише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такі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процесуальні</a:t>
            </a:r>
            <a:r>
              <a:rPr lang="ru-RU" dirty="0" smtClean="0">
                <a:solidFill>
                  <a:schemeClr val="tx1"/>
                </a:solidFill>
              </a:rPr>
              <a:t> строки, </a:t>
            </a:r>
            <a:r>
              <a:rPr lang="ru-RU" dirty="0" err="1" smtClean="0">
                <a:solidFill>
                  <a:schemeClr val="tx1"/>
                </a:solidFill>
              </a:rPr>
              <a:t>які</a:t>
            </a:r>
            <a:r>
              <a:rPr lang="ru-RU" dirty="0" smtClean="0">
                <a:solidFill>
                  <a:schemeClr val="tx1"/>
                </a:solidFill>
              </a:rPr>
              <a:t> не </a:t>
            </a:r>
            <a:r>
              <a:rPr lang="ru-RU" dirty="0" smtClean="0">
                <a:solidFill>
                  <a:schemeClr val="tx1"/>
                </a:solidFill>
              </a:rPr>
              <a:t>минули до того моменту, коли </a:t>
            </a:r>
            <a:r>
              <a:rPr lang="ru-RU" dirty="0" err="1" smtClean="0">
                <a:solidFill>
                  <a:schemeClr val="tx1"/>
                </a:solidFill>
              </a:rPr>
              <a:t>виникла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обставина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що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слугувала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підставою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 у </a:t>
            </a:r>
            <a:r>
              <a:rPr lang="ru-RU" dirty="0" err="1" smtClean="0">
                <a:solidFill>
                  <a:schemeClr val="tx1"/>
                </a:solidFill>
              </a:rPr>
              <a:t>справі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зупинка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 err="1" smtClean="0">
                <a:solidFill>
                  <a:schemeClr val="tx1"/>
                </a:solidFill>
              </a:rPr>
              <a:t>обчисленні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процесуальних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строків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відбувається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момент </a:t>
            </a:r>
            <a:r>
              <a:rPr lang="ru-RU" dirty="0" err="1" smtClean="0">
                <a:solidFill>
                  <a:schemeClr val="tx1"/>
                </a:solidFill>
              </a:rPr>
              <a:t>виникнення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обставини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  <a:r>
              <a:rPr lang="ru-RU" dirty="0" err="1" smtClean="0">
                <a:solidFill>
                  <a:schemeClr val="tx1"/>
                </a:solidFill>
              </a:rPr>
              <a:t>підстави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, а не в момент </a:t>
            </a:r>
            <a:r>
              <a:rPr lang="ru-RU" dirty="0" err="1" smtClean="0">
                <a:solidFill>
                  <a:schemeClr val="tx1"/>
                </a:solidFill>
              </a:rPr>
              <a:t>постановлення</a:t>
            </a:r>
            <a:r>
              <a:rPr lang="ru-RU" dirty="0" smtClean="0">
                <a:solidFill>
                  <a:schemeClr val="tx1"/>
                </a:solidFill>
              </a:rPr>
              <a:t> судом </a:t>
            </a:r>
            <a:r>
              <a:rPr lang="ru-RU" dirty="0" err="1" smtClean="0">
                <a:solidFill>
                  <a:schemeClr val="tx1"/>
                </a:solidFill>
              </a:rPr>
              <a:t>або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суддею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ухвали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 у </a:t>
            </a:r>
            <a:r>
              <a:rPr lang="ru-RU" dirty="0" err="1" smtClean="0">
                <a:solidFill>
                  <a:schemeClr val="tx1"/>
                </a:solidFill>
              </a:rPr>
              <a:t>справі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якщо</a:t>
            </a:r>
            <a:r>
              <a:rPr lang="ru-RU" dirty="0" smtClean="0">
                <a:solidFill>
                  <a:schemeClr val="tx1"/>
                </a:solidFill>
              </a:rPr>
              <a:t> початок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процесуальних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строків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збігається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</a:t>
            </a:r>
            <a:r>
              <a:rPr lang="ru-RU" dirty="0" smtClean="0">
                <a:solidFill>
                  <a:schemeClr val="tx1"/>
                </a:solidFill>
              </a:rPr>
              <a:t> моментом </a:t>
            </a:r>
            <a:r>
              <a:rPr lang="ru-RU" dirty="0" err="1" smtClean="0">
                <a:solidFill>
                  <a:schemeClr val="tx1"/>
                </a:solidFill>
              </a:rPr>
              <a:t>виникнення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обставини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що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спричинила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 у </a:t>
            </a:r>
            <a:r>
              <a:rPr lang="ru-RU" dirty="0" err="1" smtClean="0">
                <a:solidFill>
                  <a:schemeClr val="tx1"/>
                </a:solidFill>
              </a:rPr>
              <a:t>справі</a:t>
            </a:r>
            <a:r>
              <a:rPr lang="ru-RU" dirty="0" smtClean="0">
                <a:solidFill>
                  <a:schemeClr val="tx1"/>
                </a:solidFill>
              </a:rPr>
              <a:t>, то </a:t>
            </a:r>
            <a:r>
              <a:rPr lang="ru-RU" dirty="0" err="1" smtClean="0">
                <a:solidFill>
                  <a:schemeClr val="tx1"/>
                </a:solidFill>
              </a:rPr>
              <a:t>завершення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процесуальних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строків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продовження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їхнього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обчислення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визначається</a:t>
            </a:r>
            <a:r>
              <a:rPr lang="ru-RU" dirty="0" smtClean="0">
                <a:solidFill>
                  <a:schemeClr val="tx1"/>
                </a:solidFill>
              </a:rPr>
              <a:t> за датою </a:t>
            </a:r>
            <a:r>
              <a:rPr lang="ru-RU" dirty="0" err="1" smtClean="0">
                <a:solidFill>
                  <a:schemeClr val="tx1"/>
                </a:solidFill>
              </a:rPr>
              <a:t>постановлення</a:t>
            </a:r>
            <a:r>
              <a:rPr lang="ru-RU" dirty="0" smtClean="0">
                <a:solidFill>
                  <a:schemeClr val="tx1"/>
                </a:solidFill>
              </a:rPr>
              <a:t> судом </a:t>
            </a:r>
            <a:r>
              <a:rPr lang="ru-RU" dirty="0" err="1" smtClean="0">
                <a:solidFill>
                  <a:schemeClr val="tx1"/>
                </a:solidFill>
              </a:rPr>
              <a:t>ухвали</a:t>
            </a:r>
            <a:r>
              <a:rPr lang="ru-RU" dirty="0" smtClean="0">
                <a:solidFill>
                  <a:schemeClr val="tx1"/>
                </a:solidFill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</a:rPr>
              <a:t>поновлення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під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час </a:t>
            </a:r>
            <a:r>
              <a:rPr lang="ru-RU" dirty="0" err="1" smtClean="0">
                <a:solidFill>
                  <a:schemeClr val="tx1"/>
                </a:solidFill>
              </a:rPr>
              <a:t>обчислення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строків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ускладнених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зупиненням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провадження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у </a:t>
            </a:r>
            <a:r>
              <a:rPr lang="ru-RU" dirty="0" err="1" smtClean="0">
                <a:solidFill>
                  <a:schemeClr val="tx1"/>
                </a:solidFill>
              </a:rPr>
              <a:t>справі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зважається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лише</a:t>
            </a:r>
            <a:r>
              <a:rPr lang="ru-RU" dirty="0" smtClean="0">
                <a:solidFill>
                  <a:schemeClr val="tx1"/>
                </a:solidFill>
              </a:rPr>
              <a:t> на строк, </a:t>
            </a:r>
            <a:r>
              <a:rPr lang="ru-RU" dirty="0" err="1" smtClean="0">
                <a:solidFill>
                  <a:schemeClr val="tx1"/>
                </a:solidFill>
              </a:rPr>
              <a:t>що</a:t>
            </a:r>
            <a:r>
              <a:rPr lang="ru-RU" dirty="0" smtClean="0">
                <a:solidFill>
                  <a:schemeClr val="tx1"/>
                </a:solidFill>
              </a:rPr>
              <a:t> минув </a:t>
            </a:r>
            <a:r>
              <a:rPr lang="ru-RU" dirty="0" smtClean="0">
                <a:solidFill>
                  <a:schemeClr val="tx1"/>
                </a:solidFill>
              </a:rPr>
              <a:t>до моменту </a:t>
            </a:r>
            <a:r>
              <a:rPr lang="ru-RU" dirty="0" err="1" smtClean="0">
                <a:solidFill>
                  <a:schemeClr val="tx1"/>
                </a:solidFill>
              </a:rPr>
              <a:t>настання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відповідної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перешкоди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Продовження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процесуального</a:t>
            </a:r>
            <a:r>
              <a:rPr lang="ru-RU" b="1" dirty="0" smtClean="0"/>
              <a:t> </a:t>
            </a:r>
            <a:r>
              <a:rPr lang="ru-RU" b="1" dirty="0" smtClean="0"/>
              <a:t>строку - 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587727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У </a:t>
            </a:r>
            <a:r>
              <a:rPr lang="ru-RU" dirty="0" err="1" smtClean="0"/>
              <a:t>виняткових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за </a:t>
            </a:r>
            <a:r>
              <a:rPr lang="ru-RU" dirty="0" err="1" smtClean="0"/>
              <a:t>клопотанням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суд </a:t>
            </a:r>
            <a:r>
              <a:rPr lang="ru-RU" dirty="0" err="1" smtClean="0"/>
              <a:t>ухвалою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продовжити</a:t>
            </a:r>
            <a:r>
              <a:rPr lang="ru-RU" dirty="0" smtClean="0"/>
              <a:t> </a:t>
            </a:r>
            <a:r>
              <a:rPr lang="ru-RU" dirty="0" err="1" smtClean="0"/>
              <a:t>розгляд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smtClean="0"/>
              <a:t>на</a:t>
            </a:r>
            <a:r>
              <a:rPr lang="ru-RU" b="1" dirty="0" smtClean="0"/>
              <a:t> </a:t>
            </a:r>
            <a:r>
              <a:rPr lang="ru-RU" b="1" i="1" dirty="0" err="1" smtClean="0"/>
              <a:t>п’ятнадцять</a:t>
            </a:r>
            <a:r>
              <a:rPr lang="ru-RU" b="1" i="1" dirty="0" smtClean="0"/>
              <a:t> </a:t>
            </a:r>
            <a:r>
              <a:rPr lang="ru-RU" i="1" dirty="0" err="1" smtClean="0"/>
              <a:t>днів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: </a:t>
            </a:r>
            <a:r>
              <a:rPr lang="ru-RU" dirty="0" err="1" smtClean="0"/>
              <a:t>встановлені</a:t>
            </a:r>
            <a:r>
              <a:rPr lang="ru-RU" dirty="0" smtClean="0"/>
              <a:t> законом та </a:t>
            </a:r>
            <a:r>
              <a:rPr lang="ru-RU" dirty="0" err="1" smtClean="0"/>
              <a:t>призначені</a:t>
            </a:r>
            <a:r>
              <a:rPr lang="ru-RU" dirty="0" smtClean="0"/>
              <a:t> </a:t>
            </a:r>
            <a:r>
              <a:rPr lang="ru-RU" dirty="0" err="1" smtClean="0"/>
              <a:t>суддею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smtClean="0"/>
              <a:t>судом.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Обчислення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,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пропущення</a:t>
            </a:r>
            <a:r>
              <a:rPr lang="ru-RU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Зупинення</a:t>
            </a:r>
            <a:r>
              <a:rPr lang="ru-RU" dirty="0" smtClean="0"/>
              <a:t>, </a:t>
            </a:r>
            <a:r>
              <a:rPr lang="ru-RU" dirty="0" err="1" smtClean="0"/>
              <a:t>поновлення</a:t>
            </a:r>
            <a:r>
              <a:rPr lang="ru-RU" dirty="0" smtClean="0"/>
              <a:t> та </a:t>
            </a:r>
            <a:r>
              <a:rPr lang="ru-RU" dirty="0" err="1" smtClean="0"/>
              <a:t>продовження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Поновлення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процесуального</a:t>
            </a:r>
            <a:r>
              <a:rPr lang="ru-RU" b="1" dirty="0" smtClean="0"/>
              <a:t> строку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i="1" dirty="0" err="1" smtClean="0"/>
              <a:t>Особливості</a:t>
            </a:r>
            <a:r>
              <a:rPr lang="ru-RU" i="1" dirty="0" smtClean="0"/>
              <a:t> </a:t>
            </a:r>
            <a:r>
              <a:rPr lang="ru-RU" i="1" dirty="0" err="1" smtClean="0"/>
              <a:t>поновлення</a:t>
            </a:r>
            <a:r>
              <a:rPr lang="ru-RU" i="1" dirty="0" smtClean="0"/>
              <a:t> </a:t>
            </a:r>
            <a:r>
              <a:rPr lang="ru-RU" i="1" dirty="0" err="1" smtClean="0"/>
              <a:t>процесуальних</a:t>
            </a:r>
            <a:r>
              <a:rPr lang="ru-RU" i="1" dirty="0" smtClean="0"/>
              <a:t> </a:t>
            </a:r>
            <a:r>
              <a:rPr lang="ru-RU" i="1" dirty="0" err="1" smtClean="0"/>
              <a:t>строків</a:t>
            </a:r>
            <a:r>
              <a:rPr lang="ru-RU" i="1" dirty="0" smtClean="0"/>
              <a:t>:</a:t>
            </a:r>
            <a:br>
              <a:rPr lang="ru-RU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839200" cy="5805264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 err="1" smtClean="0">
                <a:solidFill>
                  <a:schemeClr val="tx1"/>
                </a:solidFill>
              </a:rPr>
              <a:t>поновленню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підлягають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тільки</a:t>
            </a:r>
            <a:r>
              <a:rPr lang="ru-RU" sz="3800" dirty="0" smtClean="0">
                <a:solidFill>
                  <a:schemeClr val="tx1"/>
                </a:solidFill>
              </a:rPr>
              <a:t> строки, </a:t>
            </a:r>
            <a:r>
              <a:rPr lang="ru-RU" sz="3800" dirty="0" err="1" smtClean="0">
                <a:solidFill>
                  <a:schemeClr val="tx1"/>
                </a:solidFill>
              </a:rPr>
              <a:t>встановлені</a:t>
            </a:r>
            <a:r>
              <a:rPr lang="ru-RU" sz="3800" dirty="0" smtClean="0">
                <a:solidFill>
                  <a:schemeClr val="tx1"/>
                </a:solidFill>
              </a:rPr>
              <a:t> законом;</a:t>
            </a:r>
          </a:p>
          <a:p>
            <a:r>
              <a:rPr lang="ru-RU" sz="3800" dirty="0" err="1" smtClean="0">
                <a:solidFill>
                  <a:schemeClr val="tx1"/>
                </a:solidFill>
              </a:rPr>
              <a:t>юридичною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підставою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процесуального</a:t>
            </a:r>
            <a:r>
              <a:rPr lang="ru-RU" sz="3800" dirty="0" smtClean="0">
                <a:solidFill>
                  <a:schemeClr val="tx1"/>
                </a:solidFill>
              </a:rPr>
              <a:t> строку </a:t>
            </a:r>
            <a:r>
              <a:rPr lang="ru-RU" sz="3800" dirty="0" err="1" smtClean="0">
                <a:solidFill>
                  <a:schemeClr val="tx1"/>
                </a:solidFill>
              </a:rPr>
              <a:t>є</a:t>
            </a:r>
            <a:r>
              <a:rPr lang="ru-RU" sz="3800" dirty="0" smtClean="0">
                <a:solidFill>
                  <a:schemeClr val="tx1"/>
                </a:solidFill>
              </a:rPr>
              <a:t> пропуск </a:t>
            </a:r>
            <a:r>
              <a:rPr lang="ru-RU" sz="3800" dirty="0" err="1" smtClean="0">
                <a:solidFill>
                  <a:schemeClr val="tx1"/>
                </a:solidFill>
              </a:rPr>
              <a:t>його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з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поважних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причин;</a:t>
            </a:r>
          </a:p>
          <a:p>
            <a:r>
              <a:rPr lang="ru-RU" sz="3800" dirty="0" err="1" smtClean="0">
                <a:solidFill>
                  <a:schemeClr val="tx1"/>
                </a:solidFill>
              </a:rPr>
              <a:t>питання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про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пропущеного</a:t>
            </a:r>
            <a:r>
              <a:rPr lang="ru-RU" sz="3800" dirty="0" smtClean="0">
                <a:solidFill>
                  <a:schemeClr val="tx1"/>
                </a:solidFill>
              </a:rPr>
              <a:t> строку </a:t>
            </a:r>
            <a:r>
              <a:rPr lang="ru-RU" sz="3800" dirty="0" err="1" smtClean="0">
                <a:solidFill>
                  <a:schemeClr val="tx1"/>
                </a:solidFill>
              </a:rPr>
              <a:t>вирішує</a:t>
            </a:r>
            <a:r>
              <a:rPr lang="ru-RU" sz="3800" dirty="0" smtClean="0">
                <a:solidFill>
                  <a:schemeClr val="tx1"/>
                </a:solidFill>
              </a:rPr>
              <a:t> суд, у </a:t>
            </a:r>
            <a:r>
              <a:rPr lang="ru-RU" sz="3800" dirty="0" err="1" smtClean="0">
                <a:solidFill>
                  <a:schemeClr val="tx1"/>
                </a:solidFill>
              </a:rPr>
              <a:t>якому</a:t>
            </a:r>
            <a:r>
              <a:rPr lang="ru-RU" sz="3800" dirty="0" smtClean="0">
                <a:solidFill>
                  <a:schemeClr val="tx1"/>
                </a:solidFill>
              </a:rPr>
              <a:t> належало </a:t>
            </a:r>
            <a:r>
              <a:rPr lang="ru-RU" sz="3800" dirty="0" err="1" smtClean="0">
                <a:solidFill>
                  <a:schemeClr val="tx1"/>
                </a:solidFill>
              </a:rPr>
              <a:t>вчинити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процесуальну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дію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або</a:t>
            </a:r>
            <a:r>
              <a:rPr lang="ru-RU" sz="3800" dirty="0" smtClean="0">
                <a:solidFill>
                  <a:schemeClr val="tx1"/>
                </a:solidFill>
              </a:rPr>
              <a:t> до </a:t>
            </a:r>
            <a:r>
              <a:rPr lang="ru-RU" sz="3800" dirty="0" err="1" smtClean="0">
                <a:solidFill>
                  <a:schemeClr val="tx1"/>
                </a:solidFill>
              </a:rPr>
              <a:t>якого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потрібно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було</a:t>
            </a:r>
            <a:r>
              <a:rPr lang="ru-RU" sz="3800" dirty="0" smtClean="0">
                <a:solidFill>
                  <a:schemeClr val="tx1"/>
                </a:solidFill>
              </a:rPr>
              <a:t> подати документ </a:t>
            </a:r>
            <a:r>
              <a:rPr lang="ru-RU" sz="3800" dirty="0" err="1" smtClean="0">
                <a:solidFill>
                  <a:schemeClr val="tx1"/>
                </a:solidFill>
              </a:rPr>
              <a:t>чи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доказ</a:t>
            </a:r>
            <a:r>
              <a:rPr lang="ru-RU" sz="38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3800" dirty="0" smtClean="0">
                <a:solidFill>
                  <a:schemeClr val="tx1"/>
                </a:solidFill>
              </a:rPr>
              <a:t>про </a:t>
            </a:r>
            <a:r>
              <a:rPr lang="ru-RU" sz="3800" dirty="0" err="1" smtClean="0">
                <a:solidFill>
                  <a:schemeClr val="tx1"/>
                </a:solidFill>
              </a:rPr>
              <a:t>місце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і</a:t>
            </a:r>
            <a:r>
              <a:rPr lang="ru-RU" sz="3800" dirty="0" smtClean="0">
                <a:solidFill>
                  <a:schemeClr val="tx1"/>
                </a:solidFill>
              </a:rPr>
              <a:t> час </a:t>
            </a:r>
            <a:r>
              <a:rPr lang="ru-RU" sz="3800" dirty="0" err="1" smtClean="0">
                <a:solidFill>
                  <a:schemeClr val="tx1"/>
                </a:solidFill>
              </a:rPr>
              <a:t>розгляду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питання</a:t>
            </a:r>
            <a:r>
              <a:rPr lang="ru-RU" sz="3800" dirty="0" smtClean="0">
                <a:solidFill>
                  <a:schemeClr val="tx1"/>
                </a:solidFill>
              </a:rPr>
              <a:t> про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процесуального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строку </a:t>
            </a:r>
            <a:r>
              <a:rPr lang="ru-RU" sz="3800" dirty="0" err="1" smtClean="0">
                <a:solidFill>
                  <a:schemeClr val="tx1"/>
                </a:solidFill>
              </a:rPr>
              <a:t>сповіщаються</a:t>
            </a:r>
            <a:r>
              <a:rPr lang="ru-RU" sz="3800" dirty="0" smtClean="0">
                <a:solidFill>
                  <a:schemeClr val="tx1"/>
                </a:solidFill>
              </a:rPr>
              <a:t> особи, </a:t>
            </a:r>
            <a:r>
              <a:rPr lang="ru-RU" sz="3800" dirty="0" err="1" smtClean="0">
                <a:solidFill>
                  <a:schemeClr val="tx1"/>
                </a:solidFill>
              </a:rPr>
              <a:t>які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беруть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участь у </a:t>
            </a:r>
            <a:r>
              <a:rPr lang="ru-RU" sz="3800" dirty="0" err="1" smtClean="0">
                <a:solidFill>
                  <a:schemeClr val="tx1"/>
                </a:solidFill>
              </a:rPr>
              <a:t>справі</a:t>
            </a:r>
            <a:r>
              <a:rPr lang="ru-RU" sz="3800" dirty="0" smtClean="0">
                <a:solidFill>
                  <a:schemeClr val="tx1"/>
                </a:solidFill>
              </a:rPr>
              <a:t>. </a:t>
            </a:r>
            <a:r>
              <a:rPr lang="ru-RU" sz="3800" dirty="0" err="1" smtClean="0">
                <a:solidFill>
                  <a:schemeClr val="tx1"/>
                </a:solidFill>
              </a:rPr>
              <a:t>Присутність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цих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осіб</a:t>
            </a:r>
            <a:r>
              <a:rPr lang="ru-RU" sz="3800" dirty="0" smtClean="0">
                <a:solidFill>
                  <a:schemeClr val="tx1"/>
                </a:solidFill>
              </a:rPr>
              <a:t> не </a:t>
            </a:r>
            <a:r>
              <a:rPr lang="ru-RU" sz="3800" dirty="0" err="1" smtClean="0">
                <a:solidFill>
                  <a:schemeClr val="tx1"/>
                </a:solidFill>
              </a:rPr>
              <a:t>є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обов’язковою</a:t>
            </a:r>
            <a:r>
              <a:rPr lang="ru-RU" sz="38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одночасно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з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клопотанням</a:t>
            </a:r>
            <a:r>
              <a:rPr lang="ru-RU" sz="3800" dirty="0" smtClean="0">
                <a:solidFill>
                  <a:schemeClr val="tx1"/>
                </a:solidFill>
              </a:rPr>
              <a:t> про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поновлення</a:t>
            </a:r>
            <a:r>
              <a:rPr lang="ru-RU" sz="3800" dirty="0" smtClean="0">
                <a:solidFill>
                  <a:schemeClr val="tx1"/>
                </a:solidFill>
              </a:rPr>
              <a:t> строку </a:t>
            </a:r>
            <a:r>
              <a:rPr lang="ru-RU" sz="3800" dirty="0" err="1" smtClean="0">
                <a:solidFill>
                  <a:schemeClr val="tx1"/>
                </a:solidFill>
              </a:rPr>
              <a:t>належить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учинити</a:t>
            </a:r>
            <a:r>
              <a:rPr lang="ru-RU" sz="3800" dirty="0" smtClean="0">
                <a:solidFill>
                  <a:schemeClr val="tx1"/>
                </a:solidFill>
              </a:rPr>
              <a:t> ту </a:t>
            </a:r>
            <a:r>
              <a:rPr lang="ru-RU" sz="3800" dirty="0" err="1" smtClean="0">
                <a:solidFill>
                  <a:schemeClr val="tx1"/>
                </a:solidFill>
              </a:rPr>
              <a:t>дію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або</a:t>
            </a:r>
            <a:r>
              <a:rPr lang="ru-RU" sz="3800" dirty="0" smtClean="0">
                <a:solidFill>
                  <a:schemeClr val="tx1"/>
                </a:solidFill>
              </a:rPr>
              <a:t> подати той документ </a:t>
            </a:r>
            <a:r>
              <a:rPr lang="ru-RU" sz="3800" dirty="0" err="1" smtClean="0">
                <a:solidFill>
                  <a:schemeClr val="tx1"/>
                </a:solidFill>
              </a:rPr>
              <a:t>чи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доказ</a:t>
            </a:r>
            <a:r>
              <a:rPr lang="ru-RU" sz="3800" dirty="0" smtClean="0">
                <a:solidFill>
                  <a:schemeClr val="tx1"/>
                </a:solidFill>
              </a:rPr>
              <a:t>, </a:t>
            </a:r>
            <a:r>
              <a:rPr lang="ru-RU" sz="3800" dirty="0" err="1" smtClean="0">
                <a:solidFill>
                  <a:schemeClr val="tx1"/>
                </a:solidFill>
              </a:rPr>
              <a:t>стосовно</a:t>
            </a:r>
            <a:r>
              <a:rPr lang="ru-RU" sz="3800" dirty="0" smtClean="0">
                <a:solidFill>
                  <a:schemeClr val="tx1"/>
                </a:solidFill>
              </a:rPr>
              <a:t> до </a:t>
            </a:r>
            <a:r>
              <a:rPr lang="ru-RU" sz="3800" dirty="0" err="1" smtClean="0">
                <a:solidFill>
                  <a:schemeClr val="tx1"/>
                </a:solidFill>
              </a:rPr>
              <a:t>якого</a:t>
            </a:r>
            <a:r>
              <a:rPr lang="ru-RU" sz="3800" dirty="0" smtClean="0">
                <a:solidFill>
                  <a:schemeClr val="tx1"/>
                </a:solidFill>
              </a:rPr>
              <a:t> заявлено </a:t>
            </a:r>
            <a:r>
              <a:rPr lang="ru-RU" sz="3800" dirty="0" err="1" smtClean="0">
                <a:solidFill>
                  <a:schemeClr val="tx1"/>
                </a:solidFill>
              </a:rPr>
              <a:t>клопотання</a:t>
            </a:r>
            <a:r>
              <a:rPr lang="ru-RU" sz="38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chemeClr val="tx1"/>
                </a:solidFill>
              </a:rPr>
              <a:t>відповідь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суду (</a:t>
            </a:r>
            <a:r>
              <a:rPr lang="ru-RU" sz="3800" dirty="0" err="1" smtClean="0">
                <a:solidFill>
                  <a:schemeClr val="tx1"/>
                </a:solidFill>
              </a:rPr>
              <a:t>судді</a:t>
            </a:r>
            <a:r>
              <a:rPr lang="ru-RU" sz="3800" dirty="0" smtClean="0">
                <a:solidFill>
                  <a:schemeClr val="tx1"/>
                </a:solidFill>
              </a:rPr>
              <a:t>) на </a:t>
            </a:r>
            <a:r>
              <a:rPr lang="ru-RU" sz="3800" dirty="0" err="1" smtClean="0">
                <a:solidFill>
                  <a:schemeClr val="tx1"/>
                </a:solidFill>
              </a:rPr>
              <a:t>заяву</a:t>
            </a:r>
            <a:r>
              <a:rPr lang="ru-RU" sz="3800" dirty="0" smtClean="0">
                <a:solidFill>
                  <a:schemeClr val="tx1"/>
                </a:solidFill>
              </a:rPr>
              <a:t> про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строку </a:t>
            </a:r>
            <a:r>
              <a:rPr lang="ru-RU" sz="3800" dirty="0" err="1" smtClean="0">
                <a:solidFill>
                  <a:schemeClr val="tx1"/>
                </a:solidFill>
              </a:rPr>
              <a:t>дається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в </a:t>
            </a:r>
            <a:r>
              <a:rPr lang="ru-RU" sz="3800" dirty="0" err="1" smtClean="0">
                <a:solidFill>
                  <a:schemeClr val="tx1"/>
                </a:solidFill>
              </a:rPr>
              <a:t>ухвалі</a:t>
            </a:r>
            <a:r>
              <a:rPr lang="ru-RU" sz="3800" dirty="0" smtClean="0">
                <a:solidFill>
                  <a:schemeClr val="tx1"/>
                </a:solidFill>
              </a:rPr>
              <a:t>, </a:t>
            </a:r>
            <a:r>
              <a:rPr lang="ru-RU" sz="3800" dirty="0" err="1" smtClean="0">
                <a:solidFill>
                  <a:schemeClr val="tx1"/>
                </a:solidFill>
              </a:rPr>
              <a:t>якою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цей</a:t>
            </a:r>
            <a:r>
              <a:rPr lang="ru-RU" sz="3800" dirty="0" smtClean="0">
                <a:solidFill>
                  <a:schemeClr val="tx1"/>
                </a:solidFill>
              </a:rPr>
              <a:t> строк </a:t>
            </a:r>
            <a:r>
              <a:rPr lang="ru-RU" sz="3800" dirty="0" err="1" smtClean="0">
                <a:solidFill>
                  <a:schemeClr val="tx1"/>
                </a:solidFill>
              </a:rPr>
              <a:t>або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поновлюється</a:t>
            </a:r>
            <a:r>
              <a:rPr lang="ru-RU" sz="3800" dirty="0" smtClean="0">
                <a:solidFill>
                  <a:schemeClr val="tx1"/>
                </a:solidFill>
              </a:rPr>
              <a:t>, </a:t>
            </a:r>
            <a:r>
              <a:rPr lang="ru-RU" sz="3800" dirty="0" err="1" smtClean="0">
                <a:solidFill>
                  <a:schemeClr val="tx1"/>
                </a:solidFill>
              </a:rPr>
              <a:t>або</a:t>
            </a:r>
            <a:r>
              <a:rPr lang="ru-RU" sz="3800" dirty="0" smtClean="0">
                <a:solidFill>
                  <a:schemeClr val="tx1"/>
                </a:solidFill>
              </a:rPr>
              <a:t> в </a:t>
            </a:r>
            <a:r>
              <a:rPr lang="ru-RU" sz="3800" dirty="0" err="1" smtClean="0">
                <a:solidFill>
                  <a:schemeClr val="tx1"/>
                </a:solidFill>
              </a:rPr>
              <a:t>його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поновленні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відмовляється</a:t>
            </a:r>
            <a:r>
              <a:rPr lang="ru-RU" sz="38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3800" dirty="0" err="1" smtClean="0">
                <a:solidFill>
                  <a:schemeClr val="tx1"/>
                </a:solidFill>
              </a:rPr>
              <a:t>окремо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від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рішення</a:t>
            </a:r>
            <a:r>
              <a:rPr lang="ru-RU" sz="3800" dirty="0" smtClean="0">
                <a:solidFill>
                  <a:schemeClr val="tx1"/>
                </a:solidFill>
              </a:rPr>
              <a:t> суду </a:t>
            </a:r>
            <a:r>
              <a:rPr lang="ru-RU" sz="3800" dirty="0" err="1" smtClean="0">
                <a:solidFill>
                  <a:schemeClr val="tx1"/>
                </a:solidFill>
              </a:rPr>
              <a:t>можуть</a:t>
            </a:r>
            <a:r>
              <a:rPr lang="ru-RU" sz="3800" dirty="0" smtClean="0">
                <a:solidFill>
                  <a:schemeClr val="tx1"/>
                </a:solidFill>
              </a:rPr>
              <a:t> бути </a:t>
            </a:r>
            <a:r>
              <a:rPr lang="ru-RU" sz="3800" dirty="0" err="1" smtClean="0">
                <a:solidFill>
                  <a:schemeClr val="tx1"/>
                </a:solidFill>
              </a:rPr>
              <a:t>оскаржені</a:t>
            </a:r>
            <a:r>
              <a:rPr lang="ru-RU" sz="3800" dirty="0" smtClean="0">
                <a:solidFill>
                  <a:schemeClr val="tx1"/>
                </a:solidFill>
              </a:rPr>
              <a:t> в </a:t>
            </a:r>
            <a:r>
              <a:rPr lang="ru-RU" sz="3800" dirty="0" err="1" smtClean="0">
                <a:solidFill>
                  <a:schemeClr val="tx1"/>
                </a:solidFill>
              </a:rPr>
              <a:t>апеляційному</a:t>
            </a:r>
            <a:r>
              <a:rPr lang="ru-RU" sz="3800" dirty="0" smtClean="0">
                <a:solidFill>
                  <a:schemeClr val="tx1"/>
                </a:solidFill>
              </a:rPr>
              <a:t> порядку </a:t>
            </a:r>
            <a:r>
              <a:rPr lang="ru-RU" sz="3800" dirty="0" err="1" smtClean="0">
                <a:solidFill>
                  <a:schemeClr val="tx1"/>
                </a:solidFill>
              </a:rPr>
              <a:t>ухвали</a:t>
            </a:r>
            <a:r>
              <a:rPr lang="ru-RU" sz="3800" dirty="0" smtClean="0">
                <a:solidFill>
                  <a:schemeClr val="tx1"/>
                </a:solidFill>
              </a:rPr>
              <a:t> суду </a:t>
            </a:r>
            <a:r>
              <a:rPr lang="ru-RU" sz="3800" dirty="0" err="1" smtClean="0">
                <a:solidFill>
                  <a:schemeClr val="tx1"/>
                </a:solidFill>
              </a:rPr>
              <a:t>першої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інстанції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щодо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відмови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поновити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або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продовжити</a:t>
            </a:r>
            <a:r>
              <a:rPr lang="ru-RU" sz="3800" dirty="0" smtClean="0">
                <a:solidFill>
                  <a:schemeClr val="tx1"/>
                </a:solidFill>
              </a:rPr>
              <a:t/>
            </a:r>
            <a:br>
              <a:rPr lang="ru-RU" sz="3800" dirty="0" smtClean="0">
                <a:solidFill>
                  <a:schemeClr val="tx1"/>
                </a:solidFill>
              </a:rPr>
            </a:br>
            <a:r>
              <a:rPr lang="ru-RU" sz="3800" dirty="0" err="1" smtClean="0">
                <a:solidFill>
                  <a:schemeClr val="tx1"/>
                </a:solidFill>
              </a:rPr>
              <a:t>пропущений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</a:rPr>
              <a:t>процесуальний</a:t>
            </a:r>
            <a:r>
              <a:rPr lang="ru-RU" sz="3800" dirty="0" smtClean="0">
                <a:solidFill>
                  <a:schemeClr val="tx1"/>
                </a:solidFill>
              </a:rPr>
              <a:t> строк.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Пропущення</a:t>
            </a:r>
            <a:r>
              <a:rPr lang="ru-RU" b="1" dirty="0" smtClean="0"/>
              <a:t> </a:t>
            </a:r>
            <a:r>
              <a:rPr lang="ru-RU" b="1" dirty="0" err="1" smtClean="0"/>
              <a:t>процесуального</a:t>
            </a:r>
            <a:r>
              <a:rPr lang="ru-RU" b="1" dirty="0" smtClean="0"/>
              <a:t> строку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</a:t>
            </a:r>
            <a:r>
              <a:rPr lang="uk-UA" dirty="0" smtClean="0"/>
              <a:t>і поняття: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процесуальні</a:t>
            </a:r>
            <a:r>
              <a:rPr lang="ru-RU" dirty="0" smtClean="0"/>
              <a:t> строки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зупинення</a:t>
            </a:r>
            <a:r>
              <a:rPr lang="ru-RU" dirty="0" smtClean="0"/>
              <a:t> та </a:t>
            </a:r>
            <a:r>
              <a:rPr lang="ru-RU" dirty="0" err="1" smtClean="0"/>
              <a:t>переривання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продовження</a:t>
            </a:r>
            <a:r>
              <a:rPr lang="ru-RU" dirty="0" smtClean="0"/>
              <a:t> та </a:t>
            </a:r>
            <a:r>
              <a:rPr lang="ru-RU" dirty="0" err="1" smtClean="0"/>
              <a:t>поновлення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строків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Процесуальні строки: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процесуальних строків: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59688" cy="5115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260350"/>
          <a:ext cx="8686800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Категорії строків у ЦПК: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Значення процесуальних строків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68760"/>
          <a:ext cx="88392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Види процесуальних строків за способом призначення: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836712"/>
          <a:ext cx="883920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996</Words>
  <Application>Microsoft Office PowerPoint</Application>
  <PresentationFormat>Экран 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«Строки у цивільному процесі»</vt:lpstr>
      <vt:lpstr>План: </vt:lpstr>
      <vt:lpstr>Основні поняття:</vt:lpstr>
      <vt:lpstr>Процесуальні строки:</vt:lpstr>
      <vt:lpstr>Ознаки процесуальних строків:</vt:lpstr>
      <vt:lpstr>Слайд 6</vt:lpstr>
      <vt:lpstr>Категорії строків у ЦПК:</vt:lpstr>
      <vt:lpstr>Значення процесуальних строків</vt:lpstr>
      <vt:lpstr>Види процесуальних строків за способом призначення:</vt:lpstr>
      <vt:lpstr>Слайд 10</vt:lpstr>
      <vt:lpstr>За сферою правового регулювання строки поділяються:  </vt:lpstr>
      <vt:lpstr>За характером учинюваних процесуальних дій  </vt:lpstr>
      <vt:lpstr>Строки можуть бути : </vt:lpstr>
      <vt:lpstr>Перебіг цивільного процесуального строку  </vt:lpstr>
      <vt:lpstr>Слайд 15</vt:lpstr>
      <vt:lpstr>Закінчення процесуального строку означає, що:  </vt:lpstr>
      <vt:lpstr>Особливості зупинення процесуальних строків:  </vt:lpstr>
      <vt:lpstr>Продовження процесуального строку -   </vt:lpstr>
      <vt:lpstr>Слайд 19</vt:lpstr>
      <vt:lpstr>Поновлення процесуального строку  </vt:lpstr>
      <vt:lpstr>Особливості поновлення процесуальних строків:  </vt:lpstr>
      <vt:lpstr>Пропущення процесуального строку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«Строки у цивільному процесі»</dc:title>
  <dc:creator>Alina</dc:creator>
  <cp:lastModifiedBy>Alina</cp:lastModifiedBy>
  <cp:revision>5</cp:revision>
  <dcterms:created xsi:type="dcterms:W3CDTF">2020-04-08T12:32:20Z</dcterms:created>
  <dcterms:modified xsi:type="dcterms:W3CDTF">2020-04-08T13:18:35Z</dcterms:modified>
</cp:coreProperties>
</file>