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AF4B0C-B7CB-40B0-BDD2-CDD18B653C52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7ECDBF1-DCDC-46D8-8475-7A451C649F87}">
      <dgm:prSet custT="1"/>
      <dgm:spPr/>
      <dgm:t>
        <a:bodyPr/>
        <a:lstStyle/>
        <a:p>
          <a:pPr rtl="0"/>
          <a:r>
            <a:rPr lang="ru-RU" sz="1800" b="1" smtClean="0"/>
            <a:t>Судові виклики</a:t>
          </a:r>
          <a:r>
            <a:rPr lang="ru-RU" sz="1800" smtClean="0"/>
            <a:t>. </a:t>
          </a:r>
          <a:r>
            <a:rPr lang="ru-RU" sz="1700" smtClean="0"/>
            <a:t>Судові виклики </a:t>
          </a:r>
          <a:r>
            <a:rPr lang="ru-RU" sz="1700" i="1" smtClean="0"/>
            <a:t>здійснюються судовими повістками про виклик</a:t>
          </a:r>
          <a:r>
            <a:rPr lang="ru-RU" sz="1700" smtClean="0"/>
            <a:t>, які надсилаються особам, які беруть</a:t>
          </a:r>
          <a:br>
            <a:rPr lang="ru-RU" sz="1700" smtClean="0"/>
          </a:br>
          <a:r>
            <a:rPr lang="ru-RU" sz="1700" smtClean="0"/>
            <a:t>участь у справі, свідкам, експертам, спеціалістам, перекладачам;</a:t>
          </a:r>
          <a:endParaRPr lang="ru-RU" sz="1700" dirty="0"/>
        </a:p>
      </dgm:t>
    </dgm:pt>
    <dgm:pt modelId="{17645CE7-2FB0-4446-BF0B-1EE8EBA779C6}" type="parTrans" cxnId="{1EEDA4DC-07F2-45C4-97D7-25F1F8CFC647}">
      <dgm:prSet/>
      <dgm:spPr/>
      <dgm:t>
        <a:bodyPr/>
        <a:lstStyle/>
        <a:p>
          <a:endParaRPr lang="ru-RU"/>
        </a:p>
      </dgm:t>
    </dgm:pt>
    <dgm:pt modelId="{FDD88792-ACB8-415D-BFA2-1D1A800DC349}" type="sibTrans" cxnId="{1EEDA4DC-07F2-45C4-97D7-25F1F8CFC647}">
      <dgm:prSet/>
      <dgm:spPr/>
      <dgm:t>
        <a:bodyPr/>
        <a:lstStyle/>
        <a:p>
          <a:endParaRPr lang="ru-RU"/>
        </a:p>
      </dgm:t>
    </dgm:pt>
    <dgm:pt modelId="{AE8708A9-4D76-499B-9709-B04B168F73F8}">
      <dgm:prSet custT="1"/>
      <dgm:spPr/>
      <dgm:t>
        <a:bodyPr/>
        <a:lstStyle/>
        <a:p>
          <a:pPr rtl="0"/>
          <a:r>
            <a:rPr lang="ru-RU" sz="1800" b="1" smtClean="0"/>
            <a:t>Судові повідомлення</a:t>
          </a:r>
          <a:r>
            <a:rPr lang="ru-RU" sz="1800" smtClean="0"/>
            <a:t>. </a:t>
          </a:r>
          <a:r>
            <a:rPr lang="ru-RU" sz="1700" smtClean="0"/>
            <a:t>Здійснюються </a:t>
          </a:r>
          <a:r>
            <a:rPr lang="ru-RU" sz="1700" i="1" smtClean="0"/>
            <a:t>судовими повістками-повідомленнями</a:t>
          </a:r>
          <a:r>
            <a:rPr lang="ru-RU" sz="1700" smtClean="0"/>
            <a:t>, які надсилаються особам, які беруть</a:t>
          </a:r>
          <a:br>
            <a:rPr lang="ru-RU" sz="1700" smtClean="0"/>
          </a:br>
          <a:r>
            <a:rPr lang="ru-RU" sz="1700" smtClean="0"/>
            <a:t>участь у справі з приводу вчинення процесуальних дій, у яких</a:t>
          </a:r>
          <a:br>
            <a:rPr lang="ru-RU" sz="1700" smtClean="0"/>
          </a:br>
          <a:r>
            <a:rPr lang="ru-RU" sz="1700" smtClean="0"/>
            <a:t>участь цих осіб не є обов’язкова;</a:t>
          </a:r>
          <a:endParaRPr lang="ru-RU" sz="1700" dirty="0"/>
        </a:p>
      </dgm:t>
    </dgm:pt>
    <dgm:pt modelId="{D0816F2F-4A1F-4FBD-91C9-351C338453A1}" type="parTrans" cxnId="{335E4EFC-FE03-4887-817A-BBF4DF551133}">
      <dgm:prSet/>
      <dgm:spPr/>
      <dgm:t>
        <a:bodyPr/>
        <a:lstStyle/>
        <a:p>
          <a:endParaRPr lang="ru-RU"/>
        </a:p>
      </dgm:t>
    </dgm:pt>
    <dgm:pt modelId="{550ECBA1-6E66-4E6B-B045-5152A6305571}" type="sibTrans" cxnId="{335E4EFC-FE03-4887-817A-BBF4DF551133}">
      <dgm:prSet/>
      <dgm:spPr/>
      <dgm:t>
        <a:bodyPr/>
        <a:lstStyle/>
        <a:p>
          <a:endParaRPr lang="ru-RU"/>
        </a:p>
      </dgm:t>
    </dgm:pt>
    <dgm:pt modelId="{32B91473-C5E8-4CF7-9775-C8AACCF29CE0}">
      <dgm:prSet custT="1"/>
      <dgm:spPr/>
      <dgm:t>
        <a:bodyPr/>
        <a:lstStyle/>
        <a:p>
          <a:pPr rtl="0"/>
          <a:r>
            <a:rPr lang="ru-RU" sz="2000" b="1" dirty="0" err="1" smtClean="0"/>
            <a:t>Оголошення</a:t>
          </a:r>
          <a:r>
            <a:rPr lang="ru-RU" sz="2000" b="1" dirty="0" smtClean="0"/>
            <a:t> про </a:t>
          </a:r>
          <a:r>
            <a:rPr lang="ru-RU" sz="2000" b="1" dirty="0" err="1" smtClean="0"/>
            <a:t>виклик</a:t>
          </a:r>
          <a:r>
            <a:rPr lang="ru-RU" sz="2000" b="1" dirty="0" smtClean="0"/>
            <a:t> у </a:t>
          </a:r>
          <a:r>
            <a:rPr lang="ru-RU" sz="2000" b="1" dirty="0" err="1" smtClean="0"/>
            <a:t>пресі</a:t>
          </a:r>
          <a:r>
            <a:rPr lang="ru-RU" sz="2000" dirty="0" smtClean="0"/>
            <a:t>. </a:t>
          </a:r>
          <a:r>
            <a:rPr lang="ru-RU" sz="1900" dirty="0" smtClean="0"/>
            <a:t>Через </a:t>
          </a:r>
          <a:r>
            <a:rPr lang="ru-RU" sz="1900" dirty="0" err="1" smtClean="0"/>
            <a:t>оголошення</a:t>
          </a:r>
          <a:r>
            <a:rPr lang="ru-RU" sz="1900" dirty="0" smtClean="0"/>
            <a:t> у</a:t>
          </a:r>
          <a:br>
            <a:rPr lang="ru-RU" sz="1900" dirty="0" smtClean="0"/>
          </a:br>
          <a:r>
            <a:rPr lang="ru-RU" sz="1900" dirty="0" err="1" smtClean="0"/>
            <a:t>пресі</a:t>
          </a:r>
          <a:r>
            <a:rPr lang="ru-RU" sz="1900" dirty="0" smtClean="0"/>
            <a:t> </a:t>
          </a:r>
          <a:r>
            <a:rPr lang="ru-RU" sz="1900" dirty="0" err="1" smtClean="0"/>
            <a:t>викликається</a:t>
          </a:r>
          <a:r>
            <a:rPr lang="ru-RU" sz="1900" dirty="0" smtClean="0"/>
            <a:t> </a:t>
          </a:r>
          <a:r>
            <a:rPr lang="ru-RU" sz="1900" dirty="0" err="1" smtClean="0"/>
            <a:t>відповідач</a:t>
          </a:r>
          <a:r>
            <a:rPr lang="ru-RU" sz="1900" dirty="0" smtClean="0"/>
            <a:t>, </a:t>
          </a:r>
          <a:r>
            <a:rPr lang="ru-RU" sz="1900" dirty="0" err="1" smtClean="0"/>
            <a:t>місце</a:t>
          </a:r>
          <a:r>
            <a:rPr lang="ru-RU" sz="1900" dirty="0" smtClean="0"/>
            <a:t> </a:t>
          </a:r>
          <a:r>
            <a:rPr lang="ru-RU" sz="1900" dirty="0" err="1" smtClean="0"/>
            <a:t>проживання</a:t>
          </a:r>
          <a:r>
            <a:rPr lang="ru-RU" sz="1900" dirty="0" smtClean="0"/>
            <a:t> (</a:t>
          </a:r>
          <a:r>
            <a:rPr lang="ru-RU" sz="1900" dirty="0" err="1" smtClean="0"/>
            <a:t>перебування</a:t>
          </a:r>
          <a:r>
            <a:rPr lang="ru-RU" sz="1900" dirty="0" smtClean="0"/>
            <a:t>),</a:t>
          </a:r>
          <a:br>
            <a:rPr lang="ru-RU" sz="1900" dirty="0" smtClean="0"/>
          </a:br>
          <a:r>
            <a:rPr lang="ru-RU" sz="1900" dirty="0" err="1" smtClean="0"/>
            <a:t>місцезнаходження</a:t>
          </a:r>
          <a:r>
            <a:rPr lang="ru-RU" sz="1900" dirty="0" smtClean="0"/>
            <a:t> </a:t>
          </a:r>
          <a:r>
            <a:rPr lang="ru-RU" sz="1900" dirty="0" err="1" smtClean="0"/>
            <a:t>чи</a:t>
          </a:r>
          <a:r>
            <a:rPr lang="ru-RU" sz="1900" dirty="0" smtClean="0"/>
            <a:t> </a:t>
          </a:r>
          <a:r>
            <a:rPr lang="ru-RU" sz="1900" dirty="0" err="1" smtClean="0"/>
            <a:t>місце</a:t>
          </a:r>
          <a:r>
            <a:rPr lang="ru-RU" sz="1900" dirty="0" smtClean="0"/>
            <a:t> </a:t>
          </a:r>
          <a:r>
            <a:rPr lang="ru-RU" sz="1900" dirty="0" err="1" smtClean="0"/>
            <a:t>роботи</a:t>
          </a:r>
          <a:r>
            <a:rPr lang="ru-RU" sz="1900" dirty="0" smtClean="0"/>
            <a:t> </a:t>
          </a:r>
          <a:r>
            <a:rPr lang="ru-RU" sz="1900" dirty="0" err="1" smtClean="0"/>
            <a:t>якого</a:t>
          </a:r>
          <a:r>
            <a:rPr lang="ru-RU" sz="1900" dirty="0" smtClean="0"/>
            <a:t> </a:t>
          </a:r>
          <a:r>
            <a:rPr lang="ru-RU" sz="1900" dirty="0" err="1" smtClean="0"/>
            <a:t>невідоме</a:t>
          </a:r>
          <a:r>
            <a:rPr lang="ru-RU" sz="1900" dirty="0" smtClean="0"/>
            <a:t>.</a:t>
          </a:r>
          <a:br>
            <a:rPr lang="ru-RU" sz="1900" dirty="0" smtClean="0"/>
          </a:br>
          <a:endParaRPr lang="ru-RU" sz="1900" dirty="0"/>
        </a:p>
      </dgm:t>
    </dgm:pt>
    <dgm:pt modelId="{F0D37981-0E03-4F1F-8658-0665F2DD2E24}" type="parTrans" cxnId="{A197B933-3764-456E-ADC6-1F7E38A74FDD}">
      <dgm:prSet/>
      <dgm:spPr/>
      <dgm:t>
        <a:bodyPr/>
        <a:lstStyle/>
        <a:p>
          <a:endParaRPr lang="ru-RU"/>
        </a:p>
      </dgm:t>
    </dgm:pt>
    <dgm:pt modelId="{E2AE2D0B-1E10-4633-90DE-60287AFF6D6D}" type="sibTrans" cxnId="{A197B933-3764-456E-ADC6-1F7E38A74FDD}">
      <dgm:prSet/>
      <dgm:spPr/>
      <dgm:t>
        <a:bodyPr/>
        <a:lstStyle/>
        <a:p>
          <a:endParaRPr lang="ru-RU"/>
        </a:p>
      </dgm:t>
    </dgm:pt>
    <dgm:pt modelId="{1BA048AF-AEBF-4492-955C-174CA5C64C5A}" type="pres">
      <dgm:prSet presAssocID="{FCAF4B0C-B7CB-40B0-BDD2-CDD18B653C52}" presName="Name0" presStyleCnt="0">
        <dgm:presLayoutVars>
          <dgm:dir/>
          <dgm:resizeHandles val="exact"/>
        </dgm:presLayoutVars>
      </dgm:prSet>
      <dgm:spPr/>
    </dgm:pt>
    <dgm:pt modelId="{B5D88286-7D7A-4D93-B3D1-0755915434B5}" type="pres">
      <dgm:prSet presAssocID="{27ECDBF1-DCDC-46D8-8475-7A451C649F8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85076E-8B95-4B0C-AFCF-2D594959D97A}" type="pres">
      <dgm:prSet presAssocID="{FDD88792-ACB8-415D-BFA2-1D1A800DC349}" presName="sibTrans" presStyleLbl="sibTrans2D1" presStyleIdx="0" presStyleCnt="2"/>
      <dgm:spPr/>
    </dgm:pt>
    <dgm:pt modelId="{A5AA4E94-D53E-41A4-B330-259197E73D28}" type="pres">
      <dgm:prSet presAssocID="{FDD88792-ACB8-415D-BFA2-1D1A800DC349}" presName="connectorText" presStyleLbl="sibTrans2D1" presStyleIdx="0" presStyleCnt="2"/>
      <dgm:spPr/>
    </dgm:pt>
    <dgm:pt modelId="{37DD9FF6-E0BC-4D9B-BEF9-F40E6146D6F7}" type="pres">
      <dgm:prSet presAssocID="{AE8708A9-4D76-499B-9709-B04B168F73F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B2947A-C1DC-4F0F-AA7E-B3CCC318D850}" type="pres">
      <dgm:prSet presAssocID="{550ECBA1-6E66-4E6B-B045-5152A6305571}" presName="sibTrans" presStyleLbl="sibTrans2D1" presStyleIdx="1" presStyleCnt="2"/>
      <dgm:spPr/>
    </dgm:pt>
    <dgm:pt modelId="{D6A8614D-A9A6-41DA-8271-C264F41A8DE6}" type="pres">
      <dgm:prSet presAssocID="{550ECBA1-6E66-4E6B-B045-5152A6305571}" presName="connectorText" presStyleLbl="sibTrans2D1" presStyleIdx="1" presStyleCnt="2"/>
      <dgm:spPr/>
    </dgm:pt>
    <dgm:pt modelId="{1646EFE6-5EE3-4190-ADC7-04F071CCC5DC}" type="pres">
      <dgm:prSet presAssocID="{32B91473-C5E8-4CF7-9775-C8AACCF29CE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6F30BF-0BB3-4D1D-A3F8-8F4346C452E5}" type="presOf" srcId="{27ECDBF1-DCDC-46D8-8475-7A451C649F87}" destId="{B5D88286-7D7A-4D93-B3D1-0755915434B5}" srcOrd="0" destOrd="0" presId="urn:microsoft.com/office/officeart/2005/8/layout/process1"/>
    <dgm:cxn modelId="{6B08B03D-550B-46A8-826B-4D3A671699D9}" type="presOf" srcId="{AE8708A9-4D76-499B-9709-B04B168F73F8}" destId="{37DD9FF6-E0BC-4D9B-BEF9-F40E6146D6F7}" srcOrd="0" destOrd="0" presId="urn:microsoft.com/office/officeart/2005/8/layout/process1"/>
    <dgm:cxn modelId="{CA90BD4B-B637-46A2-B59C-C6424877CB1F}" type="presOf" srcId="{FDD88792-ACB8-415D-BFA2-1D1A800DC349}" destId="{A5AA4E94-D53E-41A4-B330-259197E73D28}" srcOrd="1" destOrd="0" presId="urn:microsoft.com/office/officeart/2005/8/layout/process1"/>
    <dgm:cxn modelId="{A197B933-3764-456E-ADC6-1F7E38A74FDD}" srcId="{FCAF4B0C-B7CB-40B0-BDD2-CDD18B653C52}" destId="{32B91473-C5E8-4CF7-9775-C8AACCF29CE0}" srcOrd="2" destOrd="0" parTransId="{F0D37981-0E03-4F1F-8658-0665F2DD2E24}" sibTransId="{E2AE2D0B-1E10-4633-90DE-60287AFF6D6D}"/>
    <dgm:cxn modelId="{DD1D7BF4-59C8-48F5-97BF-5260F264AD83}" type="presOf" srcId="{550ECBA1-6E66-4E6B-B045-5152A6305571}" destId="{9BB2947A-C1DC-4F0F-AA7E-B3CCC318D850}" srcOrd="0" destOrd="0" presId="urn:microsoft.com/office/officeart/2005/8/layout/process1"/>
    <dgm:cxn modelId="{19131614-D4CF-415E-8712-6EC7BB191792}" type="presOf" srcId="{FCAF4B0C-B7CB-40B0-BDD2-CDD18B653C52}" destId="{1BA048AF-AEBF-4492-955C-174CA5C64C5A}" srcOrd="0" destOrd="0" presId="urn:microsoft.com/office/officeart/2005/8/layout/process1"/>
    <dgm:cxn modelId="{920C6B3C-13CC-418A-B2A6-8FB0D51729E4}" type="presOf" srcId="{550ECBA1-6E66-4E6B-B045-5152A6305571}" destId="{D6A8614D-A9A6-41DA-8271-C264F41A8DE6}" srcOrd="1" destOrd="0" presId="urn:microsoft.com/office/officeart/2005/8/layout/process1"/>
    <dgm:cxn modelId="{2D4FD3F2-8F4C-441B-B1F7-73966C494A32}" type="presOf" srcId="{FDD88792-ACB8-415D-BFA2-1D1A800DC349}" destId="{6F85076E-8B95-4B0C-AFCF-2D594959D97A}" srcOrd="0" destOrd="0" presId="urn:microsoft.com/office/officeart/2005/8/layout/process1"/>
    <dgm:cxn modelId="{335E4EFC-FE03-4887-817A-BBF4DF551133}" srcId="{FCAF4B0C-B7CB-40B0-BDD2-CDD18B653C52}" destId="{AE8708A9-4D76-499B-9709-B04B168F73F8}" srcOrd="1" destOrd="0" parTransId="{D0816F2F-4A1F-4FBD-91C9-351C338453A1}" sibTransId="{550ECBA1-6E66-4E6B-B045-5152A6305571}"/>
    <dgm:cxn modelId="{1EEDA4DC-07F2-45C4-97D7-25F1F8CFC647}" srcId="{FCAF4B0C-B7CB-40B0-BDD2-CDD18B653C52}" destId="{27ECDBF1-DCDC-46D8-8475-7A451C649F87}" srcOrd="0" destOrd="0" parTransId="{17645CE7-2FB0-4446-BF0B-1EE8EBA779C6}" sibTransId="{FDD88792-ACB8-415D-BFA2-1D1A800DC349}"/>
    <dgm:cxn modelId="{385C7FC7-EE51-4784-A1E2-264B11CE25C1}" type="presOf" srcId="{32B91473-C5E8-4CF7-9775-C8AACCF29CE0}" destId="{1646EFE6-5EE3-4190-ADC7-04F071CCC5DC}" srcOrd="0" destOrd="0" presId="urn:microsoft.com/office/officeart/2005/8/layout/process1"/>
    <dgm:cxn modelId="{DC68E6A6-881A-4997-B70D-019F2F3A7C27}" type="presParOf" srcId="{1BA048AF-AEBF-4492-955C-174CA5C64C5A}" destId="{B5D88286-7D7A-4D93-B3D1-0755915434B5}" srcOrd="0" destOrd="0" presId="urn:microsoft.com/office/officeart/2005/8/layout/process1"/>
    <dgm:cxn modelId="{934DBCAA-F867-4B90-A842-27DFF6C0A5B0}" type="presParOf" srcId="{1BA048AF-AEBF-4492-955C-174CA5C64C5A}" destId="{6F85076E-8B95-4B0C-AFCF-2D594959D97A}" srcOrd="1" destOrd="0" presId="urn:microsoft.com/office/officeart/2005/8/layout/process1"/>
    <dgm:cxn modelId="{70134276-4778-4E4A-A222-DB89D36FD923}" type="presParOf" srcId="{6F85076E-8B95-4B0C-AFCF-2D594959D97A}" destId="{A5AA4E94-D53E-41A4-B330-259197E73D28}" srcOrd="0" destOrd="0" presId="urn:microsoft.com/office/officeart/2005/8/layout/process1"/>
    <dgm:cxn modelId="{FABC6FDF-2934-4D6F-8148-EF4D958A64F6}" type="presParOf" srcId="{1BA048AF-AEBF-4492-955C-174CA5C64C5A}" destId="{37DD9FF6-E0BC-4D9B-BEF9-F40E6146D6F7}" srcOrd="2" destOrd="0" presId="urn:microsoft.com/office/officeart/2005/8/layout/process1"/>
    <dgm:cxn modelId="{19B6ED90-80A4-4851-89D0-C70147C6FDE6}" type="presParOf" srcId="{1BA048AF-AEBF-4492-955C-174CA5C64C5A}" destId="{9BB2947A-C1DC-4F0F-AA7E-B3CCC318D850}" srcOrd="3" destOrd="0" presId="urn:microsoft.com/office/officeart/2005/8/layout/process1"/>
    <dgm:cxn modelId="{9374435F-315F-4F3E-987D-0BC9262B7095}" type="presParOf" srcId="{9BB2947A-C1DC-4F0F-AA7E-B3CCC318D850}" destId="{D6A8614D-A9A6-41DA-8271-C264F41A8DE6}" srcOrd="0" destOrd="0" presId="urn:microsoft.com/office/officeart/2005/8/layout/process1"/>
    <dgm:cxn modelId="{90E9F01E-45DF-4005-8CA3-95B32FB57B63}" type="presParOf" srcId="{1BA048AF-AEBF-4492-955C-174CA5C64C5A}" destId="{1646EFE6-5EE3-4190-ADC7-04F071CCC5D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6488B5-93A2-4ADB-A835-323CFA9BA41D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A8EDE14D-31FE-493E-B7D4-BF817B41C09E}">
      <dgm:prSet/>
      <dgm:spPr/>
      <dgm:t>
        <a:bodyPr/>
        <a:lstStyle/>
        <a:p>
          <a:pPr rtl="0"/>
          <a:r>
            <a:rPr lang="ru-RU" dirty="0" err="1" smtClean="0"/>
            <a:t>Кабінет</a:t>
          </a:r>
          <a:r>
            <a:rPr lang="ru-RU" dirty="0" smtClean="0"/>
            <a:t> </a:t>
          </a:r>
          <a:r>
            <a:rPr lang="ru-RU" dirty="0" err="1" smtClean="0"/>
            <a:t>Міністрів</a:t>
          </a:r>
          <a:r>
            <a:rPr lang="ru-RU" dirty="0" smtClean="0"/>
            <a:t> </a:t>
          </a:r>
          <a:r>
            <a:rPr lang="ru-RU" dirty="0" err="1" smtClean="0"/>
            <a:t>України</a:t>
          </a:r>
          <a:r>
            <a:rPr lang="ru-RU" dirty="0" smtClean="0"/>
            <a:t> за </a:t>
          </a:r>
          <a:r>
            <a:rPr lang="ru-RU" dirty="0" err="1" smtClean="0"/>
            <a:t>поданням</a:t>
          </a:r>
          <a:r>
            <a:rPr lang="ru-RU" dirty="0" smtClean="0"/>
            <a:t> </a:t>
          </a:r>
          <a:r>
            <a:rPr lang="ru-RU" dirty="0" err="1" smtClean="0"/>
            <a:t>Міністерства</a:t>
          </a:r>
          <a:r>
            <a:rPr lang="ru-RU" dirty="0" smtClean="0"/>
            <a:t> </a:t>
          </a:r>
          <a:r>
            <a:rPr lang="ru-RU" dirty="0" err="1" smtClean="0"/>
            <a:t>юстиції</a:t>
          </a:r>
          <a:r>
            <a:rPr lang="ru-RU" dirty="0" smtClean="0"/>
            <a:t> </a:t>
          </a:r>
          <a:r>
            <a:rPr lang="ru-RU" dirty="0" err="1" smtClean="0"/>
            <a:t>щороку</a:t>
          </a:r>
          <a:r>
            <a:rPr lang="ru-RU" dirty="0" smtClean="0"/>
            <a:t> до 1 </a:t>
          </a:r>
          <a:r>
            <a:rPr lang="ru-RU" dirty="0" err="1" smtClean="0"/>
            <a:t>грудня</a:t>
          </a:r>
          <a:r>
            <a:rPr lang="ru-RU" dirty="0" smtClean="0"/>
            <a:t> </a:t>
          </a:r>
          <a:r>
            <a:rPr lang="ru-RU" dirty="0" err="1" smtClean="0"/>
            <a:t>визначає</a:t>
          </a:r>
          <a:r>
            <a:rPr lang="ru-RU" dirty="0" smtClean="0"/>
            <a:t> </a:t>
          </a:r>
          <a:r>
            <a:rPr lang="ru-RU" dirty="0" err="1" smtClean="0"/>
            <a:t>друкований</a:t>
          </a:r>
          <a:r>
            <a:rPr lang="ru-RU" dirty="0" smtClean="0"/>
            <a:t> </a:t>
          </a:r>
          <a:r>
            <a:rPr lang="ru-RU" dirty="0" err="1" smtClean="0"/>
            <a:t>засіб</a:t>
          </a:r>
          <a:r>
            <a:rPr lang="ru-RU" dirty="0" smtClean="0"/>
            <a:t> </a:t>
          </a:r>
          <a:r>
            <a:rPr lang="ru-RU" dirty="0" err="1" smtClean="0"/>
            <a:t>масової</a:t>
          </a:r>
          <a:r>
            <a:rPr lang="ru-RU" dirty="0" smtClean="0"/>
            <a:t> </a:t>
          </a:r>
          <a:r>
            <a:rPr lang="ru-RU" dirty="0" err="1" smtClean="0"/>
            <a:t>інформації</a:t>
          </a:r>
          <a:r>
            <a:rPr lang="ru-RU" dirty="0" smtClean="0"/>
            <a:t> </a:t>
          </a:r>
          <a:r>
            <a:rPr lang="ru-RU" dirty="0" err="1" smtClean="0"/>
            <a:t>загальнодержавної</a:t>
          </a:r>
          <a:r>
            <a:rPr lang="ru-RU" dirty="0" smtClean="0"/>
            <a:t> </a:t>
          </a:r>
          <a:r>
            <a:rPr lang="ru-RU" dirty="0" err="1" smtClean="0"/>
            <a:t>сфери</a:t>
          </a:r>
          <a:r>
            <a:rPr lang="ru-RU" dirty="0" smtClean="0"/>
            <a:t> </a:t>
          </a:r>
          <a:r>
            <a:rPr lang="ru-RU" dirty="0" err="1" smtClean="0"/>
            <a:t>розповсюдження</a:t>
          </a:r>
          <a:r>
            <a:rPr lang="ru-RU" dirty="0" smtClean="0"/>
            <a:t> та </a:t>
          </a:r>
          <a:r>
            <a:rPr lang="ru-RU" dirty="0" err="1" smtClean="0"/>
            <a:t>затверджує</a:t>
          </a:r>
          <a:r>
            <a:rPr lang="ru-RU" dirty="0" smtClean="0"/>
            <a:t> </a:t>
          </a:r>
          <a:r>
            <a:rPr lang="ru-RU" dirty="0" err="1" smtClean="0"/>
            <a:t>перелік</a:t>
          </a:r>
          <a:r>
            <a:rPr lang="ru-RU" dirty="0" smtClean="0"/>
            <a:t> </a:t>
          </a:r>
          <a:r>
            <a:rPr lang="ru-RU" dirty="0" err="1" smtClean="0"/>
            <a:t>друкованих</a:t>
          </a:r>
          <a:r>
            <a:rPr lang="ru-RU" dirty="0" smtClean="0"/>
            <a:t> </a:t>
          </a:r>
          <a:r>
            <a:rPr lang="ru-RU" dirty="0" err="1" smtClean="0"/>
            <a:t>засобів</a:t>
          </a:r>
          <a:r>
            <a:rPr lang="ru-RU" dirty="0" smtClean="0"/>
            <a:t> </a:t>
          </a:r>
          <a:r>
            <a:rPr lang="ru-RU" dirty="0" err="1" smtClean="0"/>
            <a:t>масової</a:t>
          </a:r>
          <a:r>
            <a:rPr lang="ru-RU" dirty="0" smtClean="0"/>
            <a:t> </a:t>
          </a:r>
          <a:r>
            <a:rPr lang="ru-RU" dirty="0" err="1" smtClean="0"/>
            <a:t>інформації</a:t>
          </a:r>
          <a:r>
            <a:rPr lang="ru-RU" dirty="0" smtClean="0"/>
            <a:t> </a:t>
          </a:r>
          <a:r>
            <a:rPr lang="ru-RU" dirty="0" err="1" smtClean="0"/>
            <a:t>місцевої</a:t>
          </a:r>
          <a:r>
            <a:rPr lang="ru-RU" dirty="0" smtClean="0"/>
            <a:t> </a:t>
          </a:r>
          <a:r>
            <a:rPr lang="ru-RU" dirty="0" err="1" smtClean="0"/>
            <a:t>сфери</a:t>
          </a:r>
          <a:r>
            <a:rPr lang="ru-RU" dirty="0" smtClean="0"/>
            <a:t> </a:t>
          </a:r>
          <a:r>
            <a:rPr lang="ru-RU" dirty="0" err="1" smtClean="0"/>
            <a:t>розповсюдження</a:t>
          </a:r>
          <a:r>
            <a:rPr lang="ru-RU" dirty="0" smtClean="0"/>
            <a:t>, у </a:t>
          </a:r>
          <a:r>
            <a:rPr lang="ru-RU" dirty="0" err="1" smtClean="0"/>
            <a:t>яких</a:t>
          </a:r>
          <a:r>
            <a:rPr lang="ru-RU" dirty="0" smtClean="0"/>
            <a:t> </a:t>
          </a:r>
          <a:r>
            <a:rPr lang="ru-RU" dirty="0" err="1" smtClean="0"/>
            <a:t>розміщуються</a:t>
          </a:r>
          <a:r>
            <a:rPr lang="ru-RU" dirty="0" smtClean="0"/>
            <a:t> </a:t>
          </a:r>
          <a:r>
            <a:rPr lang="ru-RU" dirty="0" err="1" smtClean="0"/>
            <a:t>оголошення</a:t>
          </a:r>
          <a:r>
            <a:rPr lang="ru-RU" dirty="0" smtClean="0"/>
            <a:t> про</a:t>
          </a:r>
          <a:br>
            <a:rPr lang="ru-RU" dirty="0" smtClean="0"/>
          </a:br>
          <a:r>
            <a:rPr lang="ru-RU" dirty="0" err="1" smtClean="0"/>
            <a:t>виклик</a:t>
          </a:r>
          <a:r>
            <a:rPr lang="ru-RU" dirty="0" smtClean="0"/>
            <a:t> до суду. </a:t>
          </a:r>
          <a:br>
            <a:rPr lang="ru-RU" dirty="0" smtClean="0"/>
          </a:br>
          <a:endParaRPr lang="ru-RU" dirty="0"/>
        </a:p>
      </dgm:t>
    </dgm:pt>
    <dgm:pt modelId="{34CBEB36-786B-427B-AE90-8A65BA044E54}" type="parTrans" cxnId="{CC287AD4-BEA1-4103-826D-A1301EC8014F}">
      <dgm:prSet/>
      <dgm:spPr/>
      <dgm:t>
        <a:bodyPr/>
        <a:lstStyle/>
        <a:p>
          <a:endParaRPr lang="ru-RU"/>
        </a:p>
      </dgm:t>
    </dgm:pt>
    <dgm:pt modelId="{9AEDD35B-1EDB-4BEE-9B65-8BD079396285}" type="sibTrans" cxnId="{CC287AD4-BEA1-4103-826D-A1301EC8014F}">
      <dgm:prSet/>
      <dgm:spPr/>
      <dgm:t>
        <a:bodyPr/>
        <a:lstStyle/>
        <a:p>
          <a:endParaRPr lang="ru-RU"/>
        </a:p>
      </dgm:t>
    </dgm:pt>
    <dgm:pt modelId="{6EC15A40-821B-428C-8B17-BD03B925B4D8}" type="pres">
      <dgm:prSet presAssocID="{356488B5-93A2-4ADB-A835-323CFA9BA41D}" presName="Name0" presStyleCnt="0">
        <dgm:presLayoutVars>
          <dgm:dir/>
          <dgm:animLvl val="lvl"/>
          <dgm:resizeHandles val="exact"/>
        </dgm:presLayoutVars>
      </dgm:prSet>
      <dgm:spPr/>
    </dgm:pt>
    <dgm:pt modelId="{08B54E43-B965-44E5-9E22-893864FAF2D8}" type="pres">
      <dgm:prSet presAssocID="{A8EDE14D-31FE-493E-B7D4-BF817B41C09E}" presName="composite" presStyleCnt="0"/>
      <dgm:spPr/>
    </dgm:pt>
    <dgm:pt modelId="{BAE27211-389C-4E06-86D6-AFBC78827858}" type="pres">
      <dgm:prSet presAssocID="{A8EDE14D-31FE-493E-B7D4-BF817B41C09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0E062E23-539D-4F8F-9586-F508E7028C44}" type="pres">
      <dgm:prSet presAssocID="{A8EDE14D-31FE-493E-B7D4-BF817B41C09E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CC287AD4-BEA1-4103-826D-A1301EC8014F}" srcId="{356488B5-93A2-4ADB-A835-323CFA9BA41D}" destId="{A8EDE14D-31FE-493E-B7D4-BF817B41C09E}" srcOrd="0" destOrd="0" parTransId="{34CBEB36-786B-427B-AE90-8A65BA044E54}" sibTransId="{9AEDD35B-1EDB-4BEE-9B65-8BD079396285}"/>
    <dgm:cxn modelId="{7A0950A0-FF94-461C-B310-68AC38DB79CF}" type="presOf" srcId="{356488B5-93A2-4ADB-A835-323CFA9BA41D}" destId="{6EC15A40-821B-428C-8B17-BD03B925B4D8}" srcOrd="0" destOrd="0" presId="urn:microsoft.com/office/officeart/2005/8/layout/hList1"/>
    <dgm:cxn modelId="{D5CCCB77-2178-4CA1-BCDA-90F97C7AD5FF}" type="presOf" srcId="{A8EDE14D-31FE-493E-B7D4-BF817B41C09E}" destId="{BAE27211-389C-4E06-86D6-AFBC78827858}" srcOrd="0" destOrd="0" presId="urn:microsoft.com/office/officeart/2005/8/layout/hList1"/>
    <dgm:cxn modelId="{DE161D77-E0EC-46F1-943D-6B7B6F463BA7}" type="presParOf" srcId="{6EC15A40-821B-428C-8B17-BD03B925B4D8}" destId="{08B54E43-B965-44E5-9E22-893864FAF2D8}" srcOrd="0" destOrd="0" presId="urn:microsoft.com/office/officeart/2005/8/layout/hList1"/>
    <dgm:cxn modelId="{A3BB0499-7C75-4D12-A520-83C7F4996B33}" type="presParOf" srcId="{08B54E43-B965-44E5-9E22-893864FAF2D8}" destId="{BAE27211-389C-4E06-86D6-AFBC78827858}" srcOrd="0" destOrd="0" presId="urn:microsoft.com/office/officeart/2005/8/layout/hList1"/>
    <dgm:cxn modelId="{217BB9E0-D796-4A73-9200-E78B29BECDE7}" type="presParOf" srcId="{08B54E43-B965-44E5-9E22-893864FAF2D8}" destId="{0E062E23-539D-4F8F-9586-F508E7028C4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98BF746-ADDA-45A0-8F5D-0CE9B298DAAA}" type="doc">
      <dgm:prSet loTypeId="urn:microsoft.com/office/officeart/2005/8/layout/hProcess1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38B02C8-624C-41A7-ABBE-261481FE60FB}">
      <dgm:prSet/>
      <dgm:spPr/>
      <dgm:t>
        <a:bodyPr/>
        <a:lstStyle/>
        <a:p>
          <a:pPr rtl="0"/>
          <a:r>
            <a:rPr lang="ru-RU" dirty="0" err="1" smtClean="0"/>
            <a:t>Оголошення</a:t>
          </a:r>
          <a:r>
            <a:rPr lang="ru-RU" dirty="0" smtClean="0"/>
            <a:t> про </a:t>
          </a:r>
          <a:r>
            <a:rPr lang="ru-RU" dirty="0" err="1" smtClean="0"/>
            <a:t>виклик</a:t>
          </a:r>
          <a:r>
            <a:rPr lang="ru-RU" dirty="0" smtClean="0"/>
            <a:t> у </a:t>
          </a:r>
          <a:r>
            <a:rPr lang="ru-RU" dirty="0" err="1" smtClean="0"/>
            <a:t>пресі</a:t>
          </a:r>
          <a:r>
            <a:rPr lang="ru-RU" dirty="0" smtClean="0"/>
            <a:t> </a:t>
          </a:r>
          <a:r>
            <a:rPr lang="ru-RU" dirty="0" err="1" smtClean="0"/>
            <a:t>має</a:t>
          </a:r>
          <a:r>
            <a:rPr lang="ru-RU" dirty="0" smtClean="0"/>
            <a:t> бути </a:t>
          </a:r>
          <a:r>
            <a:rPr lang="ru-RU" dirty="0" err="1" smtClean="0"/>
            <a:t>розміщене</a:t>
          </a:r>
          <a:r>
            <a:rPr lang="ru-RU" dirty="0" smtClean="0"/>
            <a:t> </a:t>
          </a:r>
          <a:r>
            <a:rPr lang="ru-RU" dirty="0" err="1" smtClean="0"/>
            <a:t>завчасно</a:t>
          </a:r>
          <a:r>
            <a:rPr lang="ru-RU" dirty="0" smtClean="0"/>
            <a:t>. З </a:t>
          </a:r>
          <a:r>
            <a:rPr lang="ru-RU" dirty="0" err="1" smtClean="0"/>
            <a:t>опублікуванням</a:t>
          </a:r>
          <a:r>
            <a:rPr lang="ru-RU" dirty="0" smtClean="0"/>
            <a:t> </a:t>
          </a:r>
          <a:r>
            <a:rPr lang="ru-RU" dirty="0" err="1" smtClean="0"/>
            <a:t>оголошення</a:t>
          </a:r>
          <a:r>
            <a:rPr lang="ru-RU" dirty="0" smtClean="0"/>
            <a:t> про </a:t>
          </a:r>
          <a:r>
            <a:rPr lang="ru-RU" dirty="0" err="1" smtClean="0"/>
            <a:t>виклик</a:t>
          </a:r>
          <a:r>
            <a:rPr lang="ru-RU" dirty="0" smtClean="0"/>
            <a:t> </a:t>
          </a:r>
          <a:r>
            <a:rPr lang="ru-RU" dirty="0" err="1" smtClean="0"/>
            <a:t>відповідач</a:t>
          </a:r>
          <a:r>
            <a:rPr lang="ru-RU" dirty="0" smtClean="0"/>
            <a:t> </a:t>
          </a:r>
          <a:r>
            <a:rPr lang="ru-RU" dirty="0" err="1" smtClean="0"/>
            <a:t>вважається</a:t>
          </a:r>
          <a:r>
            <a:rPr lang="ru-RU" dirty="0" smtClean="0"/>
            <a:t> </a:t>
          </a:r>
          <a:r>
            <a:rPr lang="ru-RU" dirty="0" err="1" smtClean="0"/>
            <a:t>повідомленим</a:t>
          </a:r>
          <a:r>
            <a:rPr lang="ru-RU" dirty="0" smtClean="0"/>
            <a:t> </a:t>
          </a:r>
          <a:r>
            <a:rPr lang="ru-RU" dirty="0" err="1" smtClean="0"/>
            <a:t>про</a:t>
          </a:r>
          <a:r>
            <a:rPr lang="ru-RU" dirty="0" smtClean="0"/>
            <a:t> час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місце</a:t>
          </a:r>
          <a:r>
            <a:rPr lang="ru-RU" dirty="0" smtClean="0"/>
            <a:t> </a:t>
          </a:r>
          <a:r>
            <a:rPr lang="ru-RU" dirty="0" err="1" smtClean="0"/>
            <a:t>розгляду</a:t>
          </a:r>
          <a:r>
            <a:rPr lang="ru-RU" dirty="0" smtClean="0"/>
            <a:t> </a:t>
          </a:r>
          <a:r>
            <a:rPr lang="ru-RU" dirty="0" err="1" smtClean="0"/>
            <a:t>справи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3FFF8A0B-1FA6-4DF8-BEE8-81CDDAE6D5F4}" type="parTrans" cxnId="{AEDA4CED-7F43-4838-AA2B-299FD054831A}">
      <dgm:prSet/>
      <dgm:spPr/>
      <dgm:t>
        <a:bodyPr/>
        <a:lstStyle/>
        <a:p>
          <a:endParaRPr lang="ru-RU"/>
        </a:p>
      </dgm:t>
    </dgm:pt>
    <dgm:pt modelId="{3ABB794C-E7EF-4890-A575-2DCD2346F2E6}" type="sibTrans" cxnId="{AEDA4CED-7F43-4838-AA2B-299FD054831A}">
      <dgm:prSet/>
      <dgm:spPr/>
      <dgm:t>
        <a:bodyPr/>
        <a:lstStyle/>
        <a:p>
          <a:endParaRPr lang="ru-RU"/>
        </a:p>
      </dgm:t>
    </dgm:pt>
    <dgm:pt modelId="{C480AA20-1954-4CA1-AAD1-DD96370C104A}" type="pres">
      <dgm:prSet presAssocID="{E98BF746-ADDA-45A0-8F5D-0CE9B298DAAA}" presName="Name0" presStyleCnt="0">
        <dgm:presLayoutVars>
          <dgm:dir/>
          <dgm:resizeHandles val="exact"/>
        </dgm:presLayoutVars>
      </dgm:prSet>
      <dgm:spPr/>
    </dgm:pt>
    <dgm:pt modelId="{7085F1DA-0370-4F25-96DB-71E03A98A3BF}" type="pres">
      <dgm:prSet presAssocID="{E98BF746-ADDA-45A0-8F5D-0CE9B298DAAA}" presName="arrow" presStyleLbl="bgShp" presStyleIdx="0" presStyleCnt="1" custLinFactNeighborX="1754" custLinFactNeighborY="44470"/>
      <dgm:spPr/>
    </dgm:pt>
    <dgm:pt modelId="{B670D3C8-2F49-4DF7-A27C-4EB886543B8D}" type="pres">
      <dgm:prSet presAssocID="{E98BF746-ADDA-45A0-8F5D-0CE9B298DAAA}" presName="points" presStyleCnt="0"/>
      <dgm:spPr/>
    </dgm:pt>
    <dgm:pt modelId="{8804FA82-4740-4E5C-A20F-C7223D6F40D2}" type="pres">
      <dgm:prSet presAssocID="{938B02C8-624C-41A7-ABBE-261481FE60FB}" presName="compositeA" presStyleCnt="0"/>
      <dgm:spPr/>
    </dgm:pt>
    <dgm:pt modelId="{90556998-F114-40E5-8EEE-5E1D91254884}" type="pres">
      <dgm:prSet presAssocID="{938B02C8-624C-41A7-ABBE-261481FE60FB}" presName="textA" presStyleLbl="revTx" presStyleIdx="0" presStyleCnt="1" custScaleX="105053" custScaleY="138940" custLinFactNeighborX="212" custLinFactNeighborY="9880">
        <dgm:presLayoutVars>
          <dgm:bulletEnabled val="1"/>
        </dgm:presLayoutVars>
      </dgm:prSet>
      <dgm:spPr/>
    </dgm:pt>
    <dgm:pt modelId="{9291E139-996B-454F-8FC2-67C197E48D78}" type="pres">
      <dgm:prSet presAssocID="{938B02C8-624C-41A7-ABBE-261481FE60FB}" presName="circleA" presStyleLbl="node1" presStyleIdx="0" presStyleCnt="1" custLinFactY="48041" custLinFactNeighborX="33670" custLinFactNeighborY="100000"/>
      <dgm:spPr/>
    </dgm:pt>
    <dgm:pt modelId="{5F17D880-EA35-4551-B542-6BA50550A069}" type="pres">
      <dgm:prSet presAssocID="{938B02C8-624C-41A7-ABBE-261481FE60FB}" presName="spaceA" presStyleCnt="0"/>
      <dgm:spPr/>
    </dgm:pt>
  </dgm:ptLst>
  <dgm:cxnLst>
    <dgm:cxn modelId="{6032A13F-D6E3-4243-B693-67B446521D01}" type="presOf" srcId="{938B02C8-624C-41A7-ABBE-261481FE60FB}" destId="{90556998-F114-40E5-8EEE-5E1D91254884}" srcOrd="0" destOrd="0" presId="urn:microsoft.com/office/officeart/2005/8/layout/hProcess11"/>
    <dgm:cxn modelId="{2956C563-ED9A-4E95-9D56-DAFF470F2DB6}" type="presOf" srcId="{E98BF746-ADDA-45A0-8F5D-0CE9B298DAAA}" destId="{C480AA20-1954-4CA1-AAD1-DD96370C104A}" srcOrd="0" destOrd="0" presId="urn:microsoft.com/office/officeart/2005/8/layout/hProcess11"/>
    <dgm:cxn modelId="{AEDA4CED-7F43-4838-AA2B-299FD054831A}" srcId="{E98BF746-ADDA-45A0-8F5D-0CE9B298DAAA}" destId="{938B02C8-624C-41A7-ABBE-261481FE60FB}" srcOrd="0" destOrd="0" parTransId="{3FFF8A0B-1FA6-4DF8-BEE8-81CDDAE6D5F4}" sibTransId="{3ABB794C-E7EF-4890-A575-2DCD2346F2E6}"/>
    <dgm:cxn modelId="{A86BD271-0268-4987-B031-997D2291221F}" type="presParOf" srcId="{C480AA20-1954-4CA1-AAD1-DD96370C104A}" destId="{7085F1DA-0370-4F25-96DB-71E03A98A3BF}" srcOrd="0" destOrd="0" presId="urn:microsoft.com/office/officeart/2005/8/layout/hProcess11"/>
    <dgm:cxn modelId="{8AF85F9B-3F3D-4A78-A3B5-739843D6562E}" type="presParOf" srcId="{C480AA20-1954-4CA1-AAD1-DD96370C104A}" destId="{B670D3C8-2F49-4DF7-A27C-4EB886543B8D}" srcOrd="1" destOrd="0" presId="urn:microsoft.com/office/officeart/2005/8/layout/hProcess11"/>
    <dgm:cxn modelId="{619B7B61-86E6-45CE-AD5D-7497A5CE695C}" type="presParOf" srcId="{B670D3C8-2F49-4DF7-A27C-4EB886543B8D}" destId="{8804FA82-4740-4E5C-A20F-C7223D6F40D2}" srcOrd="0" destOrd="0" presId="urn:microsoft.com/office/officeart/2005/8/layout/hProcess11"/>
    <dgm:cxn modelId="{2E31E2A3-C50B-421F-8425-84C0B1AE37E2}" type="presParOf" srcId="{8804FA82-4740-4E5C-A20F-C7223D6F40D2}" destId="{90556998-F114-40E5-8EEE-5E1D91254884}" srcOrd="0" destOrd="0" presId="urn:microsoft.com/office/officeart/2005/8/layout/hProcess11"/>
    <dgm:cxn modelId="{20BD1D46-BC66-4E38-A8B4-0012953E7881}" type="presParOf" srcId="{8804FA82-4740-4E5C-A20F-C7223D6F40D2}" destId="{9291E139-996B-454F-8FC2-67C197E48D78}" srcOrd="1" destOrd="0" presId="urn:microsoft.com/office/officeart/2005/8/layout/hProcess11"/>
    <dgm:cxn modelId="{19E18513-8418-4FC6-AC08-92DFB657E182}" type="presParOf" srcId="{8804FA82-4740-4E5C-A20F-C7223D6F40D2}" destId="{5F17D880-EA35-4551-B542-6BA50550A06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7534ED-2521-4C33-BF89-785BF05754D6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64E4F1A-404A-4252-BC76-6DB6874FB12E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найменування</a:t>
          </a:r>
          <a:r>
            <a:rPr lang="ru-RU" sz="2400" dirty="0" smtClean="0">
              <a:solidFill>
                <a:sysClr val="windowText" lastClr="000000"/>
              </a:solidFill>
            </a:rPr>
            <a:t> та адресу суду;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F70192B1-6BFF-4D7F-B158-485DA0CCCB96}" type="parTrans" cxnId="{BCA47000-9A81-4AD1-B03A-78AB33BCC94D}">
      <dgm:prSet/>
      <dgm:spPr/>
      <dgm:t>
        <a:bodyPr/>
        <a:lstStyle/>
        <a:p>
          <a:endParaRPr lang="ru-RU"/>
        </a:p>
      </dgm:t>
    </dgm:pt>
    <dgm:pt modelId="{BDB5E3E4-F4BF-4FC3-A6ED-13A82E37D1BF}" type="sibTrans" cxnId="{BCA47000-9A81-4AD1-B03A-78AB33BCC94D}">
      <dgm:prSet/>
      <dgm:spPr/>
      <dgm:t>
        <a:bodyPr/>
        <a:lstStyle/>
        <a:p>
          <a:endParaRPr lang="ru-RU"/>
        </a:p>
      </dgm:t>
    </dgm:pt>
    <dgm:pt modelId="{24EE86C1-8D92-4F9E-8806-8811705027FE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назву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400" dirty="0" smtClean="0">
              <a:solidFill>
                <a:sysClr val="windowText" lastClr="000000"/>
              </a:solidFill>
            </a:rPr>
            <a:t>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ABAA8D7B-E2ED-4414-ABCE-6C51EC8A80B8}" type="parTrans" cxnId="{0500490C-F4C8-4593-A213-BABC07836CD2}">
      <dgm:prSet/>
      <dgm:spPr/>
      <dgm:t>
        <a:bodyPr/>
        <a:lstStyle/>
        <a:p>
          <a:endParaRPr lang="ru-RU"/>
        </a:p>
      </dgm:t>
    </dgm:pt>
    <dgm:pt modelId="{5432B6DF-FBED-48DA-8AE6-C3A27404E8B0}" type="sibTrans" cxnId="{0500490C-F4C8-4593-A213-BABC07836CD2}">
      <dgm:prSet/>
      <dgm:spPr/>
      <dgm:t>
        <a:bodyPr/>
        <a:lstStyle/>
        <a:p>
          <a:endParaRPr lang="ru-RU"/>
        </a:p>
      </dgm:t>
    </dgm:pt>
    <dgm:pt modelId="{9F09A338-D08C-45DF-8268-26B28FF8552C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вказівку</a:t>
          </a:r>
          <a:r>
            <a:rPr lang="ru-RU" sz="2400" dirty="0" smtClean="0">
              <a:solidFill>
                <a:sysClr val="windowText" lastClr="000000"/>
              </a:solidFill>
            </a:rPr>
            <a:t> про те, яку </a:t>
          </a:r>
          <a:r>
            <a:rPr lang="ru-RU" sz="2400" dirty="0" err="1" smtClean="0">
              <a:solidFill>
                <a:sysClr val="windowText" lastClr="000000"/>
              </a:solidFill>
            </a:rPr>
            <a:t>дію</a:t>
          </a:r>
          <a:r>
            <a:rPr lang="ru-RU" sz="2400" dirty="0" smtClean="0">
              <a:solidFill>
                <a:sysClr val="windowText" lastClr="000000"/>
              </a:solidFill>
            </a:rPr>
            <a:t> буде вчинено;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7FB2E053-704B-4915-BB76-DA49431A8883}" type="parTrans" cxnId="{78731721-B4BA-444A-8E0E-82335BFD9713}">
      <dgm:prSet/>
      <dgm:spPr/>
      <dgm:t>
        <a:bodyPr/>
        <a:lstStyle/>
        <a:p>
          <a:endParaRPr lang="ru-RU"/>
        </a:p>
      </dgm:t>
    </dgm:pt>
    <dgm:pt modelId="{93BA43FB-CE7F-4D3A-8AF8-B22D83A319E7}" type="sibTrans" cxnId="{78731721-B4BA-444A-8E0E-82335BFD9713}">
      <dgm:prSet/>
      <dgm:spPr/>
      <dgm:t>
        <a:bodyPr/>
        <a:lstStyle/>
        <a:p>
          <a:endParaRPr lang="ru-RU"/>
        </a:p>
      </dgm:t>
    </dgm:pt>
    <dgm:pt modelId="{D9048ADF-DD68-46DE-A9AE-7B94382B973C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місце</a:t>
          </a:r>
          <a:r>
            <a:rPr lang="ru-RU" sz="2400" dirty="0" smtClean="0">
              <a:solidFill>
                <a:sysClr val="windowText" lastClr="000000"/>
              </a:solidFill>
            </a:rPr>
            <a:t>, день </a:t>
          </a:r>
          <a:r>
            <a:rPr lang="ru-RU" sz="2400" dirty="0" err="1" smtClean="0">
              <a:solidFill>
                <a:sysClr val="windowText" lastClr="000000"/>
              </a:solidFill>
            </a:rPr>
            <a:t>і</a:t>
          </a:r>
          <a:r>
            <a:rPr lang="ru-RU" sz="2400" dirty="0" smtClean="0">
              <a:solidFill>
                <a:sysClr val="windowText" lastClr="000000"/>
              </a:solidFill>
            </a:rPr>
            <a:t> час </a:t>
          </a:r>
          <a:r>
            <a:rPr lang="ru-RU" sz="2400" dirty="0" err="1" smtClean="0">
              <a:solidFill>
                <a:sysClr val="windowText" lastClr="000000"/>
              </a:solidFill>
            </a:rPr>
            <a:t>учинення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процесуальної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дії</a:t>
          </a:r>
          <a:r>
            <a:rPr lang="ru-RU" sz="2400" dirty="0" smtClean="0">
              <a:solidFill>
                <a:sysClr val="windowText" lastClr="000000"/>
              </a:solidFill>
            </a:rPr>
            <a:t>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8792052C-7264-46D7-A19D-7837E7556C47}" type="parTrans" cxnId="{C431134C-594B-49A3-A5B7-5F6668AB5E27}">
      <dgm:prSet/>
      <dgm:spPr/>
      <dgm:t>
        <a:bodyPr/>
        <a:lstStyle/>
        <a:p>
          <a:endParaRPr lang="ru-RU"/>
        </a:p>
      </dgm:t>
    </dgm:pt>
    <dgm:pt modelId="{406F6390-441F-4637-877F-F657CBEF9F25}" type="sibTrans" cxnId="{C431134C-594B-49A3-A5B7-5F6668AB5E27}">
      <dgm:prSet/>
      <dgm:spPr/>
      <dgm:t>
        <a:bodyPr/>
        <a:lstStyle/>
        <a:p>
          <a:endParaRPr lang="ru-RU"/>
        </a:p>
      </dgm:t>
    </dgm:pt>
    <dgm:pt modelId="{72FD900B-18F0-4850-8492-EC2729CE6215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вказівку</a:t>
          </a:r>
          <a:r>
            <a:rPr lang="ru-RU" sz="2400" dirty="0" smtClean="0">
              <a:solidFill>
                <a:sysClr val="windowText" lastClr="000000"/>
              </a:solidFill>
            </a:rPr>
            <a:t> про те, </a:t>
          </a:r>
          <a:r>
            <a:rPr lang="ru-RU" sz="2400" dirty="0" err="1" smtClean="0">
              <a:solidFill>
                <a:sysClr val="windowText" lastClr="000000"/>
              </a:solidFill>
            </a:rPr>
            <a:t>що</a:t>
          </a:r>
          <a:r>
            <a:rPr lang="ru-RU" sz="2400" dirty="0" smtClean="0">
              <a:solidFill>
                <a:sysClr val="windowText" lastClr="000000"/>
              </a:solidFill>
            </a:rPr>
            <a:t> участь у </a:t>
          </a:r>
          <a:r>
            <a:rPr lang="ru-RU" sz="2400" dirty="0" err="1" smtClean="0">
              <a:solidFill>
                <a:sysClr val="windowText" lastClr="000000"/>
              </a:solidFill>
            </a:rPr>
            <a:t>вчиненні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такої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дії</a:t>
          </a:r>
          <a:r>
            <a:rPr lang="ru-RU" sz="2400" dirty="0" smtClean="0">
              <a:solidFill>
                <a:sysClr val="windowText" lastClr="000000"/>
              </a:solidFill>
            </a:rPr>
            <a:t> для </a:t>
          </a:r>
          <a:r>
            <a:rPr lang="ru-RU" sz="2400" dirty="0" err="1" smtClean="0">
              <a:solidFill>
                <a:sysClr val="windowText" lastClr="000000"/>
              </a:solidFill>
            </a:rPr>
            <a:t>цієї</a:t>
          </a:r>
          <a:r>
            <a:rPr lang="ru-RU" sz="2400" dirty="0" smtClean="0">
              <a:solidFill>
                <a:sysClr val="windowText" lastClr="000000"/>
              </a:solidFill>
            </a:rPr>
            <a:t> особи не </a:t>
          </a:r>
          <a:r>
            <a:rPr lang="ru-RU" sz="2400" dirty="0" err="1" smtClean="0">
              <a:solidFill>
                <a:sysClr val="windowText" lastClr="000000"/>
              </a:solidFill>
            </a:rPr>
            <a:t>є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обов’язковою</a:t>
          </a:r>
          <a:r>
            <a:rPr lang="ru-RU" sz="2400" dirty="0" smtClean="0">
              <a:solidFill>
                <a:sysClr val="windowText" lastClr="000000"/>
              </a:solidFill>
            </a:rPr>
            <a:t>. </a:t>
          </a:r>
          <a:r>
            <a:rPr lang="ru-RU" sz="2000" dirty="0" smtClean="0">
              <a:solidFill>
                <a:sysClr val="windowText" lastClr="000000"/>
              </a:solidFill>
            </a:rPr>
            <a:t/>
          </a:r>
          <a:br>
            <a:rPr lang="ru-RU" sz="2000" dirty="0" smtClean="0">
              <a:solidFill>
                <a:sysClr val="windowText" lastClr="000000"/>
              </a:solidFill>
            </a:rPr>
          </a:br>
          <a:endParaRPr lang="ru-RU" sz="2000" dirty="0">
            <a:solidFill>
              <a:sysClr val="windowText" lastClr="000000"/>
            </a:solidFill>
          </a:endParaRPr>
        </a:p>
      </dgm:t>
    </dgm:pt>
    <dgm:pt modelId="{11D7F7B0-59A6-456D-AE75-933AF17A021A}" type="parTrans" cxnId="{5177F96B-1E7D-4055-B5FF-A4E2E761C1B3}">
      <dgm:prSet/>
      <dgm:spPr/>
      <dgm:t>
        <a:bodyPr/>
        <a:lstStyle/>
        <a:p>
          <a:endParaRPr lang="ru-RU"/>
        </a:p>
      </dgm:t>
    </dgm:pt>
    <dgm:pt modelId="{E9F70A78-FF5E-4DC5-BBF2-91B69EB00F45}" type="sibTrans" cxnId="{5177F96B-1E7D-4055-B5FF-A4E2E761C1B3}">
      <dgm:prSet/>
      <dgm:spPr/>
      <dgm:t>
        <a:bodyPr/>
        <a:lstStyle/>
        <a:p>
          <a:endParaRPr lang="ru-RU"/>
        </a:p>
      </dgm:t>
    </dgm:pt>
    <dgm:pt modelId="{90D18921-CF86-4689-9066-8F97E614BECB}" type="pres">
      <dgm:prSet presAssocID="{467534ED-2521-4C33-BF89-785BF05754D6}" presName="linear" presStyleCnt="0">
        <dgm:presLayoutVars>
          <dgm:animLvl val="lvl"/>
          <dgm:resizeHandles val="exact"/>
        </dgm:presLayoutVars>
      </dgm:prSet>
      <dgm:spPr/>
    </dgm:pt>
    <dgm:pt modelId="{DFE74129-E20D-4604-B55D-5B031480E21E}" type="pres">
      <dgm:prSet presAssocID="{164E4F1A-404A-4252-BC76-6DB6874FB12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5A51A60-102C-4C76-979C-A6441F6BC4D1}" type="pres">
      <dgm:prSet presAssocID="{BDB5E3E4-F4BF-4FC3-A6ED-13A82E37D1BF}" presName="spacer" presStyleCnt="0"/>
      <dgm:spPr/>
    </dgm:pt>
    <dgm:pt modelId="{CC931920-06C3-46E3-BC98-FE104E74DD85}" type="pres">
      <dgm:prSet presAssocID="{24EE86C1-8D92-4F9E-8806-8811705027F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DF11A9-D808-4D44-94AC-F8E77BF439AA}" type="pres">
      <dgm:prSet presAssocID="{5432B6DF-FBED-48DA-8AE6-C3A27404E8B0}" presName="spacer" presStyleCnt="0"/>
      <dgm:spPr/>
    </dgm:pt>
    <dgm:pt modelId="{36CF163B-F7D5-4A9B-8DDE-8576D0EA5F91}" type="pres">
      <dgm:prSet presAssocID="{9F09A338-D08C-45DF-8268-26B28FF8552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9DE42BD-54DE-4EAB-BE87-4CD86BAA9083}" type="pres">
      <dgm:prSet presAssocID="{93BA43FB-CE7F-4D3A-8AF8-B22D83A319E7}" presName="spacer" presStyleCnt="0"/>
      <dgm:spPr/>
    </dgm:pt>
    <dgm:pt modelId="{E1355673-00A5-403C-8F73-E09EECAFBD2F}" type="pres">
      <dgm:prSet presAssocID="{D9048ADF-DD68-46DE-A9AE-7B94382B973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66EC491-8929-4468-BB1C-82EA18789FE3}" type="pres">
      <dgm:prSet presAssocID="{406F6390-441F-4637-877F-F657CBEF9F25}" presName="spacer" presStyleCnt="0"/>
      <dgm:spPr/>
    </dgm:pt>
    <dgm:pt modelId="{4C5832FC-C7F7-42CF-95CC-A6EF294AEDD3}" type="pres">
      <dgm:prSet presAssocID="{72FD900B-18F0-4850-8492-EC2729CE621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431134C-594B-49A3-A5B7-5F6668AB5E27}" srcId="{467534ED-2521-4C33-BF89-785BF05754D6}" destId="{D9048ADF-DD68-46DE-A9AE-7B94382B973C}" srcOrd="3" destOrd="0" parTransId="{8792052C-7264-46D7-A19D-7837E7556C47}" sibTransId="{406F6390-441F-4637-877F-F657CBEF9F25}"/>
    <dgm:cxn modelId="{FC704CB0-3610-42D4-A961-10275185D09B}" type="presOf" srcId="{D9048ADF-DD68-46DE-A9AE-7B94382B973C}" destId="{E1355673-00A5-403C-8F73-E09EECAFBD2F}" srcOrd="0" destOrd="0" presId="urn:microsoft.com/office/officeart/2005/8/layout/vList2"/>
    <dgm:cxn modelId="{78731721-B4BA-444A-8E0E-82335BFD9713}" srcId="{467534ED-2521-4C33-BF89-785BF05754D6}" destId="{9F09A338-D08C-45DF-8268-26B28FF8552C}" srcOrd="2" destOrd="0" parTransId="{7FB2E053-704B-4915-BB76-DA49431A8883}" sibTransId="{93BA43FB-CE7F-4D3A-8AF8-B22D83A319E7}"/>
    <dgm:cxn modelId="{2082D65B-FA5A-4094-AEBC-21708DEE5DD4}" type="presOf" srcId="{24EE86C1-8D92-4F9E-8806-8811705027FE}" destId="{CC931920-06C3-46E3-BC98-FE104E74DD85}" srcOrd="0" destOrd="0" presId="urn:microsoft.com/office/officeart/2005/8/layout/vList2"/>
    <dgm:cxn modelId="{B7D8AD21-7542-4737-88CD-964FF7EF205C}" type="presOf" srcId="{467534ED-2521-4C33-BF89-785BF05754D6}" destId="{90D18921-CF86-4689-9066-8F97E614BECB}" srcOrd="0" destOrd="0" presId="urn:microsoft.com/office/officeart/2005/8/layout/vList2"/>
    <dgm:cxn modelId="{BCA47000-9A81-4AD1-B03A-78AB33BCC94D}" srcId="{467534ED-2521-4C33-BF89-785BF05754D6}" destId="{164E4F1A-404A-4252-BC76-6DB6874FB12E}" srcOrd="0" destOrd="0" parTransId="{F70192B1-6BFF-4D7F-B158-485DA0CCCB96}" sibTransId="{BDB5E3E4-F4BF-4FC3-A6ED-13A82E37D1BF}"/>
    <dgm:cxn modelId="{B722371C-E7F2-4ACA-BE0C-13977A111A54}" type="presOf" srcId="{72FD900B-18F0-4850-8492-EC2729CE6215}" destId="{4C5832FC-C7F7-42CF-95CC-A6EF294AEDD3}" srcOrd="0" destOrd="0" presId="urn:microsoft.com/office/officeart/2005/8/layout/vList2"/>
    <dgm:cxn modelId="{4051926E-8163-4482-881A-2F319EC99666}" type="presOf" srcId="{9F09A338-D08C-45DF-8268-26B28FF8552C}" destId="{36CF163B-F7D5-4A9B-8DDE-8576D0EA5F91}" srcOrd="0" destOrd="0" presId="urn:microsoft.com/office/officeart/2005/8/layout/vList2"/>
    <dgm:cxn modelId="{5177F96B-1E7D-4055-B5FF-A4E2E761C1B3}" srcId="{467534ED-2521-4C33-BF89-785BF05754D6}" destId="{72FD900B-18F0-4850-8492-EC2729CE6215}" srcOrd="4" destOrd="0" parTransId="{11D7F7B0-59A6-456D-AE75-933AF17A021A}" sibTransId="{E9F70A78-FF5E-4DC5-BBF2-91B69EB00F45}"/>
    <dgm:cxn modelId="{B926501E-D41C-4481-823B-347BF1180254}" type="presOf" srcId="{164E4F1A-404A-4252-BC76-6DB6874FB12E}" destId="{DFE74129-E20D-4604-B55D-5B031480E21E}" srcOrd="0" destOrd="0" presId="urn:microsoft.com/office/officeart/2005/8/layout/vList2"/>
    <dgm:cxn modelId="{0500490C-F4C8-4593-A213-BABC07836CD2}" srcId="{467534ED-2521-4C33-BF89-785BF05754D6}" destId="{24EE86C1-8D92-4F9E-8806-8811705027FE}" srcOrd="1" destOrd="0" parTransId="{ABAA8D7B-E2ED-4414-ABCE-6C51EC8A80B8}" sibTransId="{5432B6DF-FBED-48DA-8AE6-C3A27404E8B0}"/>
    <dgm:cxn modelId="{AD027485-CE82-47DB-8BF5-9B7B8AE2FC55}" type="presParOf" srcId="{90D18921-CF86-4689-9066-8F97E614BECB}" destId="{DFE74129-E20D-4604-B55D-5B031480E21E}" srcOrd="0" destOrd="0" presId="urn:microsoft.com/office/officeart/2005/8/layout/vList2"/>
    <dgm:cxn modelId="{CFEF0290-F134-4FA0-8FA4-4269F93E7985}" type="presParOf" srcId="{90D18921-CF86-4689-9066-8F97E614BECB}" destId="{D5A51A60-102C-4C76-979C-A6441F6BC4D1}" srcOrd="1" destOrd="0" presId="urn:microsoft.com/office/officeart/2005/8/layout/vList2"/>
    <dgm:cxn modelId="{20DED7A5-0FE2-4ACB-9670-9DC182AC2428}" type="presParOf" srcId="{90D18921-CF86-4689-9066-8F97E614BECB}" destId="{CC931920-06C3-46E3-BC98-FE104E74DD85}" srcOrd="2" destOrd="0" presId="urn:microsoft.com/office/officeart/2005/8/layout/vList2"/>
    <dgm:cxn modelId="{A60DA893-80B1-45E3-830D-3BEB30D3E512}" type="presParOf" srcId="{90D18921-CF86-4689-9066-8F97E614BECB}" destId="{3ADF11A9-D808-4D44-94AC-F8E77BF439AA}" srcOrd="3" destOrd="0" presId="urn:microsoft.com/office/officeart/2005/8/layout/vList2"/>
    <dgm:cxn modelId="{7DE9239A-7162-46D4-BB75-E351C56D89DD}" type="presParOf" srcId="{90D18921-CF86-4689-9066-8F97E614BECB}" destId="{36CF163B-F7D5-4A9B-8DDE-8576D0EA5F91}" srcOrd="4" destOrd="0" presId="urn:microsoft.com/office/officeart/2005/8/layout/vList2"/>
    <dgm:cxn modelId="{82F4DF03-AF86-4280-95EA-C5A04C79A90D}" type="presParOf" srcId="{90D18921-CF86-4689-9066-8F97E614BECB}" destId="{19DE42BD-54DE-4EAB-BE87-4CD86BAA9083}" srcOrd="5" destOrd="0" presId="urn:microsoft.com/office/officeart/2005/8/layout/vList2"/>
    <dgm:cxn modelId="{681F1A13-B1FD-40A5-8AD3-C69C72776EED}" type="presParOf" srcId="{90D18921-CF86-4689-9066-8F97E614BECB}" destId="{E1355673-00A5-403C-8F73-E09EECAFBD2F}" srcOrd="6" destOrd="0" presId="urn:microsoft.com/office/officeart/2005/8/layout/vList2"/>
    <dgm:cxn modelId="{432CE722-1236-4969-93BD-C766DA482E8C}" type="presParOf" srcId="{90D18921-CF86-4689-9066-8F97E614BECB}" destId="{366EC491-8929-4468-BB1C-82EA18789FE3}" srcOrd="7" destOrd="0" presId="urn:microsoft.com/office/officeart/2005/8/layout/vList2"/>
    <dgm:cxn modelId="{F64F732F-9870-4A1A-9078-350BA63211D3}" type="presParOf" srcId="{90D18921-CF86-4689-9066-8F97E614BECB}" destId="{4C5832FC-C7F7-42CF-95CC-A6EF294AEDD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833CBE-A96B-4786-8E79-DB13E95A7961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A6776C57-8620-4CDC-BEE2-41255D5380BD}">
      <dgm:prSet/>
      <dgm:spPr/>
      <dgm:t>
        <a:bodyPr/>
        <a:lstStyle/>
        <a:p>
          <a:pPr rtl="0"/>
          <a:r>
            <a:rPr lang="ru-RU" dirty="0" err="1" smtClean="0"/>
            <a:t>поштою</a:t>
          </a:r>
          <a:r>
            <a:rPr lang="ru-RU" dirty="0" smtClean="0"/>
            <a:t> (</a:t>
          </a:r>
          <a:r>
            <a:rPr lang="ru-RU" dirty="0" err="1" smtClean="0"/>
            <a:t>рекомендованим</a:t>
          </a:r>
          <a:r>
            <a:rPr lang="ru-RU" dirty="0" smtClean="0"/>
            <a:t> листом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повідомленням</a:t>
          </a:r>
          <a:r>
            <a:rPr lang="ru-RU" dirty="0" smtClean="0"/>
            <a:t>);</a:t>
          </a:r>
          <a:endParaRPr lang="ru-RU" dirty="0"/>
        </a:p>
      </dgm:t>
    </dgm:pt>
    <dgm:pt modelId="{7144A101-86D8-4B39-B7CF-758AD28BB438}" type="parTrans" cxnId="{EDFCDAEA-2ADF-4BD4-B677-3A8F6278D1AA}">
      <dgm:prSet/>
      <dgm:spPr/>
      <dgm:t>
        <a:bodyPr/>
        <a:lstStyle/>
        <a:p>
          <a:endParaRPr lang="ru-RU"/>
        </a:p>
      </dgm:t>
    </dgm:pt>
    <dgm:pt modelId="{D31E272C-0403-4AD9-9108-0105711461F1}" type="sibTrans" cxnId="{EDFCDAEA-2ADF-4BD4-B677-3A8F6278D1AA}">
      <dgm:prSet/>
      <dgm:spPr/>
      <dgm:t>
        <a:bodyPr/>
        <a:lstStyle/>
        <a:p>
          <a:endParaRPr lang="ru-RU"/>
        </a:p>
      </dgm:t>
    </dgm:pt>
    <dgm:pt modelId="{BB24CEF8-4D2A-4532-A5FD-27A228A0F40B}">
      <dgm:prSet/>
      <dgm:spPr/>
      <dgm:t>
        <a:bodyPr/>
        <a:lstStyle/>
        <a:p>
          <a:pPr rtl="0"/>
          <a:r>
            <a:rPr lang="ru-RU" dirty="0" smtClean="0"/>
            <a:t>через </a:t>
          </a:r>
          <a:r>
            <a:rPr lang="ru-RU" dirty="0" err="1" smtClean="0"/>
            <a:t>кур’єрів</a:t>
          </a:r>
          <a:r>
            <a:rPr lang="ru-RU" dirty="0" smtClean="0"/>
            <a:t> за </a:t>
          </a:r>
          <a:r>
            <a:rPr lang="ru-RU" dirty="0" err="1" smtClean="0"/>
            <a:t>адресою</a:t>
          </a:r>
          <a:r>
            <a:rPr lang="ru-RU" dirty="0" smtClean="0"/>
            <a:t>, </a:t>
          </a:r>
          <a:r>
            <a:rPr lang="ru-RU" dirty="0" err="1" smtClean="0"/>
            <a:t>зазначеною</a:t>
          </a:r>
          <a:r>
            <a:rPr lang="ru-RU" dirty="0" smtClean="0"/>
            <a:t> стороною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іншою</a:t>
          </a:r>
          <a:r>
            <a:rPr lang="ru-RU" dirty="0" smtClean="0"/>
            <a:t> особою, яка </a:t>
          </a:r>
          <a:r>
            <a:rPr lang="ru-RU" dirty="0" err="1" smtClean="0"/>
            <a:t>бере</a:t>
          </a:r>
          <a:r>
            <a:rPr lang="ru-RU" dirty="0" smtClean="0"/>
            <a:t> участь у </a:t>
          </a:r>
          <a:r>
            <a:rPr lang="ru-RU" dirty="0" err="1" smtClean="0"/>
            <a:t>справі</a:t>
          </a:r>
          <a:r>
            <a:rPr lang="ru-RU" dirty="0" smtClean="0"/>
            <a:t>;</a:t>
          </a:r>
          <a:endParaRPr lang="ru-RU" dirty="0"/>
        </a:p>
      </dgm:t>
    </dgm:pt>
    <dgm:pt modelId="{CC28FADD-B191-4396-AB1B-0127B53DEE74}" type="parTrans" cxnId="{70B27EC8-70AF-49E7-8D77-977530D20D75}">
      <dgm:prSet/>
      <dgm:spPr/>
      <dgm:t>
        <a:bodyPr/>
        <a:lstStyle/>
        <a:p>
          <a:endParaRPr lang="ru-RU"/>
        </a:p>
      </dgm:t>
    </dgm:pt>
    <dgm:pt modelId="{53923F7C-9D6F-4288-92C1-82A8F7F573CC}" type="sibTrans" cxnId="{70B27EC8-70AF-49E7-8D77-977530D20D75}">
      <dgm:prSet/>
      <dgm:spPr/>
      <dgm:t>
        <a:bodyPr/>
        <a:lstStyle/>
        <a:p>
          <a:endParaRPr lang="ru-RU"/>
        </a:p>
      </dgm:t>
    </dgm:pt>
    <dgm:pt modelId="{CD6BD48A-3991-4DA1-8400-5E285712528E}">
      <dgm:prSet/>
      <dgm:spPr/>
      <dgm:t>
        <a:bodyPr/>
        <a:lstStyle/>
        <a:p>
          <a:pPr rtl="0"/>
          <a:r>
            <a:rPr lang="ru-RU" dirty="0" smtClean="0"/>
            <a:t>через сторону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представника</a:t>
          </a:r>
          <a:r>
            <a:rPr lang="ru-RU" dirty="0" smtClean="0"/>
            <a:t> за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згодою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CCBFCBFD-FC19-4A75-BDE5-D0428059B6F9}" type="parTrans" cxnId="{14A4A348-5672-4A6D-9D27-6678312F19A6}">
      <dgm:prSet/>
      <dgm:spPr/>
      <dgm:t>
        <a:bodyPr/>
        <a:lstStyle/>
        <a:p>
          <a:endParaRPr lang="ru-RU"/>
        </a:p>
      </dgm:t>
    </dgm:pt>
    <dgm:pt modelId="{7172A8BB-7D38-450E-9FB8-CE2C652CEDF3}" type="sibTrans" cxnId="{14A4A348-5672-4A6D-9D27-6678312F19A6}">
      <dgm:prSet/>
      <dgm:spPr/>
      <dgm:t>
        <a:bodyPr/>
        <a:lstStyle/>
        <a:p>
          <a:endParaRPr lang="ru-RU"/>
        </a:p>
      </dgm:t>
    </dgm:pt>
    <dgm:pt modelId="{83AFE1B5-CFAA-443C-96C4-D66909E8BDF7}" type="pres">
      <dgm:prSet presAssocID="{C8833CBE-A96B-4786-8E79-DB13E95A796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83526AF-68C6-4B49-9017-FA610DAA833B}" type="pres">
      <dgm:prSet presAssocID="{A6776C57-8620-4CDC-BEE2-41255D5380BD}" presName="circle1" presStyleLbl="node1" presStyleIdx="0" presStyleCnt="3"/>
      <dgm:spPr/>
    </dgm:pt>
    <dgm:pt modelId="{D9B0B8E6-1856-4ABC-A2F6-0B6091193B91}" type="pres">
      <dgm:prSet presAssocID="{A6776C57-8620-4CDC-BEE2-41255D5380BD}" presName="space" presStyleCnt="0"/>
      <dgm:spPr/>
    </dgm:pt>
    <dgm:pt modelId="{7F231C65-F36D-4A6C-A14D-543A8D0E063F}" type="pres">
      <dgm:prSet presAssocID="{A6776C57-8620-4CDC-BEE2-41255D5380BD}" presName="rect1" presStyleLbl="alignAcc1" presStyleIdx="0" presStyleCnt="3"/>
      <dgm:spPr/>
    </dgm:pt>
    <dgm:pt modelId="{7059F657-25D5-4DFC-9F89-D327082DF810}" type="pres">
      <dgm:prSet presAssocID="{BB24CEF8-4D2A-4532-A5FD-27A228A0F40B}" presName="vertSpace2" presStyleLbl="node1" presStyleIdx="0" presStyleCnt="3"/>
      <dgm:spPr/>
    </dgm:pt>
    <dgm:pt modelId="{143DFA80-F0C3-4AA0-8A93-87E562437602}" type="pres">
      <dgm:prSet presAssocID="{BB24CEF8-4D2A-4532-A5FD-27A228A0F40B}" presName="circle2" presStyleLbl="node1" presStyleIdx="1" presStyleCnt="3"/>
      <dgm:spPr/>
    </dgm:pt>
    <dgm:pt modelId="{A3783AEB-AFE2-4567-A7F3-BA6C2D3157FA}" type="pres">
      <dgm:prSet presAssocID="{BB24CEF8-4D2A-4532-A5FD-27A228A0F40B}" presName="rect2" presStyleLbl="alignAcc1" presStyleIdx="1" presStyleCnt="3"/>
      <dgm:spPr/>
    </dgm:pt>
    <dgm:pt modelId="{6D18CE50-0791-48BA-A5E1-404ECE554FFB}" type="pres">
      <dgm:prSet presAssocID="{CD6BD48A-3991-4DA1-8400-5E285712528E}" presName="vertSpace3" presStyleLbl="node1" presStyleIdx="1" presStyleCnt="3"/>
      <dgm:spPr/>
    </dgm:pt>
    <dgm:pt modelId="{AD388FD0-41B3-418A-9C74-A243B527CB3E}" type="pres">
      <dgm:prSet presAssocID="{CD6BD48A-3991-4DA1-8400-5E285712528E}" presName="circle3" presStyleLbl="node1" presStyleIdx="2" presStyleCnt="3"/>
      <dgm:spPr/>
    </dgm:pt>
    <dgm:pt modelId="{179552A5-2B57-469A-93E9-4568122ADA93}" type="pres">
      <dgm:prSet presAssocID="{CD6BD48A-3991-4DA1-8400-5E285712528E}" presName="rect3" presStyleLbl="alignAcc1" presStyleIdx="2" presStyleCnt="3"/>
      <dgm:spPr/>
    </dgm:pt>
    <dgm:pt modelId="{8AFD4A01-AB85-4215-87EF-32F82AE7D018}" type="pres">
      <dgm:prSet presAssocID="{A6776C57-8620-4CDC-BEE2-41255D5380BD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93FFDB5B-6E98-4472-A349-CAB8CECFC717}" type="pres">
      <dgm:prSet presAssocID="{BB24CEF8-4D2A-4532-A5FD-27A228A0F40B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E29155A0-41DD-4072-9719-0EAB7D762D06}" type="pres">
      <dgm:prSet presAssocID="{CD6BD48A-3991-4DA1-8400-5E285712528E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B8B4F1A4-DDD3-4DFD-9455-4214E3E833E1}" type="presOf" srcId="{BB24CEF8-4D2A-4532-A5FD-27A228A0F40B}" destId="{A3783AEB-AFE2-4567-A7F3-BA6C2D3157FA}" srcOrd="0" destOrd="0" presId="urn:microsoft.com/office/officeart/2005/8/layout/target3"/>
    <dgm:cxn modelId="{14A4A348-5672-4A6D-9D27-6678312F19A6}" srcId="{C8833CBE-A96B-4786-8E79-DB13E95A7961}" destId="{CD6BD48A-3991-4DA1-8400-5E285712528E}" srcOrd="2" destOrd="0" parTransId="{CCBFCBFD-FC19-4A75-BDE5-D0428059B6F9}" sibTransId="{7172A8BB-7D38-450E-9FB8-CE2C652CEDF3}"/>
    <dgm:cxn modelId="{4F4AA165-9BBE-41A7-B083-7A726AC27334}" type="presOf" srcId="{CD6BD48A-3991-4DA1-8400-5E285712528E}" destId="{E29155A0-41DD-4072-9719-0EAB7D762D06}" srcOrd="1" destOrd="0" presId="urn:microsoft.com/office/officeart/2005/8/layout/target3"/>
    <dgm:cxn modelId="{9D0F3268-6CF8-48F9-8F6E-ED6606CA9568}" type="presOf" srcId="{C8833CBE-A96B-4786-8E79-DB13E95A7961}" destId="{83AFE1B5-CFAA-443C-96C4-D66909E8BDF7}" srcOrd="0" destOrd="0" presId="urn:microsoft.com/office/officeart/2005/8/layout/target3"/>
    <dgm:cxn modelId="{70B27EC8-70AF-49E7-8D77-977530D20D75}" srcId="{C8833CBE-A96B-4786-8E79-DB13E95A7961}" destId="{BB24CEF8-4D2A-4532-A5FD-27A228A0F40B}" srcOrd="1" destOrd="0" parTransId="{CC28FADD-B191-4396-AB1B-0127B53DEE74}" sibTransId="{53923F7C-9D6F-4288-92C1-82A8F7F573CC}"/>
    <dgm:cxn modelId="{59FFE5EA-FF42-4838-9330-4EB56816D09B}" type="presOf" srcId="{A6776C57-8620-4CDC-BEE2-41255D5380BD}" destId="{7F231C65-F36D-4A6C-A14D-543A8D0E063F}" srcOrd="0" destOrd="0" presId="urn:microsoft.com/office/officeart/2005/8/layout/target3"/>
    <dgm:cxn modelId="{EDFCDAEA-2ADF-4BD4-B677-3A8F6278D1AA}" srcId="{C8833CBE-A96B-4786-8E79-DB13E95A7961}" destId="{A6776C57-8620-4CDC-BEE2-41255D5380BD}" srcOrd="0" destOrd="0" parTransId="{7144A101-86D8-4B39-B7CF-758AD28BB438}" sibTransId="{D31E272C-0403-4AD9-9108-0105711461F1}"/>
    <dgm:cxn modelId="{4CFD4D7A-7504-4C07-94CD-BD1D9E1A56F1}" type="presOf" srcId="{A6776C57-8620-4CDC-BEE2-41255D5380BD}" destId="{8AFD4A01-AB85-4215-87EF-32F82AE7D018}" srcOrd="1" destOrd="0" presId="urn:microsoft.com/office/officeart/2005/8/layout/target3"/>
    <dgm:cxn modelId="{2C6FF46C-F5D6-4AF5-8F13-EFE0EF6DE01B}" type="presOf" srcId="{CD6BD48A-3991-4DA1-8400-5E285712528E}" destId="{179552A5-2B57-469A-93E9-4568122ADA93}" srcOrd="0" destOrd="0" presId="urn:microsoft.com/office/officeart/2005/8/layout/target3"/>
    <dgm:cxn modelId="{DE92C3C9-3924-4F93-A467-6054A85F3E1C}" type="presOf" srcId="{BB24CEF8-4D2A-4532-A5FD-27A228A0F40B}" destId="{93FFDB5B-6E98-4472-A349-CAB8CECFC717}" srcOrd="1" destOrd="0" presId="urn:microsoft.com/office/officeart/2005/8/layout/target3"/>
    <dgm:cxn modelId="{5E41D544-C89E-49C9-954F-BB5CDAB0AB6B}" type="presParOf" srcId="{83AFE1B5-CFAA-443C-96C4-D66909E8BDF7}" destId="{283526AF-68C6-4B49-9017-FA610DAA833B}" srcOrd="0" destOrd="0" presId="urn:microsoft.com/office/officeart/2005/8/layout/target3"/>
    <dgm:cxn modelId="{AB5F8E83-97DB-4CB4-8DFC-651E017099A4}" type="presParOf" srcId="{83AFE1B5-CFAA-443C-96C4-D66909E8BDF7}" destId="{D9B0B8E6-1856-4ABC-A2F6-0B6091193B91}" srcOrd="1" destOrd="0" presId="urn:microsoft.com/office/officeart/2005/8/layout/target3"/>
    <dgm:cxn modelId="{8F06BA81-CB5E-457D-91EF-5CF70ECC4E0C}" type="presParOf" srcId="{83AFE1B5-CFAA-443C-96C4-D66909E8BDF7}" destId="{7F231C65-F36D-4A6C-A14D-543A8D0E063F}" srcOrd="2" destOrd="0" presId="urn:microsoft.com/office/officeart/2005/8/layout/target3"/>
    <dgm:cxn modelId="{899370B6-9D8B-46E2-9E39-DBA6A115E13D}" type="presParOf" srcId="{83AFE1B5-CFAA-443C-96C4-D66909E8BDF7}" destId="{7059F657-25D5-4DFC-9F89-D327082DF810}" srcOrd="3" destOrd="0" presId="urn:microsoft.com/office/officeart/2005/8/layout/target3"/>
    <dgm:cxn modelId="{73C4618F-5F43-403B-8F97-F548961D4CBE}" type="presParOf" srcId="{83AFE1B5-CFAA-443C-96C4-D66909E8BDF7}" destId="{143DFA80-F0C3-4AA0-8A93-87E562437602}" srcOrd="4" destOrd="0" presId="urn:microsoft.com/office/officeart/2005/8/layout/target3"/>
    <dgm:cxn modelId="{4CC2C48D-AB27-48CB-AB33-56BDFFFF4239}" type="presParOf" srcId="{83AFE1B5-CFAA-443C-96C4-D66909E8BDF7}" destId="{A3783AEB-AFE2-4567-A7F3-BA6C2D3157FA}" srcOrd="5" destOrd="0" presId="urn:microsoft.com/office/officeart/2005/8/layout/target3"/>
    <dgm:cxn modelId="{C0E3B849-348F-4D4E-BEC1-B375A3E84736}" type="presParOf" srcId="{83AFE1B5-CFAA-443C-96C4-D66909E8BDF7}" destId="{6D18CE50-0791-48BA-A5E1-404ECE554FFB}" srcOrd="6" destOrd="0" presId="urn:microsoft.com/office/officeart/2005/8/layout/target3"/>
    <dgm:cxn modelId="{1F78B955-DD20-4A03-A9F6-77EC2B016493}" type="presParOf" srcId="{83AFE1B5-CFAA-443C-96C4-D66909E8BDF7}" destId="{AD388FD0-41B3-418A-9C74-A243B527CB3E}" srcOrd="7" destOrd="0" presId="urn:microsoft.com/office/officeart/2005/8/layout/target3"/>
    <dgm:cxn modelId="{ACC9FB8A-54EF-4AAE-895A-F6438CCECE7C}" type="presParOf" srcId="{83AFE1B5-CFAA-443C-96C4-D66909E8BDF7}" destId="{179552A5-2B57-469A-93E9-4568122ADA93}" srcOrd="8" destOrd="0" presId="urn:microsoft.com/office/officeart/2005/8/layout/target3"/>
    <dgm:cxn modelId="{57D3D20A-A071-4E30-AAFF-5CEF5B78D1A8}" type="presParOf" srcId="{83AFE1B5-CFAA-443C-96C4-D66909E8BDF7}" destId="{8AFD4A01-AB85-4215-87EF-32F82AE7D018}" srcOrd="9" destOrd="0" presId="urn:microsoft.com/office/officeart/2005/8/layout/target3"/>
    <dgm:cxn modelId="{889C47AA-3CF0-4D23-91F9-8923494BB19A}" type="presParOf" srcId="{83AFE1B5-CFAA-443C-96C4-D66909E8BDF7}" destId="{93FFDB5B-6E98-4472-A349-CAB8CECFC717}" srcOrd="10" destOrd="0" presId="urn:microsoft.com/office/officeart/2005/8/layout/target3"/>
    <dgm:cxn modelId="{BC5BCBFA-A338-4C92-AF03-CFB7065D848B}" type="presParOf" srcId="{83AFE1B5-CFAA-443C-96C4-D66909E8BDF7}" destId="{E29155A0-41DD-4072-9719-0EAB7D762D06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7AC82E-D5B5-4020-9371-2C45C8EF2286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B1F54CFB-12AB-4753-8439-743AF565205C}">
      <dgm:prSet/>
      <dgm:spPr/>
      <dgm:t>
        <a:bodyPr/>
        <a:lstStyle/>
        <a:p>
          <a:pPr rtl="0"/>
          <a:r>
            <a:rPr lang="ru-RU" dirty="0" err="1" smtClean="0"/>
            <a:t>телеграмою</a:t>
          </a:r>
          <a:r>
            <a:rPr lang="ru-RU" dirty="0" smtClean="0"/>
            <a:t>, факсом </a:t>
          </a:r>
          <a:r>
            <a:rPr lang="ru-RU" dirty="0" err="1" smtClean="0"/>
            <a:t>чи</a:t>
          </a:r>
          <a:r>
            <a:rPr lang="ru-RU" dirty="0" smtClean="0"/>
            <a:t> за </a:t>
          </a:r>
          <a:r>
            <a:rPr lang="ru-RU" dirty="0" err="1" smtClean="0"/>
            <a:t>допомогою</a:t>
          </a:r>
          <a:r>
            <a:rPr lang="ru-RU" dirty="0" smtClean="0"/>
            <a:t>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засобів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зв’язку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забезпечують</a:t>
          </a:r>
          <a:r>
            <a:rPr lang="ru-RU" dirty="0" smtClean="0"/>
            <a:t> </a:t>
          </a:r>
          <a:r>
            <a:rPr lang="ru-RU" dirty="0" err="1" smtClean="0"/>
            <a:t>фіксацію</a:t>
          </a:r>
          <a:r>
            <a:rPr lang="ru-RU" dirty="0" smtClean="0"/>
            <a:t> </a:t>
          </a:r>
          <a:r>
            <a:rPr lang="ru-RU" dirty="0" err="1" smtClean="0"/>
            <a:t>повідомлення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виклику</a:t>
          </a:r>
          <a:r>
            <a:rPr lang="ru-RU" dirty="0" smtClean="0"/>
            <a:t>;</a:t>
          </a:r>
          <a:endParaRPr lang="ru-RU" dirty="0"/>
        </a:p>
      </dgm:t>
    </dgm:pt>
    <dgm:pt modelId="{FDFCA4DD-B68E-45A5-961F-F8EB060D2A36}" type="parTrans" cxnId="{9A249C3B-CFBA-4DF0-A1E4-FEB3D0DB8272}">
      <dgm:prSet/>
      <dgm:spPr/>
      <dgm:t>
        <a:bodyPr/>
        <a:lstStyle/>
        <a:p>
          <a:endParaRPr lang="ru-RU"/>
        </a:p>
      </dgm:t>
    </dgm:pt>
    <dgm:pt modelId="{C11A68A7-273B-4022-A3E4-2C3942AF9742}" type="sibTrans" cxnId="{9A249C3B-CFBA-4DF0-A1E4-FEB3D0DB8272}">
      <dgm:prSet/>
      <dgm:spPr/>
      <dgm:t>
        <a:bodyPr/>
        <a:lstStyle/>
        <a:p>
          <a:endParaRPr lang="ru-RU"/>
        </a:p>
      </dgm:t>
    </dgm:pt>
    <dgm:pt modelId="{F7B58492-27A8-4E73-82C3-CB518D0B7255}">
      <dgm:prSet/>
      <dgm:spPr/>
      <dgm:t>
        <a:bodyPr/>
        <a:lstStyle/>
        <a:p>
          <a:pPr rtl="0"/>
          <a:r>
            <a:rPr lang="ru-RU" dirty="0" err="1" smtClean="0"/>
            <a:t>безпосередньо</a:t>
          </a:r>
          <a:r>
            <a:rPr lang="ru-RU" dirty="0" smtClean="0"/>
            <a:t> у </a:t>
          </a:r>
          <a:r>
            <a:rPr lang="ru-RU" dirty="0" err="1" smtClean="0"/>
            <a:t>суді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</a:t>
          </a:r>
          <a:r>
            <a:rPr lang="ru-RU" dirty="0" err="1" smtClean="0"/>
            <a:t>розписку</a:t>
          </a:r>
          <a:r>
            <a:rPr lang="ru-RU" dirty="0" smtClean="0"/>
            <a:t>;</a:t>
          </a:r>
          <a:endParaRPr lang="ru-RU" dirty="0"/>
        </a:p>
      </dgm:t>
    </dgm:pt>
    <dgm:pt modelId="{C0C22B08-E39A-4D1F-8D95-19F0325FCBAF}" type="parTrans" cxnId="{C1516FDA-EE12-4149-837C-2A55BEBA4C00}">
      <dgm:prSet/>
      <dgm:spPr/>
      <dgm:t>
        <a:bodyPr/>
        <a:lstStyle/>
        <a:p>
          <a:endParaRPr lang="ru-RU"/>
        </a:p>
      </dgm:t>
    </dgm:pt>
    <dgm:pt modelId="{2909B3AE-8014-452F-BCBA-60876742151F}" type="sibTrans" cxnId="{C1516FDA-EE12-4149-837C-2A55BEBA4C00}">
      <dgm:prSet/>
      <dgm:spPr/>
      <dgm:t>
        <a:bodyPr/>
        <a:lstStyle/>
        <a:p>
          <a:endParaRPr lang="ru-RU"/>
        </a:p>
      </dgm:t>
    </dgm:pt>
    <dgm:pt modelId="{085439C9-002D-417D-9A75-43241CCDB582}">
      <dgm:prSet/>
      <dgm:spPr/>
      <dgm:t>
        <a:bodyPr/>
        <a:lstStyle/>
        <a:p>
          <a:pPr rtl="0"/>
          <a:r>
            <a:rPr lang="ru-RU" dirty="0" err="1" smtClean="0"/>
            <a:t>безпосередньо</a:t>
          </a:r>
          <a:r>
            <a:rPr lang="ru-RU" dirty="0" smtClean="0"/>
            <a:t> в </a:t>
          </a:r>
          <a:r>
            <a:rPr lang="ru-RU" dirty="0" err="1" smtClean="0"/>
            <a:t>суді</a:t>
          </a:r>
          <a:r>
            <a:rPr lang="ru-RU" dirty="0" smtClean="0"/>
            <a:t> шляхом </a:t>
          </a:r>
          <a:r>
            <a:rPr lang="ru-RU" dirty="0" err="1" smtClean="0"/>
            <a:t>вручення</a:t>
          </a:r>
          <a:r>
            <a:rPr lang="ru-RU" dirty="0" smtClean="0"/>
            <a:t> </a:t>
          </a:r>
          <a:r>
            <a:rPr lang="ru-RU" dirty="0" err="1" smtClean="0"/>
            <a:t>повістки</a:t>
          </a:r>
          <a:r>
            <a:rPr lang="ru-RU" dirty="0" smtClean="0"/>
            <a:t> на </a:t>
          </a:r>
          <a:r>
            <a:rPr lang="ru-RU" dirty="0" err="1" smtClean="0"/>
            <a:t>прохання</a:t>
          </a:r>
          <a:r>
            <a:rPr lang="ru-RU" dirty="0" smtClean="0"/>
            <a:t> особи, яка </a:t>
          </a:r>
          <a:r>
            <a:rPr lang="ru-RU" dirty="0" err="1" smtClean="0"/>
            <a:t>є</a:t>
          </a:r>
          <a:r>
            <a:rPr lang="ru-RU" dirty="0" smtClean="0"/>
            <a:t> </a:t>
          </a:r>
          <a:r>
            <a:rPr lang="ru-RU" dirty="0" err="1" smtClean="0"/>
            <a:t>учасником</a:t>
          </a:r>
          <a:r>
            <a:rPr lang="ru-RU" dirty="0" smtClean="0"/>
            <a:t>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5027985A-55DA-410E-942B-2692E0BA501A}" type="parTrans" cxnId="{E919C65E-B969-4806-BD99-1B3D00A92470}">
      <dgm:prSet/>
      <dgm:spPr/>
      <dgm:t>
        <a:bodyPr/>
        <a:lstStyle/>
        <a:p>
          <a:endParaRPr lang="ru-RU"/>
        </a:p>
      </dgm:t>
    </dgm:pt>
    <dgm:pt modelId="{3A99D306-58B9-4756-8895-0099370B5B80}" type="sibTrans" cxnId="{E919C65E-B969-4806-BD99-1B3D00A92470}">
      <dgm:prSet/>
      <dgm:spPr/>
      <dgm:t>
        <a:bodyPr/>
        <a:lstStyle/>
        <a:p>
          <a:endParaRPr lang="ru-RU"/>
        </a:p>
      </dgm:t>
    </dgm:pt>
    <dgm:pt modelId="{F02140B9-F896-482B-89FA-5EE85EFD0CAF}" type="pres">
      <dgm:prSet presAssocID="{CF7AC82E-D5B5-4020-9371-2C45C8EF2286}" presName="compositeShape" presStyleCnt="0">
        <dgm:presLayoutVars>
          <dgm:chMax val="7"/>
          <dgm:dir/>
          <dgm:resizeHandles val="exact"/>
        </dgm:presLayoutVars>
      </dgm:prSet>
      <dgm:spPr/>
    </dgm:pt>
    <dgm:pt modelId="{074A476A-72E1-4931-A32E-54D01C0533DE}" type="pres">
      <dgm:prSet presAssocID="{B1F54CFB-12AB-4753-8439-743AF565205C}" presName="circ1" presStyleLbl="vennNode1" presStyleIdx="0" presStyleCnt="3"/>
      <dgm:spPr/>
    </dgm:pt>
    <dgm:pt modelId="{42B18405-A875-4498-9D79-3958AB218DE7}" type="pres">
      <dgm:prSet presAssocID="{B1F54CFB-12AB-4753-8439-743AF565205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C9EC01E-8E96-4DB1-A77C-AF20B0AE619F}" type="pres">
      <dgm:prSet presAssocID="{F7B58492-27A8-4E73-82C3-CB518D0B7255}" presName="circ2" presStyleLbl="vennNode1" presStyleIdx="1" presStyleCnt="3"/>
      <dgm:spPr/>
    </dgm:pt>
    <dgm:pt modelId="{A37670C0-4A7C-406F-A8F2-9CE6AE5FF993}" type="pres">
      <dgm:prSet presAssocID="{F7B58492-27A8-4E73-82C3-CB518D0B72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87691F4-AA71-4BEB-AA24-DA6997F5989B}" type="pres">
      <dgm:prSet presAssocID="{085439C9-002D-417D-9A75-43241CCDB582}" presName="circ3" presStyleLbl="vennNode1" presStyleIdx="2" presStyleCnt="3"/>
      <dgm:spPr/>
    </dgm:pt>
    <dgm:pt modelId="{116A62EA-FA55-43CE-AADB-E4F931978BE9}" type="pres">
      <dgm:prSet presAssocID="{085439C9-002D-417D-9A75-43241CCDB58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C5DC16C-21AC-46ED-8472-F8238921B562}" type="presOf" srcId="{085439C9-002D-417D-9A75-43241CCDB582}" destId="{116A62EA-FA55-43CE-AADB-E4F931978BE9}" srcOrd="1" destOrd="0" presId="urn:microsoft.com/office/officeart/2005/8/layout/venn1"/>
    <dgm:cxn modelId="{819607E8-163B-4179-A9FC-ABC091E05846}" type="presOf" srcId="{085439C9-002D-417D-9A75-43241CCDB582}" destId="{387691F4-AA71-4BEB-AA24-DA6997F5989B}" srcOrd="0" destOrd="0" presId="urn:microsoft.com/office/officeart/2005/8/layout/venn1"/>
    <dgm:cxn modelId="{E919C65E-B969-4806-BD99-1B3D00A92470}" srcId="{CF7AC82E-D5B5-4020-9371-2C45C8EF2286}" destId="{085439C9-002D-417D-9A75-43241CCDB582}" srcOrd="2" destOrd="0" parTransId="{5027985A-55DA-410E-942B-2692E0BA501A}" sibTransId="{3A99D306-58B9-4756-8895-0099370B5B80}"/>
    <dgm:cxn modelId="{5417F623-2110-4961-BE7A-93F6CFCEA83E}" type="presOf" srcId="{F7B58492-27A8-4E73-82C3-CB518D0B7255}" destId="{A37670C0-4A7C-406F-A8F2-9CE6AE5FF993}" srcOrd="1" destOrd="0" presId="urn:microsoft.com/office/officeart/2005/8/layout/venn1"/>
    <dgm:cxn modelId="{C1516FDA-EE12-4149-837C-2A55BEBA4C00}" srcId="{CF7AC82E-D5B5-4020-9371-2C45C8EF2286}" destId="{F7B58492-27A8-4E73-82C3-CB518D0B7255}" srcOrd="1" destOrd="0" parTransId="{C0C22B08-E39A-4D1F-8D95-19F0325FCBAF}" sibTransId="{2909B3AE-8014-452F-BCBA-60876742151F}"/>
    <dgm:cxn modelId="{D95D0667-2454-42C6-8B82-CF4F1412C1AB}" type="presOf" srcId="{F7B58492-27A8-4E73-82C3-CB518D0B7255}" destId="{5C9EC01E-8E96-4DB1-A77C-AF20B0AE619F}" srcOrd="0" destOrd="0" presId="urn:microsoft.com/office/officeart/2005/8/layout/venn1"/>
    <dgm:cxn modelId="{CA8DA837-8E01-4CA5-8483-7E6B1A1A54B7}" type="presOf" srcId="{CF7AC82E-D5B5-4020-9371-2C45C8EF2286}" destId="{F02140B9-F896-482B-89FA-5EE85EFD0CAF}" srcOrd="0" destOrd="0" presId="urn:microsoft.com/office/officeart/2005/8/layout/venn1"/>
    <dgm:cxn modelId="{9A249C3B-CFBA-4DF0-A1E4-FEB3D0DB8272}" srcId="{CF7AC82E-D5B5-4020-9371-2C45C8EF2286}" destId="{B1F54CFB-12AB-4753-8439-743AF565205C}" srcOrd="0" destOrd="0" parTransId="{FDFCA4DD-B68E-45A5-961F-F8EB060D2A36}" sibTransId="{C11A68A7-273B-4022-A3E4-2C3942AF9742}"/>
    <dgm:cxn modelId="{7629AC2B-6CF2-44C2-8B89-C6CB8F492F43}" type="presOf" srcId="{B1F54CFB-12AB-4753-8439-743AF565205C}" destId="{074A476A-72E1-4931-A32E-54D01C0533DE}" srcOrd="0" destOrd="0" presId="urn:microsoft.com/office/officeart/2005/8/layout/venn1"/>
    <dgm:cxn modelId="{0F6A55C8-F4C4-43E2-8F7C-C357161ECAC3}" type="presOf" srcId="{B1F54CFB-12AB-4753-8439-743AF565205C}" destId="{42B18405-A875-4498-9D79-3958AB218DE7}" srcOrd="1" destOrd="0" presId="urn:microsoft.com/office/officeart/2005/8/layout/venn1"/>
    <dgm:cxn modelId="{4BC3CBC6-6BAD-4C1D-A38F-651F6B66C3FC}" type="presParOf" srcId="{F02140B9-F896-482B-89FA-5EE85EFD0CAF}" destId="{074A476A-72E1-4931-A32E-54D01C0533DE}" srcOrd="0" destOrd="0" presId="urn:microsoft.com/office/officeart/2005/8/layout/venn1"/>
    <dgm:cxn modelId="{D3A49A28-BBE2-4AB4-A1FE-F0FE16AAC8F0}" type="presParOf" srcId="{F02140B9-F896-482B-89FA-5EE85EFD0CAF}" destId="{42B18405-A875-4498-9D79-3958AB218DE7}" srcOrd="1" destOrd="0" presId="urn:microsoft.com/office/officeart/2005/8/layout/venn1"/>
    <dgm:cxn modelId="{E1B14ED4-78DD-423E-86B9-A28D0728786F}" type="presParOf" srcId="{F02140B9-F896-482B-89FA-5EE85EFD0CAF}" destId="{5C9EC01E-8E96-4DB1-A77C-AF20B0AE619F}" srcOrd="2" destOrd="0" presId="urn:microsoft.com/office/officeart/2005/8/layout/venn1"/>
    <dgm:cxn modelId="{1CD3C9FD-E572-4063-B567-AFAEB907EA3F}" type="presParOf" srcId="{F02140B9-F896-482B-89FA-5EE85EFD0CAF}" destId="{A37670C0-4A7C-406F-A8F2-9CE6AE5FF993}" srcOrd="3" destOrd="0" presId="urn:microsoft.com/office/officeart/2005/8/layout/venn1"/>
    <dgm:cxn modelId="{1C0F21CB-34FD-454A-A4B8-DCC5ECE507BE}" type="presParOf" srcId="{F02140B9-F896-482B-89FA-5EE85EFD0CAF}" destId="{387691F4-AA71-4BEB-AA24-DA6997F5989B}" srcOrd="4" destOrd="0" presId="urn:microsoft.com/office/officeart/2005/8/layout/venn1"/>
    <dgm:cxn modelId="{A78196C3-6553-4686-B8AD-FD540DEDA01B}" type="presParOf" srcId="{F02140B9-F896-482B-89FA-5EE85EFD0CAF}" destId="{116A62EA-FA55-43CE-AADB-E4F931978BE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C22D20-4D96-4386-9FAE-5ACAAC5B625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CECE3C-445A-4FA4-85AD-8A7F0DDDE580}">
      <dgm:prSet/>
      <dgm:spPr/>
      <dgm:t>
        <a:bodyPr/>
        <a:lstStyle/>
        <a:p>
          <a:pPr algn="ctr" rtl="0"/>
          <a:r>
            <a:rPr lang="ru-RU" dirty="0" err="1" smtClean="0">
              <a:solidFill>
                <a:sysClr val="windowText" lastClr="000000"/>
              </a:solidFill>
            </a:rPr>
            <a:t>судова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повістка</a:t>
          </a:r>
          <a:r>
            <a:rPr lang="ru-RU" dirty="0" smtClean="0">
              <a:solidFill>
                <a:sysClr val="windowText" lastClr="000000"/>
              </a:solidFill>
            </a:rPr>
            <a:t> про </a:t>
          </a:r>
          <a:r>
            <a:rPr lang="ru-RU" dirty="0" err="1" smtClean="0">
              <a:solidFill>
                <a:sysClr val="windowText" lastClr="000000"/>
              </a:solidFill>
            </a:rPr>
            <a:t>виклик</a:t>
          </a:r>
          <a:r>
            <a:rPr lang="ru-RU" dirty="0" smtClean="0">
              <a:solidFill>
                <a:sysClr val="windowText" lastClr="000000"/>
              </a:solidFill>
            </a:rPr>
            <a:t> повинна бути вручена </a:t>
          </a:r>
          <a:r>
            <a:rPr lang="ru-RU" dirty="0" err="1" smtClean="0">
              <a:solidFill>
                <a:sysClr val="windowText" lastClr="000000"/>
              </a:solidFill>
            </a:rPr>
            <a:t>з</a:t>
          </a:r>
          <a:r>
            <a:rPr lang="ru-RU" dirty="0" smtClean="0">
              <a:solidFill>
                <a:sysClr val="windowText" lastClr="000000"/>
              </a:solidFill>
            </a:rPr>
            <a:t> таким </a:t>
          </a:r>
          <a:r>
            <a:rPr lang="ru-RU" dirty="0" err="1" smtClean="0">
              <a:solidFill>
                <a:sysClr val="windowText" lastClr="000000"/>
              </a:solidFill>
            </a:rPr>
            <a:t>розрахунком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щоб</a:t>
          </a:r>
          <a:r>
            <a:rPr lang="ru-RU" dirty="0" smtClean="0">
              <a:solidFill>
                <a:sysClr val="windowText" lastClr="000000"/>
              </a:solidFill>
            </a:rPr>
            <a:t> особи, </a:t>
          </a:r>
          <a:r>
            <a:rPr lang="ru-RU" dirty="0" err="1" smtClean="0">
              <a:solidFill>
                <a:sysClr val="windowText" lastClr="000000"/>
              </a:solidFill>
            </a:rPr>
            <a:t>які</a:t>
          </a:r>
          <a:r>
            <a:rPr lang="ru-RU" dirty="0" smtClean="0">
              <a:solidFill>
                <a:sysClr val="windowText" lastClr="000000"/>
              </a:solidFill>
            </a:rPr>
            <a:t/>
          </a:r>
          <a:br>
            <a:rPr lang="ru-RU" dirty="0" smtClean="0">
              <a:solidFill>
                <a:sysClr val="windowText" lastClr="000000"/>
              </a:solidFill>
            </a:rPr>
          </a:br>
          <a:r>
            <a:rPr lang="ru-RU" dirty="0" err="1" smtClean="0">
              <a:solidFill>
                <a:sysClr val="windowText" lastClr="000000"/>
              </a:solidFill>
            </a:rPr>
            <a:t>викликаються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мали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достатньо</a:t>
          </a:r>
          <a:r>
            <a:rPr lang="ru-RU" dirty="0" smtClean="0">
              <a:solidFill>
                <a:sysClr val="windowText" lastClr="000000"/>
              </a:solidFill>
            </a:rPr>
            <a:t> часу для явки в суд </a:t>
          </a:r>
          <a:r>
            <a:rPr lang="ru-RU" dirty="0" err="1" smtClean="0">
              <a:solidFill>
                <a:sysClr val="windowText" lastClr="000000"/>
              </a:solidFill>
            </a:rPr>
            <a:t>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підготовки</a:t>
          </a:r>
          <a:r>
            <a:rPr lang="ru-RU" dirty="0" smtClean="0">
              <a:solidFill>
                <a:sysClr val="windowText" lastClr="000000"/>
              </a:solidFill>
            </a:rPr>
            <a:t> до </a:t>
          </a:r>
          <a:r>
            <a:rPr lang="ru-RU" dirty="0" err="1" smtClean="0">
              <a:solidFill>
                <a:sysClr val="windowText" lastClr="000000"/>
              </a:solidFill>
            </a:rPr>
            <a:t>участі</a:t>
          </a:r>
          <a:r>
            <a:rPr lang="ru-RU" dirty="0" smtClean="0">
              <a:solidFill>
                <a:sysClr val="windowText" lastClr="000000"/>
              </a:solidFill>
            </a:rPr>
            <a:t> в судовому </a:t>
          </a:r>
          <a:r>
            <a:rPr lang="ru-RU" dirty="0" err="1" smtClean="0">
              <a:solidFill>
                <a:sysClr val="windowText" lastClr="000000"/>
              </a:solidFill>
            </a:rPr>
            <a:t>розгляді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справи</a:t>
          </a:r>
          <a:r>
            <a:rPr lang="ru-RU" dirty="0" smtClean="0">
              <a:solidFill>
                <a:sysClr val="windowText" lastClr="000000"/>
              </a:solidFill>
            </a:rPr>
            <a:t>, </a:t>
          </a:r>
          <a:r>
            <a:rPr lang="ru-RU" dirty="0" err="1" smtClean="0">
              <a:solidFill>
                <a:sysClr val="windowText" lastClr="000000"/>
              </a:solidFill>
            </a:rPr>
            <a:t>але</a:t>
          </a:r>
          <a:r>
            <a:rPr lang="ru-RU" dirty="0" smtClean="0">
              <a:solidFill>
                <a:sysClr val="windowText" lastClr="000000"/>
              </a:solidFill>
            </a:rPr>
            <a:t> не </a:t>
          </a:r>
          <a:r>
            <a:rPr lang="ru-RU" dirty="0" err="1" smtClean="0">
              <a:solidFill>
                <a:sysClr val="windowText" lastClr="000000"/>
              </a:solidFill>
            </a:rPr>
            <a:t>пізніше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ніж</a:t>
          </a:r>
          <a:r>
            <a:rPr lang="ru-RU" dirty="0" smtClean="0">
              <a:solidFill>
                <a:sysClr val="windowText" lastClr="000000"/>
              </a:solidFill>
            </a:rPr>
            <a:t> за </a:t>
          </a:r>
          <a:r>
            <a:rPr lang="ru-RU" i="1" dirty="0" smtClean="0">
              <a:solidFill>
                <a:sysClr val="windowText" lastClr="000000"/>
              </a:solidFill>
            </a:rPr>
            <a:t>три </a:t>
          </a:r>
          <a:r>
            <a:rPr lang="ru-RU" i="1" dirty="0" err="1" smtClean="0">
              <a:solidFill>
                <a:sysClr val="windowText" lastClr="000000"/>
              </a:solidFill>
            </a:rPr>
            <a:t>дні</a:t>
          </a:r>
          <a:r>
            <a:rPr lang="ru-RU" i="1" dirty="0" smtClean="0">
              <a:solidFill>
                <a:sysClr val="windowText" lastClr="000000"/>
              </a:solidFill>
            </a:rPr>
            <a:t> </a:t>
          </a:r>
          <a:r>
            <a:rPr lang="ru-RU" dirty="0" smtClean="0">
              <a:solidFill>
                <a:sysClr val="windowText" lastClr="000000"/>
              </a:solidFill>
            </a:rPr>
            <a:t>до судового </a:t>
          </a:r>
          <a:r>
            <a:rPr lang="ru-RU" dirty="0" err="1" smtClean="0">
              <a:solidFill>
                <a:sysClr val="windowText" lastClr="000000"/>
              </a:solidFill>
            </a:rPr>
            <a:t>засідання</a:t>
          </a:r>
          <a:r>
            <a:rPr lang="ru-RU" dirty="0" smtClean="0">
              <a:solidFill>
                <a:sysClr val="windowText" lastClr="000000"/>
              </a:solidFill>
            </a:rPr>
            <a:t>, а </a:t>
          </a:r>
          <a:r>
            <a:rPr lang="ru-RU" dirty="0" err="1" smtClean="0">
              <a:solidFill>
                <a:sysClr val="windowText" lastClr="000000"/>
              </a:solidFill>
            </a:rPr>
            <a:t>судова</a:t>
          </a:r>
          <a:r>
            <a:rPr lang="ru-RU" dirty="0" smtClean="0">
              <a:solidFill>
                <a:sysClr val="windowText" lastClr="000000"/>
              </a:solidFill>
            </a:rPr>
            <a:t> </a:t>
          </a:r>
          <a:r>
            <a:rPr lang="ru-RU" dirty="0" err="1" smtClean="0">
              <a:solidFill>
                <a:sysClr val="windowText" lastClr="000000"/>
              </a:solidFill>
            </a:rPr>
            <a:t>повістка-повідомлення</a:t>
          </a:r>
          <a:r>
            <a:rPr lang="ru-RU" dirty="0" smtClean="0">
              <a:solidFill>
                <a:sysClr val="windowText" lastClr="000000"/>
              </a:solidFill>
            </a:rPr>
            <a:t> – </a:t>
          </a:r>
          <a:r>
            <a:rPr lang="ru-RU" i="1" dirty="0" err="1" smtClean="0">
              <a:solidFill>
                <a:sysClr val="windowText" lastClr="000000"/>
              </a:solidFill>
            </a:rPr>
            <a:t>завчасно</a:t>
          </a:r>
          <a:r>
            <a:rPr lang="ru-RU" dirty="0" smtClean="0">
              <a:solidFill>
                <a:sysClr val="windowText" lastClr="000000"/>
              </a:solidFill>
            </a:rPr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907DAF87-F0F8-4D37-BA78-3264C5E92E70}" type="parTrans" cxnId="{3E47305F-E0F0-405C-8C28-FD5C728F3F9D}">
      <dgm:prSet/>
      <dgm:spPr/>
      <dgm:t>
        <a:bodyPr/>
        <a:lstStyle/>
        <a:p>
          <a:endParaRPr lang="ru-RU"/>
        </a:p>
      </dgm:t>
    </dgm:pt>
    <dgm:pt modelId="{0BABEA29-B505-4C1F-ABCF-EAB8196F5800}" type="sibTrans" cxnId="{3E47305F-E0F0-405C-8C28-FD5C728F3F9D}">
      <dgm:prSet/>
      <dgm:spPr/>
      <dgm:t>
        <a:bodyPr/>
        <a:lstStyle/>
        <a:p>
          <a:endParaRPr lang="ru-RU"/>
        </a:p>
      </dgm:t>
    </dgm:pt>
    <dgm:pt modelId="{8C003DB4-E3E5-4BB8-86A5-35DA69A9F769}" type="pres">
      <dgm:prSet presAssocID="{AAC22D20-4D96-4386-9FAE-5ACAAC5B625F}" presName="linear" presStyleCnt="0">
        <dgm:presLayoutVars>
          <dgm:animLvl val="lvl"/>
          <dgm:resizeHandles val="exact"/>
        </dgm:presLayoutVars>
      </dgm:prSet>
      <dgm:spPr/>
    </dgm:pt>
    <dgm:pt modelId="{3E9834CE-3623-43EA-87D6-55777996F336}" type="pres">
      <dgm:prSet presAssocID="{4BCECE3C-445A-4FA4-85AD-8A7F0DDDE58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47305F-E0F0-405C-8C28-FD5C728F3F9D}" srcId="{AAC22D20-4D96-4386-9FAE-5ACAAC5B625F}" destId="{4BCECE3C-445A-4FA4-85AD-8A7F0DDDE580}" srcOrd="0" destOrd="0" parTransId="{907DAF87-F0F8-4D37-BA78-3264C5E92E70}" sibTransId="{0BABEA29-B505-4C1F-ABCF-EAB8196F5800}"/>
    <dgm:cxn modelId="{8B72283E-6690-4A66-8B8C-754C56FE000D}" type="presOf" srcId="{4BCECE3C-445A-4FA4-85AD-8A7F0DDDE580}" destId="{3E9834CE-3623-43EA-87D6-55777996F336}" srcOrd="0" destOrd="0" presId="urn:microsoft.com/office/officeart/2005/8/layout/vList2"/>
    <dgm:cxn modelId="{6276EF6C-7DE0-46E6-BFC2-A3BA64FF89B5}" type="presOf" srcId="{AAC22D20-4D96-4386-9FAE-5ACAAC5B625F}" destId="{8C003DB4-E3E5-4BB8-86A5-35DA69A9F769}" srcOrd="0" destOrd="0" presId="urn:microsoft.com/office/officeart/2005/8/layout/vList2"/>
    <dgm:cxn modelId="{FFE24E67-B345-45B8-8636-87E153354095}" type="presParOf" srcId="{8C003DB4-E3E5-4BB8-86A5-35DA69A9F769}" destId="{3E9834CE-3623-43EA-87D6-55777996F33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CC005EB-0A81-474A-9B35-27DD9D130113}" type="doc">
      <dgm:prSet loTypeId="urn:microsoft.com/office/officeart/2005/8/layout/h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34740F0-D3CD-4804-BC8E-7DC88C99FB0F}">
      <dgm:prSet custT="1"/>
      <dgm:spPr/>
      <dgm:t>
        <a:bodyPr/>
        <a:lstStyle/>
        <a:p>
          <a:pPr rtl="0"/>
          <a:r>
            <a:rPr lang="ru-RU" sz="1800" b="1" dirty="0" err="1" smtClean="0"/>
            <a:t>Юридичним</a:t>
          </a:r>
          <a:r>
            <a:rPr lang="ru-RU" sz="1800" b="1" dirty="0" smtClean="0"/>
            <a:t> </a:t>
          </a:r>
          <a:r>
            <a:rPr lang="ru-RU" sz="1800" b="1" dirty="0" err="1" smtClean="0"/>
            <a:t>і</a:t>
          </a:r>
          <a:r>
            <a:rPr lang="ru-RU" sz="1800" b="1" dirty="0" smtClean="0"/>
            <a:t> </a:t>
          </a:r>
          <a:r>
            <a:rPr lang="ru-RU" sz="1800" b="1" dirty="0" err="1" smtClean="0"/>
            <a:t>фізичним</a:t>
          </a:r>
          <a:r>
            <a:rPr lang="ru-RU" sz="1800" b="1" dirty="0" smtClean="0"/>
            <a:t> </a:t>
          </a:r>
          <a:r>
            <a:rPr lang="ru-RU" sz="1800" b="1" dirty="0" err="1" smtClean="0"/>
            <a:t>особам-підприємцям</a:t>
          </a:r>
          <a:r>
            <a:rPr lang="ru-RU" sz="1800" b="1" dirty="0" smtClean="0"/>
            <a:t> </a:t>
          </a:r>
          <a:r>
            <a:rPr lang="ru-RU" sz="1800" dirty="0" smtClean="0"/>
            <a:t>– за </a:t>
          </a:r>
          <a:r>
            <a:rPr lang="ru-RU" sz="1800" dirty="0" err="1" smtClean="0"/>
            <a:t>адресою</a:t>
          </a:r>
          <a:r>
            <a:rPr lang="ru-RU" sz="1800" dirty="0" smtClean="0"/>
            <a:t> </a:t>
          </a:r>
          <a:r>
            <a:rPr lang="ru-RU" sz="1800" dirty="0" err="1" smtClean="0"/>
            <a:t>місцезнаходження</a:t>
          </a:r>
          <a:r>
            <a:rPr lang="ru-RU" sz="1800" dirty="0" smtClean="0"/>
            <a:t> (</a:t>
          </a:r>
          <a:r>
            <a:rPr lang="ru-RU" sz="1800" dirty="0" err="1" smtClean="0"/>
            <a:t>місця</a:t>
          </a:r>
          <a:r>
            <a:rPr lang="ru-RU" sz="1800" dirty="0" smtClean="0"/>
            <a:t> </a:t>
          </a:r>
          <a:r>
            <a:rPr lang="ru-RU" sz="1800" dirty="0" err="1" smtClean="0"/>
            <a:t>проживання</a:t>
          </a:r>
          <a:r>
            <a:rPr lang="ru-RU" sz="1800" dirty="0" smtClean="0"/>
            <a:t>), </a:t>
          </a:r>
          <a:r>
            <a:rPr lang="ru-RU" sz="1800" dirty="0" err="1" smtClean="0"/>
            <a:t>що</a:t>
          </a:r>
          <a:r>
            <a:rPr lang="ru-RU" sz="1800" dirty="0" smtClean="0"/>
            <a:t> </a:t>
          </a:r>
          <a:r>
            <a:rPr lang="ru-RU" sz="1800" dirty="0" err="1" smtClean="0"/>
            <a:t>зазначена</a:t>
          </a:r>
          <a:r>
            <a:rPr lang="ru-RU" sz="1800" dirty="0" smtClean="0"/>
            <a:t> в </a:t>
          </a:r>
          <a:r>
            <a:rPr lang="ru-RU" sz="1800" dirty="0" err="1" smtClean="0"/>
            <a:t>Єдиному</a:t>
          </a:r>
          <a:r>
            <a:rPr lang="ru-RU" sz="1800" dirty="0" smtClean="0"/>
            <a:t> державному </a:t>
          </a:r>
          <a:r>
            <a:rPr lang="ru-RU" sz="1800" dirty="0" err="1" smtClean="0"/>
            <a:t>реєстрі</a:t>
          </a:r>
          <a:r>
            <a:rPr lang="ru-RU" sz="1800" dirty="0" smtClean="0"/>
            <a:t> </a:t>
          </a:r>
          <a:r>
            <a:rPr lang="ru-RU" sz="1800" dirty="0" err="1" smtClean="0"/>
            <a:t>юридичних</a:t>
          </a:r>
          <a:r>
            <a:rPr lang="ru-RU" sz="1800" dirty="0" smtClean="0"/>
            <a:t> </a:t>
          </a:r>
          <a:r>
            <a:rPr lang="ru-RU" sz="1800" dirty="0" err="1" smtClean="0"/>
            <a:t>осіб</a:t>
          </a:r>
          <a:r>
            <a:rPr lang="ru-RU" sz="1800" dirty="0" smtClean="0"/>
            <a:t> та </a:t>
          </a:r>
          <a:r>
            <a:rPr lang="ru-RU" sz="1800" dirty="0" err="1" smtClean="0"/>
            <a:t>фізичних</a:t>
          </a:r>
          <a:r>
            <a:rPr lang="ru-RU" sz="1800" dirty="0" smtClean="0"/>
            <a:t> </a:t>
          </a:r>
          <a:r>
            <a:rPr lang="ru-RU" sz="1800" dirty="0" err="1" smtClean="0"/>
            <a:t>осіб-підприємців</a:t>
          </a:r>
          <a:r>
            <a:rPr lang="ru-RU" sz="1800" dirty="0" smtClean="0"/>
            <a:t>;</a:t>
          </a:r>
          <a:endParaRPr lang="ru-RU" sz="1800" dirty="0"/>
        </a:p>
      </dgm:t>
    </dgm:pt>
    <dgm:pt modelId="{30E25618-4017-4317-A808-B57D7EFFF6B2}" type="parTrans" cxnId="{A33E9DF9-04F2-44DA-BD8F-46F5E092596B}">
      <dgm:prSet/>
      <dgm:spPr/>
      <dgm:t>
        <a:bodyPr/>
        <a:lstStyle/>
        <a:p>
          <a:endParaRPr lang="ru-RU"/>
        </a:p>
      </dgm:t>
    </dgm:pt>
    <dgm:pt modelId="{7F0DCF4F-2350-4EBF-BD3F-D1D28B9E0C28}" type="sibTrans" cxnId="{A33E9DF9-04F2-44DA-BD8F-46F5E092596B}">
      <dgm:prSet/>
      <dgm:spPr/>
      <dgm:t>
        <a:bodyPr/>
        <a:lstStyle/>
        <a:p>
          <a:endParaRPr lang="ru-RU"/>
        </a:p>
      </dgm:t>
    </dgm:pt>
    <dgm:pt modelId="{E34A739B-CFF2-433D-8549-2927D81195B2}">
      <dgm:prSet custT="1"/>
      <dgm:spPr/>
      <dgm:t>
        <a:bodyPr/>
        <a:lstStyle/>
        <a:p>
          <a:pPr rtl="0"/>
          <a:r>
            <a:rPr lang="ru-RU" sz="1800" b="1" dirty="0" err="1" smtClean="0"/>
            <a:t>Фізичним</a:t>
          </a:r>
          <a:r>
            <a:rPr lang="ru-RU" sz="1800" b="1" dirty="0" smtClean="0"/>
            <a:t> особам, </a:t>
          </a:r>
          <a:r>
            <a:rPr lang="ru-RU" sz="1800" b="1" dirty="0" err="1" smtClean="0"/>
            <a:t>які</a:t>
          </a:r>
          <a:r>
            <a:rPr lang="ru-RU" sz="1800" b="1" dirty="0" smtClean="0"/>
            <a:t> не </a:t>
          </a:r>
          <a:r>
            <a:rPr lang="ru-RU" sz="1800" b="1" dirty="0" err="1" smtClean="0"/>
            <a:t>мають</a:t>
          </a:r>
          <a:r>
            <a:rPr lang="ru-RU" sz="1800" b="1" dirty="0" smtClean="0"/>
            <a:t> статусу </a:t>
          </a:r>
          <a:r>
            <a:rPr lang="ru-RU" sz="1800" b="1" dirty="0" err="1" smtClean="0"/>
            <a:t>підприємців</a:t>
          </a:r>
          <a:r>
            <a:rPr lang="ru-RU" sz="1800" b="1" dirty="0" smtClean="0"/>
            <a:t>, </a:t>
          </a:r>
          <a:r>
            <a:rPr lang="ru-RU" sz="1800" dirty="0" smtClean="0"/>
            <a:t>– за </a:t>
          </a:r>
          <a:r>
            <a:rPr lang="ru-RU" sz="1800" dirty="0" err="1" smtClean="0"/>
            <a:t>адресою</a:t>
          </a:r>
          <a:r>
            <a:rPr lang="ru-RU" sz="1800" dirty="0" smtClean="0"/>
            <a:t> </a:t>
          </a:r>
          <a:r>
            <a:rPr lang="ru-RU" sz="1800" dirty="0" err="1" smtClean="0"/>
            <a:t>їх</a:t>
          </a:r>
          <a:r>
            <a:rPr lang="ru-RU" sz="1800" dirty="0" smtClean="0"/>
            <a:t> </a:t>
          </a:r>
          <a:r>
            <a:rPr lang="ru-RU" sz="1800" dirty="0" err="1" smtClean="0"/>
            <a:t>місця</a:t>
          </a:r>
          <a:r>
            <a:rPr lang="ru-RU" sz="1800" dirty="0" smtClean="0"/>
            <a:t> </a:t>
          </a:r>
          <a:r>
            <a:rPr lang="ru-RU" sz="1800" dirty="0" err="1" smtClean="0"/>
            <a:t>проживання</a:t>
          </a:r>
          <a:r>
            <a:rPr lang="ru-RU" sz="1800" dirty="0" smtClean="0"/>
            <a:t> </a:t>
          </a:r>
          <a:r>
            <a:rPr lang="ru-RU" sz="1800" dirty="0" err="1" smtClean="0"/>
            <a:t>чи</a:t>
          </a:r>
          <a:r>
            <a:rPr lang="ru-RU" sz="1800" dirty="0" smtClean="0"/>
            <a:t> </a:t>
          </a:r>
          <a:r>
            <a:rPr lang="ru-RU" sz="1800" dirty="0" err="1" smtClean="0"/>
            <a:t>місця</a:t>
          </a:r>
          <a:r>
            <a:rPr lang="ru-RU" sz="1800" dirty="0" smtClean="0"/>
            <a:t> </a:t>
          </a:r>
          <a:r>
            <a:rPr lang="ru-RU" sz="1800" dirty="0" err="1" smtClean="0"/>
            <a:t>перебування</a:t>
          </a:r>
          <a:r>
            <a:rPr lang="ru-RU" sz="1800" dirty="0" smtClean="0"/>
            <a:t>, </a:t>
          </a:r>
          <a:r>
            <a:rPr lang="ru-RU" sz="1800" dirty="0" err="1" smtClean="0"/>
            <a:t>зареєстрованою</a:t>
          </a:r>
          <a:r>
            <a:rPr lang="ru-RU" sz="1800" dirty="0" smtClean="0"/>
            <a:t> у </a:t>
          </a:r>
          <a:r>
            <a:rPr lang="ru-RU" sz="1800" dirty="0" err="1" smtClean="0"/>
            <a:t>встановленому</a:t>
          </a:r>
          <a:r>
            <a:rPr lang="ru-RU" sz="1800" dirty="0" smtClean="0"/>
            <a:t> законом порядку</a:t>
          </a:r>
          <a:r>
            <a:rPr lang="ru-RU" sz="1700" dirty="0" smtClean="0"/>
            <a:t>. </a:t>
          </a:r>
          <a:br>
            <a:rPr lang="ru-RU" sz="1700" dirty="0" smtClean="0"/>
          </a:br>
          <a:endParaRPr lang="ru-RU" sz="1700" dirty="0"/>
        </a:p>
      </dgm:t>
    </dgm:pt>
    <dgm:pt modelId="{537D41E6-9DD3-497A-96F4-31EEBE53EB95}" type="parTrans" cxnId="{36481DAA-D9AA-444D-B674-0C9E35858BB0}">
      <dgm:prSet/>
      <dgm:spPr/>
      <dgm:t>
        <a:bodyPr/>
        <a:lstStyle/>
        <a:p>
          <a:endParaRPr lang="ru-RU"/>
        </a:p>
      </dgm:t>
    </dgm:pt>
    <dgm:pt modelId="{FCD7382F-B646-4D07-ABC8-6F38337B070F}" type="sibTrans" cxnId="{36481DAA-D9AA-444D-B674-0C9E35858BB0}">
      <dgm:prSet/>
      <dgm:spPr/>
      <dgm:t>
        <a:bodyPr/>
        <a:lstStyle/>
        <a:p>
          <a:endParaRPr lang="ru-RU"/>
        </a:p>
      </dgm:t>
    </dgm:pt>
    <dgm:pt modelId="{8E397979-6E4D-4F8A-B639-0FDC1E213EFA}" type="pres">
      <dgm:prSet presAssocID="{CCC005EB-0A81-474A-9B35-27DD9D130113}" presName="Name0" presStyleCnt="0">
        <dgm:presLayoutVars>
          <dgm:dir/>
          <dgm:animLvl val="lvl"/>
          <dgm:resizeHandles val="exact"/>
        </dgm:presLayoutVars>
      </dgm:prSet>
      <dgm:spPr/>
    </dgm:pt>
    <dgm:pt modelId="{4E6ADB2A-FAF0-49A9-B173-622704F284D1}" type="pres">
      <dgm:prSet presAssocID="{CCC005EB-0A81-474A-9B35-27DD9D130113}" presName="dummy" presStyleCnt="0"/>
      <dgm:spPr/>
    </dgm:pt>
    <dgm:pt modelId="{97282AF1-84ED-4DF3-9672-539509660466}" type="pres">
      <dgm:prSet presAssocID="{CCC005EB-0A81-474A-9B35-27DD9D130113}" presName="linH" presStyleCnt="0"/>
      <dgm:spPr/>
    </dgm:pt>
    <dgm:pt modelId="{76B5EF04-B496-47E4-B226-0E4D34238C2F}" type="pres">
      <dgm:prSet presAssocID="{CCC005EB-0A81-474A-9B35-27DD9D130113}" presName="padding1" presStyleCnt="0"/>
      <dgm:spPr/>
    </dgm:pt>
    <dgm:pt modelId="{05655067-2ACF-4E4F-8CDC-3439C95B23F7}" type="pres">
      <dgm:prSet presAssocID="{734740F0-D3CD-4804-BC8E-7DC88C99FB0F}" presName="linV" presStyleCnt="0"/>
      <dgm:spPr/>
    </dgm:pt>
    <dgm:pt modelId="{F85131ED-7E47-4302-A0E7-696FEFB22F27}" type="pres">
      <dgm:prSet presAssocID="{734740F0-D3CD-4804-BC8E-7DC88C99FB0F}" presName="spVertical1" presStyleCnt="0"/>
      <dgm:spPr/>
    </dgm:pt>
    <dgm:pt modelId="{1AE93F93-7A03-461A-B268-144A881C0A56}" type="pres">
      <dgm:prSet presAssocID="{734740F0-D3CD-4804-BC8E-7DC88C99FB0F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29DA3E-D8D7-440D-9226-E81ADCEF6E03}" type="pres">
      <dgm:prSet presAssocID="{734740F0-D3CD-4804-BC8E-7DC88C99FB0F}" presName="spVertical2" presStyleCnt="0"/>
      <dgm:spPr/>
    </dgm:pt>
    <dgm:pt modelId="{45A80510-0C5A-4AC0-9F80-C2B91F2EB50B}" type="pres">
      <dgm:prSet presAssocID="{734740F0-D3CD-4804-BC8E-7DC88C99FB0F}" presName="spVertical3" presStyleCnt="0"/>
      <dgm:spPr/>
    </dgm:pt>
    <dgm:pt modelId="{5E72C571-F67E-4191-BBB3-9D3E60EDA78D}" type="pres">
      <dgm:prSet presAssocID="{7F0DCF4F-2350-4EBF-BD3F-D1D28B9E0C28}" presName="space" presStyleCnt="0"/>
      <dgm:spPr/>
    </dgm:pt>
    <dgm:pt modelId="{FD9307E9-299A-4D75-9515-D90458C6DED4}" type="pres">
      <dgm:prSet presAssocID="{E34A739B-CFF2-433D-8549-2927D81195B2}" presName="linV" presStyleCnt="0"/>
      <dgm:spPr/>
    </dgm:pt>
    <dgm:pt modelId="{B2CE3174-92BA-4508-A533-526F1653912A}" type="pres">
      <dgm:prSet presAssocID="{E34A739B-CFF2-433D-8549-2927D81195B2}" presName="spVertical1" presStyleCnt="0"/>
      <dgm:spPr/>
    </dgm:pt>
    <dgm:pt modelId="{B522AC85-ABEB-4D36-897C-A46E429DB0F8}" type="pres">
      <dgm:prSet presAssocID="{E34A739B-CFF2-433D-8549-2927D81195B2}" presName="parTx" presStyleLbl="revTx" presStyleIdx="1" presStyleCnt="2" custLinFactNeighborX="-380" custLinFactNeighborY="-2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8052FD-2A01-4BD7-879F-27267177B36C}" type="pres">
      <dgm:prSet presAssocID="{E34A739B-CFF2-433D-8549-2927D81195B2}" presName="spVertical2" presStyleCnt="0"/>
      <dgm:spPr/>
    </dgm:pt>
    <dgm:pt modelId="{10C3B2CF-826F-4D02-BD0B-45C7D3BB7781}" type="pres">
      <dgm:prSet presAssocID="{E34A739B-CFF2-433D-8549-2927D81195B2}" presName="spVertical3" presStyleCnt="0"/>
      <dgm:spPr/>
    </dgm:pt>
    <dgm:pt modelId="{A53181CC-CC34-4914-B52C-1813844EF54C}" type="pres">
      <dgm:prSet presAssocID="{CCC005EB-0A81-474A-9B35-27DD9D130113}" presName="padding2" presStyleCnt="0"/>
      <dgm:spPr/>
    </dgm:pt>
    <dgm:pt modelId="{B657CFB2-086F-4C44-941C-B269BC228202}" type="pres">
      <dgm:prSet presAssocID="{CCC005EB-0A81-474A-9B35-27DD9D130113}" presName="negArrow" presStyleCnt="0"/>
      <dgm:spPr/>
    </dgm:pt>
    <dgm:pt modelId="{69F65197-1B22-4909-9C9D-DBBE2A590A1E}" type="pres">
      <dgm:prSet presAssocID="{CCC005EB-0A81-474A-9B35-27DD9D130113}" presName="backgroundArrow" presStyleLbl="node1" presStyleIdx="0" presStyleCnt="1"/>
      <dgm:spPr/>
    </dgm:pt>
  </dgm:ptLst>
  <dgm:cxnLst>
    <dgm:cxn modelId="{D8AF448C-1797-4A14-B964-03E1EAE1F3BE}" type="presOf" srcId="{E34A739B-CFF2-433D-8549-2927D81195B2}" destId="{B522AC85-ABEB-4D36-897C-A46E429DB0F8}" srcOrd="0" destOrd="0" presId="urn:microsoft.com/office/officeart/2005/8/layout/hProcess3"/>
    <dgm:cxn modelId="{E2384824-43D7-4A51-A3CE-C03F7B2B2909}" type="presOf" srcId="{734740F0-D3CD-4804-BC8E-7DC88C99FB0F}" destId="{1AE93F93-7A03-461A-B268-144A881C0A56}" srcOrd="0" destOrd="0" presId="urn:microsoft.com/office/officeart/2005/8/layout/hProcess3"/>
    <dgm:cxn modelId="{36481DAA-D9AA-444D-B674-0C9E35858BB0}" srcId="{CCC005EB-0A81-474A-9B35-27DD9D130113}" destId="{E34A739B-CFF2-433D-8549-2927D81195B2}" srcOrd="1" destOrd="0" parTransId="{537D41E6-9DD3-497A-96F4-31EEBE53EB95}" sibTransId="{FCD7382F-B646-4D07-ABC8-6F38337B070F}"/>
    <dgm:cxn modelId="{A33E9DF9-04F2-44DA-BD8F-46F5E092596B}" srcId="{CCC005EB-0A81-474A-9B35-27DD9D130113}" destId="{734740F0-D3CD-4804-BC8E-7DC88C99FB0F}" srcOrd="0" destOrd="0" parTransId="{30E25618-4017-4317-A808-B57D7EFFF6B2}" sibTransId="{7F0DCF4F-2350-4EBF-BD3F-D1D28B9E0C28}"/>
    <dgm:cxn modelId="{0B222E10-D372-449C-AD88-57D5C834A175}" type="presOf" srcId="{CCC005EB-0A81-474A-9B35-27DD9D130113}" destId="{8E397979-6E4D-4F8A-B639-0FDC1E213EFA}" srcOrd="0" destOrd="0" presId="urn:microsoft.com/office/officeart/2005/8/layout/hProcess3"/>
    <dgm:cxn modelId="{AD92682F-5AA2-4DFC-813B-784351245E23}" type="presParOf" srcId="{8E397979-6E4D-4F8A-B639-0FDC1E213EFA}" destId="{4E6ADB2A-FAF0-49A9-B173-622704F284D1}" srcOrd="0" destOrd="0" presId="urn:microsoft.com/office/officeart/2005/8/layout/hProcess3"/>
    <dgm:cxn modelId="{84F84981-4B35-4C87-9E33-8DBE558DB848}" type="presParOf" srcId="{8E397979-6E4D-4F8A-B639-0FDC1E213EFA}" destId="{97282AF1-84ED-4DF3-9672-539509660466}" srcOrd="1" destOrd="0" presId="urn:microsoft.com/office/officeart/2005/8/layout/hProcess3"/>
    <dgm:cxn modelId="{76633621-0CA5-40AC-A218-E82292548CAF}" type="presParOf" srcId="{97282AF1-84ED-4DF3-9672-539509660466}" destId="{76B5EF04-B496-47E4-B226-0E4D34238C2F}" srcOrd="0" destOrd="0" presId="urn:microsoft.com/office/officeart/2005/8/layout/hProcess3"/>
    <dgm:cxn modelId="{B2513114-901C-4794-B3D7-6B5EE5D854C3}" type="presParOf" srcId="{97282AF1-84ED-4DF3-9672-539509660466}" destId="{05655067-2ACF-4E4F-8CDC-3439C95B23F7}" srcOrd="1" destOrd="0" presId="urn:microsoft.com/office/officeart/2005/8/layout/hProcess3"/>
    <dgm:cxn modelId="{7E7EE8BD-BC30-4C21-A439-12D1F1608106}" type="presParOf" srcId="{05655067-2ACF-4E4F-8CDC-3439C95B23F7}" destId="{F85131ED-7E47-4302-A0E7-696FEFB22F27}" srcOrd="0" destOrd="0" presId="urn:microsoft.com/office/officeart/2005/8/layout/hProcess3"/>
    <dgm:cxn modelId="{F761EB99-90CB-48FD-B4DF-40114AE7BBBF}" type="presParOf" srcId="{05655067-2ACF-4E4F-8CDC-3439C95B23F7}" destId="{1AE93F93-7A03-461A-B268-144A881C0A56}" srcOrd="1" destOrd="0" presId="urn:microsoft.com/office/officeart/2005/8/layout/hProcess3"/>
    <dgm:cxn modelId="{3A175411-6FDE-4756-B1F5-02A1E182DEC4}" type="presParOf" srcId="{05655067-2ACF-4E4F-8CDC-3439C95B23F7}" destId="{4829DA3E-D8D7-440D-9226-E81ADCEF6E03}" srcOrd="2" destOrd="0" presId="urn:microsoft.com/office/officeart/2005/8/layout/hProcess3"/>
    <dgm:cxn modelId="{EDD8F63C-E3DD-4A36-AA39-DB24CCECDCB1}" type="presParOf" srcId="{05655067-2ACF-4E4F-8CDC-3439C95B23F7}" destId="{45A80510-0C5A-4AC0-9F80-C2B91F2EB50B}" srcOrd="3" destOrd="0" presId="urn:microsoft.com/office/officeart/2005/8/layout/hProcess3"/>
    <dgm:cxn modelId="{6F0928EF-EC18-46FA-A7D7-59C4AB9CF33C}" type="presParOf" srcId="{97282AF1-84ED-4DF3-9672-539509660466}" destId="{5E72C571-F67E-4191-BBB3-9D3E60EDA78D}" srcOrd="2" destOrd="0" presId="urn:microsoft.com/office/officeart/2005/8/layout/hProcess3"/>
    <dgm:cxn modelId="{60C32A2D-576D-4E2F-B429-A283B1035242}" type="presParOf" srcId="{97282AF1-84ED-4DF3-9672-539509660466}" destId="{FD9307E9-299A-4D75-9515-D90458C6DED4}" srcOrd="3" destOrd="0" presId="urn:microsoft.com/office/officeart/2005/8/layout/hProcess3"/>
    <dgm:cxn modelId="{7091B143-A04D-4FFA-A861-AEF3D0F1DD66}" type="presParOf" srcId="{FD9307E9-299A-4D75-9515-D90458C6DED4}" destId="{B2CE3174-92BA-4508-A533-526F1653912A}" srcOrd="0" destOrd="0" presId="urn:microsoft.com/office/officeart/2005/8/layout/hProcess3"/>
    <dgm:cxn modelId="{B1704604-0DDF-4287-B681-152450CC72C9}" type="presParOf" srcId="{FD9307E9-299A-4D75-9515-D90458C6DED4}" destId="{B522AC85-ABEB-4D36-897C-A46E429DB0F8}" srcOrd="1" destOrd="0" presId="urn:microsoft.com/office/officeart/2005/8/layout/hProcess3"/>
    <dgm:cxn modelId="{F47A0CE3-FD3F-4DD2-A0B9-2BF4B0E8F222}" type="presParOf" srcId="{FD9307E9-299A-4D75-9515-D90458C6DED4}" destId="{758052FD-2A01-4BD7-879F-27267177B36C}" srcOrd="2" destOrd="0" presId="urn:microsoft.com/office/officeart/2005/8/layout/hProcess3"/>
    <dgm:cxn modelId="{0D1A8ED5-A09D-491B-9192-43D24F73E902}" type="presParOf" srcId="{FD9307E9-299A-4D75-9515-D90458C6DED4}" destId="{10C3B2CF-826F-4D02-BD0B-45C7D3BB7781}" srcOrd="3" destOrd="0" presId="urn:microsoft.com/office/officeart/2005/8/layout/hProcess3"/>
    <dgm:cxn modelId="{77AC5757-66FE-405A-B57B-1898AB45DB14}" type="presParOf" srcId="{97282AF1-84ED-4DF3-9672-539509660466}" destId="{A53181CC-CC34-4914-B52C-1813844EF54C}" srcOrd="4" destOrd="0" presId="urn:microsoft.com/office/officeart/2005/8/layout/hProcess3"/>
    <dgm:cxn modelId="{36BD5F24-D283-440D-A2E6-28926AA1F603}" type="presParOf" srcId="{97282AF1-84ED-4DF3-9672-539509660466}" destId="{B657CFB2-086F-4C44-941C-B269BC228202}" srcOrd="5" destOrd="0" presId="urn:microsoft.com/office/officeart/2005/8/layout/hProcess3"/>
    <dgm:cxn modelId="{CD5CECAA-C8E3-4821-8F1A-467EE73BDF0C}" type="presParOf" srcId="{97282AF1-84ED-4DF3-9672-539509660466}" destId="{69F65197-1B22-4909-9C9D-DBBE2A590A1E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23C2CD-1C34-40E3-A101-47E1FD00B117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0EB92488-5E7C-4BA3-98CE-1A6438E5A748}">
      <dgm:prSet/>
      <dgm:spPr/>
      <dgm:t>
        <a:bodyPr/>
        <a:lstStyle/>
        <a:p>
          <a:pPr rtl="0"/>
          <a:r>
            <a:rPr lang="ru-RU" dirty="0" err="1" smtClean="0"/>
            <a:t>Судові</a:t>
          </a:r>
          <a:r>
            <a:rPr lang="ru-RU" dirty="0" smtClean="0"/>
            <a:t> </a:t>
          </a:r>
          <a:r>
            <a:rPr lang="ru-RU" dirty="0" err="1" smtClean="0"/>
            <a:t>повістки</a:t>
          </a:r>
          <a:r>
            <a:rPr lang="ru-RU" dirty="0" smtClean="0"/>
            <a:t>, </a:t>
          </a:r>
          <a:r>
            <a:rPr lang="ru-RU" i="1" dirty="0" err="1" smtClean="0"/>
            <a:t>адресовані</a:t>
          </a:r>
          <a:r>
            <a:rPr lang="ru-RU" i="1" dirty="0" smtClean="0"/>
            <a:t> </a:t>
          </a:r>
          <a:r>
            <a:rPr lang="ru-RU" b="1" i="1" dirty="0" err="1" smtClean="0"/>
            <a:t>фізичним</a:t>
          </a:r>
          <a:r>
            <a:rPr lang="ru-RU" i="1" dirty="0" smtClean="0"/>
            <a:t> особам</a:t>
          </a:r>
          <a:r>
            <a:rPr lang="ru-RU" dirty="0" smtClean="0"/>
            <a:t>, </a:t>
          </a:r>
          <a:r>
            <a:rPr lang="ru-RU" dirty="0" err="1" smtClean="0"/>
            <a:t>вручаються</a:t>
          </a:r>
          <a:r>
            <a:rPr lang="ru-RU" dirty="0" smtClean="0"/>
            <a:t> </a:t>
          </a:r>
          <a:r>
            <a:rPr lang="ru-RU" dirty="0" err="1" smtClean="0"/>
            <a:t>їм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</a:t>
          </a:r>
          <a:r>
            <a:rPr lang="ru-RU" dirty="0" err="1" smtClean="0"/>
            <a:t>розписку</a:t>
          </a:r>
          <a:r>
            <a:rPr lang="ru-RU" dirty="0" smtClean="0"/>
            <a:t>. </a:t>
          </a:r>
          <a:r>
            <a:rPr lang="ru-RU" dirty="0" err="1" smtClean="0"/>
            <a:t>Судова</a:t>
          </a:r>
          <a:r>
            <a:rPr lang="ru-RU" dirty="0" smtClean="0"/>
            <a:t> </a:t>
          </a:r>
          <a:r>
            <a:rPr lang="ru-RU" dirty="0" err="1" smtClean="0"/>
            <a:t>повістка</a:t>
          </a:r>
          <a:r>
            <a:rPr lang="ru-RU" dirty="0" smtClean="0"/>
            <a:t> </a:t>
          </a:r>
          <a:r>
            <a:rPr lang="ru-RU" b="1" i="1" dirty="0" err="1" smtClean="0"/>
            <a:t>юридичній</a:t>
          </a:r>
          <a:r>
            <a:rPr lang="ru-RU" i="1" dirty="0" smtClean="0"/>
            <a:t> </a:t>
          </a:r>
          <a:r>
            <a:rPr lang="ru-RU" i="1" dirty="0" err="1" smtClean="0"/>
            <a:t>особі</a:t>
          </a:r>
          <a:r>
            <a:rPr lang="ru-RU" i="1" dirty="0" smtClean="0"/>
            <a:t> </a:t>
          </a:r>
          <a:r>
            <a:rPr lang="ru-RU" dirty="0" err="1" smtClean="0"/>
            <a:t>спрямовується</a:t>
          </a:r>
          <a:r>
            <a:rPr lang="ru-RU" dirty="0" smtClean="0"/>
            <a:t> за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місцезнаходженням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за</a:t>
          </a:r>
          <a:r>
            <a:rPr lang="ru-RU" dirty="0" smtClean="0"/>
            <a:t> </a:t>
          </a:r>
          <a:r>
            <a:rPr lang="ru-RU" dirty="0" err="1" smtClean="0"/>
            <a:t>місцезнаходженням</a:t>
          </a:r>
          <a:r>
            <a:rPr lang="ru-RU" dirty="0" smtClean="0"/>
            <a:t> </a:t>
          </a:r>
          <a:r>
            <a:rPr lang="ru-RU" dirty="0" err="1" smtClean="0"/>
            <a:t>її</a:t>
          </a:r>
          <a:r>
            <a:rPr lang="ru-RU" dirty="0" smtClean="0"/>
            <a:t> </a:t>
          </a:r>
          <a:r>
            <a:rPr lang="ru-RU" dirty="0" err="1" smtClean="0"/>
            <a:t>представництва</a:t>
          </a:r>
          <a:r>
            <a:rPr lang="ru-RU" dirty="0" smtClean="0"/>
            <a:t>, </a:t>
          </a:r>
          <a:r>
            <a:rPr lang="ru-RU" dirty="0" err="1" smtClean="0"/>
            <a:t>філії</a:t>
          </a:r>
          <a:r>
            <a:rPr lang="ru-RU" dirty="0" smtClean="0"/>
            <a:t>, </a:t>
          </a:r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dirty="0" err="1" smtClean="0"/>
            <a:t>позов</a:t>
          </a:r>
          <a:r>
            <a:rPr lang="ru-RU" dirty="0" smtClean="0"/>
            <a:t> </a:t>
          </a:r>
          <a:r>
            <a:rPr lang="ru-RU" dirty="0" err="1" smtClean="0"/>
            <a:t>виник</a:t>
          </a:r>
          <a:r>
            <a:rPr lang="ru-RU" dirty="0" smtClean="0"/>
            <a:t> у </a:t>
          </a:r>
          <a:r>
            <a:rPr lang="ru-RU" dirty="0" err="1" smtClean="0"/>
            <a:t>зв’язку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діяльністю</a:t>
          </a:r>
          <a:r>
            <a:rPr lang="ru-RU" dirty="0" smtClean="0"/>
            <a:t>. </a:t>
          </a:r>
          <a:r>
            <a:rPr lang="ru-RU" dirty="0" err="1" smtClean="0"/>
            <a:t>Судова</a:t>
          </a:r>
          <a:r>
            <a:rPr lang="ru-RU" dirty="0" smtClean="0"/>
            <a:t> </a:t>
          </a:r>
          <a:r>
            <a:rPr lang="ru-RU" dirty="0" err="1" smtClean="0"/>
            <a:t>повістка</a:t>
          </a:r>
          <a:r>
            <a:rPr lang="ru-RU" dirty="0" smtClean="0"/>
            <a:t> </a:t>
          </a:r>
          <a:r>
            <a:rPr lang="ru-RU" dirty="0" err="1" smtClean="0"/>
            <a:t>вручається</a:t>
          </a:r>
          <a:r>
            <a:rPr lang="ru-RU" dirty="0" smtClean="0"/>
            <a:t> </a:t>
          </a:r>
          <a:r>
            <a:rPr lang="ru-RU" dirty="0" err="1" smtClean="0"/>
            <a:t>відповідній</a:t>
          </a:r>
          <a:r>
            <a:rPr lang="ru-RU" dirty="0" smtClean="0"/>
            <a:t> </a:t>
          </a:r>
          <a:r>
            <a:rPr lang="ru-RU" dirty="0" err="1" smtClean="0"/>
            <a:t>службовій</a:t>
          </a:r>
          <a:r>
            <a:rPr lang="ru-RU" dirty="0" smtClean="0"/>
            <a:t> </a:t>
          </a:r>
          <a:r>
            <a:rPr lang="ru-RU" dirty="0" err="1" smtClean="0"/>
            <a:t>особі</a:t>
          </a:r>
          <a:r>
            <a:rPr lang="ru-RU" dirty="0" smtClean="0"/>
            <a:t>, яка </a:t>
          </a:r>
          <a:r>
            <a:rPr lang="ru-RU" dirty="0" err="1" smtClean="0"/>
            <a:t>розписується</a:t>
          </a:r>
          <a:r>
            <a:rPr lang="ru-RU" dirty="0" smtClean="0"/>
            <a:t> про </a:t>
          </a:r>
          <a:r>
            <a:rPr lang="ru-RU" dirty="0" err="1" smtClean="0"/>
            <a:t>одержання</a:t>
          </a:r>
          <a:r>
            <a:rPr lang="ru-RU" dirty="0" smtClean="0"/>
            <a:t> </a:t>
          </a:r>
          <a:r>
            <a:rPr lang="ru-RU" dirty="0" err="1" smtClean="0"/>
            <a:t>повістки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7E990D4B-BBF9-4631-8601-39785B1A11B4}" type="parTrans" cxnId="{7BC1700C-006D-4DFD-AB3E-B8E78A2A6B90}">
      <dgm:prSet/>
      <dgm:spPr/>
      <dgm:t>
        <a:bodyPr/>
        <a:lstStyle/>
        <a:p>
          <a:endParaRPr lang="ru-RU"/>
        </a:p>
      </dgm:t>
    </dgm:pt>
    <dgm:pt modelId="{B1A3284F-DA70-4648-96E2-2C67F25004C7}" type="sibTrans" cxnId="{7BC1700C-006D-4DFD-AB3E-B8E78A2A6B90}">
      <dgm:prSet/>
      <dgm:spPr/>
      <dgm:t>
        <a:bodyPr/>
        <a:lstStyle/>
        <a:p>
          <a:endParaRPr lang="ru-RU"/>
        </a:p>
      </dgm:t>
    </dgm:pt>
    <dgm:pt modelId="{AD21FB1F-0BDF-46F2-982D-43F21BE2A813}" type="pres">
      <dgm:prSet presAssocID="{CE23C2CD-1C34-40E3-A101-47E1FD00B117}" presName="Name0" presStyleCnt="0">
        <dgm:presLayoutVars>
          <dgm:dir/>
          <dgm:resizeHandles val="exact"/>
        </dgm:presLayoutVars>
      </dgm:prSet>
      <dgm:spPr/>
    </dgm:pt>
    <dgm:pt modelId="{52350B17-1F80-4761-A271-26BA89873AA1}" type="pres">
      <dgm:prSet presAssocID="{0EB92488-5E7C-4BA3-98CE-1A6438E5A748}" presName="node" presStyleLbl="node1" presStyleIdx="0" presStyleCnt="1">
        <dgm:presLayoutVars>
          <dgm:bulletEnabled val="1"/>
        </dgm:presLayoutVars>
      </dgm:prSet>
      <dgm:spPr/>
    </dgm:pt>
  </dgm:ptLst>
  <dgm:cxnLst>
    <dgm:cxn modelId="{992169C3-79D8-4E6D-B2B6-A2C4DE731A6B}" type="presOf" srcId="{0EB92488-5E7C-4BA3-98CE-1A6438E5A748}" destId="{52350B17-1F80-4761-A271-26BA89873AA1}" srcOrd="0" destOrd="0" presId="urn:microsoft.com/office/officeart/2005/8/layout/process1"/>
    <dgm:cxn modelId="{7BC1700C-006D-4DFD-AB3E-B8E78A2A6B90}" srcId="{CE23C2CD-1C34-40E3-A101-47E1FD00B117}" destId="{0EB92488-5E7C-4BA3-98CE-1A6438E5A748}" srcOrd="0" destOrd="0" parTransId="{7E990D4B-BBF9-4631-8601-39785B1A11B4}" sibTransId="{B1A3284F-DA70-4648-96E2-2C67F25004C7}"/>
    <dgm:cxn modelId="{83AC0664-B711-45CC-9F30-D25E8F797ACB}" type="presOf" srcId="{CE23C2CD-1C34-40E3-A101-47E1FD00B117}" destId="{AD21FB1F-0BDF-46F2-982D-43F21BE2A813}" srcOrd="0" destOrd="0" presId="urn:microsoft.com/office/officeart/2005/8/layout/process1"/>
    <dgm:cxn modelId="{8BC42CDD-FF8B-4D32-BA8C-AB251D309790}" type="presParOf" srcId="{AD21FB1F-0BDF-46F2-982D-43F21BE2A813}" destId="{52350B17-1F80-4761-A271-26BA89873AA1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E83102-FEE4-42DF-AADA-35DFEA2CE653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1841FC0F-2F51-45C9-9C76-20E59F7FD605}">
      <dgm:prSet/>
      <dgm:spPr/>
      <dgm:t>
        <a:bodyPr/>
        <a:lstStyle/>
        <a:p>
          <a:pPr algn="ctr" rtl="0"/>
          <a:r>
            <a:rPr lang="ru-RU" dirty="0" err="1" smtClean="0"/>
            <a:t>Якщо</a:t>
          </a:r>
          <a:r>
            <a:rPr lang="ru-RU" dirty="0" smtClean="0"/>
            <a:t> </a:t>
          </a:r>
          <a:r>
            <a:rPr lang="ru-RU" i="1" dirty="0" smtClean="0"/>
            <a:t>особа, яка </a:t>
          </a:r>
          <a:r>
            <a:rPr lang="ru-RU" i="1" dirty="0" err="1" smtClean="0"/>
            <a:t>бере</a:t>
          </a:r>
          <a:r>
            <a:rPr lang="ru-RU" i="1" dirty="0" smtClean="0"/>
            <a:t> участь у </a:t>
          </a:r>
          <a:r>
            <a:rPr lang="ru-RU" i="1" dirty="0" err="1" smtClean="0"/>
            <a:t>справі</a:t>
          </a:r>
          <a:r>
            <a:rPr lang="ru-RU" i="1" dirty="0" smtClean="0"/>
            <a:t>, </a:t>
          </a:r>
          <a:r>
            <a:rPr lang="ru-RU" i="1" dirty="0" err="1" smtClean="0"/>
            <a:t>перебуває</a:t>
          </a:r>
          <a:r>
            <a:rPr lang="ru-RU" i="1" dirty="0" smtClean="0"/>
            <a:t> </a:t>
          </a:r>
          <a:r>
            <a:rPr lang="ru-RU" i="1" dirty="0" err="1" smtClean="0"/>
            <a:t>під</a:t>
          </a:r>
          <a:r>
            <a:rPr lang="ru-RU" i="1" dirty="0" smtClean="0"/>
            <a:t> </a:t>
          </a:r>
          <a:r>
            <a:rPr lang="ru-RU" i="1" dirty="0" err="1" smtClean="0"/>
            <a:t>вартою</a:t>
          </a:r>
          <a:r>
            <a:rPr lang="ru-RU" i="1" dirty="0" smtClean="0"/>
            <a:t> </a:t>
          </a:r>
          <a:r>
            <a:rPr lang="ru-RU" i="1" dirty="0" err="1" smtClean="0"/>
            <a:t>або</a:t>
          </a:r>
          <a:r>
            <a:rPr lang="ru-RU" i="1" dirty="0" smtClean="0"/>
            <a:t> </a:t>
          </a:r>
          <a:r>
            <a:rPr lang="ru-RU" i="1" dirty="0" err="1" smtClean="0"/>
            <a:t>відбуває</a:t>
          </a:r>
          <a:r>
            <a:rPr lang="ru-RU" i="1" dirty="0" smtClean="0"/>
            <a:t> </a:t>
          </a:r>
          <a:r>
            <a:rPr lang="ru-RU" i="1" dirty="0" err="1" smtClean="0"/>
            <a:t>покарання</a:t>
          </a:r>
          <a:r>
            <a:rPr lang="ru-RU" i="1" dirty="0" smtClean="0"/>
            <a:t> </a:t>
          </a:r>
          <a:r>
            <a:rPr lang="ru-RU" i="1" dirty="0" err="1" smtClean="0"/>
            <a:t>у</a:t>
          </a:r>
          <a:r>
            <a:rPr lang="ru-RU" i="1" dirty="0" smtClean="0"/>
            <a:t> </a:t>
          </a:r>
          <a:r>
            <a:rPr lang="ru-RU" i="1" dirty="0" err="1" smtClean="0"/>
            <a:t>виді</a:t>
          </a:r>
          <a:r>
            <a:rPr lang="ru-RU" i="1" dirty="0" smtClean="0"/>
            <a:t> </a:t>
          </a:r>
          <a:r>
            <a:rPr lang="ru-RU" i="1" dirty="0" err="1" smtClean="0"/>
            <a:t>довічного</a:t>
          </a:r>
          <a:r>
            <a:rPr lang="ru-RU" i="1" dirty="0" smtClean="0"/>
            <a:t> </a:t>
          </a:r>
          <a:r>
            <a:rPr lang="ru-RU" i="1" dirty="0" err="1" smtClean="0"/>
            <a:t>позбавлення</a:t>
          </a:r>
          <a:r>
            <a:rPr lang="ru-RU" i="1" dirty="0" smtClean="0"/>
            <a:t> </a:t>
          </a:r>
          <a:r>
            <a:rPr lang="ru-RU" i="1" dirty="0" err="1" smtClean="0"/>
            <a:t>волі</a:t>
          </a:r>
          <a:r>
            <a:rPr lang="ru-RU" i="1" dirty="0" smtClean="0"/>
            <a:t>, </a:t>
          </a:r>
          <a:r>
            <a:rPr lang="ru-RU" i="1" dirty="0" err="1" smtClean="0"/>
            <a:t>позбавлення</a:t>
          </a:r>
          <a:r>
            <a:rPr lang="ru-RU" i="1" dirty="0" smtClean="0"/>
            <a:t> </a:t>
          </a:r>
          <a:r>
            <a:rPr lang="ru-RU" i="1" dirty="0" err="1" smtClean="0"/>
            <a:t>волі</a:t>
          </a:r>
          <a:r>
            <a:rPr lang="ru-RU" i="1" dirty="0" smtClean="0"/>
            <a:t> на </a:t>
          </a:r>
          <a:r>
            <a:rPr lang="ru-RU" i="1" dirty="0" err="1" smtClean="0"/>
            <a:t>певний</a:t>
          </a:r>
          <a:r>
            <a:rPr lang="ru-RU" i="1" dirty="0" smtClean="0"/>
            <a:t> строк, </a:t>
          </a:r>
          <a:r>
            <a:rPr lang="ru-RU" i="1" dirty="0" err="1" smtClean="0"/>
            <a:t>тримання</a:t>
          </a:r>
          <a:r>
            <a:rPr lang="ru-RU" i="1" dirty="0" smtClean="0"/>
            <a:t> у </a:t>
          </a:r>
          <a:r>
            <a:rPr lang="ru-RU" i="1" dirty="0" err="1" smtClean="0"/>
            <a:t>дисциплінарному</a:t>
          </a:r>
          <a:r>
            <a:rPr lang="ru-RU" i="1" dirty="0" smtClean="0"/>
            <a:t> </a:t>
          </a:r>
          <a:r>
            <a:rPr lang="ru-RU" i="1" dirty="0" err="1" smtClean="0"/>
            <a:t>батальйоні</a:t>
          </a:r>
          <a:r>
            <a:rPr lang="ru-RU" i="1" dirty="0" smtClean="0"/>
            <a:t> </a:t>
          </a:r>
          <a:r>
            <a:rPr lang="ru-RU" i="1" dirty="0" err="1" smtClean="0"/>
            <a:t>військовослужбовців</a:t>
          </a:r>
          <a:r>
            <a:rPr lang="ru-RU" i="1" dirty="0" smtClean="0"/>
            <a:t>, </a:t>
          </a:r>
          <a:r>
            <a:rPr lang="ru-RU" i="1" dirty="0" err="1" smtClean="0"/>
            <a:t>обмеження</a:t>
          </a:r>
          <a:r>
            <a:rPr lang="ru-RU" i="1" dirty="0" smtClean="0"/>
            <a:t> </a:t>
          </a:r>
          <a:r>
            <a:rPr lang="ru-RU" i="1" dirty="0" err="1" smtClean="0"/>
            <a:t>волі</a:t>
          </a:r>
          <a:r>
            <a:rPr lang="ru-RU" i="1" dirty="0" smtClean="0"/>
            <a:t>, </a:t>
          </a:r>
          <a:r>
            <a:rPr lang="ru-RU" i="1" dirty="0" err="1" smtClean="0"/>
            <a:t>арешту</a:t>
          </a:r>
          <a:r>
            <a:rPr lang="ru-RU" dirty="0" smtClean="0"/>
            <a:t>, </a:t>
          </a:r>
          <a:r>
            <a:rPr lang="ru-RU" dirty="0" err="1" smtClean="0"/>
            <a:t>повістка</a:t>
          </a:r>
          <a:r>
            <a:rPr lang="ru-RU" dirty="0" smtClean="0"/>
            <a:t> та </a:t>
          </a:r>
          <a:r>
            <a:rPr lang="ru-RU" dirty="0" err="1" smtClean="0"/>
            <a:t>інші</a:t>
          </a:r>
          <a:r>
            <a:rPr lang="ru-RU" dirty="0" smtClean="0"/>
            <a:t> </a:t>
          </a:r>
          <a:r>
            <a:rPr lang="ru-RU" dirty="0" err="1" smtClean="0"/>
            <a:t>судові</a:t>
          </a:r>
          <a:r>
            <a:rPr lang="ru-RU" dirty="0" smtClean="0"/>
            <a:t> </a:t>
          </a:r>
          <a:r>
            <a:rPr lang="ru-RU" dirty="0" err="1" smtClean="0"/>
            <a:t>документи</a:t>
          </a:r>
          <a:r>
            <a:rPr lang="ru-RU" dirty="0" smtClean="0"/>
            <a:t> </a:t>
          </a:r>
          <a:r>
            <a:rPr lang="ru-RU" dirty="0" err="1" smtClean="0"/>
            <a:t>вручаються</a:t>
          </a:r>
          <a:r>
            <a:rPr lang="ru-RU" dirty="0" smtClean="0"/>
            <a:t> </a:t>
          </a:r>
          <a:r>
            <a:rPr lang="ru-RU" dirty="0" err="1" smtClean="0"/>
            <a:t>їй</a:t>
          </a:r>
          <a:r>
            <a:rPr lang="ru-RU" dirty="0" smtClean="0"/>
            <a:t> </a:t>
          </a:r>
          <a:r>
            <a:rPr lang="ru-RU" dirty="0" err="1" smtClean="0"/>
            <a:t>під</a:t>
          </a:r>
          <a:r>
            <a:rPr lang="ru-RU" dirty="0" smtClean="0"/>
            <a:t> </a:t>
          </a:r>
          <a:r>
            <a:rPr lang="ru-RU" dirty="0" err="1" smtClean="0"/>
            <a:t>розписку</a:t>
          </a:r>
          <a:r>
            <a:rPr lang="ru-RU" dirty="0" smtClean="0"/>
            <a:t> </a:t>
          </a:r>
          <a:r>
            <a:rPr lang="ru-RU" dirty="0" err="1" smtClean="0"/>
            <a:t>адміністрацією</a:t>
          </a:r>
          <a:r>
            <a:rPr lang="ru-RU" dirty="0" smtClean="0"/>
            <a:t> </a:t>
          </a:r>
          <a:r>
            <a:rPr lang="ru-RU" dirty="0" err="1" smtClean="0"/>
            <a:t>місця</a:t>
          </a:r>
          <a:r>
            <a:rPr lang="ru-RU" dirty="0" smtClean="0"/>
            <a:t> </a:t>
          </a:r>
          <a:r>
            <a:rPr lang="ru-RU" dirty="0" err="1" smtClean="0"/>
            <a:t>утримання</a:t>
          </a:r>
          <a:r>
            <a:rPr lang="ru-RU" dirty="0" smtClean="0"/>
            <a:t> особи, яка </a:t>
          </a:r>
          <a:r>
            <a:rPr lang="ru-RU" dirty="0" err="1" smtClean="0"/>
            <a:t>негайно</a:t>
          </a:r>
          <a:r>
            <a:rPr lang="ru-RU" dirty="0" smtClean="0"/>
            <a:t> </a:t>
          </a:r>
          <a:r>
            <a:rPr lang="ru-RU" dirty="0" err="1" smtClean="0"/>
            <a:t>надсилає</a:t>
          </a:r>
          <a:r>
            <a:rPr lang="ru-RU" dirty="0" smtClean="0"/>
            <a:t> </a:t>
          </a:r>
          <a:r>
            <a:rPr lang="ru-RU" dirty="0" err="1" smtClean="0"/>
            <a:t>розписку</a:t>
          </a:r>
          <a:r>
            <a:rPr lang="ru-RU" dirty="0" smtClean="0"/>
            <a:t> та </a:t>
          </a:r>
          <a:r>
            <a:rPr lang="ru-RU" dirty="0" err="1" smtClean="0"/>
            <a:t>письмові</a:t>
          </a:r>
          <a:r>
            <a:rPr lang="ru-RU" dirty="0" smtClean="0"/>
            <a:t> </a:t>
          </a:r>
          <a:r>
            <a:rPr lang="ru-RU" dirty="0" err="1" smtClean="0"/>
            <a:t>пояснення</a:t>
          </a:r>
          <a:r>
            <a:rPr lang="ru-RU" dirty="0" smtClean="0"/>
            <a:t> </a:t>
          </a:r>
          <a:r>
            <a:rPr lang="ru-RU" dirty="0" err="1" smtClean="0"/>
            <a:t>цієї</a:t>
          </a:r>
          <a:r>
            <a:rPr lang="ru-RU" dirty="0" smtClean="0"/>
            <a:t> особи до суду. </a:t>
          </a:r>
          <a:br>
            <a:rPr lang="ru-RU" dirty="0" smtClean="0"/>
          </a:br>
          <a:endParaRPr lang="ru-RU" dirty="0"/>
        </a:p>
      </dgm:t>
    </dgm:pt>
    <dgm:pt modelId="{A6E88719-7C8E-4321-8B9E-99B491CB5927}" type="parTrans" cxnId="{630E5E81-7D20-4411-8C91-C20675152EEC}">
      <dgm:prSet/>
      <dgm:spPr/>
      <dgm:t>
        <a:bodyPr/>
        <a:lstStyle/>
        <a:p>
          <a:endParaRPr lang="ru-RU"/>
        </a:p>
      </dgm:t>
    </dgm:pt>
    <dgm:pt modelId="{8DA5CD1A-E773-43FA-8F9B-CF091D2EEEB5}" type="sibTrans" cxnId="{630E5E81-7D20-4411-8C91-C20675152EEC}">
      <dgm:prSet/>
      <dgm:spPr/>
      <dgm:t>
        <a:bodyPr/>
        <a:lstStyle/>
        <a:p>
          <a:endParaRPr lang="ru-RU"/>
        </a:p>
      </dgm:t>
    </dgm:pt>
    <dgm:pt modelId="{3F8B36AA-A8ED-4CAA-8851-91D547A07842}" type="pres">
      <dgm:prSet presAssocID="{00E83102-FEE4-42DF-AADA-35DFEA2CE653}" presName="linear" presStyleCnt="0">
        <dgm:presLayoutVars>
          <dgm:animLvl val="lvl"/>
          <dgm:resizeHandles val="exact"/>
        </dgm:presLayoutVars>
      </dgm:prSet>
      <dgm:spPr/>
    </dgm:pt>
    <dgm:pt modelId="{4CE59F0A-2ACF-4717-B49C-AFAAD5E9276C}" type="pres">
      <dgm:prSet presAssocID="{1841FC0F-2F51-45C9-9C76-20E59F7FD60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30E5E81-7D20-4411-8C91-C20675152EEC}" srcId="{00E83102-FEE4-42DF-AADA-35DFEA2CE653}" destId="{1841FC0F-2F51-45C9-9C76-20E59F7FD605}" srcOrd="0" destOrd="0" parTransId="{A6E88719-7C8E-4321-8B9E-99B491CB5927}" sibTransId="{8DA5CD1A-E773-43FA-8F9B-CF091D2EEEB5}"/>
    <dgm:cxn modelId="{A9BE369A-F833-4125-84D3-30B4891966BB}" type="presOf" srcId="{1841FC0F-2F51-45C9-9C76-20E59F7FD605}" destId="{4CE59F0A-2ACF-4717-B49C-AFAAD5E9276C}" srcOrd="0" destOrd="0" presId="urn:microsoft.com/office/officeart/2005/8/layout/vList2"/>
    <dgm:cxn modelId="{9CE6ADE6-3C33-4A86-B8AF-017E2805A20F}" type="presOf" srcId="{00E83102-FEE4-42DF-AADA-35DFEA2CE653}" destId="{3F8B36AA-A8ED-4CAA-8851-91D547A07842}" srcOrd="0" destOrd="0" presId="urn:microsoft.com/office/officeart/2005/8/layout/vList2"/>
    <dgm:cxn modelId="{F0F6AD8F-ACEE-44CC-9F96-7621A5B57E4C}" type="presParOf" srcId="{3F8B36AA-A8ED-4CAA-8851-91D547A07842}" destId="{4CE59F0A-2ACF-4717-B49C-AFAAD5E927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5B8A2B-2710-4C43-B71C-E8E576C3247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8C0C9D02-025E-4548-92BC-5DD2E38B59CE}">
      <dgm:prSet/>
      <dgm:spPr/>
      <dgm:t>
        <a:bodyPr/>
        <a:lstStyle/>
        <a:p>
          <a:pPr rtl="0"/>
          <a:r>
            <a:rPr lang="ru-RU" i="1" dirty="0" smtClean="0"/>
            <a:t>Особам, </a:t>
          </a:r>
          <a:r>
            <a:rPr lang="ru-RU" i="1" dirty="0" err="1" smtClean="0"/>
            <a:t>які</a:t>
          </a:r>
          <a:r>
            <a:rPr lang="ru-RU" i="1" dirty="0" smtClean="0"/>
            <a:t> </a:t>
          </a:r>
          <a:r>
            <a:rPr lang="ru-RU" i="1" dirty="0" err="1" smtClean="0"/>
            <a:t>проживають</a:t>
          </a:r>
          <a:r>
            <a:rPr lang="ru-RU" i="1" dirty="0" smtClean="0"/>
            <a:t> за межами </a:t>
          </a:r>
          <a:r>
            <a:rPr lang="ru-RU" i="1" dirty="0" err="1" smtClean="0"/>
            <a:t>України</a:t>
          </a:r>
          <a:r>
            <a:rPr lang="ru-RU" dirty="0" smtClean="0"/>
            <a:t>, </a:t>
          </a:r>
          <a:r>
            <a:rPr lang="ru-RU" dirty="0" err="1" smtClean="0"/>
            <a:t>судові</a:t>
          </a:r>
          <a:r>
            <a:rPr lang="ru-RU" dirty="0" smtClean="0"/>
            <a:t> </a:t>
          </a:r>
          <a:r>
            <a:rPr lang="ru-RU" dirty="0" err="1" smtClean="0"/>
            <a:t>повістки</a:t>
          </a:r>
          <a:r>
            <a:rPr lang="ru-RU" dirty="0" smtClean="0"/>
            <a:t> </a:t>
          </a:r>
          <a:r>
            <a:rPr lang="ru-RU" dirty="0" err="1" smtClean="0"/>
            <a:t>вручаються</a:t>
          </a:r>
          <a:r>
            <a:rPr lang="ru-RU" dirty="0" smtClean="0"/>
            <a:t> в порядку, </a:t>
          </a:r>
          <a:r>
            <a:rPr lang="ru-RU" dirty="0" err="1" smtClean="0"/>
            <a:t>визначеному</a:t>
          </a:r>
          <a:r>
            <a:rPr lang="ru-RU" dirty="0" smtClean="0"/>
            <a:t> </a:t>
          </a:r>
          <a:r>
            <a:rPr lang="ru-RU" dirty="0" err="1" smtClean="0"/>
            <a:t>міжнародними</a:t>
          </a:r>
          <a:r>
            <a:rPr lang="ru-RU" dirty="0" smtClean="0"/>
            <a:t> договорами, </a:t>
          </a:r>
          <a:r>
            <a:rPr lang="ru-RU" dirty="0" err="1" smtClean="0"/>
            <a:t>згода</a:t>
          </a:r>
          <a:r>
            <a:rPr lang="ru-RU" dirty="0" smtClean="0"/>
            <a:t> на </a:t>
          </a:r>
          <a:r>
            <a:rPr lang="ru-RU" dirty="0" err="1" smtClean="0"/>
            <a:t>обов’язковість</a:t>
          </a:r>
          <a:r>
            <a:rPr lang="ru-RU" dirty="0" smtClean="0"/>
            <a:t> </a:t>
          </a:r>
          <a:r>
            <a:rPr lang="ru-RU" dirty="0" err="1" smtClean="0"/>
            <a:t>яких</a:t>
          </a:r>
          <a:r>
            <a:rPr lang="ru-RU" dirty="0" smtClean="0"/>
            <a:t> </a:t>
          </a:r>
          <a:r>
            <a:rPr lang="ru-RU" dirty="0" err="1" smtClean="0"/>
            <a:t>надана</a:t>
          </a:r>
          <a:r>
            <a:rPr lang="ru-RU" dirty="0" smtClean="0"/>
            <a:t> ВР </a:t>
          </a:r>
          <a:r>
            <a:rPr lang="ru-RU" dirty="0" err="1" smtClean="0"/>
            <a:t>України</a:t>
          </a:r>
          <a:r>
            <a:rPr lang="ru-RU" dirty="0" smtClean="0"/>
            <a:t>, в </a:t>
          </a:r>
          <a:r>
            <a:rPr lang="ru-RU" dirty="0" err="1" smtClean="0"/>
            <a:t>разі</a:t>
          </a:r>
          <a:r>
            <a:rPr lang="ru-RU" dirty="0" smtClean="0"/>
            <a:t> </a:t>
          </a:r>
          <a:r>
            <a:rPr lang="ru-RU" dirty="0" err="1" smtClean="0"/>
            <a:t>відсутності</a:t>
          </a:r>
          <a:r>
            <a:rPr lang="ru-RU" dirty="0" smtClean="0"/>
            <a:t> таких – за </a:t>
          </a:r>
          <a:r>
            <a:rPr lang="ru-RU" dirty="0" err="1" smtClean="0"/>
            <a:t>допомогою</a:t>
          </a:r>
          <a:r>
            <a:rPr lang="ru-RU" dirty="0" smtClean="0"/>
            <a:t> </a:t>
          </a:r>
          <a:r>
            <a:rPr lang="ru-RU" dirty="0" err="1" smtClean="0"/>
            <a:t>судових</a:t>
          </a:r>
          <a:r>
            <a:rPr lang="ru-RU" dirty="0" smtClean="0"/>
            <a:t> </a:t>
          </a:r>
          <a:r>
            <a:rPr lang="ru-RU" dirty="0" err="1" smtClean="0"/>
            <a:t>доручень</a:t>
          </a:r>
          <a:r>
            <a:rPr lang="ru-RU" dirty="0" smtClean="0"/>
            <a:t> через </a:t>
          </a:r>
          <a:r>
            <a:rPr lang="ru-RU" dirty="0" err="1" smtClean="0"/>
            <a:t>дипломатичні</a:t>
          </a:r>
          <a:r>
            <a:rPr lang="ru-RU" dirty="0" smtClean="0"/>
            <a:t> </a:t>
          </a:r>
          <a:r>
            <a:rPr lang="ru-RU" dirty="0" err="1" smtClean="0"/>
            <a:t>представництва</a:t>
          </a:r>
          <a:r>
            <a:rPr lang="ru-RU" dirty="0" smtClean="0"/>
            <a:t> та </a:t>
          </a:r>
          <a:r>
            <a:rPr lang="ru-RU" dirty="0" err="1" smtClean="0"/>
            <a:t>консульські</a:t>
          </a:r>
          <a:r>
            <a:rPr lang="ru-RU" dirty="0" smtClean="0"/>
            <a:t> установи </a:t>
          </a:r>
          <a:r>
            <a:rPr lang="ru-RU" dirty="0" err="1" smtClean="0"/>
            <a:t>України</a:t>
          </a:r>
          <a:r>
            <a:rPr lang="ru-RU" dirty="0" smtClean="0"/>
            <a:t> за </a:t>
          </a:r>
          <a:r>
            <a:rPr lang="ru-RU" dirty="0" err="1" smtClean="0"/>
            <a:t>місцем</a:t>
          </a:r>
          <a:r>
            <a:rPr lang="ru-RU" dirty="0" smtClean="0"/>
            <a:t> </a:t>
          </a:r>
          <a:r>
            <a:rPr lang="ru-RU" dirty="0" err="1" smtClean="0"/>
            <a:t>проживання</a:t>
          </a:r>
          <a:r>
            <a:rPr lang="ru-RU" dirty="0" smtClean="0"/>
            <a:t> </a:t>
          </a:r>
          <a:r>
            <a:rPr lang="ru-RU" dirty="0" err="1" smtClean="0"/>
            <a:t>цих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1521562A-6992-421A-AFDE-CC31DEE2F05F}" type="parTrans" cxnId="{D7594F89-5099-4B99-8EB7-C656B0794030}">
      <dgm:prSet/>
      <dgm:spPr/>
      <dgm:t>
        <a:bodyPr/>
        <a:lstStyle/>
        <a:p>
          <a:endParaRPr lang="ru-RU"/>
        </a:p>
      </dgm:t>
    </dgm:pt>
    <dgm:pt modelId="{A8B99D7A-8A7F-4F48-B7F2-07CE5C861A62}" type="sibTrans" cxnId="{D7594F89-5099-4B99-8EB7-C656B0794030}">
      <dgm:prSet/>
      <dgm:spPr/>
      <dgm:t>
        <a:bodyPr/>
        <a:lstStyle/>
        <a:p>
          <a:endParaRPr lang="ru-RU"/>
        </a:p>
      </dgm:t>
    </dgm:pt>
    <dgm:pt modelId="{D8ADD00F-3462-4F59-95AB-25CC4DC1195E}" type="pres">
      <dgm:prSet presAssocID="{1B5B8A2B-2710-4C43-B71C-E8E576C32474}" presName="linear" presStyleCnt="0">
        <dgm:presLayoutVars>
          <dgm:animLvl val="lvl"/>
          <dgm:resizeHandles val="exact"/>
        </dgm:presLayoutVars>
      </dgm:prSet>
      <dgm:spPr/>
    </dgm:pt>
    <dgm:pt modelId="{B918069F-BE40-4683-AAE9-D75C3FF32A12}" type="pres">
      <dgm:prSet presAssocID="{8C0C9D02-025E-4548-92BC-5DD2E38B59C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3E64405-2C2F-45C0-9F89-859BA25717E2}" type="presOf" srcId="{1B5B8A2B-2710-4C43-B71C-E8E576C32474}" destId="{D8ADD00F-3462-4F59-95AB-25CC4DC1195E}" srcOrd="0" destOrd="0" presId="urn:microsoft.com/office/officeart/2005/8/layout/vList2"/>
    <dgm:cxn modelId="{554E21E3-EC0B-4AE1-830C-2D70CB799169}" type="presOf" srcId="{8C0C9D02-025E-4548-92BC-5DD2E38B59CE}" destId="{B918069F-BE40-4683-AAE9-D75C3FF32A12}" srcOrd="0" destOrd="0" presId="urn:microsoft.com/office/officeart/2005/8/layout/vList2"/>
    <dgm:cxn modelId="{D7594F89-5099-4B99-8EB7-C656B0794030}" srcId="{1B5B8A2B-2710-4C43-B71C-E8E576C32474}" destId="{8C0C9D02-025E-4548-92BC-5DD2E38B59CE}" srcOrd="0" destOrd="0" parTransId="{1521562A-6992-421A-AFDE-CC31DEE2F05F}" sibTransId="{A8B99D7A-8A7F-4F48-B7F2-07CE5C861A62}"/>
    <dgm:cxn modelId="{6E6BE1C8-7E61-4B92-9220-869B34C09F7E}" type="presParOf" srcId="{D8ADD00F-3462-4F59-95AB-25CC4DC1195E}" destId="{B918069F-BE40-4683-AAE9-D75C3FF32A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D88286-7D7A-4D93-B3D1-0755915434B5}">
      <dsp:nvSpPr>
        <dsp:cNvPr id="0" name=""/>
        <dsp:cNvSpPr/>
      </dsp:nvSpPr>
      <dsp:spPr>
        <a:xfrm>
          <a:off x="7634" y="499792"/>
          <a:ext cx="2281981" cy="352637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/>
            <a:t>Судові виклики</a:t>
          </a:r>
          <a:r>
            <a:rPr lang="ru-RU" sz="1800" kern="1200" smtClean="0"/>
            <a:t>. </a:t>
          </a:r>
          <a:r>
            <a:rPr lang="ru-RU" sz="1700" kern="1200" smtClean="0"/>
            <a:t>Судові виклики </a:t>
          </a:r>
          <a:r>
            <a:rPr lang="ru-RU" sz="1700" i="1" kern="1200" smtClean="0"/>
            <a:t>здійснюються судовими повістками про виклик</a:t>
          </a:r>
          <a:r>
            <a:rPr lang="ru-RU" sz="1700" kern="1200" smtClean="0"/>
            <a:t>, які надсилаються особам, які беруть</a:t>
          </a:r>
          <a:br>
            <a:rPr lang="ru-RU" sz="1700" kern="1200" smtClean="0"/>
          </a:br>
          <a:r>
            <a:rPr lang="ru-RU" sz="1700" kern="1200" smtClean="0"/>
            <a:t>участь у справі, свідкам, експертам, спеціалістам, перекладачам;</a:t>
          </a:r>
          <a:endParaRPr lang="ru-RU" sz="1700" kern="1200" dirty="0"/>
        </a:p>
      </dsp:txBody>
      <dsp:txXfrm>
        <a:off x="7634" y="499792"/>
        <a:ext cx="2281981" cy="3526377"/>
      </dsp:txXfrm>
    </dsp:sp>
    <dsp:sp modelId="{6F85076E-8B95-4B0C-AFCF-2D594959D97A}">
      <dsp:nvSpPr>
        <dsp:cNvPr id="0" name=""/>
        <dsp:cNvSpPr/>
      </dsp:nvSpPr>
      <dsp:spPr>
        <a:xfrm>
          <a:off x="2517814" y="19800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2517814" y="1980015"/>
        <a:ext cx="483780" cy="565931"/>
      </dsp:txXfrm>
    </dsp:sp>
    <dsp:sp modelId="{37DD9FF6-E0BC-4D9B-BEF9-F40E6146D6F7}">
      <dsp:nvSpPr>
        <dsp:cNvPr id="0" name=""/>
        <dsp:cNvSpPr/>
      </dsp:nvSpPr>
      <dsp:spPr>
        <a:xfrm>
          <a:off x="3202409" y="499792"/>
          <a:ext cx="2281981" cy="3526377"/>
        </a:xfrm>
        <a:prstGeom prst="roundRect">
          <a:avLst>
            <a:gd name="adj" fmla="val 10000"/>
          </a:avLst>
        </a:prstGeom>
        <a:solidFill>
          <a:schemeClr val="accent3">
            <a:hueOff val="526439"/>
            <a:satOff val="7689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/>
            <a:t>Судові повідомлення</a:t>
          </a:r>
          <a:r>
            <a:rPr lang="ru-RU" sz="1800" kern="1200" smtClean="0"/>
            <a:t>. </a:t>
          </a:r>
          <a:r>
            <a:rPr lang="ru-RU" sz="1700" kern="1200" smtClean="0"/>
            <a:t>Здійснюються </a:t>
          </a:r>
          <a:r>
            <a:rPr lang="ru-RU" sz="1700" i="1" kern="1200" smtClean="0"/>
            <a:t>судовими повістками-повідомленнями</a:t>
          </a:r>
          <a:r>
            <a:rPr lang="ru-RU" sz="1700" kern="1200" smtClean="0"/>
            <a:t>, які надсилаються особам, які беруть</a:t>
          </a:r>
          <a:br>
            <a:rPr lang="ru-RU" sz="1700" kern="1200" smtClean="0"/>
          </a:br>
          <a:r>
            <a:rPr lang="ru-RU" sz="1700" kern="1200" smtClean="0"/>
            <a:t>участь у справі з приводу вчинення процесуальних дій, у яких</a:t>
          </a:r>
          <a:br>
            <a:rPr lang="ru-RU" sz="1700" kern="1200" smtClean="0"/>
          </a:br>
          <a:r>
            <a:rPr lang="ru-RU" sz="1700" kern="1200" smtClean="0"/>
            <a:t>участь цих осіб не є обов’язкова;</a:t>
          </a:r>
          <a:endParaRPr lang="ru-RU" sz="1700" kern="1200" dirty="0"/>
        </a:p>
      </dsp:txBody>
      <dsp:txXfrm>
        <a:off x="3202409" y="499792"/>
        <a:ext cx="2281981" cy="3526377"/>
      </dsp:txXfrm>
    </dsp:sp>
    <dsp:sp modelId="{9BB2947A-C1DC-4F0F-AA7E-B3CCC318D850}">
      <dsp:nvSpPr>
        <dsp:cNvPr id="0" name=""/>
        <dsp:cNvSpPr/>
      </dsp:nvSpPr>
      <dsp:spPr>
        <a:xfrm>
          <a:off x="5712588" y="19800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5712588" y="1980015"/>
        <a:ext cx="483780" cy="565931"/>
      </dsp:txXfrm>
    </dsp:sp>
    <dsp:sp modelId="{1646EFE6-5EE3-4190-ADC7-04F071CCC5DC}">
      <dsp:nvSpPr>
        <dsp:cNvPr id="0" name=""/>
        <dsp:cNvSpPr/>
      </dsp:nvSpPr>
      <dsp:spPr>
        <a:xfrm>
          <a:off x="6397183" y="499792"/>
          <a:ext cx="2281981" cy="3526377"/>
        </a:xfrm>
        <a:prstGeom prst="roundRect">
          <a:avLst>
            <a:gd name="adj" fmla="val 10000"/>
          </a:avLst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Оголошення</a:t>
          </a:r>
          <a:r>
            <a:rPr lang="ru-RU" sz="2000" b="1" kern="1200" dirty="0" smtClean="0"/>
            <a:t> про </a:t>
          </a:r>
          <a:r>
            <a:rPr lang="ru-RU" sz="2000" b="1" kern="1200" dirty="0" err="1" smtClean="0"/>
            <a:t>виклик</a:t>
          </a:r>
          <a:r>
            <a:rPr lang="ru-RU" sz="2000" b="1" kern="1200" dirty="0" smtClean="0"/>
            <a:t> у </a:t>
          </a:r>
          <a:r>
            <a:rPr lang="ru-RU" sz="2000" b="1" kern="1200" dirty="0" err="1" smtClean="0"/>
            <a:t>пресі</a:t>
          </a:r>
          <a:r>
            <a:rPr lang="ru-RU" sz="2000" kern="1200" dirty="0" smtClean="0"/>
            <a:t>. </a:t>
          </a:r>
          <a:r>
            <a:rPr lang="ru-RU" sz="1900" kern="1200" dirty="0" smtClean="0"/>
            <a:t>Через </a:t>
          </a:r>
          <a:r>
            <a:rPr lang="ru-RU" sz="1900" kern="1200" dirty="0" err="1" smtClean="0"/>
            <a:t>оголошення</a:t>
          </a:r>
          <a:r>
            <a:rPr lang="ru-RU" sz="1900" kern="1200" dirty="0" smtClean="0"/>
            <a:t> у</a:t>
          </a:r>
          <a:br>
            <a:rPr lang="ru-RU" sz="1900" kern="1200" dirty="0" smtClean="0"/>
          </a:br>
          <a:r>
            <a:rPr lang="ru-RU" sz="1900" kern="1200" dirty="0" err="1" smtClean="0"/>
            <a:t>пресі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викликається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відповідач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місце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проживання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перебування</a:t>
          </a:r>
          <a:r>
            <a:rPr lang="ru-RU" sz="1900" kern="1200" dirty="0" smtClean="0"/>
            <a:t>),</a:t>
          </a:r>
          <a:br>
            <a:rPr lang="ru-RU" sz="1900" kern="1200" dirty="0" smtClean="0"/>
          </a:br>
          <a:r>
            <a:rPr lang="ru-RU" sz="1900" kern="1200" dirty="0" err="1" smtClean="0"/>
            <a:t>місцезнаходження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чи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місце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роботи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якого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невідоме</a:t>
          </a:r>
          <a:r>
            <a:rPr lang="ru-RU" sz="1900" kern="1200" dirty="0" smtClean="0"/>
            <a:t>.</a:t>
          </a:r>
          <a:br>
            <a:rPr lang="ru-RU" sz="1900" kern="1200" dirty="0" smtClean="0"/>
          </a:br>
          <a:endParaRPr lang="ru-RU" sz="1900" kern="1200" dirty="0"/>
        </a:p>
      </dsp:txBody>
      <dsp:txXfrm>
        <a:off x="6397183" y="499792"/>
        <a:ext cx="2281981" cy="3526377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E27211-389C-4E06-86D6-AFBC78827858}">
      <dsp:nvSpPr>
        <dsp:cNvPr id="0" name=""/>
        <dsp:cNvSpPr/>
      </dsp:nvSpPr>
      <dsp:spPr>
        <a:xfrm>
          <a:off x="0" y="143414"/>
          <a:ext cx="8686800" cy="30532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err="1" smtClean="0"/>
            <a:t>Кабінет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Міністрів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України</a:t>
          </a:r>
          <a:r>
            <a:rPr lang="ru-RU" sz="2700" kern="1200" dirty="0" smtClean="0"/>
            <a:t> за </a:t>
          </a:r>
          <a:r>
            <a:rPr lang="ru-RU" sz="2700" kern="1200" dirty="0" err="1" smtClean="0"/>
            <a:t>поданням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Міністерства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юстиції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щороку</a:t>
          </a:r>
          <a:r>
            <a:rPr lang="ru-RU" sz="2700" kern="1200" dirty="0" smtClean="0"/>
            <a:t> до 1 </a:t>
          </a:r>
          <a:r>
            <a:rPr lang="ru-RU" sz="2700" kern="1200" dirty="0" err="1" smtClean="0"/>
            <a:t>грудня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визначає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друкований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засіб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масової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інформації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загальнодержавної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сфери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розповсюдження</a:t>
          </a:r>
          <a:r>
            <a:rPr lang="ru-RU" sz="2700" kern="1200" dirty="0" smtClean="0"/>
            <a:t> та </a:t>
          </a:r>
          <a:r>
            <a:rPr lang="ru-RU" sz="2700" kern="1200" dirty="0" err="1" smtClean="0"/>
            <a:t>затверджує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перелік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друкованих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засобів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масової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інформації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місцевої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сфери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розповсюдження</a:t>
          </a:r>
          <a:r>
            <a:rPr lang="ru-RU" sz="2700" kern="1200" dirty="0" smtClean="0"/>
            <a:t>, у </a:t>
          </a:r>
          <a:r>
            <a:rPr lang="ru-RU" sz="2700" kern="1200" dirty="0" err="1" smtClean="0"/>
            <a:t>яких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розміщуються</a:t>
          </a:r>
          <a:r>
            <a:rPr lang="ru-RU" sz="2700" kern="1200" dirty="0" smtClean="0"/>
            <a:t> </a:t>
          </a:r>
          <a:r>
            <a:rPr lang="ru-RU" sz="2700" kern="1200" dirty="0" err="1" smtClean="0"/>
            <a:t>оголошення</a:t>
          </a:r>
          <a:r>
            <a:rPr lang="ru-RU" sz="2700" kern="1200" dirty="0" smtClean="0"/>
            <a:t> про</a:t>
          </a:r>
          <a:br>
            <a:rPr lang="ru-RU" sz="2700" kern="1200" dirty="0" smtClean="0"/>
          </a:br>
          <a:r>
            <a:rPr lang="ru-RU" sz="2700" kern="1200" dirty="0" err="1" smtClean="0"/>
            <a:t>виклик</a:t>
          </a:r>
          <a:r>
            <a:rPr lang="ru-RU" sz="2700" kern="1200" dirty="0" smtClean="0"/>
            <a:t> до суду. </a:t>
          </a:r>
          <a:br>
            <a:rPr lang="ru-RU" sz="2700" kern="1200" dirty="0" smtClean="0"/>
          </a:br>
          <a:endParaRPr lang="ru-RU" sz="2700" kern="1200" dirty="0"/>
        </a:p>
      </dsp:txBody>
      <dsp:txXfrm>
        <a:off x="0" y="143414"/>
        <a:ext cx="8686800" cy="3053295"/>
      </dsp:txXfrm>
    </dsp:sp>
    <dsp:sp modelId="{0E062E23-539D-4F8F-9586-F508E7028C44}">
      <dsp:nvSpPr>
        <dsp:cNvPr id="0" name=""/>
        <dsp:cNvSpPr/>
      </dsp:nvSpPr>
      <dsp:spPr>
        <a:xfrm>
          <a:off x="0" y="3196709"/>
          <a:ext cx="8686800" cy="118584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85F1DA-0370-4F25-96DB-71E03A98A3BF}">
      <dsp:nvSpPr>
        <dsp:cNvPr id="0" name=""/>
        <dsp:cNvSpPr/>
      </dsp:nvSpPr>
      <dsp:spPr>
        <a:xfrm>
          <a:off x="0" y="2162867"/>
          <a:ext cx="8686800" cy="1810385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556998-F114-40E5-8EEE-5E1D91254884}">
      <dsp:nvSpPr>
        <dsp:cNvPr id="0" name=""/>
        <dsp:cNvSpPr/>
      </dsp:nvSpPr>
      <dsp:spPr>
        <a:xfrm>
          <a:off x="18757" y="2625"/>
          <a:ext cx="7812135" cy="2515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/>
            <a:t>Оголошення</a:t>
          </a:r>
          <a:r>
            <a:rPr lang="ru-RU" sz="2800" kern="1200" dirty="0" smtClean="0"/>
            <a:t> про </a:t>
          </a:r>
          <a:r>
            <a:rPr lang="ru-RU" sz="2800" kern="1200" dirty="0" err="1" smtClean="0"/>
            <a:t>виклик</a:t>
          </a:r>
          <a:r>
            <a:rPr lang="ru-RU" sz="2800" kern="1200" dirty="0" smtClean="0"/>
            <a:t> у </a:t>
          </a:r>
          <a:r>
            <a:rPr lang="ru-RU" sz="2800" kern="1200" dirty="0" err="1" smtClean="0"/>
            <a:t>пресі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має</a:t>
          </a:r>
          <a:r>
            <a:rPr lang="ru-RU" sz="2800" kern="1200" dirty="0" smtClean="0"/>
            <a:t> бути </a:t>
          </a:r>
          <a:r>
            <a:rPr lang="ru-RU" sz="2800" kern="1200" dirty="0" err="1" smtClean="0"/>
            <a:t>розміщене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завчасно</a:t>
          </a:r>
          <a:r>
            <a:rPr lang="ru-RU" sz="2800" kern="1200" dirty="0" smtClean="0"/>
            <a:t>. З </a:t>
          </a:r>
          <a:r>
            <a:rPr lang="ru-RU" sz="2800" kern="1200" dirty="0" err="1" smtClean="0"/>
            <a:t>опублікуванням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оголошення</a:t>
          </a:r>
          <a:r>
            <a:rPr lang="ru-RU" sz="2800" kern="1200" dirty="0" smtClean="0"/>
            <a:t> про </a:t>
          </a:r>
          <a:r>
            <a:rPr lang="ru-RU" sz="2800" kern="1200" dirty="0" err="1" smtClean="0"/>
            <a:t>виклик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відповідач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вважається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повідомленим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про</a:t>
          </a:r>
          <a:r>
            <a:rPr lang="ru-RU" sz="2800" kern="1200" dirty="0" smtClean="0"/>
            <a:t> час </a:t>
          </a:r>
          <a:r>
            <a:rPr lang="ru-RU" sz="2800" kern="1200" dirty="0" err="1" smtClean="0"/>
            <a:t>і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місце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розгляду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справи</a:t>
          </a:r>
          <a:r>
            <a:rPr lang="ru-RU" sz="2800" kern="1200" dirty="0" smtClean="0"/>
            <a:t>. </a:t>
          </a:r>
          <a:br>
            <a:rPr lang="ru-RU" sz="2800" kern="1200" dirty="0" smtClean="0"/>
          </a:br>
          <a:endParaRPr lang="ru-RU" sz="2800" kern="1200" dirty="0"/>
        </a:p>
      </dsp:txBody>
      <dsp:txXfrm>
        <a:off x="18757" y="2625"/>
        <a:ext cx="7812135" cy="2515349"/>
      </dsp:txXfrm>
    </dsp:sp>
    <dsp:sp modelId="{9291E139-996B-454F-8FC2-67C197E48D78}">
      <dsp:nvSpPr>
        <dsp:cNvPr id="0" name=""/>
        <dsp:cNvSpPr/>
      </dsp:nvSpPr>
      <dsp:spPr>
        <a:xfrm>
          <a:off x="3835151" y="2882952"/>
          <a:ext cx="452596" cy="4525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E74129-E20D-4604-B55D-5B031480E21E}">
      <dsp:nvSpPr>
        <dsp:cNvPr id="0" name=""/>
        <dsp:cNvSpPr/>
      </dsp:nvSpPr>
      <dsp:spPr>
        <a:xfrm>
          <a:off x="0" y="1251"/>
          <a:ext cx="8568952" cy="109248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найменування</a:t>
          </a:r>
          <a:r>
            <a:rPr lang="ru-RU" sz="2400" kern="1200" dirty="0" smtClean="0">
              <a:solidFill>
                <a:sysClr val="windowText" lastClr="000000"/>
              </a:solidFill>
            </a:rPr>
            <a:t> та адресу суду;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0" y="1251"/>
        <a:ext cx="8568952" cy="1092483"/>
      </dsp:txXfrm>
    </dsp:sp>
    <dsp:sp modelId="{CC931920-06C3-46E3-BC98-FE104E74DD85}">
      <dsp:nvSpPr>
        <dsp:cNvPr id="0" name=""/>
        <dsp:cNvSpPr/>
      </dsp:nvSpPr>
      <dsp:spPr>
        <a:xfrm>
          <a:off x="0" y="1106813"/>
          <a:ext cx="8568952" cy="1092483"/>
        </a:xfrm>
        <a:prstGeom prst="roundRect">
          <a:avLst/>
        </a:prstGeom>
        <a:solidFill>
          <a:schemeClr val="accent3">
            <a:hueOff val="263219"/>
            <a:satOff val="3845"/>
            <a:lumOff val="-2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назву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2400" kern="1200" dirty="0" smtClean="0">
              <a:solidFill>
                <a:sysClr val="windowText" lastClr="000000"/>
              </a:solidFill>
            </a:rPr>
            <a:t>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0" y="1106813"/>
        <a:ext cx="8568952" cy="1092483"/>
      </dsp:txXfrm>
    </dsp:sp>
    <dsp:sp modelId="{36CF163B-F7D5-4A9B-8DDE-8576D0EA5F91}">
      <dsp:nvSpPr>
        <dsp:cNvPr id="0" name=""/>
        <dsp:cNvSpPr/>
      </dsp:nvSpPr>
      <dsp:spPr>
        <a:xfrm>
          <a:off x="0" y="2212374"/>
          <a:ext cx="8568952" cy="1092483"/>
        </a:xfrm>
        <a:prstGeom prst="roundRect">
          <a:avLst/>
        </a:prstGeom>
        <a:solidFill>
          <a:schemeClr val="accent3">
            <a:hueOff val="526439"/>
            <a:satOff val="7689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вказівку</a:t>
          </a:r>
          <a:r>
            <a:rPr lang="ru-RU" sz="2400" kern="1200" dirty="0" smtClean="0">
              <a:solidFill>
                <a:sysClr val="windowText" lastClr="000000"/>
              </a:solidFill>
            </a:rPr>
            <a:t> про те, яку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дію</a:t>
          </a:r>
          <a:r>
            <a:rPr lang="ru-RU" sz="2400" kern="1200" dirty="0" smtClean="0">
              <a:solidFill>
                <a:sysClr val="windowText" lastClr="000000"/>
              </a:solidFill>
            </a:rPr>
            <a:t> буде вчинено;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0" y="2212374"/>
        <a:ext cx="8568952" cy="1092483"/>
      </dsp:txXfrm>
    </dsp:sp>
    <dsp:sp modelId="{E1355673-00A5-403C-8F73-E09EECAFBD2F}">
      <dsp:nvSpPr>
        <dsp:cNvPr id="0" name=""/>
        <dsp:cNvSpPr/>
      </dsp:nvSpPr>
      <dsp:spPr>
        <a:xfrm>
          <a:off x="0" y="3317935"/>
          <a:ext cx="8568952" cy="1092483"/>
        </a:xfrm>
        <a:prstGeom prst="roundRect">
          <a:avLst/>
        </a:prstGeom>
        <a:solidFill>
          <a:schemeClr val="accent3">
            <a:hueOff val="789658"/>
            <a:satOff val="11534"/>
            <a:lumOff val="-7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місце</a:t>
          </a:r>
          <a:r>
            <a:rPr lang="ru-RU" sz="2400" kern="1200" dirty="0" smtClean="0">
              <a:solidFill>
                <a:sysClr val="windowText" lastClr="000000"/>
              </a:solidFill>
            </a:rPr>
            <a:t>, день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і</a:t>
          </a:r>
          <a:r>
            <a:rPr lang="ru-RU" sz="2400" kern="1200" dirty="0" smtClean="0">
              <a:solidFill>
                <a:sysClr val="windowText" lastClr="000000"/>
              </a:solidFill>
            </a:rPr>
            <a:t> час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учинення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процесуальної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дії</a:t>
          </a:r>
          <a:r>
            <a:rPr lang="ru-RU" sz="2400" kern="1200" dirty="0" smtClean="0">
              <a:solidFill>
                <a:sysClr val="windowText" lastClr="000000"/>
              </a:solidFill>
            </a:rPr>
            <a:t>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0" y="3317935"/>
        <a:ext cx="8568952" cy="1092483"/>
      </dsp:txXfrm>
    </dsp:sp>
    <dsp:sp modelId="{4C5832FC-C7F7-42CF-95CC-A6EF294AEDD3}">
      <dsp:nvSpPr>
        <dsp:cNvPr id="0" name=""/>
        <dsp:cNvSpPr/>
      </dsp:nvSpPr>
      <dsp:spPr>
        <a:xfrm>
          <a:off x="0" y="4423497"/>
          <a:ext cx="8568952" cy="1092483"/>
        </a:xfrm>
        <a:prstGeom prst="roundRect">
          <a:avLst/>
        </a:prstGeom>
        <a:solidFill>
          <a:schemeClr val="accent3"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вказівку</a:t>
          </a:r>
          <a:r>
            <a:rPr lang="ru-RU" sz="2400" kern="1200" dirty="0" smtClean="0">
              <a:solidFill>
                <a:sysClr val="windowText" lastClr="000000"/>
              </a:solidFill>
            </a:rPr>
            <a:t> про те,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що</a:t>
          </a:r>
          <a:r>
            <a:rPr lang="ru-RU" sz="2400" kern="1200" dirty="0" smtClean="0">
              <a:solidFill>
                <a:sysClr val="windowText" lastClr="000000"/>
              </a:solidFill>
            </a:rPr>
            <a:t> участь у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вчиненні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такої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дії</a:t>
          </a:r>
          <a:r>
            <a:rPr lang="ru-RU" sz="2400" kern="1200" dirty="0" smtClean="0">
              <a:solidFill>
                <a:sysClr val="windowText" lastClr="000000"/>
              </a:solidFill>
            </a:rPr>
            <a:t> для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цієї</a:t>
          </a:r>
          <a:r>
            <a:rPr lang="ru-RU" sz="2400" kern="1200" dirty="0" smtClean="0">
              <a:solidFill>
                <a:sysClr val="windowText" lastClr="000000"/>
              </a:solidFill>
            </a:rPr>
            <a:t> особи не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є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обов’язковою</a:t>
          </a:r>
          <a:r>
            <a:rPr lang="ru-RU" sz="2400" kern="1200" dirty="0" smtClean="0">
              <a:solidFill>
                <a:sysClr val="windowText" lastClr="000000"/>
              </a:solidFill>
            </a:rPr>
            <a:t>. </a:t>
          </a:r>
          <a:r>
            <a:rPr lang="ru-RU" sz="2000" kern="1200" dirty="0" smtClean="0">
              <a:solidFill>
                <a:sysClr val="windowText" lastClr="000000"/>
              </a:solidFill>
            </a:rPr>
            <a:t/>
          </a:r>
          <a:br>
            <a:rPr lang="ru-RU" sz="2000" kern="1200" dirty="0" smtClean="0">
              <a:solidFill>
                <a:sysClr val="windowText" lastClr="000000"/>
              </a:solidFill>
            </a:rPr>
          </a:br>
          <a:endParaRPr lang="ru-RU" sz="2000" kern="1200" dirty="0">
            <a:solidFill>
              <a:sysClr val="windowText" lastClr="000000"/>
            </a:solidFill>
          </a:endParaRPr>
        </a:p>
      </dsp:txBody>
      <dsp:txXfrm>
        <a:off x="0" y="4423497"/>
        <a:ext cx="8568952" cy="10924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3526AF-68C6-4B49-9017-FA610DAA833B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31C65-F36D-4A6C-A14D-543A8D0E063F}">
      <dsp:nvSpPr>
        <dsp:cNvPr id="0" name=""/>
        <dsp:cNvSpPr/>
      </dsp:nvSpPr>
      <dsp:spPr>
        <a:xfrm>
          <a:off x="2262981" y="0"/>
          <a:ext cx="64238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поштою</a:t>
          </a:r>
          <a:r>
            <a:rPr lang="ru-RU" sz="2900" kern="1200" dirty="0" smtClean="0"/>
            <a:t> (</a:t>
          </a:r>
          <a:r>
            <a:rPr lang="ru-RU" sz="2900" kern="1200" dirty="0" err="1" smtClean="0"/>
            <a:t>рекомендованим</a:t>
          </a:r>
          <a:r>
            <a:rPr lang="ru-RU" sz="2900" kern="1200" dirty="0" smtClean="0"/>
            <a:t> листом </a:t>
          </a:r>
          <a:r>
            <a:rPr lang="ru-RU" sz="2900" kern="1200" dirty="0" err="1" smtClean="0"/>
            <a:t>із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повідомленням</a:t>
          </a:r>
          <a:r>
            <a:rPr lang="ru-RU" sz="2900" kern="1200" dirty="0" smtClean="0"/>
            <a:t>);</a:t>
          </a:r>
          <a:endParaRPr lang="ru-RU" sz="2900" kern="1200" dirty="0"/>
        </a:p>
      </dsp:txBody>
      <dsp:txXfrm>
        <a:off x="2262981" y="0"/>
        <a:ext cx="6423818" cy="1357791"/>
      </dsp:txXfrm>
    </dsp:sp>
    <dsp:sp modelId="{143DFA80-F0C3-4AA0-8A93-87E562437602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419958"/>
            <a:satOff val="-11217"/>
            <a:lumOff val="-2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783AEB-AFE2-4567-A7F3-BA6C2D3157FA}">
      <dsp:nvSpPr>
        <dsp:cNvPr id="0" name=""/>
        <dsp:cNvSpPr/>
      </dsp:nvSpPr>
      <dsp:spPr>
        <a:xfrm>
          <a:off x="2262981" y="1357791"/>
          <a:ext cx="64238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419958"/>
              <a:satOff val="-11217"/>
              <a:lumOff val="-26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через </a:t>
          </a:r>
          <a:r>
            <a:rPr lang="ru-RU" sz="2900" kern="1200" dirty="0" err="1" smtClean="0"/>
            <a:t>кур’єрів</a:t>
          </a:r>
          <a:r>
            <a:rPr lang="ru-RU" sz="2900" kern="1200" dirty="0" smtClean="0"/>
            <a:t> за </a:t>
          </a:r>
          <a:r>
            <a:rPr lang="ru-RU" sz="2900" kern="1200" dirty="0" err="1" smtClean="0"/>
            <a:t>адресою</a:t>
          </a:r>
          <a:r>
            <a:rPr lang="ru-RU" sz="2900" kern="1200" dirty="0" smtClean="0"/>
            <a:t>, </a:t>
          </a:r>
          <a:r>
            <a:rPr lang="ru-RU" sz="2900" kern="1200" dirty="0" err="1" smtClean="0"/>
            <a:t>зазначеною</a:t>
          </a:r>
          <a:r>
            <a:rPr lang="ru-RU" sz="2900" kern="1200" dirty="0" smtClean="0"/>
            <a:t> стороною </a:t>
          </a:r>
          <a:r>
            <a:rPr lang="ru-RU" sz="2900" kern="1200" dirty="0" err="1" smtClean="0"/>
            <a:t>чи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іншою</a:t>
          </a:r>
          <a:r>
            <a:rPr lang="ru-RU" sz="2900" kern="1200" dirty="0" smtClean="0"/>
            <a:t> особою, яка </a:t>
          </a:r>
          <a:r>
            <a:rPr lang="ru-RU" sz="2900" kern="1200" dirty="0" err="1" smtClean="0"/>
            <a:t>бере</a:t>
          </a:r>
          <a:r>
            <a:rPr lang="ru-RU" sz="2900" kern="1200" dirty="0" smtClean="0"/>
            <a:t> участь у </a:t>
          </a:r>
          <a:r>
            <a:rPr lang="ru-RU" sz="2900" kern="1200" dirty="0" err="1" smtClean="0"/>
            <a:t>справі</a:t>
          </a:r>
          <a:r>
            <a:rPr lang="ru-RU" sz="2900" kern="1200" dirty="0" smtClean="0"/>
            <a:t>;</a:t>
          </a:r>
          <a:endParaRPr lang="ru-RU" sz="2900" kern="1200" dirty="0"/>
        </a:p>
      </dsp:txBody>
      <dsp:txXfrm>
        <a:off x="2262981" y="1357791"/>
        <a:ext cx="6423818" cy="1357787"/>
      </dsp:txXfrm>
    </dsp:sp>
    <dsp:sp modelId="{AD388FD0-41B3-418A-9C74-A243B527CB3E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839916"/>
            <a:satOff val="-22434"/>
            <a:lumOff val="-5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552A5-2B57-469A-93E9-4568122ADA93}">
      <dsp:nvSpPr>
        <dsp:cNvPr id="0" name=""/>
        <dsp:cNvSpPr/>
      </dsp:nvSpPr>
      <dsp:spPr>
        <a:xfrm>
          <a:off x="2262981" y="2715579"/>
          <a:ext cx="64238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839916"/>
              <a:satOff val="-22434"/>
              <a:lumOff val="-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через сторону </a:t>
          </a:r>
          <a:r>
            <a:rPr lang="ru-RU" sz="2900" kern="1200" dirty="0" err="1" smtClean="0"/>
            <a:t>чи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її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представника</a:t>
          </a:r>
          <a:r>
            <a:rPr lang="ru-RU" sz="2900" kern="1200" dirty="0" smtClean="0"/>
            <a:t> за </a:t>
          </a:r>
          <a:r>
            <a:rPr lang="ru-RU" sz="2900" kern="1200" dirty="0" err="1" smtClean="0"/>
            <a:t>їх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згодою</a:t>
          </a:r>
          <a:r>
            <a:rPr lang="ru-RU" sz="2900" kern="1200" dirty="0" smtClean="0"/>
            <a:t>. </a:t>
          </a:r>
          <a:br>
            <a:rPr lang="ru-RU" sz="2900" kern="1200" dirty="0" smtClean="0"/>
          </a:br>
          <a:endParaRPr lang="ru-RU" sz="2900" kern="1200" dirty="0"/>
        </a:p>
      </dsp:txBody>
      <dsp:txXfrm>
        <a:off x="2262981" y="2715579"/>
        <a:ext cx="6423818" cy="135778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4A476A-72E1-4931-A32E-54D01C0533DE}">
      <dsp:nvSpPr>
        <dsp:cNvPr id="0" name=""/>
        <dsp:cNvSpPr/>
      </dsp:nvSpPr>
      <dsp:spPr>
        <a:xfrm>
          <a:off x="3102458" y="60142"/>
          <a:ext cx="2886819" cy="288681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телеграмою</a:t>
          </a:r>
          <a:r>
            <a:rPr lang="ru-RU" sz="1500" kern="1200" dirty="0" smtClean="0"/>
            <a:t>, факсом </a:t>
          </a:r>
          <a:r>
            <a:rPr lang="ru-RU" sz="1500" kern="1200" dirty="0" err="1" smtClean="0"/>
            <a:t>чи</a:t>
          </a:r>
          <a:r>
            <a:rPr lang="ru-RU" sz="1500" kern="1200" dirty="0" smtClean="0"/>
            <a:t> за </a:t>
          </a:r>
          <a:r>
            <a:rPr lang="ru-RU" sz="1500" kern="1200" dirty="0" err="1" smtClean="0"/>
            <a:t>допомогою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інших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засобів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r>
            <a:rPr lang="ru-RU" sz="1500" kern="1200" dirty="0" err="1" smtClean="0"/>
            <a:t>зв’язку</a:t>
          </a:r>
          <a:r>
            <a:rPr lang="ru-RU" sz="1500" kern="1200" dirty="0" smtClean="0"/>
            <a:t>, </a:t>
          </a:r>
          <a:r>
            <a:rPr lang="ru-RU" sz="1500" kern="1200" dirty="0" err="1" smtClean="0"/>
            <a:t>які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забезпечують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фіксацію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повідомлення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або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виклику</a:t>
          </a:r>
          <a:r>
            <a:rPr lang="ru-RU" sz="1500" kern="1200" dirty="0" smtClean="0"/>
            <a:t>;</a:t>
          </a:r>
          <a:endParaRPr lang="ru-RU" sz="1500" kern="1200" dirty="0"/>
        </a:p>
      </dsp:txBody>
      <dsp:txXfrm>
        <a:off x="3487367" y="565335"/>
        <a:ext cx="2117000" cy="1299068"/>
      </dsp:txXfrm>
    </dsp:sp>
    <dsp:sp modelId="{5C9EC01E-8E96-4DB1-A77C-AF20B0AE619F}">
      <dsp:nvSpPr>
        <dsp:cNvPr id="0" name=""/>
        <dsp:cNvSpPr/>
      </dsp:nvSpPr>
      <dsp:spPr>
        <a:xfrm>
          <a:off x="4144119" y="1864403"/>
          <a:ext cx="2886819" cy="2886819"/>
        </a:xfrm>
        <a:prstGeom prst="ellipse">
          <a:avLst/>
        </a:prstGeom>
        <a:solidFill>
          <a:schemeClr val="accent3">
            <a:alpha val="50000"/>
            <a:hueOff val="526439"/>
            <a:satOff val="7689"/>
            <a:lumOff val="-49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безпосередньо</a:t>
          </a:r>
          <a:r>
            <a:rPr lang="ru-RU" sz="1500" kern="1200" dirty="0" smtClean="0"/>
            <a:t> у </a:t>
          </a:r>
          <a:r>
            <a:rPr lang="ru-RU" sz="1500" kern="1200" dirty="0" err="1" smtClean="0"/>
            <a:t>суді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під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розписку</a:t>
          </a:r>
          <a:r>
            <a:rPr lang="ru-RU" sz="1500" kern="1200" dirty="0" smtClean="0"/>
            <a:t>;</a:t>
          </a:r>
          <a:endParaRPr lang="ru-RU" sz="1500" kern="1200" dirty="0"/>
        </a:p>
      </dsp:txBody>
      <dsp:txXfrm>
        <a:off x="5027004" y="2610165"/>
        <a:ext cx="1732091" cy="1587750"/>
      </dsp:txXfrm>
    </dsp:sp>
    <dsp:sp modelId="{387691F4-AA71-4BEB-AA24-DA6997F5989B}">
      <dsp:nvSpPr>
        <dsp:cNvPr id="0" name=""/>
        <dsp:cNvSpPr/>
      </dsp:nvSpPr>
      <dsp:spPr>
        <a:xfrm>
          <a:off x="2060797" y="1864403"/>
          <a:ext cx="2886819" cy="2886819"/>
        </a:xfrm>
        <a:prstGeom prst="ellipse">
          <a:avLst/>
        </a:prstGeom>
        <a:solidFill>
          <a:schemeClr val="accent3">
            <a:alpha val="50000"/>
            <a:hueOff val="1052878"/>
            <a:satOff val="15378"/>
            <a:lumOff val="-9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безпосередньо</a:t>
          </a:r>
          <a:r>
            <a:rPr lang="ru-RU" sz="1500" kern="1200" dirty="0" smtClean="0"/>
            <a:t> в </a:t>
          </a:r>
          <a:r>
            <a:rPr lang="ru-RU" sz="1500" kern="1200" dirty="0" err="1" smtClean="0"/>
            <a:t>суді</a:t>
          </a:r>
          <a:r>
            <a:rPr lang="ru-RU" sz="1500" kern="1200" dirty="0" smtClean="0"/>
            <a:t> шляхом </a:t>
          </a:r>
          <a:r>
            <a:rPr lang="ru-RU" sz="1500" kern="1200" dirty="0" err="1" smtClean="0"/>
            <a:t>вручення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повістки</a:t>
          </a:r>
          <a:r>
            <a:rPr lang="ru-RU" sz="1500" kern="1200" dirty="0" smtClean="0"/>
            <a:t> на </a:t>
          </a:r>
          <a:r>
            <a:rPr lang="ru-RU" sz="1500" kern="1200" dirty="0" err="1" smtClean="0"/>
            <a:t>прохання</a:t>
          </a:r>
          <a:r>
            <a:rPr lang="ru-RU" sz="1500" kern="1200" dirty="0" smtClean="0"/>
            <a:t> особи, яка </a:t>
          </a:r>
          <a:r>
            <a:rPr lang="ru-RU" sz="1500" kern="1200" dirty="0" err="1" smtClean="0"/>
            <a:t>є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учасником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цивільного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процесу</a:t>
          </a:r>
          <a:r>
            <a:rPr lang="ru-RU" sz="1500" kern="1200" dirty="0" smtClean="0"/>
            <a:t>. </a:t>
          </a:r>
          <a:br>
            <a:rPr lang="ru-RU" sz="1500" kern="1200" dirty="0" smtClean="0"/>
          </a:br>
          <a:endParaRPr lang="ru-RU" sz="1500" kern="1200" dirty="0"/>
        </a:p>
      </dsp:txBody>
      <dsp:txXfrm>
        <a:off x="2332640" y="2610165"/>
        <a:ext cx="1732091" cy="158775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9834CE-3623-43EA-87D6-55777996F336}">
      <dsp:nvSpPr>
        <dsp:cNvPr id="0" name=""/>
        <dsp:cNvSpPr/>
      </dsp:nvSpPr>
      <dsp:spPr>
        <a:xfrm>
          <a:off x="0" y="278661"/>
          <a:ext cx="8686800" cy="3968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solidFill>
                <a:sysClr val="windowText" lastClr="000000"/>
              </a:solidFill>
            </a:rPr>
            <a:t>судова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повістка</a:t>
          </a:r>
          <a:r>
            <a:rPr lang="ru-RU" sz="3200" kern="1200" dirty="0" smtClean="0">
              <a:solidFill>
                <a:sysClr val="windowText" lastClr="000000"/>
              </a:solidFill>
            </a:rPr>
            <a:t> про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виклик</a:t>
          </a:r>
          <a:r>
            <a:rPr lang="ru-RU" sz="3200" kern="1200" dirty="0" smtClean="0">
              <a:solidFill>
                <a:sysClr val="windowText" lastClr="000000"/>
              </a:solidFill>
            </a:rPr>
            <a:t> повинна бути вручена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з</a:t>
          </a:r>
          <a:r>
            <a:rPr lang="ru-RU" sz="3200" kern="1200" dirty="0" smtClean="0">
              <a:solidFill>
                <a:sysClr val="windowText" lastClr="000000"/>
              </a:solidFill>
            </a:rPr>
            <a:t> таким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розрахунком</a:t>
          </a:r>
          <a:r>
            <a:rPr lang="ru-RU" sz="3200" kern="1200" dirty="0" smtClean="0">
              <a:solidFill>
                <a:sysClr val="windowText" lastClr="000000"/>
              </a:solidFill>
            </a:rPr>
            <a:t>,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щоб</a:t>
          </a:r>
          <a:r>
            <a:rPr lang="ru-RU" sz="3200" kern="1200" dirty="0" smtClean="0">
              <a:solidFill>
                <a:sysClr val="windowText" lastClr="000000"/>
              </a:solidFill>
            </a:rPr>
            <a:t> особи,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які</a:t>
          </a:r>
          <a:r>
            <a:rPr lang="ru-RU" sz="3200" kern="1200" dirty="0" smtClean="0">
              <a:solidFill>
                <a:sysClr val="windowText" lastClr="000000"/>
              </a:solidFill>
            </a:rPr>
            <a:t/>
          </a:r>
          <a:br>
            <a:rPr lang="ru-RU" sz="3200" kern="1200" dirty="0" smtClean="0">
              <a:solidFill>
                <a:sysClr val="windowText" lastClr="000000"/>
              </a:solidFill>
            </a:rPr>
          </a:br>
          <a:r>
            <a:rPr lang="ru-RU" sz="3200" kern="1200" dirty="0" err="1" smtClean="0">
              <a:solidFill>
                <a:sysClr val="windowText" lastClr="000000"/>
              </a:solidFill>
            </a:rPr>
            <a:t>викликаються</a:t>
          </a:r>
          <a:r>
            <a:rPr lang="ru-RU" sz="3200" kern="1200" dirty="0" smtClean="0">
              <a:solidFill>
                <a:sysClr val="windowText" lastClr="000000"/>
              </a:solidFill>
            </a:rPr>
            <a:t>,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мали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достатньо</a:t>
          </a:r>
          <a:r>
            <a:rPr lang="ru-RU" sz="3200" kern="1200" dirty="0" smtClean="0">
              <a:solidFill>
                <a:sysClr val="windowText" lastClr="000000"/>
              </a:solidFill>
            </a:rPr>
            <a:t> часу для явки в суд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і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підготовки</a:t>
          </a:r>
          <a:r>
            <a:rPr lang="ru-RU" sz="3200" kern="1200" dirty="0" smtClean="0">
              <a:solidFill>
                <a:sysClr val="windowText" lastClr="000000"/>
              </a:solidFill>
            </a:rPr>
            <a:t> до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участі</a:t>
          </a:r>
          <a:r>
            <a:rPr lang="ru-RU" sz="3200" kern="1200" dirty="0" smtClean="0">
              <a:solidFill>
                <a:sysClr val="windowText" lastClr="000000"/>
              </a:solidFill>
            </a:rPr>
            <a:t> в судовому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розгляді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справи</a:t>
          </a:r>
          <a:r>
            <a:rPr lang="ru-RU" sz="3200" kern="1200" dirty="0" smtClean="0">
              <a:solidFill>
                <a:sysClr val="windowText" lastClr="000000"/>
              </a:solidFill>
            </a:rPr>
            <a:t>,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але</a:t>
          </a:r>
          <a:r>
            <a:rPr lang="ru-RU" sz="3200" kern="1200" dirty="0" smtClean="0">
              <a:solidFill>
                <a:sysClr val="windowText" lastClr="000000"/>
              </a:solidFill>
            </a:rPr>
            <a:t> не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пізніше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ніж</a:t>
          </a:r>
          <a:r>
            <a:rPr lang="ru-RU" sz="3200" kern="1200" dirty="0" smtClean="0">
              <a:solidFill>
                <a:sysClr val="windowText" lastClr="000000"/>
              </a:solidFill>
            </a:rPr>
            <a:t> за </a:t>
          </a:r>
          <a:r>
            <a:rPr lang="ru-RU" sz="3200" i="1" kern="1200" dirty="0" smtClean="0">
              <a:solidFill>
                <a:sysClr val="windowText" lastClr="000000"/>
              </a:solidFill>
            </a:rPr>
            <a:t>три </a:t>
          </a:r>
          <a:r>
            <a:rPr lang="ru-RU" sz="3200" i="1" kern="1200" dirty="0" err="1" smtClean="0">
              <a:solidFill>
                <a:sysClr val="windowText" lastClr="000000"/>
              </a:solidFill>
            </a:rPr>
            <a:t>дні</a:t>
          </a:r>
          <a:r>
            <a:rPr lang="ru-RU" sz="3200" i="1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smtClean="0">
              <a:solidFill>
                <a:sysClr val="windowText" lastClr="000000"/>
              </a:solidFill>
            </a:rPr>
            <a:t>до судового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засідання</a:t>
          </a:r>
          <a:r>
            <a:rPr lang="ru-RU" sz="3200" kern="1200" dirty="0" smtClean="0">
              <a:solidFill>
                <a:sysClr val="windowText" lastClr="000000"/>
              </a:solidFill>
            </a:rPr>
            <a:t>, а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судова</a:t>
          </a:r>
          <a:r>
            <a:rPr lang="ru-RU" sz="3200" kern="1200" dirty="0" smtClean="0">
              <a:solidFill>
                <a:sysClr val="windowText" lastClr="000000"/>
              </a:solidFill>
            </a:rPr>
            <a:t> </a:t>
          </a:r>
          <a:r>
            <a:rPr lang="ru-RU" sz="3200" kern="1200" dirty="0" err="1" smtClean="0">
              <a:solidFill>
                <a:sysClr val="windowText" lastClr="000000"/>
              </a:solidFill>
            </a:rPr>
            <a:t>повістка-повідомлення</a:t>
          </a:r>
          <a:r>
            <a:rPr lang="ru-RU" sz="3200" kern="1200" dirty="0" smtClean="0">
              <a:solidFill>
                <a:sysClr val="windowText" lastClr="000000"/>
              </a:solidFill>
            </a:rPr>
            <a:t> – </a:t>
          </a:r>
          <a:r>
            <a:rPr lang="ru-RU" sz="3200" i="1" kern="1200" dirty="0" err="1" smtClean="0">
              <a:solidFill>
                <a:sysClr val="windowText" lastClr="000000"/>
              </a:solidFill>
            </a:rPr>
            <a:t>завчасно</a:t>
          </a:r>
          <a:r>
            <a:rPr lang="ru-RU" sz="3200" kern="1200" dirty="0" smtClean="0">
              <a:solidFill>
                <a:sysClr val="windowText" lastClr="000000"/>
              </a:solidFill>
            </a:rPr>
            <a:t>. </a:t>
          </a:r>
          <a:r>
            <a:rPr lang="ru-RU" sz="3200" kern="1200" dirty="0" smtClean="0"/>
            <a:t/>
          </a:r>
          <a:br>
            <a:rPr lang="ru-RU" sz="3200" kern="1200" dirty="0" smtClean="0"/>
          </a:br>
          <a:endParaRPr lang="ru-RU" sz="3200" kern="1200" dirty="0"/>
        </a:p>
      </dsp:txBody>
      <dsp:txXfrm>
        <a:off x="0" y="278661"/>
        <a:ext cx="8686800" cy="396864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F65197-1B22-4909-9C9D-DBBE2A590A1E}">
      <dsp:nvSpPr>
        <dsp:cNvPr id="0" name=""/>
        <dsp:cNvSpPr/>
      </dsp:nvSpPr>
      <dsp:spPr>
        <a:xfrm>
          <a:off x="0" y="526627"/>
          <a:ext cx="8659688" cy="4680000"/>
        </a:xfrm>
        <a:prstGeom prst="right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2AC85-ABEB-4D36-897C-A46E429DB0F8}">
      <dsp:nvSpPr>
        <dsp:cNvPr id="0" name=""/>
        <dsp:cNvSpPr/>
      </dsp:nvSpPr>
      <dsp:spPr>
        <a:xfrm>
          <a:off x="4555218" y="1693960"/>
          <a:ext cx="3226241" cy="23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Фізичним</a:t>
          </a:r>
          <a:r>
            <a:rPr lang="ru-RU" sz="1800" b="1" kern="1200" dirty="0" smtClean="0"/>
            <a:t> особам, </a:t>
          </a:r>
          <a:r>
            <a:rPr lang="ru-RU" sz="1800" b="1" kern="1200" dirty="0" err="1" smtClean="0"/>
            <a:t>які</a:t>
          </a:r>
          <a:r>
            <a:rPr lang="ru-RU" sz="1800" b="1" kern="1200" dirty="0" smtClean="0"/>
            <a:t> не </a:t>
          </a:r>
          <a:r>
            <a:rPr lang="ru-RU" sz="1800" b="1" kern="1200" dirty="0" err="1" smtClean="0"/>
            <a:t>мають</a:t>
          </a:r>
          <a:r>
            <a:rPr lang="ru-RU" sz="1800" b="1" kern="1200" dirty="0" smtClean="0"/>
            <a:t> статусу </a:t>
          </a:r>
          <a:r>
            <a:rPr lang="ru-RU" sz="1800" b="1" kern="1200" dirty="0" err="1" smtClean="0"/>
            <a:t>підприємців</a:t>
          </a:r>
          <a:r>
            <a:rPr lang="ru-RU" sz="1800" b="1" kern="1200" dirty="0" smtClean="0"/>
            <a:t>, </a:t>
          </a:r>
          <a:r>
            <a:rPr lang="ru-RU" sz="1800" kern="1200" dirty="0" smtClean="0"/>
            <a:t>– за </a:t>
          </a:r>
          <a:r>
            <a:rPr lang="ru-RU" sz="1800" kern="1200" dirty="0" err="1" smtClean="0"/>
            <a:t>адресою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місця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проживання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місця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перебування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зареєстрованою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встановленому</a:t>
          </a:r>
          <a:r>
            <a:rPr lang="ru-RU" sz="1800" kern="1200" dirty="0" smtClean="0"/>
            <a:t> законом порядку</a:t>
          </a:r>
          <a:r>
            <a:rPr lang="ru-RU" sz="1700" kern="1200" dirty="0" smtClean="0"/>
            <a:t>. </a:t>
          </a:r>
          <a:br>
            <a:rPr lang="ru-RU" sz="1700" kern="1200" dirty="0" smtClean="0"/>
          </a:br>
          <a:endParaRPr lang="ru-RU" sz="1700" kern="1200" dirty="0"/>
        </a:p>
      </dsp:txBody>
      <dsp:txXfrm>
        <a:off x="4555218" y="1693960"/>
        <a:ext cx="3226241" cy="2340000"/>
      </dsp:txXfrm>
    </dsp:sp>
    <dsp:sp modelId="{1AE93F93-7A03-461A-B268-144A881C0A56}">
      <dsp:nvSpPr>
        <dsp:cNvPr id="0" name=""/>
        <dsp:cNvSpPr/>
      </dsp:nvSpPr>
      <dsp:spPr>
        <a:xfrm>
          <a:off x="695988" y="1696628"/>
          <a:ext cx="3226241" cy="234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2880" rIns="0" bIns="1828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/>
            <a:t>Юридичним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фізичним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особам-підприємцям</a:t>
          </a:r>
          <a:r>
            <a:rPr lang="ru-RU" sz="1800" b="1" kern="1200" dirty="0" smtClean="0"/>
            <a:t> </a:t>
          </a:r>
          <a:r>
            <a:rPr lang="ru-RU" sz="1800" kern="1200" dirty="0" smtClean="0"/>
            <a:t>– за </a:t>
          </a:r>
          <a:r>
            <a:rPr lang="ru-RU" sz="1800" kern="1200" dirty="0" err="1" smtClean="0"/>
            <a:t>адресою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місцезнаходження</a:t>
          </a:r>
          <a:r>
            <a:rPr lang="ru-RU" sz="1800" kern="1200" dirty="0" smtClean="0"/>
            <a:t> (</a:t>
          </a:r>
          <a:r>
            <a:rPr lang="ru-RU" sz="1800" kern="1200" dirty="0" err="1" smtClean="0"/>
            <a:t>місця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проживання</a:t>
          </a:r>
          <a:r>
            <a:rPr lang="ru-RU" sz="1800" kern="1200" dirty="0" smtClean="0"/>
            <a:t>), </a:t>
          </a:r>
          <a:r>
            <a:rPr lang="ru-RU" sz="1800" kern="1200" dirty="0" err="1" smtClean="0"/>
            <a:t>що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зазначена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Єдиному</a:t>
          </a:r>
          <a:r>
            <a:rPr lang="ru-RU" sz="1800" kern="1200" dirty="0" smtClean="0"/>
            <a:t> державному </a:t>
          </a:r>
          <a:r>
            <a:rPr lang="ru-RU" sz="1800" kern="1200" dirty="0" err="1" smtClean="0"/>
            <a:t>реєстрі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юридичних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осіб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фізичних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осіб-підприємців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695988" y="1696628"/>
        <a:ext cx="3226241" cy="23400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350B17-1F80-4761-A271-26BA89873AA1}">
      <dsp:nvSpPr>
        <dsp:cNvPr id="0" name=""/>
        <dsp:cNvSpPr/>
      </dsp:nvSpPr>
      <dsp:spPr>
        <a:xfrm>
          <a:off x="4241" y="0"/>
          <a:ext cx="8678316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Судові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повістки</a:t>
          </a:r>
          <a:r>
            <a:rPr lang="ru-RU" sz="3100" kern="1200" dirty="0" smtClean="0"/>
            <a:t>, </a:t>
          </a:r>
          <a:r>
            <a:rPr lang="ru-RU" sz="3100" i="1" kern="1200" dirty="0" err="1" smtClean="0"/>
            <a:t>адресовані</a:t>
          </a:r>
          <a:r>
            <a:rPr lang="ru-RU" sz="3100" i="1" kern="1200" dirty="0" smtClean="0"/>
            <a:t> </a:t>
          </a:r>
          <a:r>
            <a:rPr lang="ru-RU" sz="3100" b="1" i="1" kern="1200" dirty="0" err="1" smtClean="0"/>
            <a:t>фізичним</a:t>
          </a:r>
          <a:r>
            <a:rPr lang="ru-RU" sz="3100" i="1" kern="1200" dirty="0" smtClean="0"/>
            <a:t> особам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вручаються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їм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під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розписку</a:t>
          </a:r>
          <a:r>
            <a:rPr lang="ru-RU" sz="3100" kern="1200" dirty="0" smtClean="0"/>
            <a:t>. </a:t>
          </a:r>
          <a:r>
            <a:rPr lang="ru-RU" sz="3100" kern="1200" dirty="0" err="1" smtClean="0"/>
            <a:t>Судова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повістка</a:t>
          </a:r>
          <a:r>
            <a:rPr lang="ru-RU" sz="3100" kern="1200" dirty="0" smtClean="0"/>
            <a:t> </a:t>
          </a:r>
          <a:r>
            <a:rPr lang="ru-RU" sz="3100" b="1" i="1" kern="1200" dirty="0" err="1" smtClean="0"/>
            <a:t>юридичній</a:t>
          </a:r>
          <a:r>
            <a:rPr lang="ru-RU" sz="3100" i="1" kern="1200" dirty="0" smtClean="0"/>
            <a:t> </a:t>
          </a:r>
          <a:r>
            <a:rPr lang="ru-RU" sz="3100" i="1" kern="1200" dirty="0" err="1" smtClean="0"/>
            <a:t>особі</a:t>
          </a:r>
          <a:r>
            <a:rPr lang="ru-RU" sz="3100" i="1" kern="1200" dirty="0" smtClean="0"/>
            <a:t> </a:t>
          </a:r>
          <a:r>
            <a:rPr lang="ru-RU" sz="3100" kern="1200" dirty="0" err="1" smtClean="0"/>
            <a:t>спрямовується</a:t>
          </a:r>
          <a:r>
            <a:rPr lang="ru-RU" sz="3100" kern="1200" dirty="0" smtClean="0"/>
            <a:t> за </a:t>
          </a:r>
          <a:r>
            <a:rPr lang="ru-RU" sz="3100" kern="1200" dirty="0" err="1" smtClean="0"/>
            <a:t>її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місцезнаходженням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або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за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місцезнаходженням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її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представництва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філії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якщо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позов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виник</a:t>
          </a:r>
          <a:r>
            <a:rPr lang="ru-RU" sz="3100" kern="1200" dirty="0" smtClean="0"/>
            <a:t> у </a:t>
          </a:r>
          <a:r>
            <a:rPr lang="ru-RU" sz="3100" kern="1200" dirty="0" err="1" smtClean="0"/>
            <a:t>зв’язку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з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їх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діяльністю</a:t>
          </a:r>
          <a:r>
            <a:rPr lang="ru-RU" sz="3100" kern="1200" dirty="0" smtClean="0"/>
            <a:t>. </a:t>
          </a:r>
          <a:r>
            <a:rPr lang="ru-RU" sz="3100" kern="1200" dirty="0" err="1" smtClean="0"/>
            <a:t>Судова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повістка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вручається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відповідній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службовій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особі</a:t>
          </a:r>
          <a:r>
            <a:rPr lang="ru-RU" sz="3100" kern="1200" dirty="0" smtClean="0"/>
            <a:t>, яка </a:t>
          </a:r>
          <a:r>
            <a:rPr lang="ru-RU" sz="3100" kern="1200" dirty="0" err="1" smtClean="0"/>
            <a:t>розписується</a:t>
          </a:r>
          <a:r>
            <a:rPr lang="ru-RU" sz="3100" kern="1200" dirty="0" smtClean="0"/>
            <a:t> про </a:t>
          </a:r>
          <a:r>
            <a:rPr lang="ru-RU" sz="3100" kern="1200" dirty="0" err="1" smtClean="0"/>
            <a:t>одержання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повістки</a:t>
          </a:r>
          <a:r>
            <a:rPr lang="ru-RU" sz="3100" kern="1200" dirty="0" smtClean="0"/>
            <a:t> </a:t>
          </a:r>
          <a:br>
            <a:rPr lang="ru-RU" sz="3100" kern="1200" dirty="0" smtClean="0"/>
          </a:br>
          <a:endParaRPr lang="ru-RU" sz="3100" kern="1200" dirty="0"/>
        </a:p>
      </dsp:txBody>
      <dsp:txXfrm>
        <a:off x="4241" y="0"/>
        <a:ext cx="8678316" cy="452596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E59F0A-2ACF-4717-B49C-AFAAD5E9276C}">
      <dsp:nvSpPr>
        <dsp:cNvPr id="0" name=""/>
        <dsp:cNvSpPr/>
      </dsp:nvSpPr>
      <dsp:spPr>
        <a:xfrm>
          <a:off x="0" y="23601"/>
          <a:ext cx="8686800" cy="4478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Якщо</a:t>
          </a:r>
          <a:r>
            <a:rPr lang="ru-RU" sz="2900" kern="1200" dirty="0" smtClean="0"/>
            <a:t> </a:t>
          </a:r>
          <a:r>
            <a:rPr lang="ru-RU" sz="2900" i="1" kern="1200" dirty="0" smtClean="0"/>
            <a:t>особа, яка </a:t>
          </a:r>
          <a:r>
            <a:rPr lang="ru-RU" sz="2900" i="1" kern="1200" dirty="0" err="1" smtClean="0"/>
            <a:t>бере</a:t>
          </a:r>
          <a:r>
            <a:rPr lang="ru-RU" sz="2900" i="1" kern="1200" dirty="0" smtClean="0"/>
            <a:t> участь у </a:t>
          </a:r>
          <a:r>
            <a:rPr lang="ru-RU" sz="2900" i="1" kern="1200" dirty="0" err="1" smtClean="0"/>
            <a:t>справі</a:t>
          </a:r>
          <a:r>
            <a:rPr lang="ru-RU" sz="2900" i="1" kern="1200" dirty="0" smtClean="0"/>
            <a:t>, </a:t>
          </a:r>
          <a:r>
            <a:rPr lang="ru-RU" sz="2900" i="1" kern="1200" dirty="0" err="1" smtClean="0"/>
            <a:t>перебуває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під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вартою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або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відбуває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покарання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у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виді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довічного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позбавлення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волі</a:t>
          </a:r>
          <a:r>
            <a:rPr lang="ru-RU" sz="2900" i="1" kern="1200" dirty="0" smtClean="0"/>
            <a:t>, </a:t>
          </a:r>
          <a:r>
            <a:rPr lang="ru-RU" sz="2900" i="1" kern="1200" dirty="0" err="1" smtClean="0"/>
            <a:t>позбавлення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волі</a:t>
          </a:r>
          <a:r>
            <a:rPr lang="ru-RU" sz="2900" i="1" kern="1200" dirty="0" smtClean="0"/>
            <a:t> на </a:t>
          </a:r>
          <a:r>
            <a:rPr lang="ru-RU" sz="2900" i="1" kern="1200" dirty="0" err="1" smtClean="0"/>
            <a:t>певний</a:t>
          </a:r>
          <a:r>
            <a:rPr lang="ru-RU" sz="2900" i="1" kern="1200" dirty="0" smtClean="0"/>
            <a:t> строк, </a:t>
          </a:r>
          <a:r>
            <a:rPr lang="ru-RU" sz="2900" i="1" kern="1200" dirty="0" err="1" smtClean="0"/>
            <a:t>тримання</a:t>
          </a:r>
          <a:r>
            <a:rPr lang="ru-RU" sz="2900" i="1" kern="1200" dirty="0" smtClean="0"/>
            <a:t> у </a:t>
          </a:r>
          <a:r>
            <a:rPr lang="ru-RU" sz="2900" i="1" kern="1200" dirty="0" err="1" smtClean="0"/>
            <a:t>дисциплінарному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батальйоні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військовослужбовців</a:t>
          </a:r>
          <a:r>
            <a:rPr lang="ru-RU" sz="2900" i="1" kern="1200" dirty="0" smtClean="0"/>
            <a:t>, </a:t>
          </a:r>
          <a:r>
            <a:rPr lang="ru-RU" sz="2900" i="1" kern="1200" dirty="0" err="1" smtClean="0"/>
            <a:t>обмеження</a:t>
          </a:r>
          <a:r>
            <a:rPr lang="ru-RU" sz="2900" i="1" kern="1200" dirty="0" smtClean="0"/>
            <a:t> </a:t>
          </a:r>
          <a:r>
            <a:rPr lang="ru-RU" sz="2900" i="1" kern="1200" dirty="0" err="1" smtClean="0"/>
            <a:t>волі</a:t>
          </a:r>
          <a:r>
            <a:rPr lang="ru-RU" sz="2900" i="1" kern="1200" dirty="0" smtClean="0"/>
            <a:t>, </a:t>
          </a:r>
          <a:r>
            <a:rPr lang="ru-RU" sz="2900" i="1" kern="1200" dirty="0" err="1" smtClean="0"/>
            <a:t>арешту</a:t>
          </a:r>
          <a:r>
            <a:rPr lang="ru-RU" sz="2900" kern="1200" dirty="0" smtClean="0"/>
            <a:t>, </a:t>
          </a:r>
          <a:r>
            <a:rPr lang="ru-RU" sz="2900" kern="1200" dirty="0" err="1" smtClean="0"/>
            <a:t>повістка</a:t>
          </a:r>
          <a:r>
            <a:rPr lang="ru-RU" sz="2900" kern="1200" dirty="0" smtClean="0"/>
            <a:t> та </a:t>
          </a:r>
          <a:r>
            <a:rPr lang="ru-RU" sz="2900" kern="1200" dirty="0" err="1" smtClean="0"/>
            <a:t>інші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судові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документи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вручаються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їй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під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розписку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адміністрацією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місця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утримання</a:t>
          </a:r>
          <a:r>
            <a:rPr lang="ru-RU" sz="2900" kern="1200" dirty="0" smtClean="0"/>
            <a:t> особи, яка </a:t>
          </a:r>
          <a:r>
            <a:rPr lang="ru-RU" sz="2900" kern="1200" dirty="0" err="1" smtClean="0"/>
            <a:t>негайно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надсилає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розписку</a:t>
          </a:r>
          <a:r>
            <a:rPr lang="ru-RU" sz="2900" kern="1200" dirty="0" smtClean="0"/>
            <a:t> та </a:t>
          </a:r>
          <a:r>
            <a:rPr lang="ru-RU" sz="2900" kern="1200" dirty="0" err="1" smtClean="0"/>
            <a:t>письмові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пояснення</a:t>
          </a:r>
          <a:r>
            <a:rPr lang="ru-RU" sz="2900" kern="1200" dirty="0" smtClean="0"/>
            <a:t> </a:t>
          </a:r>
          <a:r>
            <a:rPr lang="ru-RU" sz="2900" kern="1200" dirty="0" err="1" smtClean="0"/>
            <a:t>цієї</a:t>
          </a:r>
          <a:r>
            <a:rPr lang="ru-RU" sz="2900" kern="1200" dirty="0" smtClean="0"/>
            <a:t> особи до суду. </a:t>
          </a:r>
          <a:br>
            <a:rPr lang="ru-RU" sz="2900" kern="1200" dirty="0" smtClean="0"/>
          </a:br>
          <a:endParaRPr lang="ru-RU" sz="2900" kern="1200" dirty="0"/>
        </a:p>
      </dsp:txBody>
      <dsp:txXfrm>
        <a:off x="0" y="23601"/>
        <a:ext cx="8686800" cy="44787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18069F-BE40-4683-AAE9-D75C3FF32A12}">
      <dsp:nvSpPr>
        <dsp:cNvPr id="0" name=""/>
        <dsp:cNvSpPr/>
      </dsp:nvSpPr>
      <dsp:spPr>
        <a:xfrm>
          <a:off x="0" y="192081"/>
          <a:ext cx="8686800" cy="4141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i="1" kern="1200" dirty="0" smtClean="0"/>
            <a:t>Особам, </a:t>
          </a:r>
          <a:r>
            <a:rPr lang="ru-RU" sz="3000" i="1" kern="1200" dirty="0" err="1" smtClean="0"/>
            <a:t>які</a:t>
          </a:r>
          <a:r>
            <a:rPr lang="ru-RU" sz="3000" i="1" kern="1200" dirty="0" smtClean="0"/>
            <a:t> </a:t>
          </a:r>
          <a:r>
            <a:rPr lang="ru-RU" sz="3000" i="1" kern="1200" dirty="0" err="1" smtClean="0"/>
            <a:t>проживають</a:t>
          </a:r>
          <a:r>
            <a:rPr lang="ru-RU" sz="3000" i="1" kern="1200" dirty="0" smtClean="0"/>
            <a:t> за межами </a:t>
          </a:r>
          <a:r>
            <a:rPr lang="ru-RU" sz="3000" i="1" kern="1200" dirty="0" err="1" smtClean="0"/>
            <a:t>України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судові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повістки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вручаються</a:t>
          </a:r>
          <a:r>
            <a:rPr lang="ru-RU" sz="3000" kern="1200" dirty="0" smtClean="0"/>
            <a:t> в порядку, </a:t>
          </a:r>
          <a:r>
            <a:rPr lang="ru-RU" sz="3000" kern="1200" dirty="0" err="1" smtClean="0"/>
            <a:t>визначеному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міжнародними</a:t>
          </a:r>
          <a:r>
            <a:rPr lang="ru-RU" sz="3000" kern="1200" dirty="0" smtClean="0"/>
            <a:t> договорами, </a:t>
          </a:r>
          <a:r>
            <a:rPr lang="ru-RU" sz="3000" kern="1200" dirty="0" err="1" smtClean="0"/>
            <a:t>згода</a:t>
          </a:r>
          <a:r>
            <a:rPr lang="ru-RU" sz="3000" kern="1200" dirty="0" smtClean="0"/>
            <a:t> на </a:t>
          </a:r>
          <a:r>
            <a:rPr lang="ru-RU" sz="3000" kern="1200" dirty="0" err="1" smtClean="0"/>
            <a:t>обов’язковість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яких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надана</a:t>
          </a:r>
          <a:r>
            <a:rPr lang="ru-RU" sz="3000" kern="1200" dirty="0" smtClean="0"/>
            <a:t> ВР </a:t>
          </a:r>
          <a:r>
            <a:rPr lang="ru-RU" sz="3000" kern="1200" dirty="0" err="1" smtClean="0"/>
            <a:t>України</a:t>
          </a:r>
          <a:r>
            <a:rPr lang="ru-RU" sz="3000" kern="1200" dirty="0" smtClean="0"/>
            <a:t>, в </a:t>
          </a:r>
          <a:r>
            <a:rPr lang="ru-RU" sz="3000" kern="1200" dirty="0" err="1" smtClean="0"/>
            <a:t>разі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відсутності</a:t>
          </a:r>
          <a:r>
            <a:rPr lang="ru-RU" sz="3000" kern="1200" dirty="0" smtClean="0"/>
            <a:t> таких – за </a:t>
          </a:r>
          <a:r>
            <a:rPr lang="ru-RU" sz="3000" kern="1200" dirty="0" err="1" smtClean="0"/>
            <a:t>допомогою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судових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доручень</a:t>
          </a:r>
          <a:r>
            <a:rPr lang="ru-RU" sz="3000" kern="1200" dirty="0" smtClean="0"/>
            <a:t> через </a:t>
          </a:r>
          <a:r>
            <a:rPr lang="ru-RU" sz="3000" kern="1200" dirty="0" err="1" smtClean="0"/>
            <a:t>дипломатичні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представництва</a:t>
          </a:r>
          <a:r>
            <a:rPr lang="ru-RU" sz="3000" kern="1200" dirty="0" smtClean="0"/>
            <a:t> та </a:t>
          </a:r>
          <a:r>
            <a:rPr lang="ru-RU" sz="3000" kern="1200" dirty="0" err="1" smtClean="0"/>
            <a:t>консульські</a:t>
          </a:r>
          <a:r>
            <a:rPr lang="ru-RU" sz="3000" kern="1200" dirty="0" smtClean="0"/>
            <a:t> установи </a:t>
          </a:r>
          <a:r>
            <a:rPr lang="ru-RU" sz="3000" kern="1200" dirty="0" err="1" smtClean="0"/>
            <a:t>України</a:t>
          </a:r>
          <a:r>
            <a:rPr lang="ru-RU" sz="3000" kern="1200" dirty="0" smtClean="0"/>
            <a:t> за </a:t>
          </a:r>
          <a:r>
            <a:rPr lang="ru-RU" sz="3000" kern="1200" dirty="0" err="1" smtClean="0"/>
            <a:t>місцем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проживання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цих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осіб</a:t>
          </a:r>
          <a:r>
            <a:rPr lang="ru-RU" sz="3000" kern="1200" dirty="0" smtClean="0"/>
            <a:t>. </a:t>
          </a:r>
          <a:br>
            <a:rPr lang="ru-RU" sz="3000" kern="1200" dirty="0" smtClean="0"/>
          </a:br>
          <a:endParaRPr lang="ru-RU" sz="3000" kern="1200" dirty="0"/>
        </a:p>
      </dsp:txBody>
      <dsp:txXfrm>
        <a:off x="0" y="192081"/>
        <a:ext cx="8686800" cy="4141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280920" cy="1758057"/>
          </a:xfrm>
        </p:spPr>
        <p:txBody>
          <a:bodyPr>
            <a:normAutofit/>
          </a:bodyPr>
          <a:lstStyle/>
          <a:p>
            <a:r>
              <a:rPr lang="ru-RU" sz="6600" dirty="0" smtClean="0"/>
              <a:t>Тема: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628800"/>
            <a:ext cx="8676456" cy="273630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ysClr val="windowText" lastClr="000000"/>
                </a:solidFill>
              </a:rPr>
              <a:t>«</a:t>
            </a:r>
            <a:r>
              <a:rPr lang="ru-RU" sz="5400" b="1" dirty="0" err="1" smtClean="0">
                <a:solidFill>
                  <a:sysClr val="windowText" lastClr="000000"/>
                </a:solidFill>
              </a:rPr>
              <a:t>Судові</a:t>
            </a:r>
            <a:r>
              <a:rPr lang="ru-RU" sz="5400" b="1" dirty="0" smtClean="0">
                <a:solidFill>
                  <a:sysClr val="windowText" lastClr="000000"/>
                </a:solidFill>
              </a:rPr>
              <a:t> </a:t>
            </a:r>
            <a:r>
              <a:rPr lang="ru-RU" sz="5400" b="1" dirty="0" err="1" smtClean="0">
                <a:solidFill>
                  <a:sysClr val="windowText" lastClr="000000"/>
                </a:solidFill>
              </a:rPr>
              <a:t>виклики</a:t>
            </a:r>
            <a:r>
              <a:rPr lang="ru-RU" sz="5400" b="1" dirty="0" smtClean="0">
                <a:solidFill>
                  <a:sysClr val="windowText" lastClr="000000"/>
                </a:solidFill>
              </a:rPr>
              <a:t> та </a:t>
            </a:r>
            <a:r>
              <a:rPr lang="ru-RU" sz="5400" b="1" dirty="0" err="1" smtClean="0">
                <a:solidFill>
                  <a:sysClr val="windowText" lastClr="000000"/>
                </a:solidFill>
              </a:rPr>
              <a:t>повідомлення</a:t>
            </a:r>
            <a:r>
              <a:rPr lang="ru-RU" sz="5400" b="1" dirty="0" smtClean="0">
                <a:solidFill>
                  <a:sysClr val="windowText" lastClr="000000"/>
                </a:solidFill>
              </a:rPr>
              <a:t>»</a:t>
            </a:r>
            <a:endParaRPr lang="ru-RU" sz="54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i="1" dirty="0" smtClean="0"/>
              <a:t>У </a:t>
            </a:r>
            <a:r>
              <a:rPr lang="ru-RU" sz="2700" i="1" dirty="0" err="1" smtClean="0"/>
              <a:t>разі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ненадання</a:t>
            </a:r>
            <a:r>
              <a:rPr lang="ru-RU" sz="2700" i="1" dirty="0" smtClean="0"/>
              <a:t> особами, </a:t>
            </a:r>
            <a:r>
              <a:rPr lang="ru-RU" sz="2700" i="1" dirty="0" err="1" smtClean="0"/>
              <a:t>які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беруть</a:t>
            </a:r>
            <a:r>
              <a:rPr lang="ru-RU" sz="2700" i="1" dirty="0" smtClean="0"/>
              <a:t> участь у </a:t>
            </a:r>
            <a:r>
              <a:rPr lang="ru-RU" sz="2700" i="1" dirty="0" err="1" smtClean="0"/>
              <a:t>справі</a:t>
            </a:r>
            <a:r>
              <a:rPr lang="ru-RU" sz="2700" i="1" dirty="0" smtClean="0"/>
              <a:t>, </a:t>
            </a:r>
            <a:r>
              <a:rPr lang="ru-RU" sz="2700" i="1" dirty="0" err="1" smtClean="0"/>
              <a:t>інформації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щодо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їх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адреси</a:t>
            </a:r>
            <a:r>
              <a:rPr lang="ru-RU" sz="2700" i="1" dirty="0" smtClean="0"/>
              <a:t>, </a:t>
            </a:r>
            <a:r>
              <a:rPr lang="ru-RU" sz="2700" i="1" dirty="0" err="1" smtClean="0"/>
              <a:t>судова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повістка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надсилається</a:t>
            </a:r>
            <a:r>
              <a:rPr lang="ru-RU" sz="2700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124744"/>
          <a:ext cx="8659688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оголошенні</a:t>
            </a:r>
            <a:r>
              <a:rPr lang="ru-RU" dirty="0" smtClean="0"/>
              <a:t> про </a:t>
            </a:r>
            <a:r>
              <a:rPr lang="ru-RU" dirty="0" err="1" smtClean="0"/>
              <a:t>виклик</a:t>
            </a:r>
            <a:r>
              <a:rPr lang="ru-RU" dirty="0" smtClean="0"/>
              <a:t> </a:t>
            </a:r>
            <a:r>
              <a:rPr lang="ru-RU" dirty="0" err="1" smtClean="0"/>
              <a:t>вказуються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587680" cy="525658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ysClr val="windowText" lastClr="000000"/>
                </a:solidFill>
              </a:rPr>
              <a:t>ім’я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фізичної</a:t>
            </a:r>
            <a:r>
              <a:rPr lang="ru-RU" dirty="0" smtClean="0">
                <a:solidFill>
                  <a:sysClr val="windowText" lastClr="000000"/>
                </a:solidFill>
              </a:rPr>
              <a:t> особи </a:t>
            </a:r>
            <a:r>
              <a:rPr lang="ru-RU" dirty="0" err="1" smtClean="0">
                <a:solidFill>
                  <a:sysClr val="windowText" lastClr="000000"/>
                </a:solidFill>
              </a:rPr>
              <a:t>чи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найменування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юридичної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особи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якій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адресується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повістка</a:t>
            </a:r>
            <a:r>
              <a:rPr lang="ru-RU" dirty="0" smtClean="0">
                <a:solidFill>
                  <a:sysClr val="windowText" lastClr="000000"/>
                </a:solidFill>
              </a:rPr>
              <a:t>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найменування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та адреса </a:t>
            </a:r>
            <a:r>
              <a:rPr lang="ru-RU" dirty="0" smtClean="0">
                <a:solidFill>
                  <a:sysClr val="windowText" lastClr="000000"/>
                </a:solidFill>
              </a:rPr>
              <a:t>суду;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зазначення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місця</a:t>
            </a:r>
            <a:r>
              <a:rPr lang="ru-RU" dirty="0" smtClean="0">
                <a:solidFill>
                  <a:sysClr val="windowText" lastClr="000000"/>
                </a:solidFill>
              </a:rPr>
              <a:t>, дня </a:t>
            </a:r>
            <a:r>
              <a:rPr lang="ru-RU" dirty="0" err="1" smtClean="0">
                <a:solidFill>
                  <a:sysClr val="windowText" lastClr="000000"/>
                </a:solidFill>
              </a:rPr>
              <a:t>і</a:t>
            </a:r>
            <a:r>
              <a:rPr lang="ru-RU" dirty="0" smtClean="0">
                <a:solidFill>
                  <a:sysClr val="windowText" lastClr="000000"/>
                </a:solidFill>
              </a:rPr>
              <a:t> часу явки за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викликом</a:t>
            </a:r>
            <a:r>
              <a:rPr lang="ru-RU" dirty="0" smtClean="0">
                <a:solidFill>
                  <a:sysClr val="windowText" lastClr="000000"/>
                </a:solidFill>
              </a:rPr>
              <a:t>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назва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справи</a:t>
            </a:r>
            <a:r>
              <a:rPr lang="ru-RU" dirty="0" smtClean="0">
                <a:solidFill>
                  <a:sysClr val="windowText" lastClr="000000"/>
                </a:solidFill>
              </a:rPr>
              <a:t>, за </a:t>
            </a:r>
            <a:r>
              <a:rPr lang="ru-RU" dirty="0" err="1" smtClean="0">
                <a:solidFill>
                  <a:sysClr val="windowText" lastClr="000000"/>
                </a:solidFill>
              </a:rPr>
              <a:t>якою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робиться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</a:t>
            </a:r>
            <a:r>
              <a:rPr lang="ru-RU" dirty="0" smtClean="0">
                <a:solidFill>
                  <a:sysClr val="windowText" lastClr="000000"/>
                </a:solidFill>
              </a:rPr>
              <a:t>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зазначення</a:t>
            </a:r>
            <a:r>
              <a:rPr lang="ru-RU" dirty="0" smtClean="0">
                <a:solidFill>
                  <a:sysClr val="windowText" lastClr="000000"/>
                </a:solidFill>
              </a:rPr>
              <a:t>, в </a:t>
            </a:r>
            <a:r>
              <a:rPr lang="ru-RU" dirty="0" err="1" smtClean="0">
                <a:solidFill>
                  <a:sysClr val="windowText" lastClr="000000"/>
                </a:solidFill>
              </a:rPr>
              <a:t>якості</a:t>
            </a:r>
            <a:r>
              <a:rPr lang="ru-RU" dirty="0" smtClean="0">
                <a:solidFill>
                  <a:sysClr val="windowText" lastClr="000000"/>
                </a:solidFill>
              </a:rPr>
              <a:t> кого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викликається</a:t>
            </a:r>
            <a:r>
              <a:rPr lang="ru-RU" dirty="0" smtClean="0">
                <a:solidFill>
                  <a:sysClr val="windowText" lastClr="000000"/>
                </a:solidFill>
              </a:rPr>
              <a:t> особа (</a:t>
            </a:r>
            <a:r>
              <a:rPr lang="ru-RU" dirty="0" smtClean="0">
                <a:solidFill>
                  <a:sysClr val="windowText" lastClr="000000"/>
                </a:solidFill>
              </a:rPr>
              <a:t>як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позивач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відповідач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третя</a:t>
            </a:r>
            <a:r>
              <a:rPr lang="ru-RU" dirty="0" smtClean="0">
                <a:solidFill>
                  <a:sysClr val="windowText" lastClr="000000"/>
                </a:solidFill>
              </a:rPr>
              <a:t> особа,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свідок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експерт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спеціаліст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перекладач</a:t>
            </a:r>
            <a:r>
              <a:rPr lang="ru-RU" dirty="0" smtClean="0">
                <a:solidFill>
                  <a:sysClr val="windowText" lastClr="000000"/>
                </a:solidFill>
              </a:rPr>
              <a:t>);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зазначення</a:t>
            </a:r>
            <a:r>
              <a:rPr lang="ru-RU" dirty="0" smtClean="0">
                <a:solidFill>
                  <a:sysClr val="windowText" lastClr="000000"/>
                </a:solidFill>
              </a:rPr>
              <a:t>, </a:t>
            </a:r>
            <a:r>
              <a:rPr lang="ru-RU" dirty="0" err="1" smtClean="0">
                <a:solidFill>
                  <a:sysClr val="windowText" lastClr="000000"/>
                </a:solidFill>
              </a:rPr>
              <a:t>чи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викликається</a:t>
            </a:r>
            <a:r>
              <a:rPr lang="ru-RU" dirty="0" smtClean="0">
                <a:solidFill>
                  <a:sysClr val="windowText" lastClr="000000"/>
                </a:solidFill>
              </a:rPr>
              <a:t> особа в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судове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засідання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чи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попереднє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судове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засідання</a:t>
            </a:r>
            <a:r>
              <a:rPr lang="ru-RU" dirty="0" smtClean="0">
                <a:solidFill>
                  <a:sysClr val="windowText" lastClr="000000"/>
                </a:solidFill>
              </a:rPr>
              <a:t>, а 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разі</a:t>
            </a:r>
            <a:r>
              <a:rPr lang="ru-RU" dirty="0" smtClean="0">
                <a:solidFill>
                  <a:sysClr val="windowText" lastClr="000000"/>
                </a:solidFill>
              </a:rPr>
              <a:t> повторного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виклику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сторони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зв’язку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необхідністю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дати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особисті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пояснення</a:t>
            </a:r>
            <a:r>
              <a:rPr lang="ru-RU" dirty="0" smtClean="0">
                <a:solidFill>
                  <a:sysClr val="windowText" lastClr="000000"/>
                </a:solidFill>
              </a:rPr>
              <a:t> – </a:t>
            </a:r>
            <a:r>
              <a:rPr lang="ru-RU" dirty="0" smtClean="0">
                <a:solidFill>
                  <a:sysClr val="windowText" lastClr="000000"/>
                </a:solidFill>
              </a:rPr>
              <a:t>про потребу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дати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особисті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пояснення</a:t>
            </a:r>
            <a:r>
              <a:rPr lang="ru-RU" dirty="0" smtClean="0">
                <a:solidFill>
                  <a:sysClr val="windowText" lastClr="000000"/>
                </a:solidFill>
              </a:rPr>
              <a:t>;</a:t>
            </a:r>
          </a:p>
          <a:p>
            <a:r>
              <a:rPr lang="ru-RU" dirty="0" smtClean="0">
                <a:solidFill>
                  <a:sysClr val="windowText" lastClr="000000"/>
                </a:solidFill>
              </a:rPr>
              <a:t>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разі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необхідності</a:t>
            </a:r>
            <a:r>
              <a:rPr lang="ru-RU" dirty="0" smtClean="0">
                <a:solidFill>
                  <a:sysClr val="windowText" lastClr="000000"/>
                </a:solidFill>
              </a:rPr>
              <a:t> –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пропозицію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особі</a:t>
            </a:r>
            <a:r>
              <a:rPr lang="ru-RU" dirty="0" smtClean="0">
                <a:solidFill>
                  <a:sysClr val="windowText" lastClr="000000"/>
                </a:solidFill>
              </a:rPr>
              <a:t>, яка </a:t>
            </a:r>
            <a:r>
              <a:rPr lang="ru-RU" dirty="0" err="1" smtClean="0">
                <a:solidFill>
                  <a:sysClr val="windowText" lastClr="000000"/>
                </a:solidFill>
              </a:rPr>
              <a:t>бере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участь у </a:t>
            </a:r>
            <a:r>
              <a:rPr lang="ru-RU" dirty="0" err="1" smtClean="0">
                <a:solidFill>
                  <a:sysClr val="windowText" lastClr="000000"/>
                </a:solidFill>
              </a:rPr>
              <a:t>справі</a:t>
            </a:r>
            <a:r>
              <a:rPr lang="ru-RU" dirty="0" smtClean="0">
                <a:solidFill>
                  <a:sysClr val="windowText" lastClr="000000"/>
                </a:solidFill>
              </a:rPr>
              <a:t>, подати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всі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раніше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неподані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докази</a:t>
            </a:r>
            <a:r>
              <a:rPr lang="ru-RU" dirty="0" smtClean="0">
                <a:solidFill>
                  <a:sysClr val="windowText" lastClr="000000"/>
                </a:solidFill>
              </a:rPr>
              <a:t>;</a:t>
            </a:r>
          </a:p>
          <a:p>
            <a:r>
              <a:rPr lang="ru-RU" dirty="0" err="1" smtClean="0">
                <a:solidFill>
                  <a:sysClr val="windowText" lastClr="000000"/>
                </a:solidFill>
              </a:rPr>
              <a:t>роз’яснення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>
                <a:solidFill>
                  <a:sysClr val="windowText" lastClr="000000"/>
                </a:solidFill>
              </a:rPr>
              <a:t>про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наслідки</a:t>
            </a:r>
            <a:r>
              <a:rPr lang="ru-RU" dirty="0" smtClean="0">
                <a:solidFill>
                  <a:sysClr val="windowText" lastClr="000000"/>
                </a:solidFill>
              </a:rPr>
              <a:t> неявки </a:t>
            </a:r>
            <a:r>
              <a:rPr lang="ru-RU" dirty="0" err="1" smtClean="0">
                <a:solidFill>
                  <a:sysClr val="windowText" lastClr="000000"/>
                </a:solidFill>
              </a:rPr>
              <a:t>залежно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від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процесуального</a:t>
            </a:r>
            <a:r>
              <a:rPr lang="ru-RU" dirty="0" smtClean="0">
                <a:solidFill>
                  <a:sysClr val="windowText" lastClr="000000"/>
                </a:solidFill>
              </a:rPr>
              <a:t> статусу особи, яка </a:t>
            </a:r>
            <a:r>
              <a:rPr lang="ru-RU" dirty="0" err="1" smtClean="0">
                <a:solidFill>
                  <a:sysClr val="windowText" lastClr="000000"/>
                </a:solidFill>
              </a:rPr>
              <a:t>викликається</a:t>
            </a:r>
            <a:r>
              <a:rPr lang="ru-RU" dirty="0" smtClean="0">
                <a:solidFill>
                  <a:sysClr val="windowText" lastClr="00000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497118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та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викликів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повідомлень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Порядок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викликів</a:t>
            </a:r>
            <a:r>
              <a:rPr lang="ru-RU" dirty="0" smtClean="0"/>
              <a:t> та </a:t>
            </a:r>
            <a:r>
              <a:rPr lang="ru-RU" dirty="0" err="1" smtClean="0"/>
              <a:t>повідомлень</a:t>
            </a:r>
            <a:r>
              <a:rPr lang="ru-RU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судової</a:t>
            </a:r>
            <a:r>
              <a:rPr lang="ru-RU" dirty="0" smtClean="0"/>
              <a:t> </a:t>
            </a:r>
            <a:r>
              <a:rPr lang="ru-RU" dirty="0" err="1" smtClean="0"/>
              <a:t>повістки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оголошення</a:t>
            </a:r>
            <a:r>
              <a:rPr lang="ru-RU" dirty="0" smtClean="0"/>
              <a:t> про </a:t>
            </a:r>
            <a:r>
              <a:rPr lang="ru-RU" dirty="0" err="1" smtClean="0"/>
              <a:t>виклик</a:t>
            </a:r>
            <a:r>
              <a:rPr lang="ru-RU" dirty="0" smtClean="0"/>
              <a:t> у суд.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Порядок </a:t>
            </a:r>
            <a:r>
              <a:rPr lang="ru-RU" dirty="0" err="1" smtClean="0"/>
              <a:t>вручення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повісток</a:t>
            </a:r>
            <a:r>
              <a:rPr lang="ru-RU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Обов’язок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у </a:t>
            </a:r>
            <a:r>
              <a:rPr lang="ru-RU" dirty="0" err="1" smtClean="0"/>
              <a:t>справі</a:t>
            </a:r>
            <a:r>
              <a:rPr lang="ru-RU" dirty="0" smtClean="0"/>
              <a:t>, </a:t>
            </a:r>
            <a:r>
              <a:rPr lang="ru-RU" dirty="0" err="1" smtClean="0"/>
              <a:t>повідомляти</a:t>
            </a:r>
            <a:r>
              <a:rPr lang="ru-RU" dirty="0" smtClean="0"/>
              <a:t> суд про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 (</a:t>
            </a:r>
            <a:r>
              <a:rPr lang="ru-RU" dirty="0" err="1" smtClean="0"/>
              <a:t>перебування</a:t>
            </a:r>
            <a:r>
              <a:rPr lang="ru-RU" dirty="0" smtClean="0"/>
              <a:t>, </a:t>
            </a:r>
            <a:r>
              <a:rPr lang="ru-RU" dirty="0" err="1" smtClean="0"/>
              <a:t>знаходження</a:t>
            </a:r>
            <a:r>
              <a:rPr lang="ru-RU" dirty="0" smtClean="0"/>
              <a:t>) та про причини неявку в </a:t>
            </a:r>
            <a:r>
              <a:rPr lang="ru-RU" dirty="0" err="1" smtClean="0"/>
              <a:t>судове</a:t>
            </a:r>
            <a:r>
              <a:rPr lang="ru-RU" dirty="0" smtClean="0"/>
              <a:t> </a:t>
            </a:r>
            <a:r>
              <a:rPr lang="ru-RU" dirty="0" err="1" smtClean="0"/>
              <a:t>засідання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</a:t>
            </a:r>
            <a:r>
              <a:rPr lang="uk-UA" dirty="0" smtClean="0"/>
              <a:t>і поняття: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повістки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виклики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повідомлення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оголошення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виклик</a:t>
            </a:r>
            <a:r>
              <a:rPr lang="ru-RU" dirty="0" smtClean="0"/>
              <a:t> у суд.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>Є три </a:t>
            </a:r>
            <a:r>
              <a:rPr lang="ru-RU" sz="2700" dirty="0" err="1" smtClean="0"/>
              <a:t>форми</a:t>
            </a:r>
            <a:r>
              <a:rPr lang="ru-RU" sz="2700" dirty="0" smtClean="0"/>
              <a:t> </a:t>
            </a:r>
            <a:r>
              <a:rPr lang="ru-RU" sz="2700" dirty="0" err="1" smtClean="0"/>
              <a:t>доведення</a:t>
            </a:r>
            <a:r>
              <a:rPr lang="ru-RU" sz="2700" dirty="0" smtClean="0"/>
              <a:t> до </a:t>
            </a:r>
            <a:r>
              <a:rPr lang="ru-RU" sz="2700" dirty="0" err="1" smtClean="0"/>
              <a:t>відома</a:t>
            </a:r>
            <a:r>
              <a:rPr lang="ru-RU" sz="2700" dirty="0" smtClean="0"/>
              <a:t> </a:t>
            </a:r>
            <a:r>
              <a:rPr lang="ru-RU" sz="2700" dirty="0" err="1" smtClean="0"/>
              <a:t>учасників</a:t>
            </a:r>
            <a:r>
              <a:rPr lang="ru-RU" sz="2700" dirty="0" smtClean="0"/>
              <a:t> </a:t>
            </a:r>
            <a:r>
              <a:rPr lang="ru-RU" sz="2700" dirty="0" err="1" smtClean="0"/>
              <a:t>процесу</a:t>
            </a:r>
            <a:r>
              <a:rPr lang="ru-RU" sz="2700" dirty="0" smtClean="0"/>
              <a:t> </a:t>
            </a:r>
            <a:r>
              <a:rPr lang="ru-RU" sz="2700" dirty="0" err="1" smtClean="0"/>
              <a:t>їх</a:t>
            </a:r>
            <a:r>
              <a:rPr lang="ru-RU" sz="2700" dirty="0" smtClean="0"/>
              <a:t> права </a:t>
            </a:r>
            <a:r>
              <a:rPr lang="ru-RU" sz="2700" dirty="0" err="1" smtClean="0"/>
              <a:t>чи</a:t>
            </a:r>
            <a:r>
              <a:rPr lang="ru-RU" sz="2700" dirty="0" smtClean="0"/>
              <a:t> </a:t>
            </a:r>
            <a:r>
              <a:rPr lang="ru-RU" sz="2700" dirty="0" err="1" smtClean="0"/>
              <a:t>обов’язку</a:t>
            </a:r>
            <a:r>
              <a:rPr lang="ru-RU" sz="2700" dirty="0" smtClean="0"/>
              <a:t> </a:t>
            </a:r>
            <a:r>
              <a:rPr lang="ru-RU" sz="2700" dirty="0" err="1" smtClean="0"/>
              <a:t>з’явитися</a:t>
            </a:r>
            <a:r>
              <a:rPr lang="ru-RU" sz="2700" dirty="0" smtClean="0"/>
              <a:t> в суд для </a:t>
            </a:r>
            <a:r>
              <a:rPr lang="ru-RU" sz="2700" dirty="0" err="1" smtClean="0"/>
              <a:t>участі</a:t>
            </a:r>
            <a:r>
              <a:rPr lang="ru-RU" sz="2700" dirty="0" smtClean="0"/>
              <a:t> в </a:t>
            </a:r>
            <a:r>
              <a:rPr lang="ru-RU" sz="2700" dirty="0" err="1" smtClean="0"/>
              <a:t>процесі</a:t>
            </a:r>
            <a:r>
              <a:rPr lang="ru-RU" sz="2700" dirty="0" smtClean="0"/>
              <a:t> </a:t>
            </a:r>
            <a:r>
              <a:rPr lang="ru-RU" sz="2700" dirty="0" err="1" smtClean="0"/>
              <a:t>чи</a:t>
            </a:r>
            <a:r>
              <a:rPr lang="ru-RU" sz="2700" dirty="0" smtClean="0"/>
              <a:t> </a:t>
            </a:r>
            <a:r>
              <a:rPr lang="ru-RU" sz="2700" dirty="0" err="1" smtClean="0"/>
              <a:t>в</a:t>
            </a:r>
            <a:r>
              <a:rPr lang="ru-RU" sz="2700" dirty="0" smtClean="0"/>
              <a:t> </a:t>
            </a:r>
            <a:r>
              <a:rPr lang="ru-RU" sz="2700" dirty="0" err="1" smtClean="0"/>
              <a:t>процесуальній</a:t>
            </a:r>
            <a:r>
              <a:rPr lang="ru-RU" sz="2700" dirty="0" smtClean="0"/>
              <a:t> </a:t>
            </a:r>
            <a:r>
              <a:rPr lang="ru-RU" sz="2700" dirty="0" err="1" smtClean="0"/>
              <a:t>дії</a:t>
            </a:r>
            <a:r>
              <a:rPr lang="ru-RU" sz="2700" dirty="0" smtClean="0"/>
              <a:t>. </a:t>
            </a:r>
            <a:r>
              <a:rPr lang="ru-RU" sz="2700" dirty="0" err="1" smtClean="0"/>
              <a:t>Це</a:t>
            </a:r>
            <a:r>
              <a:rPr lang="ru-RU" sz="2700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судова</a:t>
            </a:r>
            <a:r>
              <a:rPr lang="ru-RU" b="1" dirty="0" smtClean="0"/>
              <a:t> </a:t>
            </a:r>
            <a:r>
              <a:rPr lang="ru-RU" b="1" dirty="0" err="1" smtClean="0"/>
              <a:t>повістка</a:t>
            </a:r>
            <a:r>
              <a:rPr lang="ru-RU" b="1" dirty="0" smtClean="0"/>
              <a:t> про </a:t>
            </a:r>
            <a:r>
              <a:rPr lang="ru-RU" b="1" dirty="0" err="1" smtClean="0"/>
              <a:t>виклик</a:t>
            </a:r>
            <a:r>
              <a:rPr lang="ru-RU" b="1" dirty="0" smtClean="0"/>
              <a:t> </a:t>
            </a:r>
            <a:r>
              <a:rPr lang="ru-RU" dirty="0" smtClean="0"/>
              <a:t>у суд повинна </a:t>
            </a:r>
            <a:r>
              <a:rPr lang="ru-RU" dirty="0" err="1" smtClean="0"/>
              <a:t>містити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24744"/>
            <a:ext cx="8839200" cy="5733256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ім’я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особи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найменування</a:t>
            </a:r>
            <a:r>
              <a:rPr lang="ru-RU" dirty="0" smtClean="0"/>
              <a:t> </a:t>
            </a:r>
            <a:r>
              <a:rPr lang="ru-RU" dirty="0" err="1" smtClean="0"/>
              <a:t>юридичної</a:t>
            </a:r>
            <a:r>
              <a:rPr lang="ru-RU" dirty="0" smtClean="0"/>
              <a:t> </a:t>
            </a:r>
            <a:r>
              <a:rPr lang="ru-RU" dirty="0" err="1" smtClean="0"/>
              <a:t>особи</a:t>
            </a:r>
            <a:r>
              <a:rPr lang="ru-RU" dirty="0" smtClean="0"/>
              <a:t>,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адресується</a:t>
            </a:r>
            <a:r>
              <a:rPr lang="ru-RU" dirty="0" smtClean="0"/>
              <a:t> </a:t>
            </a:r>
            <a:r>
              <a:rPr lang="ru-RU" dirty="0" err="1" smtClean="0"/>
              <a:t>повістка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найменування</a:t>
            </a:r>
            <a:r>
              <a:rPr lang="ru-RU" dirty="0" smtClean="0"/>
              <a:t> </a:t>
            </a:r>
            <a:r>
              <a:rPr lang="ru-RU" dirty="0" smtClean="0"/>
              <a:t>та адресу </a:t>
            </a:r>
            <a:r>
              <a:rPr lang="ru-RU" dirty="0" smtClean="0"/>
              <a:t>суду;</a:t>
            </a:r>
          </a:p>
          <a:p>
            <a:r>
              <a:rPr lang="ru-RU" dirty="0" err="1" smtClean="0"/>
              <a:t>зазначення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, дня </a:t>
            </a:r>
            <a:r>
              <a:rPr lang="ru-RU" dirty="0" err="1" smtClean="0"/>
              <a:t>і</a:t>
            </a:r>
            <a:r>
              <a:rPr lang="ru-RU" dirty="0" smtClean="0"/>
              <a:t> часу явки за </a:t>
            </a:r>
            <a:r>
              <a:rPr lang="ru-RU" dirty="0" err="1" smtClean="0"/>
              <a:t>викликом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, за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робиться</a:t>
            </a:r>
            <a:r>
              <a:rPr lang="ru-RU" dirty="0" smtClean="0"/>
              <a:t> </a:t>
            </a:r>
            <a:r>
              <a:rPr lang="ru-RU" dirty="0" err="1" smtClean="0"/>
              <a:t>виклик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зазначення</a:t>
            </a:r>
            <a:r>
              <a:rPr lang="ru-RU" dirty="0" smtClean="0"/>
              <a:t>, в </a:t>
            </a:r>
            <a:r>
              <a:rPr lang="ru-RU" dirty="0" err="1" smtClean="0"/>
              <a:t>якості</a:t>
            </a:r>
            <a:r>
              <a:rPr lang="ru-RU" dirty="0" smtClean="0"/>
              <a:t> кого </a:t>
            </a:r>
            <a:r>
              <a:rPr lang="ru-RU" dirty="0" err="1" smtClean="0"/>
              <a:t>викликається</a:t>
            </a:r>
            <a:r>
              <a:rPr lang="ru-RU" dirty="0" smtClean="0"/>
              <a:t> особа (як </a:t>
            </a:r>
            <a:r>
              <a:rPr lang="ru-RU" dirty="0" err="1" smtClean="0"/>
              <a:t>позивач</a:t>
            </a:r>
            <a:r>
              <a:rPr lang="ru-RU" dirty="0" smtClean="0"/>
              <a:t>, </a:t>
            </a:r>
            <a:r>
              <a:rPr lang="ru-RU" dirty="0" err="1" smtClean="0"/>
              <a:t>відповідач</a:t>
            </a:r>
            <a:r>
              <a:rPr lang="ru-RU" dirty="0" smtClean="0"/>
              <a:t>, </a:t>
            </a:r>
            <a:r>
              <a:rPr lang="ru-RU" dirty="0" err="1" smtClean="0"/>
              <a:t>третя</a:t>
            </a:r>
            <a:r>
              <a:rPr lang="ru-RU" dirty="0" smtClean="0"/>
              <a:t> особа, </a:t>
            </a:r>
            <a:r>
              <a:rPr lang="ru-RU" dirty="0" err="1" smtClean="0"/>
              <a:t>свідок</a:t>
            </a:r>
            <a:r>
              <a:rPr lang="ru-RU" dirty="0" smtClean="0"/>
              <a:t>, </a:t>
            </a:r>
            <a:r>
              <a:rPr lang="ru-RU" dirty="0" err="1" smtClean="0"/>
              <a:t>експерт</a:t>
            </a:r>
            <a:r>
              <a:rPr lang="ru-RU" dirty="0" smtClean="0"/>
              <a:t>, </a:t>
            </a:r>
            <a:r>
              <a:rPr lang="ru-RU" dirty="0" err="1" smtClean="0"/>
              <a:t>спеціаліст</a:t>
            </a:r>
            <a:r>
              <a:rPr lang="ru-RU" dirty="0" smtClean="0"/>
              <a:t>, </a:t>
            </a:r>
            <a:r>
              <a:rPr lang="ru-RU" dirty="0" err="1" smtClean="0"/>
              <a:t>перекладач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зазначення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викликається</a:t>
            </a:r>
            <a:r>
              <a:rPr lang="ru-RU" dirty="0" smtClean="0"/>
              <a:t> особа в </a:t>
            </a:r>
            <a:r>
              <a:rPr lang="ru-RU" dirty="0" err="1" smtClean="0"/>
              <a:t>судове</a:t>
            </a:r>
            <a:r>
              <a:rPr lang="ru-RU" dirty="0" smtClean="0"/>
              <a:t> </a:t>
            </a:r>
            <a:r>
              <a:rPr lang="ru-RU" dirty="0" err="1" smtClean="0"/>
              <a:t>засідання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попереднє</a:t>
            </a:r>
            <a:r>
              <a:rPr lang="ru-RU" dirty="0" smtClean="0"/>
              <a:t> </a:t>
            </a:r>
            <a:r>
              <a:rPr lang="ru-RU" dirty="0" err="1" smtClean="0"/>
              <a:t>судове</a:t>
            </a:r>
            <a:r>
              <a:rPr lang="ru-RU" dirty="0" smtClean="0"/>
              <a:t> </a:t>
            </a:r>
            <a:r>
              <a:rPr lang="ru-RU" dirty="0" err="1" smtClean="0"/>
              <a:t>засідання</a:t>
            </a:r>
            <a:r>
              <a:rPr lang="ru-RU" dirty="0" smtClean="0"/>
              <a:t>, а у </a:t>
            </a:r>
            <a:r>
              <a:rPr lang="ru-RU" dirty="0" err="1" smtClean="0"/>
              <a:t>разі</a:t>
            </a:r>
            <a:r>
              <a:rPr lang="ru-RU" dirty="0" smtClean="0"/>
              <a:t> повторного </a:t>
            </a:r>
            <a:r>
              <a:rPr lang="ru-RU" dirty="0" err="1" smtClean="0"/>
              <a:t>виклику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необхідністю</a:t>
            </a:r>
            <a:r>
              <a:rPr lang="ru-RU" dirty="0" smtClean="0"/>
              <a:t>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особисті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– </a:t>
            </a:r>
            <a:r>
              <a:rPr lang="ru-RU" dirty="0" smtClean="0"/>
              <a:t>про потребу </a:t>
            </a:r>
            <a:r>
              <a:rPr lang="ru-RU" dirty="0" err="1" smtClean="0"/>
              <a:t>дати</a:t>
            </a:r>
            <a:r>
              <a:rPr lang="ru-RU" dirty="0" smtClean="0"/>
              <a:t> </a:t>
            </a:r>
            <a:r>
              <a:rPr lang="ru-RU" dirty="0" err="1" smtClean="0"/>
              <a:t>особисті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– </a:t>
            </a:r>
            <a:r>
              <a:rPr lang="ru-RU" dirty="0" err="1" smtClean="0"/>
              <a:t>пропозицію</a:t>
            </a:r>
            <a:r>
              <a:rPr lang="ru-RU" dirty="0" smtClean="0"/>
              <a:t> </a:t>
            </a:r>
            <a:r>
              <a:rPr lang="ru-RU" dirty="0" err="1" smtClean="0"/>
              <a:t>особі</a:t>
            </a:r>
            <a:r>
              <a:rPr lang="ru-RU" dirty="0" smtClean="0"/>
              <a:t>, яка 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smtClean="0"/>
              <a:t>участь у </a:t>
            </a:r>
            <a:r>
              <a:rPr lang="ru-RU" dirty="0" err="1" smtClean="0"/>
              <a:t>справі</a:t>
            </a:r>
            <a:r>
              <a:rPr lang="ru-RU" dirty="0" smtClean="0"/>
              <a:t>, подати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неподані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зазначення</a:t>
            </a:r>
            <a:r>
              <a:rPr lang="ru-RU" dirty="0" smtClean="0"/>
              <a:t> </a:t>
            </a:r>
            <a:r>
              <a:rPr lang="ru-RU" dirty="0" err="1" smtClean="0"/>
              <a:t>обов’язку</a:t>
            </a:r>
            <a:r>
              <a:rPr lang="ru-RU" dirty="0" smtClean="0"/>
              <a:t> особи, яка одержала </a:t>
            </a:r>
            <a:r>
              <a:rPr lang="ru-RU" dirty="0" err="1" smtClean="0"/>
              <a:t>судову</a:t>
            </a:r>
            <a:r>
              <a:rPr lang="ru-RU" dirty="0" smtClean="0"/>
              <a:t> </a:t>
            </a:r>
            <a:r>
              <a:rPr lang="ru-RU" dirty="0" err="1" smtClean="0"/>
              <a:t>повістку</a:t>
            </a:r>
            <a:r>
              <a:rPr lang="ru-RU" dirty="0" smtClean="0"/>
              <a:t> в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відсутністю</a:t>
            </a:r>
            <a:r>
              <a:rPr lang="ru-RU" dirty="0" smtClean="0"/>
              <a:t> адресата, за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вручити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smtClean="0"/>
              <a:t>адресату;</a:t>
            </a:r>
          </a:p>
          <a:p>
            <a:r>
              <a:rPr lang="ru-RU" dirty="0" err="1" smtClean="0"/>
              <a:t>роз’яснення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наслідки</a:t>
            </a:r>
            <a:r>
              <a:rPr lang="ru-RU" dirty="0" smtClean="0"/>
              <a:t> неявки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процесуального</a:t>
            </a:r>
            <a:r>
              <a:rPr lang="ru-RU" dirty="0" smtClean="0"/>
              <a:t> статусу особи, яка </a:t>
            </a:r>
            <a:r>
              <a:rPr lang="ru-RU" dirty="0" err="1" smtClean="0"/>
              <a:t>викликається</a:t>
            </a:r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Судова</a:t>
            </a:r>
            <a:r>
              <a:rPr lang="ru-RU" b="1" dirty="0" smtClean="0"/>
              <a:t> </a:t>
            </a:r>
            <a:r>
              <a:rPr lang="ru-RU" b="1" dirty="0" err="1" smtClean="0"/>
              <a:t>повістка-повідомлення</a:t>
            </a:r>
            <a:r>
              <a:rPr lang="ru-RU" b="1" dirty="0" smtClean="0"/>
              <a:t> </a:t>
            </a:r>
            <a:r>
              <a:rPr lang="ru-RU" dirty="0" smtClean="0"/>
              <a:t>повинна </a:t>
            </a:r>
            <a:r>
              <a:rPr lang="ru-RU" dirty="0" err="1" smtClean="0"/>
              <a:t>містити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340768"/>
          <a:ext cx="8568952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 smtClean="0"/>
              <a:t>Судові</a:t>
            </a:r>
            <a:r>
              <a:rPr lang="ru-RU" i="1" dirty="0" smtClean="0"/>
              <a:t> </a:t>
            </a:r>
            <a:r>
              <a:rPr lang="ru-RU" i="1" dirty="0" err="1" smtClean="0"/>
              <a:t>повістки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повідомлення</a:t>
            </a:r>
            <a:r>
              <a:rPr lang="ru-RU" dirty="0" smtClean="0"/>
              <a:t>) </a:t>
            </a:r>
            <a:r>
              <a:rPr lang="ru-RU" i="1" dirty="0" err="1" smtClean="0"/>
              <a:t>направляються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9091736" cy="8382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Особи, </a:t>
            </a:r>
            <a:r>
              <a:rPr lang="ru-RU" sz="2700" dirty="0" err="1" smtClean="0"/>
              <a:t>які</a:t>
            </a:r>
            <a:r>
              <a:rPr lang="ru-RU" sz="2700" dirty="0" smtClean="0"/>
              <a:t> </a:t>
            </a:r>
            <a:r>
              <a:rPr lang="ru-RU" sz="2700" dirty="0" err="1" smtClean="0"/>
              <a:t>беруть</a:t>
            </a:r>
            <a:r>
              <a:rPr lang="ru-RU" sz="2700" dirty="0" smtClean="0"/>
              <a:t> участь у </a:t>
            </a:r>
            <a:r>
              <a:rPr lang="ru-RU" sz="2700" dirty="0" err="1" smtClean="0"/>
              <a:t>справі</a:t>
            </a:r>
            <a:r>
              <a:rPr lang="ru-RU" sz="2700" dirty="0" smtClean="0"/>
              <a:t>, а </a:t>
            </a:r>
            <a:r>
              <a:rPr lang="ru-RU" sz="2700" dirty="0" err="1" smtClean="0"/>
              <a:t>також</a:t>
            </a:r>
            <a:r>
              <a:rPr lang="ru-RU" sz="2700" dirty="0" smtClean="0"/>
              <a:t> </a:t>
            </a:r>
            <a:r>
              <a:rPr lang="ru-RU" sz="2700" dirty="0" err="1" smtClean="0"/>
              <a:t>свідки</a:t>
            </a:r>
            <a:r>
              <a:rPr lang="ru-RU" sz="2700" dirty="0" smtClean="0"/>
              <a:t>, </a:t>
            </a:r>
            <a:r>
              <a:rPr lang="ru-RU" sz="2700" dirty="0" err="1" smtClean="0"/>
              <a:t>експерти</a:t>
            </a:r>
            <a:r>
              <a:rPr lang="ru-RU" sz="2700" dirty="0" smtClean="0"/>
              <a:t>, </a:t>
            </a:r>
            <a:r>
              <a:rPr lang="ru-RU" sz="2700" dirty="0" err="1" smtClean="0"/>
              <a:t>спеціалісти</a:t>
            </a:r>
            <a:r>
              <a:rPr lang="ru-RU" sz="2700" dirty="0" smtClean="0"/>
              <a:t> </a:t>
            </a:r>
            <a:r>
              <a:rPr lang="ru-RU" sz="2700" dirty="0" err="1" smtClean="0"/>
              <a:t>і</a:t>
            </a:r>
            <a:r>
              <a:rPr lang="ru-RU" sz="2700" dirty="0" smtClean="0"/>
              <a:t> </a:t>
            </a:r>
            <a:r>
              <a:rPr lang="ru-RU" sz="2700" dirty="0" err="1" smtClean="0"/>
              <a:t>перекладачі</a:t>
            </a:r>
            <a:r>
              <a:rPr lang="ru-RU" sz="2700" dirty="0" smtClean="0"/>
              <a:t> </a:t>
            </a:r>
            <a:r>
              <a:rPr lang="ru-RU" sz="2700" i="1" dirty="0" err="1" smtClean="0"/>
              <a:t>можуть</a:t>
            </a:r>
            <a:r>
              <a:rPr lang="ru-RU" sz="2700" i="1" dirty="0" smtClean="0"/>
              <a:t> бути </a:t>
            </a:r>
            <a:r>
              <a:rPr lang="ru-RU" sz="2700" i="1" dirty="0" err="1" smtClean="0"/>
              <a:t>повідомлені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або</a:t>
            </a:r>
            <a:r>
              <a:rPr lang="ru-RU" sz="2700" i="1" dirty="0" smtClean="0"/>
              <a:t> </a:t>
            </a:r>
            <a:r>
              <a:rPr lang="ru-RU" sz="2700" i="1" dirty="0" err="1" smtClean="0"/>
              <a:t>викликані</a:t>
            </a:r>
            <a:r>
              <a:rPr lang="ru-RU" sz="2700" i="1" dirty="0" smtClean="0"/>
              <a:t> в суд </a:t>
            </a:r>
            <a:r>
              <a:rPr lang="ru-RU" sz="2700" dirty="0" err="1" smtClean="0"/>
              <a:t>також</a:t>
            </a:r>
            <a:r>
              <a:rPr lang="ru-RU" sz="2700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68760"/>
          <a:ext cx="9091736" cy="4811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Строки </a:t>
            </a:r>
            <a:r>
              <a:rPr lang="ru-RU" b="1" dirty="0" err="1" smtClean="0"/>
              <a:t>вручення</a:t>
            </a:r>
            <a:r>
              <a:rPr lang="ru-RU" b="1" dirty="0" smtClean="0"/>
              <a:t> </a:t>
            </a:r>
            <a:r>
              <a:rPr lang="ru-RU" b="1" dirty="0" err="1" smtClean="0"/>
              <a:t>судових</a:t>
            </a:r>
            <a:r>
              <a:rPr lang="ru-RU" b="1" dirty="0" smtClean="0"/>
              <a:t> </a:t>
            </a:r>
            <a:r>
              <a:rPr lang="ru-RU" b="1" dirty="0" err="1" smtClean="0"/>
              <a:t>повісток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</TotalTime>
  <Words>889</Words>
  <Application>Microsoft Office PowerPoint</Application>
  <PresentationFormat>Экран (4:3)</PresentationFormat>
  <Paragraphs>60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Тема:</vt:lpstr>
      <vt:lpstr>План:</vt:lpstr>
      <vt:lpstr>Основні поняття:</vt:lpstr>
      <vt:lpstr>Є три форми доведення до відома учасників процесу їх права чи обов’язку з’явитися в суд для участі в процесі чи в процесуальній дії. Це:  </vt:lpstr>
      <vt:lpstr>судова повістка про виклик у суд повинна містити:  </vt:lpstr>
      <vt:lpstr>Судова повістка-повідомлення повинна містити:  </vt:lpstr>
      <vt:lpstr>Судові повістки (повідомлення) направляються:  </vt:lpstr>
      <vt:lpstr>Особи, які беруть участь у справі, а також свідки, експерти, спеціалісти і перекладачі можуть бути повідомлені або викликані в суд також:  </vt:lpstr>
      <vt:lpstr>Строки вручення судових повісток </vt:lpstr>
      <vt:lpstr>У разі ненадання особами, які беруть участь у справі, інформації щодо їх адреси, судова повістка надсилається:  </vt:lpstr>
      <vt:lpstr>Слайд 11</vt:lpstr>
      <vt:lpstr>Слайд 12</vt:lpstr>
      <vt:lpstr>Слайд 13</vt:lpstr>
      <vt:lpstr>В оголошенні про виклик вказуються:  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3</cp:revision>
  <dcterms:created xsi:type="dcterms:W3CDTF">2020-04-08T13:23:00Z</dcterms:created>
  <dcterms:modified xsi:type="dcterms:W3CDTF">2020-04-08T13:40:18Z</dcterms:modified>
</cp:coreProperties>
</file>