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4F49A6-97DE-4BAC-ADB5-933E0CF8A46C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185B1160-D0AB-462E-AA3F-D038494AAA03}">
      <dgm:prSet custT="1"/>
      <dgm:spPr/>
      <dgm:t>
        <a:bodyPr/>
        <a:lstStyle/>
        <a:p>
          <a:pPr algn="ctr" rtl="0"/>
          <a:r>
            <a:rPr lang="ru-RU" sz="2800" i="0" dirty="0" err="1" smtClean="0">
              <a:solidFill>
                <a:sysClr val="windowText" lastClr="000000"/>
              </a:solidFill>
            </a:rPr>
            <a:t>це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витрати</a:t>
          </a:r>
          <a:r>
            <a:rPr lang="ru-RU" sz="2800" i="0" dirty="0" smtClean="0">
              <a:solidFill>
                <a:sysClr val="windowText" lastClr="000000"/>
              </a:solidFill>
            </a:rPr>
            <a:t>, </a:t>
          </a:r>
          <a:r>
            <a:rPr lang="ru-RU" sz="2800" i="0" dirty="0" err="1" smtClean="0">
              <a:solidFill>
                <a:sysClr val="windowText" lastClr="000000"/>
              </a:solidFill>
            </a:rPr>
            <a:t>що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несуть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сторони</a:t>
          </a:r>
          <a:r>
            <a:rPr lang="ru-RU" sz="2800" i="0" dirty="0" smtClean="0">
              <a:solidFill>
                <a:sysClr val="windowText" lastClr="000000"/>
              </a:solidFill>
            </a:rPr>
            <a:t>, </a:t>
          </a:r>
          <a:r>
            <a:rPr lang="ru-RU" sz="2800" i="0" dirty="0" err="1" smtClean="0">
              <a:solidFill>
                <a:sysClr val="windowText" lastClr="000000"/>
              </a:solidFill>
            </a:rPr>
            <a:t>треті</a:t>
          </a:r>
          <a:r>
            <a:rPr lang="ru-RU" sz="2800" i="0" dirty="0" smtClean="0">
              <a:solidFill>
                <a:sysClr val="windowText" lastClr="000000"/>
              </a:solidFill>
            </a:rPr>
            <a:t/>
          </a:r>
          <a:br>
            <a:rPr lang="ru-RU" sz="2800" i="0" dirty="0" smtClean="0">
              <a:solidFill>
                <a:sysClr val="windowText" lastClr="000000"/>
              </a:solidFill>
            </a:rPr>
          </a:br>
          <a:r>
            <a:rPr lang="ru-RU" sz="2800" i="0" dirty="0" smtClean="0">
              <a:solidFill>
                <a:sysClr val="windowText" lastClr="000000"/>
              </a:solidFill>
            </a:rPr>
            <a:t>особи, </a:t>
          </a:r>
          <a:r>
            <a:rPr lang="ru-RU" sz="2800" i="0" dirty="0" err="1" smtClean="0">
              <a:solidFill>
                <a:sysClr val="windowText" lastClr="000000"/>
              </a:solidFill>
            </a:rPr>
            <a:t>які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заявляють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самостійні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вимоги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щодо</a:t>
          </a:r>
          <a:r>
            <a:rPr lang="ru-RU" sz="2800" i="0" dirty="0" smtClean="0">
              <a:solidFill>
                <a:sysClr val="windowText" lastClr="000000"/>
              </a:solidFill>
            </a:rPr>
            <a:t> предмета спору, у</a:t>
          </a:r>
          <a:br>
            <a:rPr lang="ru-RU" sz="2800" i="0" dirty="0" smtClean="0">
              <a:solidFill>
                <a:sysClr val="windowText" lastClr="000000"/>
              </a:solidFill>
            </a:rPr>
          </a:br>
          <a:r>
            <a:rPr lang="ru-RU" sz="2800" i="0" dirty="0" smtClean="0">
              <a:solidFill>
                <a:sysClr val="windowText" lastClr="000000"/>
              </a:solidFill>
            </a:rPr>
            <a:t>справах </a:t>
          </a:r>
          <a:r>
            <a:rPr lang="ru-RU" sz="2800" i="0" dirty="0" err="1" smtClean="0">
              <a:solidFill>
                <a:sysClr val="windowText" lastClr="000000"/>
              </a:solidFill>
            </a:rPr>
            <a:t>позовного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провадження</a:t>
          </a:r>
          <a:r>
            <a:rPr lang="ru-RU" sz="2800" i="0" dirty="0" smtClean="0">
              <a:solidFill>
                <a:sysClr val="windowText" lastClr="000000"/>
              </a:solidFill>
            </a:rPr>
            <a:t>, </a:t>
          </a:r>
          <a:r>
            <a:rPr lang="ru-RU" sz="2800" i="0" dirty="0" err="1" smtClean="0">
              <a:solidFill>
                <a:sysClr val="windowText" lastClr="000000"/>
              </a:solidFill>
            </a:rPr>
            <a:t>заявники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і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заінтересовані</a:t>
          </a:r>
          <a:r>
            <a:rPr lang="ru-RU" sz="2800" i="0" dirty="0" smtClean="0">
              <a:solidFill>
                <a:sysClr val="windowText" lastClr="000000"/>
              </a:solidFill>
            </a:rPr>
            <a:t> особи</a:t>
          </a:r>
          <a:br>
            <a:rPr lang="ru-RU" sz="2800" i="0" dirty="0" smtClean="0">
              <a:solidFill>
                <a:sysClr val="windowText" lastClr="000000"/>
              </a:solidFill>
            </a:rPr>
          </a:br>
          <a:r>
            <a:rPr lang="ru-RU" sz="2800" i="0" dirty="0" smtClean="0">
              <a:solidFill>
                <a:sysClr val="windowText" lastClr="000000"/>
              </a:solidFill>
            </a:rPr>
            <a:t>у справах наказного та </a:t>
          </a:r>
          <a:r>
            <a:rPr lang="ru-RU" sz="2800" i="0" dirty="0" err="1" smtClean="0">
              <a:solidFill>
                <a:sysClr val="windowText" lastClr="000000"/>
              </a:solidFill>
            </a:rPr>
            <a:t>окремого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проваджень</a:t>
          </a:r>
          <a:r>
            <a:rPr lang="ru-RU" sz="2800" i="0" dirty="0" smtClean="0">
              <a:solidFill>
                <a:sysClr val="windowText" lastClr="000000"/>
              </a:solidFill>
            </a:rPr>
            <a:t> за </a:t>
          </a:r>
          <a:r>
            <a:rPr lang="ru-RU" sz="2800" i="0" dirty="0" err="1" smtClean="0">
              <a:solidFill>
                <a:sysClr val="windowText" lastClr="000000"/>
              </a:solidFill>
            </a:rPr>
            <a:t>вчинення</a:t>
          </a:r>
          <a:r>
            <a:rPr lang="ru-RU" sz="2800" i="0" dirty="0" smtClean="0">
              <a:solidFill>
                <a:sysClr val="windowText" lastClr="000000"/>
              </a:solidFill>
            </a:rPr>
            <a:t> в </a:t>
          </a:r>
          <a:r>
            <a:rPr lang="ru-RU" sz="2800" i="0" dirty="0" err="1" smtClean="0">
              <a:solidFill>
                <a:sysClr val="windowText" lastClr="000000"/>
              </a:solidFill>
            </a:rPr>
            <a:t>їх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інтересах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цивільних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процесуальних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дій</a:t>
          </a:r>
          <a:r>
            <a:rPr lang="ru-RU" sz="2800" i="0" dirty="0" smtClean="0">
              <a:solidFill>
                <a:sysClr val="windowText" lastClr="000000"/>
              </a:solidFill>
            </a:rPr>
            <a:t>, </a:t>
          </a:r>
          <a:r>
            <a:rPr lang="ru-RU" sz="2800" i="0" dirty="0" err="1" smtClean="0">
              <a:solidFill>
                <a:sysClr val="windowText" lastClr="000000"/>
              </a:solidFill>
            </a:rPr>
            <a:t>пов’язаних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із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розглядом</a:t>
          </a:r>
          <a:r>
            <a:rPr lang="ru-RU" sz="2800" i="0" dirty="0" smtClean="0">
              <a:solidFill>
                <a:sysClr val="windowText" lastClr="000000"/>
              </a:solidFill>
            </a:rPr>
            <a:t/>
          </a:r>
          <a:br>
            <a:rPr lang="ru-RU" sz="2800" i="0" dirty="0" smtClean="0">
              <a:solidFill>
                <a:sysClr val="windowText" lastClr="000000"/>
              </a:solidFill>
            </a:rPr>
          </a:br>
          <a:r>
            <a:rPr lang="ru-RU" sz="2800" i="0" dirty="0" err="1" smtClean="0">
              <a:solidFill>
                <a:sysClr val="windowText" lastClr="000000"/>
              </a:solidFill>
            </a:rPr>
            <a:t>справи</a:t>
          </a:r>
          <a:r>
            <a:rPr lang="ru-RU" sz="2800" i="0" dirty="0" smtClean="0">
              <a:solidFill>
                <a:sysClr val="windowText" lastClr="000000"/>
              </a:solidFill>
            </a:rPr>
            <a:t> у порядку </a:t>
          </a:r>
          <a:r>
            <a:rPr lang="ru-RU" sz="2800" i="0" dirty="0" err="1" smtClean="0">
              <a:solidFill>
                <a:sysClr val="windowText" lastClr="000000"/>
              </a:solidFill>
            </a:rPr>
            <a:t>цивільного</a:t>
          </a:r>
          <a:r>
            <a:rPr lang="ru-RU" sz="2800" i="0" dirty="0" smtClean="0">
              <a:solidFill>
                <a:sysClr val="windowText" lastClr="000000"/>
              </a:solidFill>
            </a:rPr>
            <a:t> </a:t>
          </a:r>
          <a:r>
            <a:rPr lang="ru-RU" sz="2800" i="0" dirty="0" err="1" smtClean="0">
              <a:solidFill>
                <a:sysClr val="windowText" lastClr="000000"/>
              </a:solidFill>
            </a:rPr>
            <a:t>судочинства</a:t>
          </a:r>
          <a:r>
            <a:rPr lang="ru-RU" sz="2800" i="0" dirty="0" smtClean="0">
              <a:solidFill>
                <a:sysClr val="windowText" lastClr="000000"/>
              </a:solidFill>
            </a:rPr>
            <a:t>. </a:t>
          </a:r>
          <a:br>
            <a:rPr lang="ru-RU" sz="2800" i="0" dirty="0" smtClean="0">
              <a:solidFill>
                <a:sysClr val="windowText" lastClr="000000"/>
              </a:solidFill>
            </a:rPr>
          </a:br>
          <a:r>
            <a:rPr lang="ru-RU" sz="2500" dirty="0" smtClean="0"/>
            <a:t/>
          </a:r>
          <a:br>
            <a:rPr lang="ru-RU" sz="2500" dirty="0" smtClean="0"/>
          </a:br>
          <a:endParaRPr lang="ru-RU" sz="2500" dirty="0"/>
        </a:p>
      </dgm:t>
    </dgm:pt>
    <dgm:pt modelId="{4034E949-095B-4D44-AE53-E4473AFA9A13}" type="parTrans" cxnId="{D6162101-D64B-495A-B480-E4E0BB0FAF1A}">
      <dgm:prSet/>
      <dgm:spPr/>
      <dgm:t>
        <a:bodyPr/>
        <a:lstStyle/>
        <a:p>
          <a:endParaRPr lang="ru-RU"/>
        </a:p>
      </dgm:t>
    </dgm:pt>
    <dgm:pt modelId="{05102932-E3A8-4EBD-9126-1A7912268B51}" type="sibTrans" cxnId="{D6162101-D64B-495A-B480-E4E0BB0FAF1A}">
      <dgm:prSet/>
      <dgm:spPr/>
      <dgm:t>
        <a:bodyPr/>
        <a:lstStyle/>
        <a:p>
          <a:endParaRPr lang="ru-RU"/>
        </a:p>
      </dgm:t>
    </dgm:pt>
    <dgm:pt modelId="{927420AC-AAC7-44F2-9009-EF6C6F1000E2}" type="pres">
      <dgm:prSet presAssocID="{904F49A6-97DE-4BAC-ADB5-933E0CF8A46C}" presName="linear" presStyleCnt="0">
        <dgm:presLayoutVars>
          <dgm:animLvl val="lvl"/>
          <dgm:resizeHandles val="exact"/>
        </dgm:presLayoutVars>
      </dgm:prSet>
      <dgm:spPr/>
    </dgm:pt>
    <dgm:pt modelId="{8C06BE3E-DB90-4AE0-B01F-5483EBFBDC0F}" type="pres">
      <dgm:prSet presAssocID="{185B1160-D0AB-462E-AA3F-D038494AAA0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8271924-1086-41F9-9630-B1AD5755849A}" type="presOf" srcId="{904F49A6-97DE-4BAC-ADB5-933E0CF8A46C}" destId="{927420AC-AAC7-44F2-9009-EF6C6F1000E2}" srcOrd="0" destOrd="0" presId="urn:microsoft.com/office/officeart/2005/8/layout/vList2"/>
    <dgm:cxn modelId="{F52B517E-F1F9-4D90-AEFB-AF058B0BB415}" type="presOf" srcId="{185B1160-D0AB-462E-AA3F-D038494AAA03}" destId="{8C06BE3E-DB90-4AE0-B01F-5483EBFBDC0F}" srcOrd="0" destOrd="0" presId="urn:microsoft.com/office/officeart/2005/8/layout/vList2"/>
    <dgm:cxn modelId="{D6162101-D64B-495A-B480-E4E0BB0FAF1A}" srcId="{904F49A6-97DE-4BAC-ADB5-933E0CF8A46C}" destId="{185B1160-D0AB-462E-AA3F-D038494AAA03}" srcOrd="0" destOrd="0" parTransId="{4034E949-095B-4D44-AE53-E4473AFA9A13}" sibTransId="{05102932-E3A8-4EBD-9126-1A7912268B51}"/>
    <dgm:cxn modelId="{03588FC5-70AC-44ED-8FCF-3FA1087BFB58}" type="presParOf" srcId="{927420AC-AAC7-44F2-9009-EF6C6F1000E2}" destId="{8C06BE3E-DB90-4AE0-B01F-5483EBFBDC0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202907E-33B3-48CB-8263-A157025EC39E}" type="doc">
      <dgm:prSet loTypeId="urn:microsoft.com/office/officeart/2005/8/layout/venn1" loCatId="relationship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112BBBA2-5A86-454E-B5BE-5F4B01A62BE5}">
      <dgm:prSet/>
      <dgm:spPr/>
      <dgm:t>
        <a:bodyPr/>
        <a:lstStyle/>
        <a:p>
          <a:pPr rtl="0"/>
          <a:r>
            <a:rPr lang="ru-RU" dirty="0" err="1" smtClean="0"/>
            <a:t>подання</a:t>
          </a:r>
          <a:r>
            <a:rPr lang="ru-RU" dirty="0" smtClean="0"/>
            <a:t> позову одним </a:t>
          </a:r>
          <a:r>
            <a:rPr lang="ru-RU" dirty="0" err="1" smtClean="0"/>
            <a:t>позивачем</a:t>
          </a:r>
          <a:r>
            <a:rPr lang="ru-RU" dirty="0" smtClean="0"/>
            <a:t> до </a:t>
          </a:r>
          <a:r>
            <a:rPr lang="ru-RU" dirty="0" err="1" smtClean="0"/>
            <a:t>кількох</a:t>
          </a:r>
          <a:r>
            <a:rPr lang="ru-RU" dirty="0" smtClean="0"/>
            <a:t> </a:t>
          </a:r>
          <a:r>
            <a:rPr lang="ru-RU" dirty="0" err="1" smtClean="0"/>
            <a:t>відповідачів</a:t>
          </a:r>
          <a:r>
            <a:rPr lang="ru-RU" dirty="0" smtClean="0"/>
            <a:t>;</a:t>
          </a:r>
          <a:endParaRPr lang="ru-RU" dirty="0"/>
        </a:p>
      </dgm:t>
    </dgm:pt>
    <dgm:pt modelId="{C46CF850-C26A-4101-9CFC-4480E9CEF92C}" type="parTrans" cxnId="{8AAE9217-E50F-4D3F-B913-8CCFE1B3654E}">
      <dgm:prSet/>
      <dgm:spPr/>
      <dgm:t>
        <a:bodyPr/>
        <a:lstStyle/>
        <a:p>
          <a:endParaRPr lang="ru-RU"/>
        </a:p>
      </dgm:t>
    </dgm:pt>
    <dgm:pt modelId="{685A0F95-CBB5-4399-99A7-72F88C5280A0}" type="sibTrans" cxnId="{8AAE9217-E50F-4D3F-B913-8CCFE1B3654E}">
      <dgm:prSet/>
      <dgm:spPr/>
      <dgm:t>
        <a:bodyPr/>
        <a:lstStyle/>
        <a:p>
          <a:endParaRPr lang="ru-RU"/>
        </a:p>
      </dgm:t>
    </dgm:pt>
    <dgm:pt modelId="{6B2A717A-F01A-4870-B785-04C0EE8CC68B}">
      <dgm:prSet/>
      <dgm:spPr/>
      <dgm:t>
        <a:bodyPr/>
        <a:lstStyle/>
        <a:p>
          <a:pPr rtl="0"/>
          <a:r>
            <a:rPr lang="ru-RU" dirty="0" err="1" smtClean="0"/>
            <a:t>об’єднання</a:t>
          </a:r>
          <a:r>
            <a:rPr lang="ru-RU" dirty="0" smtClean="0"/>
            <a:t> </a:t>
          </a:r>
          <a:r>
            <a:rPr lang="ru-RU" dirty="0" err="1" smtClean="0"/>
            <a:t>суддею</a:t>
          </a:r>
          <a:r>
            <a:rPr lang="ru-RU" dirty="0" smtClean="0"/>
            <a:t> в </a:t>
          </a:r>
          <a:r>
            <a:rPr lang="ru-RU" dirty="0" err="1" smtClean="0"/>
            <a:t>одне</a:t>
          </a:r>
          <a:r>
            <a:rPr lang="ru-RU" dirty="0" smtClean="0"/>
            <a:t> </a:t>
          </a:r>
          <a:r>
            <a:rPr lang="ru-RU" dirty="0" err="1" smtClean="0"/>
            <a:t>провадження</a:t>
          </a:r>
          <a:r>
            <a:rPr lang="ru-RU" dirty="0" smtClean="0"/>
            <a:t> </a:t>
          </a:r>
          <a:r>
            <a:rPr lang="ru-RU" dirty="0" err="1" smtClean="0"/>
            <a:t>кількох</a:t>
          </a:r>
          <a:r>
            <a:rPr lang="ru-RU" dirty="0" smtClean="0"/>
            <a:t> </a:t>
          </a:r>
          <a:r>
            <a:rPr lang="ru-RU" dirty="0" err="1" smtClean="0"/>
            <a:t>однорідних</a:t>
          </a:r>
          <a:r>
            <a:rPr lang="ru-RU" dirty="0" smtClean="0"/>
            <a:t> </a:t>
          </a:r>
          <a:r>
            <a:rPr lang="ru-RU" dirty="0" err="1" smtClean="0"/>
            <a:t>позовних</a:t>
          </a:r>
          <a:r>
            <a:rPr lang="ru-RU" dirty="0" smtClean="0"/>
            <a:t> </a:t>
          </a:r>
          <a:r>
            <a:rPr lang="ru-RU" dirty="0" err="1" smtClean="0"/>
            <a:t>вимог</a:t>
          </a:r>
          <a:r>
            <a:rPr lang="ru-RU" dirty="0" smtClean="0"/>
            <a:t> </a:t>
          </a:r>
          <a:br>
            <a:rPr lang="ru-RU" dirty="0" smtClean="0"/>
          </a:br>
          <a:endParaRPr lang="ru-RU" dirty="0"/>
        </a:p>
      </dgm:t>
    </dgm:pt>
    <dgm:pt modelId="{42F495D7-BB59-427C-9B18-A2B528FC1979}" type="parTrans" cxnId="{DBFAD858-D57F-45B0-8E9C-FEEC0395BED5}">
      <dgm:prSet/>
      <dgm:spPr/>
      <dgm:t>
        <a:bodyPr/>
        <a:lstStyle/>
        <a:p>
          <a:endParaRPr lang="ru-RU"/>
        </a:p>
      </dgm:t>
    </dgm:pt>
    <dgm:pt modelId="{38271667-EB5A-4E1F-A21C-540F9C93D906}" type="sibTrans" cxnId="{DBFAD858-D57F-45B0-8E9C-FEEC0395BED5}">
      <dgm:prSet/>
      <dgm:spPr/>
      <dgm:t>
        <a:bodyPr/>
        <a:lstStyle/>
        <a:p>
          <a:endParaRPr lang="ru-RU"/>
        </a:p>
      </dgm:t>
    </dgm:pt>
    <dgm:pt modelId="{C7F868D3-4B3F-4F95-B080-2EFFD3AC7230}" type="pres">
      <dgm:prSet presAssocID="{9202907E-33B3-48CB-8263-A157025EC39E}" presName="compositeShape" presStyleCnt="0">
        <dgm:presLayoutVars>
          <dgm:chMax val="7"/>
          <dgm:dir/>
          <dgm:resizeHandles val="exact"/>
        </dgm:presLayoutVars>
      </dgm:prSet>
      <dgm:spPr/>
    </dgm:pt>
    <dgm:pt modelId="{74C0FBB6-FADD-4F18-AE2B-D7FAB060BE90}" type="pres">
      <dgm:prSet presAssocID="{112BBBA2-5A86-454E-B5BE-5F4B01A62BE5}" presName="circ1" presStyleLbl="vennNode1" presStyleIdx="0" presStyleCnt="2"/>
      <dgm:spPr/>
    </dgm:pt>
    <dgm:pt modelId="{A3D860CB-9DA2-4BCD-8C5C-A1F96C8C8FA1}" type="pres">
      <dgm:prSet presAssocID="{112BBBA2-5A86-454E-B5BE-5F4B01A62BE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B312836-41FC-4C7D-8C0C-FAEFE8D1D8FA}" type="pres">
      <dgm:prSet presAssocID="{6B2A717A-F01A-4870-B785-04C0EE8CC68B}" presName="circ2" presStyleLbl="vennNode1" presStyleIdx="1" presStyleCnt="2"/>
      <dgm:spPr/>
    </dgm:pt>
    <dgm:pt modelId="{CCFAF0B6-1D6F-4935-8270-17875212E387}" type="pres">
      <dgm:prSet presAssocID="{6B2A717A-F01A-4870-B785-04C0EE8CC68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B9BC526A-7E4C-4CC7-8694-A072275D6F61}" type="presOf" srcId="{112BBBA2-5A86-454E-B5BE-5F4B01A62BE5}" destId="{A3D860CB-9DA2-4BCD-8C5C-A1F96C8C8FA1}" srcOrd="1" destOrd="0" presId="urn:microsoft.com/office/officeart/2005/8/layout/venn1"/>
    <dgm:cxn modelId="{8AAE9217-E50F-4D3F-B913-8CCFE1B3654E}" srcId="{9202907E-33B3-48CB-8263-A157025EC39E}" destId="{112BBBA2-5A86-454E-B5BE-5F4B01A62BE5}" srcOrd="0" destOrd="0" parTransId="{C46CF850-C26A-4101-9CFC-4480E9CEF92C}" sibTransId="{685A0F95-CBB5-4399-99A7-72F88C5280A0}"/>
    <dgm:cxn modelId="{ABA0FD59-88A5-47C3-B5A5-B9A1FC27023E}" type="presOf" srcId="{112BBBA2-5A86-454E-B5BE-5F4B01A62BE5}" destId="{74C0FBB6-FADD-4F18-AE2B-D7FAB060BE90}" srcOrd="0" destOrd="0" presId="urn:microsoft.com/office/officeart/2005/8/layout/venn1"/>
    <dgm:cxn modelId="{B9BECE58-8DC9-43A0-A6A4-55EE00476C03}" type="presOf" srcId="{6B2A717A-F01A-4870-B785-04C0EE8CC68B}" destId="{CCFAF0B6-1D6F-4935-8270-17875212E387}" srcOrd="1" destOrd="0" presId="urn:microsoft.com/office/officeart/2005/8/layout/venn1"/>
    <dgm:cxn modelId="{8A87EF6A-181A-42B0-B3E1-BEC5B65186FC}" type="presOf" srcId="{6B2A717A-F01A-4870-B785-04C0EE8CC68B}" destId="{7B312836-41FC-4C7D-8C0C-FAEFE8D1D8FA}" srcOrd="0" destOrd="0" presId="urn:microsoft.com/office/officeart/2005/8/layout/venn1"/>
    <dgm:cxn modelId="{107B294E-D977-499D-89C5-705FF4C91539}" type="presOf" srcId="{9202907E-33B3-48CB-8263-A157025EC39E}" destId="{C7F868D3-4B3F-4F95-B080-2EFFD3AC7230}" srcOrd="0" destOrd="0" presId="urn:microsoft.com/office/officeart/2005/8/layout/venn1"/>
    <dgm:cxn modelId="{DBFAD858-D57F-45B0-8E9C-FEEC0395BED5}" srcId="{9202907E-33B3-48CB-8263-A157025EC39E}" destId="{6B2A717A-F01A-4870-B785-04C0EE8CC68B}" srcOrd="1" destOrd="0" parTransId="{42F495D7-BB59-427C-9B18-A2B528FC1979}" sibTransId="{38271667-EB5A-4E1F-A21C-540F9C93D906}"/>
    <dgm:cxn modelId="{1E4454F8-CA6C-4D1F-A522-13D3AE9AA8A1}" type="presParOf" srcId="{C7F868D3-4B3F-4F95-B080-2EFFD3AC7230}" destId="{74C0FBB6-FADD-4F18-AE2B-D7FAB060BE90}" srcOrd="0" destOrd="0" presId="urn:microsoft.com/office/officeart/2005/8/layout/venn1"/>
    <dgm:cxn modelId="{46757CA2-BE6E-4820-BD0F-003A985D9309}" type="presParOf" srcId="{C7F868D3-4B3F-4F95-B080-2EFFD3AC7230}" destId="{A3D860CB-9DA2-4BCD-8C5C-A1F96C8C8FA1}" srcOrd="1" destOrd="0" presId="urn:microsoft.com/office/officeart/2005/8/layout/venn1"/>
    <dgm:cxn modelId="{34E5A571-6E37-4247-B590-A6367EC69D32}" type="presParOf" srcId="{C7F868D3-4B3F-4F95-B080-2EFFD3AC7230}" destId="{7B312836-41FC-4C7D-8C0C-FAEFE8D1D8FA}" srcOrd="2" destOrd="0" presId="urn:microsoft.com/office/officeart/2005/8/layout/venn1"/>
    <dgm:cxn modelId="{236F671D-8C8B-46D9-BE80-8CC60F5F8121}" type="presParOf" srcId="{C7F868D3-4B3F-4F95-B080-2EFFD3AC7230}" destId="{CCFAF0B6-1D6F-4935-8270-17875212E387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0DBED28-22BC-441C-ABC5-B879682DE96E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2B2D90DF-7152-43B0-AB22-B22EBD6D8DBE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ysClr val="windowText" lastClr="000000"/>
              </a:solidFill>
            </a:rPr>
            <a:t>звільнення</a:t>
          </a:r>
          <a:r>
            <a:rPr lang="ru-RU" sz="2400" dirty="0" smtClean="0">
              <a:solidFill>
                <a:sysClr val="windowText" lastClr="000000"/>
              </a:solidFill>
            </a:rPr>
            <a:t> </a:t>
          </a:r>
          <a:r>
            <a:rPr lang="ru-RU" sz="2400" dirty="0" err="1" smtClean="0">
              <a:solidFill>
                <a:sysClr val="windowText" lastClr="000000"/>
              </a:solidFill>
            </a:rPr>
            <a:t>від</a:t>
          </a:r>
          <a:r>
            <a:rPr lang="ru-RU" sz="2400" dirty="0" smtClean="0">
              <a:solidFill>
                <a:sysClr val="windowText" lastClr="000000"/>
              </a:solidFill>
            </a:rPr>
            <a:t> </a:t>
          </a:r>
          <a:r>
            <a:rPr lang="ru-RU" sz="2400" dirty="0" err="1" smtClean="0">
              <a:solidFill>
                <a:sysClr val="windowText" lastClr="000000"/>
              </a:solidFill>
            </a:rPr>
            <a:t>сплати</a:t>
          </a:r>
          <a:r>
            <a:rPr lang="ru-RU" sz="2400" dirty="0" smtClean="0">
              <a:solidFill>
                <a:sysClr val="windowText" lastClr="000000"/>
              </a:solidFill>
            </a:rPr>
            <a:t> судового </a:t>
          </a:r>
          <a:r>
            <a:rPr lang="ru-RU" sz="2400" dirty="0" err="1" smtClean="0">
              <a:solidFill>
                <a:sysClr val="windowText" lastClr="000000"/>
              </a:solidFill>
            </a:rPr>
            <a:t>збору</a:t>
          </a:r>
          <a:r>
            <a:rPr lang="ru-RU" sz="2400" dirty="0" smtClean="0">
              <a:solidFill>
                <a:sysClr val="windowText" lastClr="000000"/>
              </a:solidFill>
            </a:rPr>
            <a:t>;</a:t>
          </a:r>
          <a:endParaRPr lang="ru-RU" sz="2400" dirty="0">
            <a:solidFill>
              <a:sysClr val="windowText" lastClr="000000"/>
            </a:solidFill>
          </a:endParaRPr>
        </a:p>
      </dgm:t>
    </dgm:pt>
    <dgm:pt modelId="{0EC37E9F-3820-4448-B18A-ACDE0328A0C0}" type="parTrans" cxnId="{02AB9741-EB3D-408E-BD5B-79E1718B5916}">
      <dgm:prSet/>
      <dgm:spPr/>
      <dgm:t>
        <a:bodyPr/>
        <a:lstStyle/>
        <a:p>
          <a:endParaRPr lang="ru-RU"/>
        </a:p>
      </dgm:t>
    </dgm:pt>
    <dgm:pt modelId="{AE2A84A2-6514-4A5A-8C27-4646ECFE31AF}" type="sibTrans" cxnId="{02AB9741-EB3D-408E-BD5B-79E1718B5916}">
      <dgm:prSet/>
      <dgm:spPr/>
      <dgm:t>
        <a:bodyPr/>
        <a:lstStyle/>
        <a:p>
          <a:endParaRPr lang="ru-RU"/>
        </a:p>
      </dgm:t>
    </dgm:pt>
    <dgm:pt modelId="{3E0378A6-8EC1-4205-AB32-91206188D070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ysClr val="windowText" lastClr="000000"/>
              </a:solidFill>
            </a:rPr>
            <a:t>відстрочка</a:t>
          </a:r>
          <a:r>
            <a:rPr lang="ru-RU" sz="2400" dirty="0" smtClean="0">
              <a:solidFill>
                <a:sysClr val="windowText" lastClr="000000"/>
              </a:solidFill>
            </a:rPr>
            <a:t> (</a:t>
          </a:r>
          <a:r>
            <a:rPr lang="ru-RU" sz="2400" dirty="0" err="1" smtClean="0">
              <a:solidFill>
                <a:sysClr val="windowText" lastClr="000000"/>
              </a:solidFill>
            </a:rPr>
            <a:t>розстрочка</a:t>
          </a:r>
          <a:r>
            <a:rPr lang="ru-RU" sz="2400" dirty="0" smtClean="0">
              <a:solidFill>
                <a:sysClr val="windowText" lastClr="000000"/>
              </a:solidFill>
            </a:rPr>
            <a:t>) </a:t>
          </a:r>
          <a:r>
            <a:rPr lang="ru-RU" sz="2400" dirty="0" err="1" smtClean="0">
              <a:solidFill>
                <a:sysClr val="windowText" lastClr="000000"/>
              </a:solidFill>
            </a:rPr>
            <a:t>сплати</a:t>
          </a:r>
          <a:r>
            <a:rPr lang="ru-RU" sz="2400" dirty="0" smtClean="0">
              <a:solidFill>
                <a:sysClr val="windowText" lastClr="000000"/>
              </a:solidFill>
            </a:rPr>
            <a:t> судового </a:t>
          </a:r>
          <a:r>
            <a:rPr lang="ru-RU" sz="2400" dirty="0" err="1" smtClean="0">
              <a:solidFill>
                <a:sysClr val="windowText" lastClr="000000"/>
              </a:solidFill>
            </a:rPr>
            <a:t>збору</a:t>
          </a:r>
          <a:r>
            <a:rPr lang="ru-RU" sz="2400" dirty="0" smtClean="0">
              <a:solidFill>
                <a:sysClr val="windowText" lastClr="000000"/>
              </a:solidFill>
            </a:rPr>
            <a:t>. </a:t>
          </a:r>
          <a:r>
            <a:rPr lang="ru-RU" sz="2300" dirty="0" smtClean="0"/>
            <a:t/>
          </a:r>
          <a:br>
            <a:rPr lang="ru-RU" sz="2300" dirty="0" smtClean="0"/>
          </a:br>
          <a:endParaRPr lang="ru-RU" sz="2300" dirty="0"/>
        </a:p>
      </dgm:t>
    </dgm:pt>
    <dgm:pt modelId="{D9B39E8C-3699-4F21-89BC-C6E2C5889495}" type="parTrans" cxnId="{B2A07DAB-B9AB-48E5-B75D-366A71510C79}">
      <dgm:prSet/>
      <dgm:spPr/>
      <dgm:t>
        <a:bodyPr/>
        <a:lstStyle/>
        <a:p>
          <a:endParaRPr lang="ru-RU"/>
        </a:p>
      </dgm:t>
    </dgm:pt>
    <dgm:pt modelId="{BE158E03-D00A-4C88-8070-C8A0A2510944}" type="sibTrans" cxnId="{B2A07DAB-B9AB-48E5-B75D-366A71510C79}">
      <dgm:prSet/>
      <dgm:spPr/>
      <dgm:t>
        <a:bodyPr/>
        <a:lstStyle/>
        <a:p>
          <a:endParaRPr lang="ru-RU"/>
        </a:p>
      </dgm:t>
    </dgm:pt>
    <dgm:pt modelId="{AC2F10C7-5CBE-4BF6-AC14-EAD98D7A279C}" type="pres">
      <dgm:prSet presAssocID="{50DBED28-22BC-441C-ABC5-B879682DE96E}" presName="Name0" presStyleCnt="0">
        <dgm:presLayoutVars>
          <dgm:dir/>
          <dgm:animLvl val="lvl"/>
          <dgm:resizeHandles val="exact"/>
        </dgm:presLayoutVars>
      </dgm:prSet>
      <dgm:spPr/>
    </dgm:pt>
    <dgm:pt modelId="{838B13F3-B5F4-4499-8D34-5E6ADDCC1947}" type="pres">
      <dgm:prSet presAssocID="{2B2D90DF-7152-43B0-AB22-B22EBD6D8DBE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280ACC29-CB8B-4B10-908B-40D7862BD697}" type="pres">
      <dgm:prSet presAssocID="{AE2A84A2-6514-4A5A-8C27-4646ECFE31AF}" presName="parTxOnlySpace" presStyleCnt="0"/>
      <dgm:spPr/>
    </dgm:pt>
    <dgm:pt modelId="{C5447D3F-DFA1-4035-B273-E9FD10547004}" type="pres">
      <dgm:prSet presAssocID="{3E0378A6-8EC1-4205-AB32-91206188D070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2A07DAB-B9AB-48E5-B75D-366A71510C79}" srcId="{50DBED28-22BC-441C-ABC5-B879682DE96E}" destId="{3E0378A6-8EC1-4205-AB32-91206188D070}" srcOrd="1" destOrd="0" parTransId="{D9B39E8C-3699-4F21-89BC-C6E2C5889495}" sibTransId="{BE158E03-D00A-4C88-8070-C8A0A2510944}"/>
    <dgm:cxn modelId="{87EB7FC9-EF1D-425A-AA3A-061EE3881449}" type="presOf" srcId="{3E0378A6-8EC1-4205-AB32-91206188D070}" destId="{C5447D3F-DFA1-4035-B273-E9FD10547004}" srcOrd="0" destOrd="0" presId="urn:microsoft.com/office/officeart/2005/8/layout/chevron1"/>
    <dgm:cxn modelId="{02AB9741-EB3D-408E-BD5B-79E1718B5916}" srcId="{50DBED28-22BC-441C-ABC5-B879682DE96E}" destId="{2B2D90DF-7152-43B0-AB22-B22EBD6D8DBE}" srcOrd="0" destOrd="0" parTransId="{0EC37E9F-3820-4448-B18A-ACDE0328A0C0}" sibTransId="{AE2A84A2-6514-4A5A-8C27-4646ECFE31AF}"/>
    <dgm:cxn modelId="{E0C9568A-7B44-43AA-BADC-516021D2B468}" type="presOf" srcId="{50DBED28-22BC-441C-ABC5-B879682DE96E}" destId="{AC2F10C7-5CBE-4BF6-AC14-EAD98D7A279C}" srcOrd="0" destOrd="0" presId="urn:microsoft.com/office/officeart/2005/8/layout/chevron1"/>
    <dgm:cxn modelId="{D4935DC2-34D2-49C5-A874-46EAEED39C5F}" type="presOf" srcId="{2B2D90DF-7152-43B0-AB22-B22EBD6D8DBE}" destId="{838B13F3-B5F4-4499-8D34-5E6ADDCC1947}" srcOrd="0" destOrd="0" presId="urn:microsoft.com/office/officeart/2005/8/layout/chevron1"/>
    <dgm:cxn modelId="{2310541E-E40D-497D-A8F5-001861A2A5F9}" type="presParOf" srcId="{AC2F10C7-5CBE-4BF6-AC14-EAD98D7A279C}" destId="{838B13F3-B5F4-4499-8D34-5E6ADDCC1947}" srcOrd="0" destOrd="0" presId="urn:microsoft.com/office/officeart/2005/8/layout/chevron1"/>
    <dgm:cxn modelId="{74DCF34C-17EC-4EF0-81EA-166EE10D8C7E}" type="presParOf" srcId="{AC2F10C7-5CBE-4BF6-AC14-EAD98D7A279C}" destId="{280ACC29-CB8B-4B10-908B-40D7862BD697}" srcOrd="1" destOrd="0" presId="urn:microsoft.com/office/officeart/2005/8/layout/chevron1"/>
    <dgm:cxn modelId="{A55EDED7-5918-43C6-A2E5-845684743297}" type="presParOf" srcId="{AC2F10C7-5CBE-4BF6-AC14-EAD98D7A279C}" destId="{C5447D3F-DFA1-4035-B273-E9FD10547004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15E353A-E9D8-4662-87B4-837DF557BEE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386C19-0DD7-4338-9983-163BAC3AAF61}">
      <dgm:prSet phldrT="[Текст]"/>
      <dgm:spPr/>
      <dgm:t>
        <a:bodyPr/>
        <a:lstStyle/>
        <a:p>
          <a:r>
            <a:rPr lang="uk-UA" dirty="0" smtClean="0"/>
            <a:t>Відстрочка сплати судового збору</a:t>
          </a:r>
          <a:endParaRPr lang="ru-RU" dirty="0"/>
        </a:p>
      </dgm:t>
    </dgm:pt>
    <dgm:pt modelId="{96B83DDB-504E-40B2-AA17-266C081C9771}" type="parTrans" cxnId="{D0806508-AB2B-40CE-97B6-7B75C50D3697}">
      <dgm:prSet/>
      <dgm:spPr/>
      <dgm:t>
        <a:bodyPr/>
        <a:lstStyle/>
        <a:p>
          <a:endParaRPr lang="ru-RU"/>
        </a:p>
      </dgm:t>
    </dgm:pt>
    <dgm:pt modelId="{AA6C0B9C-2C01-41C1-836D-5F824B89B4AE}" type="sibTrans" cxnId="{D0806508-AB2B-40CE-97B6-7B75C50D3697}">
      <dgm:prSet/>
      <dgm:spPr/>
      <dgm:t>
        <a:bodyPr/>
        <a:lstStyle/>
        <a:p>
          <a:endParaRPr lang="ru-RU"/>
        </a:p>
      </dgm:t>
    </dgm:pt>
    <dgm:pt modelId="{9D46004D-77CC-46F1-8138-F28DFC4B6448}">
      <dgm:prSet phldrT="[Текст]"/>
      <dgm:spPr/>
      <dgm:t>
        <a:bodyPr/>
        <a:lstStyle/>
        <a:p>
          <a:r>
            <a:rPr lang="ru-RU" b="0" i="0" dirty="0" err="1" smtClean="0"/>
            <a:t>дія</a:t>
          </a:r>
          <a:r>
            <a:rPr lang="ru-RU" b="0" i="0" dirty="0" smtClean="0"/>
            <a:t> </a:t>
          </a:r>
          <a:r>
            <a:rPr lang="ru-RU" b="0" i="0" dirty="0" err="1" smtClean="0"/>
            <a:t>зобов’язаної</a:t>
          </a:r>
          <a:r>
            <a:rPr lang="ru-RU" b="0" i="0" dirty="0" smtClean="0"/>
            <a:t> особи – </a:t>
          </a:r>
          <a:r>
            <a:rPr lang="ru-RU" b="0" i="0" dirty="0" err="1" smtClean="0"/>
            <a:t>платника</a:t>
          </a:r>
          <a:r>
            <a:rPr lang="ru-RU" b="0" i="0" dirty="0" smtClean="0"/>
            <a:t> по </a:t>
          </a:r>
          <a:r>
            <a:rPr lang="ru-RU" b="0" i="0" dirty="0" err="1" smtClean="0"/>
            <a:t>сплаті</a:t>
          </a:r>
          <a:r>
            <a:rPr lang="ru-RU" b="0" i="0" dirty="0" smtClean="0"/>
            <a:t> </a:t>
          </a:r>
          <a:r>
            <a:rPr lang="ru-RU" b="0" i="0" dirty="0" err="1" smtClean="0"/>
            <a:t>відповідних</a:t>
          </a:r>
          <a:r>
            <a:rPr lang="ru-RU" b="0" i="0" dirty="0" smtClean="0"/>
            <a:t> </a:t>
          </a:r>
          <a:r>
            <a:rPr lang="ru-RU" b="0" i="0" dirty="0" err="1" smtClean="0"/>
            <a:t>сум</a:t>
          </a:r>
          <a:r>
            <a:rPr lang="ru-RU" b="0" i="0" dirty="0" smtClean="0"/>
            <a:t/>
          </a:r>
          <a:br>
            <a:rPr lang="ru-RU" b="0" i="0" dirty="0" smtClean="0"/>
          </a:br>
          <a:r>
            <a:rPr lang="ru-RU" b="0" i="0" dirty="0" err="1" smtClean="0"/>
            <a:t>після</a:t>
          </a:r>
          <a:r>
            <a:rPr lang="ru-RU" b="0" i="0" dirty="0" smtClean="0"/>
            <a:t> </a:t>
          </a:r>
          <a:r>
            <a:rPr lang="ru-RU" b="0" i="0" dirty="0" err="1" smtClean="0"/>
            <a:t>закінчення</a:t>
          </a:r>
          <a:r>
            <a:rPr lang="ru-RU" b="0" i="0" dirty="0" smtClean="0"/>
            <a:t> </a:t>
          </a:r>
          <a:r>
            <a:rPr lang="ru-RU" b="0" i="0" dirty="0" err="1" smtClean="0"/>
            <a:t>визначеного</a:t>
          </a:r>
          <a:r>
            <a:rPr lang="ru-RU" b="0" i="0" dirty="0" smtClean="0"/>
            <a:t> судом </a:t>
          </a:r>
          <a:r>
            <a:rPr lang="ru-RU" b="0" i="0" dirty="0" err="1" smtClean="0"/>
            <a:t>або</a:t>
          </a:r>
          <a:r>
            <a:rPr lang="ru-RU" b="0" i="0" dirty="0" smtClean="0"/>
            <a:t> </a:t>
          </a:r>
          <a:r>
            <a:rPr lang="ru-RU" b="0" i="0" dirty="0" err="1" smtClean="0"/>
            <a:t>суддею</a:t>
          </a:r>
          <a:r>
            <a:rPr lang="ru-RU" b="0" i="0" dirty="0" smtClean="0"/>
            <a:t> </a:t>
          </a:r>
          <a:r>
            <a:rPr lang="ru-RU" b="0" i="0" dirty="0" err="1" smtClean="0"/>
            <a:t>проміжку</a:t>
          </a:r>
          <a:r>
            <a:rPr lang="ru-RU" b="0" i="0" dirty="0" smtClean="0"/>
            <a:t> часу</a:t>
          </a:r>
          <a:br>
            <a:rPr lang="ru-RU" b="0" i="0" dirty="0" smtClean="0"/>
          </a:br>
          <a:r>
            <a:rPr lang="ru-RU" b="0" i="0" dirty="0" smtClean="0"/>
            <a:t>(строку), </a:t>
          </a:r>
          <a:r>
            <a:rPr lang="ru-RU" b="0" i="0" dirty="0" err="1" smtClean="0"/>
            <a:t>обчислювального</a:t>
          </a:r>
          <a:r>
            <a:rPr lang="ru-RU" b="0" i="0" dirty="0" smtClean="0"/>
            <a:t> </a:t>
          </a:r>
          <a:r>
            <a:rPr lang="ru-RU" b="0" i="0" dirty="0" err="1" smtClean="0"/>
            <a:t>з</a:t>
          </a:r>
          <a:r>
            <a:rPr lang="ru-RU" b="0" i="0" dirty="0" smtClean="0"/>
            <a:t> моменту </a:t>
          </a:r>
          <a:r>
            <a:rPr lang="ru-RU" b="0" i="0" dirty="0" err="1" smtClean="0"/>
            <a:t>здійснення</a:t>
          </a:r>
          <a:r>
            <a:rPr lang="ru-RU" b="0" i="0" dirty="0" smtClean="0"/>
            <a:t> </a:t>
          </a:r>
          <a:r>
            <a:rPr lang="ru-RU" b="0" i="0" dirty="0" err="1" smtClean="0"/>
            <a:t>процесуальної</a:t>
          </a:r>
          <a:r>
            <a:rPr lang="ru-RU" b="0" i="0" dirty="0" smtClean="0"/>
            <a:t> </a:t>
          </a:r>
          <a:r>
            <a:rPr lang="ru-RU" b="0" i="0" dirty="0" err="1" smtClean="0"/>
            <a:t>дії</a:t>
          </a:r>
          <a:r>
            <a:rPr lang="ru-RU" b="0" i="0" dirty="0" smtClean="0"/>
            <a:t>, </a:t>
          </a:r>
          <a:r>
            <a:rPr lang="ru-RU" b="0" i="0" dirty="0" err="1" smtClean="0"/>
            <a:t>що</a:t>
          </a:r>
          <a:r>
            <a:rPr lang="ru-RU" b="0" i="0" dirty="0" smtClean="0"/>
            <a:t> </a:t>
          </a:r>
          <a:r>
            <a:rPr lang="ru-RU" b="0" i="0" dirty="0" err="1" smtClean="0"/>
            <a:t>підлягає</a:t>
          </a:r>
          <a:r>
            <a:rPr lang="ru-RU" b="0" i="0" dirty="0" smtClean="0"/>
            <a:t> </a:t>
          </a:r>
          <a:r>
            <a:rPr lang="ru-RU" b="0" i="0" dirty="0" err="1" smtClean="0"/>
            <a:t>оплаті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334E7C0B-F7EC-495E-A956-D87C70DF4019}" type="parTrans" cxnId="{F1055060-0E79-4BCC-BD79-5ACC04DC5D90}">
      <dgm:prSet/>
      <dgm:spPr/>
      <dgm:t>
        <a:bodyPr/>
        <a:lstStyle/>
        <a:p>
          <a:endParaRPr lang="ru-RU"/>
        </a:p>
      </dgm:t>
    </dgm:pt>
    <dgm:pt modelId="{D88F51A9-7C7D-4E7E-81C2-28AD6DC1323B}" type="sibTrans" cxnId="{F1055060-0E79-4BCC-BD79-5ACC04DC5D90}">
      <dgm:prSet/>
      <dgm:spPr/>
      <dgm:t>
        <a:bodyPr/>
        <a:lstStyle/>
        <a:p>
          <a:endParaRPr lang="ru-RU"/>
        </a:p>
      </dgm:t>
    </dgm:pt>
    <dgm:pt modelId="{9D7CE590-8285-4E24-A6BF-A10752DA4E6A}">
      <dgm:prSet phldrT="[Текст]"/>
      <dgm:spPr/>
      <dgm:t>
        <a:bodyPr/>
        <a:lstStyle/>
        <a:p>
          <a:r>
            <a:rPr lang="uk-UA" dirty="0" smtClean="0"/>
            <a:t>Розстрочка сплати судового збору</a:t>
          </a:r>
          <a:endParaRPr lang="ru-RU" dirty="0"/>
        </a:p>
      </dgm:t>
    </dgm:pt>
    <dgm:pt modelId="{C838884B-73A9-42A7-B0D0-5F6E4B961409}" type="parTrans" cxnId="{969E86DF-3F05-44A3-A22C-FABB1A5E9A3B}">
      <dgm:prSet/>
      <dgm:spPr/>
      <dgm:t>
        <a:bodyPr/>
        <a:lstStyle/>
        <a:p>
          <a:endParaRPr lang="ru-RU"/>
        </a:p>
      </dgm:t>
    </dgm:pt>
    <dgm:pt modelId="{73BE8B58-1263-4ACE-AC63-BC0687525786}" type="sibTrans" cxnId="{969E86DF-3F05-44A3-A22C-FABB1A5E9A3B}">
      <dgm:prSet/>
      <dgm:spPr/>
      <dgm:t>
        <a:bodyPr/>
        <a:lstStyle/>
        <a:p>
          <a:endParaRPr lang="ru-RU"/>
        </a:p>
      </dgm:t>
    </dgm:pt>
    <dgm:pt modelId="{B72C484B-3D05-44CF-91A4-1BD383115C31}">
      <dgm:prSet phldrT="[Текст]"/>
      <dgm:spPr/>
      <dgm:t>
        <a:bodyPr/>
        <a:lstStyle/>
        <a:p>
          <a:r>
            <a:rPr lang="ru-RU" b="0" i="0" dirty="0" err="1" smtClean="0"/>
            <a:t>дії</a:t>
          </a:r>
          <a:r>
            <a:rPr lang="ru-RU" b="0" i="0" dirty="0" smtClean="0"/>
            <a:t> </a:t>
          </a:r>
          <a:r>
            <a:rPr lang="ru-RU" b="0" i="0" dirty="0" err="1" smtClean="0"/>
            <a:t>зобов’язаної</a:t>
          </a:r>
          <a:r>
            <a:rPr lang="ru-RU" b="0" i="0" dirty="0" smtClean="0"/>
            <a:t> особи – </a:t>
          </a:r>
          <a:r>
            <a:rPr lang="ru-RU" b="0" i="0" dirty="0" err="1" smtClean="0"/>
            <a:t>платника</a:t>
          </a:r>
          <a:r>
            <a:rPr lang="ru-RU" b="0" i="0" dirty="0" smtClean="0"/>
            <a:t> по </a:t>
          </a:r>
          <a:r>
            <a:rPr lang="ru-RU" b="0" i="0" dirty="0" err="1" smtClean="0"/>
            <a:t>сплаті</a:t>
          </a:r>
          <a:r>
            <a:rPr lang="ru-RU" b="0" i="0" dirty="0" smtClean="0"/>
            <a:t> </a:t>
          </a:r>
          <a:r>
            <a:rPr lang="ru-RU" b="0" i="0" dirty="0" err="1" smtClean="0"/>
            <a:t>відповідних</a:t>
          </a:r>
          <a:r>
            <a:rPr lang="ru-RU" b="0" i="0" dirty="0" smtClean="0"/>
            <a:t> </a:t>
          </a:r>
          <a:r>
            <a:rPr lang="ru-RU" b="0" i="0" dirty="0" err="1" smtClean="0"/>
            <a:t>сум</a:t>
          </a:r>
          <a:r>
            <a:rPr lang="ru-RU" b="0" i="0" dirty="0" smtClean="0"/>
            <a:t> не </a:t>
          </a:r>
          <a:r>
            <a:rPr lang="ru-RU" b="0" i="0" dirty="0" err="1" smtClean="0"/>
            <a:t>відразу</a:t>
          </a:r>
          <a:r>
            <a:rPr lang="ru-RU" b="0" i="0" dirty="0" smtClean="0"/>
            <a:t>, а </a:t>
          </a:r>
          <a:r>
            <a:rPr lang="ru-RU" b="0" i="0" dirty="0" err="1" smtClean="0"/>
            <a:t>вроздріб</a:t>
          </a:r>
          <a:r>
            <a:rPr lang="ru-RU" b="0" i="0" dirty="0" smtClean="0"/>
            <a:t> через </a:t>
          </a:r>
          <a:r>
            <a:rPr lang="ru-RU" b="0" i="0" dirty="0" err="1" smtClean="0"/>
            <a:t>установлені</a:t>
          </a:r>
          <a:r>
            <a:rPr lang="ru-RU" b="0" i="0" dirty="0" smtClean="0"/>
            <a:t> судом </a:t>
          </a:r>
          <a:r>
            <a:rPr lang="ru-RU" b="0" i="0" dirty="0" err="1" smtClean="0"/>
            <a:t>або</a:t>
          </a:r>
          <a:r>
            <a:rPr lang="ru-RU" b="0" i="0" dirty="0" smtClean="0"/>
            <a:t> </a:t>
          </a:r>
          <a:r>
            <a:rPr lang="ru-RU" b="0" i="0" dirty="0" err="1" smtClean="0"/>
            <a:t>суддею</a:t>
          </a:r>
          <a:r>
            <a:rPr lang="ru-RU" b="0" i="0" dirty="0" smtClean="0"/>
            <a:t/>
          </a:r>
          <a:br>
            <a:rPr lang="ru-RU" b="0" i="0" dirty="0" smtClean="0"/>
          </a:br>
          <a:r>
            <a:rPr lang="ru-RU" b="0" i="0" dirty="0" err="1" smtClean="0"/>
            <a:t>проміжки</a:t>
          </a:r>
          <a:r>
            <a:rPr lang="ru-RU" b="0" i="0" dirty="0" smtClean="0"/>
            <a:t> часу (строки).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10BE5CB6-3AD1-4773-9362-65C1CE585DFE}" type="parTrans" cxnId="{420AF78D-3C66-4843-A72B-9702F374F4C8}">
      <dgm:prSet/>
      <dgm:spPr/>
      <dgm:t>
        <a:bodyPr/>
        <a:lstStyle/>
        <a:p>
          <a:endParaRPr lang="ru-RU"/>
        </a:p>
      </dgm:t>
    </dgm:pt>
    <dgm:pt modelId="{D130EA7F-21A5-45AE-80EB-22CA73185F7C}" type="sibTrans" cxnId="{420AF78D-3C66-4843-A72B-9702F374F4C8}">
      <dgm:prSet/>
      <dgm:spPr/>
      <dgm:t>
        <a:bodyPr/>
        <a:lstStyle/>
        <a:p>
          <a:endParaRPr lang="ru-RU"/>
        </a:p>
      </dgm:t>
    </dgm:pt>
    <dgm:pt modelId="{DA5F29AD-0BAA-4881-873F-AB08C67AFEB2}" type="pres">
      <dgm:prSet presAssocID="{015E353A-E9D8-4662-87B4-837DF557BEE2}" presName="Name0" presStyleCnt="0">
        <dgm:presLayoutVars>
          <dgm:dir/>
          <dgm:animLvl val="lvl"/>
          <dgm:resizeHandles val="exact"/>
        </dgm:presLayoutVars>
      </dgm:prSet>
      <dgm:spPr/>
    </dgm:pt>
    <dgm:pt modelId="{16E587CB-FB9E-4A52-9A14-3FF08E74E967}" type="pres">
      <dgm:prSet presAssocID="{97386C19-0DD7-4338-9983-163BAC3AAF61}" presName="composite" presStyleCnt="0"/>
      <dgm:spPr/>
    </dgm:pt>
    <dgm:pt modelId="{E3DB39CD-6861-4830-B194-197D6B146A46}" type="pres">
      <dgm:prSet presAssocID="{97386C19-0DD7-4338-9983-163BAC3AAF61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4B6CB643-FC91-4981-8B9F-27ACB6A2F15A}" type="pres">
      <dgm:prSet presAssocID="{97386C19-0DD7-4338-9983-163BAC3AAF61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C132C8-FFD1-4191-BAA0-9799BEFE0E31}" type="pres">
      <dgm:prSet presAssocID="{AA6C0B9C-2C01-41C1-836D-5F824B89B4AE}" presName="space" presStyleCnt="0"/>
      <dgm:spPr/>
    </dgm:pt>
    <dgm:pt modelId="{B838C28E-0D9E-43B5-839C-38F8A8970BD8}" type="pres">
      <dgm:prSet presAssocID="{9D7CE590-8285-4E24-A6BF-A10752DA4E6A}" presName="composite" presStyleCnt="0"/>
      <dgm:spPr/>
    </dgm:pt>
    <dgm:pt modelId="{2FEA55B0-7085-4441-9217-796D0EE26858}" type="pres">
      <dgm:prSet presAssocID="{9D7CE590-8285-4E24-A6BF-A10752DA4E6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D688D7D3-57B4-425E-BE89-26FA23F2AAEC}" type="pres">
      <dgm:prSet presAssocID="{9D7CE590-8285-4E24-A6BF-A10752DA4E6A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055060-0E79-4BCC-BD79-5ACC04DC5D90}" srcId="{97386C19-0DD7-4338-9983-163BAC3AAF61}" destId="{9D46004D-77CC-46F1-8138-F28DFC4B6448}" srcOrd="0" destOrd="0" parTransId="{334E7C0B-F7EC-495E-A956-D87C70DF4019}" sibTransId="{D88F51A9-7C7D-4E7E-81C2-28AD6DC1323B}"/>
    <dgm:cxn modelId="{A1BBB19B-FBD8-429E-9CC3-9966626D1EFF}" type="presOf" srcId="{B72C484B-3D05-44CF-91A4-1BD383115C31}" destId="{D688D7D3-57B4-425E-BE89-26FA23F2AAEC}" srcOrd="0" destOrd="0" presId="urn:microsoft.com/office/officeart/2005/8/layout/hList1"/>
    <dgm:cxn modelId="{5E821AFC-F79A-440A-986B-64519B1A74CA}" type="presOf" srcId="{9D7CE590-8285-4E24-A6BF-A10752DA4E6A}" destId="{2FEA55B0-7085-4441-9217-796D0EE26858}" srcOrd="0" destOrd="0" presId="urn:microsoft.com/office/officeart/2005/8/layout/hList1"/>
    <dgm:cxn modelId="{969E86DF-3F05-44A3-A22C-FABB1A5E9A3B}" srcId="{015E353A-E9D8-4662-87B4-837DF557BEE2}" destId="{9D7CE590-8285-4E24-A6BF-A10752DA4E6A}" srcOrd="1" destOrd="0" parTransId="{C838884B-73A9-42A7-B0D0-5F6E4B961409}" sibTransId="{73BE8B58-1263-4ACE-AC63-BC0687525786}"/>
    <dgm:cxn modelId="{0747BA42-A84A-4E83-A8B0-C08D37D6A258}" type="presOf" srcId="{015E353A-E9D8-4662-87B4-837DF557BEE2}" destId="{DA5F29AD-0BAA-4881-873F-AB08C67AFEB2}" srcOrd="0" destOrd="0" presId="urn:microsoft.com/office/officeart/2005/8/layout/hList1"/>
    <dgm:cxn modelId="{420AF78D-3C66-4843-A72B-9702F374F4C8}" srcId="{9D7CE590-8285-4E24-A6BF-A10752DA4E6A}" destId="{B72C484B-3D05-44CF-91A4-1BD383115C31}" srcOrd="0" destOrd="0" parTransId="{10BE5CB6-3AD1-4773-9362-65C1CE585DFE}" sibTransId="{D130EA7F-21A5-45AE-80EB-22CA73185F7C}"/>
    <dgm:cxn modelId="{CB4297E0-841F-45A9-AA9C-49A0584E5F0E}" type="presOf" srcId="{97386C19-0DD7-4338-9983-163BAC3AAF61}" destId="{E3DB39CD-6861-4830-B194-197D6B146A46}" srcOrd="0" destOrd="0" presId="urn:microsoft.com/office/officeart/2005/8/layout/hList1"/>
    <dgm:cxn modelId="{D0806508-AB2B-40CE-97B6-7B75C50D3697}" srcId="{015E353A-E9D8-4662-87B4-837DF557BEE2}" destId="{97386C19-0DD7-4338-9983-163BAC3AAF61}" srcOrd="0" destOrd="0" parTransId="{96B83DDB-504E-40B2-AA17-266C081C9771}" sibTransId="{AA6C0B9C-2C01-41C1-836D-5F824B89B4AE}"/>
    <dgm:cxn modelId="{1E79AE4E-F71E-4367-92E5-8F5B306EE2C7}" type="presOf" srcId="{9D46004D-77CC-46F1-8138-F28DFC4B6448}" destId="{4B6CB643-FC91-4981-8B9F-27ACB6A2F15A}" srcOrd="0" destOrd="0" presId="urn:microsoft.com/office/officeart/2005/8/layout/hList1"/>
    <dgm:cxn modelId="{AD7B5EA7-CC85-409C-84FB-6C951390C4BC}" type="presParOf" srcId="{DA5F29AD-0BAA-4881-873F-AB08C67AFEB2}" destId="{16E587CB-FB9E-4A52-9A14-3FF08E74E967}" srcOrd="0" destOrd="0" presId="urn:microsoft.com/office/officeart/2005/8/layout/hList1"/>
    <dgm:cxn modelId="{2464A421-14FF-4733-9F46-0E5D98BFEC7B}" type="presParOf" srcId="{16E587CB-FB9E-4A52-9A14-3FF08E74E967}" destId="{E3DB39CD-6861-4830-B194-197D6B146A46}" srcOrd="0" destOrd="0" presId="urn:microsoft.com/office/officeart/2005/8/layout/hList1"/>
    <dgm:cxn modelId="{B57B2FFA-C209-4066-84CB-7030F5F70799}" type="presParOf" srcId="{16E587CB-FB9E-4A52-9A14-3FF08E74E967}" destId="{4B6CB643-FC91-4981-8B9F-27ACB6A2F15A}" srcOrd="1" destOrd="0" presId="urn:microsoft.com/office/officeart/2005/8/layout/hList1"/>
    <dgm:cxn modelId="{1813AE2E-1890-40AD-8670-77B916A7D2CF}" type="presParOf" srcId="{DA5F29AD-0BAA-4881-873F-AB08C67AFEB2}" destId="{FCC132C8-FFD1-4191-BAA0-9799BEFE0E31}" srcOrd="1" destOrd="0" presId="urn:microsoft.com/office/officeart/2005/8/layout/hList1"/>
    <dgm:cxn modelId="{927A1E1F-ABD6-4B8B-959F-8B77B8A9AFC6}" type="presParOf" srcId="{DA5F29AD-0BAA-4881-873F-AB08C67AFEB2}" destId="{B838C28E-0D9E-43B5-839C-38F8A8970BD8}" srcOrd="2" destOrd="0" presId="urn:microsoft.com/office/officeart/2005/8/layout/hList1"/>
    <dgm:cxn modelId="{616DAFD0-D59E-467F-A249-41E20ADE24C6}" type="presParOf" srcId="{B838C28E-0D9E-43B5-839C-38F8A8970BD8}" destId="{2FEA55B0-7085-4441-9217-796D0EE26858}" srcOrd="0" destOrd="0" presId="urn:microsoft.com/office/officeart/2005/8/layout/hList1"/>
    <dgm:cxn modelId="{57B0C2CC-6937-40AD-8B8B-61005C30EF89}" type="presParOf" srcId="{B838C28E-0D9E-43B5-839C-38F8A8970BD8}" destId="{D688D7D3-57B4-425E-BE89-26FA23F2AAE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F81A2EC-7317-4266-A0F0-5DEE05782B5C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D1EEF28F-BC7A-40EE-8EAD-898C6ACFCBCD}">
      <dgm:prSet custT="1"/>
      <dgm:spPr/>
      <dgm:t>
        <a:bodyPr/>
        <a:lstStyle/>
        <a:p>
          <a:pPr algn="ctr" rtl="0"/>
          <a:r>
            <a:rPr lang="ru-RU" sz="3200" dirty="0" err="1" smtClean="0"/>
            <a:t>Повернення</a:t>
          </a:r>
          <a:r>
            <a:rPr lang="ru-RU" sz="3200" dirty="0" smtClean="0"/>
            <a:t> судового </a:t>
          </a:r>
          <a:r>
            <a:rPr lang="ru-RU" sz="3200" dirty="0" err="1" smtClean="0"/>
            <a:t>збору</a:t>
          </a:r>
          <a:r>
            <a:rPr lang="ru-RU" sz="3200" dirty="0" smtClean="0"/>
            <a:t> </a:t>
          </a:r>
          <a:r>
            <a:rPr lang="ru-RU" sz="3200" dirty="0" err="1" smtClean="0"/>
            <a:t>здійснюється</a:t>
          </a:r>
          <a:r>
            <a:rPr lang="ru-RU" sz="3200" dirty="0" smtClean="0"/>
            <a:t> на </a:t>
          </a:r>
          <a:r>
            <a:rPr lang="ru-RU" sz="3200" dirty="0" err="1" smtClean="0"/>
            <a:t>підставі</a:t>
          </a:r>
          <a:r>
            <a:rPr lang="ru-RU" sz="3200" dirty="0" smtClean="0"/>
            <a:t> </a:t>
          </a:r>
          <a:r>
            <a:rPr lang="ru-RU" sz="4000" b="1" dirty="0" smtClean="0"/>
            <a:t>заяви </a:t>
          </a:r>
          <a:r>
            <a:rPr lang="ru-RU" sz="4000" b="1" dirty="0" err="1" smtClean="0"/>
            <a:t>платника</a:t>
          </a:r>
          <a:r>
            <a:rPr lang="ru-RU" sz="4000" b="1" dirty="0" smtClean="0"/>
            <a:t> </a:t>
          </a:r>
          <a:r>
            <a:rPr lang="ru-RU" sz="3200" dirty="0" smtClean="0"/>
            <a:t/>
          </a:r>
          <a:br>
            <a:rPr lang="ru-RU" sz="3200" dirty="0" smtClean="0"/>
          </a:br>
          <a:endParaRPr lang="ru-RU" sz="3200" dirty="0"/>
        </a:p>
      </dgm:t>
    </dgm:pt>
    <dgm:pt modelId="{4910CB4B-65F5-4730-958B-DB808D899D61}" type="parTrans" cxnId="{579E2EF8-E800-43F0-B785-E94D7F752FEC}">
      <dgm:prSet/>
      <dgm:spPr/>
      <dgm:t>
        <a:bodyPr/>
        <a:lstStyle/>
        <a:p>
          <a:endParaRPr lang="ru-RU"/>
        </a:p>
      </dgm:t>
    </dgm:pt>
    <dgm:pt modelId="{F81E68DD-9C6A-4255-8B8A-43E6553843FB}" type="sibTrans" cxnId="{579E2EF8-E800-43F0-B785-E94D7F752FEC}">
      <dgm:prSet/>
      <dgm:spPr/>
      <dgm:t>
        <a:bodyPr/>
        <a:lstStyle/>
        <a:p>
          <a:endParaRPr lang="ru-RU"/>
        </a:p>
      </dgm:t>
    </dgm:pt>
    <dgm:pt modelId="{087E1AD2-5C87-4B67-9EF6-52DE61C2BBBA}" type="pres">
      <dgm:prSet presAssocID="{3F81A2EC-7317-4266-A0F0-5DEE05782B5C}" presName="linear" presStyleCnt="0">
        <dgm:presLayoutVars>
          <dgm:animLvl val="lvl"/>
          <dgm:resizeHandles val="exact"/>
        </dgm:presLayoutVars>
      </dgm:prSet>
      <dgm:spPr/>
    </dgm:pt>
    <dgm:pt modelId="{7DB3F9A7-CABE-42BE-A504-3B9B601938F7}" type="pres">
      <dgm:prSet presAssocID="{D1EEF28F-BC7A-40EE-8EAD-898C6ACFCBC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9E2EF8-E800-43F0-B785-E94D7F752FEC}" srcId="{3F81A2EC-7317-4266-A0F0-5DEE05782B5C}" destId="{D1EEF28F-BC7A-40EE-8EAD-898C6ACFCBCD}" srcOrd="0" destOrd="0" parTransId="{4910CB4B-65F5-4730-958B-DB808D899D61}" sibTransId="{F81E68DD-9C6A-4255-8B8A-43E6553843FB}"/>
    <dgm:cxn modelId="{A9FE6BE6-CE57-4C09-B550-CD5925D6E455}" type="presOf" srcId="{D1EEF28F-BC7A-40EE-8EAD-898C6ACFCBCD}" destId="{7DB3F9A7-CABE-42BE-A504-3B9B601938F7}" srcOrd="0" destOrd="0" presId="urn:microsoft.com/office/officeart/2005/8/layout/vList2"/>
    <dgm:cxn modelId="{24613106-1678-4D35-8A57-3F95B419DC2A}" type="presOf" srcId="{3F81A2EC-7317-4266-A0F0-5DEE05782B5C}" destId="{087E1AD2-5C87-4B67-9EF6-52DE61C2BBBA}" srcOrd="0" destOrd="0" presId="urn:microsoft.com/office/officeart/2005/8/layout/vList2"/>
    <dgm:cxn modelId="{C5545F35-8D5A-481C-AC50-F7B66A514A66}" type="presParOf" srcId="{087E1AD2-5C87-4B67-9EF6-52DE61C2BBBA}" destId="{7DB3F9A7-CABE-42BE-A504-3B9B601938F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3882846-0216-44CE-96EC-2AB975A87874}" type="doc">
      <dgm:prSet loTypeId="urn:microsoft.com/office/officeart/2005/8/layout/venn1" loCatId="relationship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24352401-E783-443D-855C-292192C833D6}">
      <dgm:prSet/>
      <dgm:spPr/>
      <dgm:t>
        <a:bodyPr/>
        <a:lstStyle/>
        <a:p>
          <a:pPr rtl="0"/>
          <a:r>
            <a:rPr lang="ru-RU" i="1" dirty="0" err="1" smtClean="0"/>
            <a:t>це</a:t>
          </a:r>
          <a:r>
            <a:rPr lang="ru-RU" i="1" dirty="0" smtClean="0"/>
            <a:t> </a:t>
          </a:r>
          <a:r>
            <a:rPr lang="ru-RU" i="1" dirty="0" err="1" smtClean="0"/>
            <a:t>дія</a:t>
          </a:r>
          <a:r>
            <a:rPr lang="ru-RU" i="1" dirty="0" smtClean="0"/>
            <a:t> </a:t>
          </a:r>
          <a:r>
            <a:rPr lang="ru-RU" i="1" dirty="0" err="1" smtClean="0"/>
            <a:t>зі</a:t>
          </a:r>
          <a:r>
            <a:rPr lang="ru-RU" i="1" dirty="0" smtClean="0"/>
            <a:t> </a:t>
          </a:r>
          <a:r>
            <a:rPr lang="ru-RU" i="1" dirty="0" err="1" smtClean="0"/>
            <a:t>встановлення</a:t>
          </a:r>
          <a:r>
            <a:rPr lang="ru-RU" i="1" dirty="0" smtClean="0"/>
            <a:t> </a:t>
          </a:r>
          <a:r>
            <a:rPr lang="ru-RU" i="1" dirty="0" err="1" smtClean="0"/>
            <a:t>зобов’язаної</a:t>
          </a:r>
          <a:r>
            <a:rPr lang="ru-RU" i="1" dirty="0" smtClean="0"/>
            <a:t> особи, за </a:t>
          </a:r>
          <a:r>
            <a:rPr lang="ru-RU" i="1" dirty="0" err="1" smtClean="0"/>
            <a:t>рахунок</a:t>
          </a:r>
          <a:r>
            <a:rPr lang="ru-RU" i="1" dirty="0" smtClean="0"/>
            <a:t> </a:t>
          </a:r>
          <a:r>
            <a:rPr lang="ru-RU" i="1" dirty="0" err="1" smtClean="0"/>
            <a:t>коштів</a:t>
          </a:r>
          <a:r>
            <a:rPr lang="ru-RU" i="1" dirty="0" smtClean="0"/>
            <a:t> </a:t>
          </a:r>
          <a:r>
            <a:rPr lang="ru-RU" i="1" dirty="0" err="1" smtClean="0"/>
            <a:t>якої</a:t>
          </a:r>
          <a:r>
            <a:rPr lang="ru-RU" i="1" dirty="0" smtClean="0"/>
            <a:t> </a:t>
          </a:r>
          <a:r>
            <a:rPr lang="ru-RU" i="1" dirty="0" err="1" smtClean="0"/>
            <a:t>будуть</a:t>
          </a:r>
          <a:r>
            <a:rPr lang="ru-RU" i="1" dirty="0" smtClean="0"/>
            <a:t> </a:t>
          </a:r>
          <a:r>
            <a:rPr lang="ru-RU" i="1" dirty="0" err="1" smtClean="0"/>
            <a:t>покриті</a:t>
          </a:r>
          <a:r>
            <a:rPr lang="ru-RU" i="1" dirty="0" smtClean="0"/>
            <a:t/>
          </a:r>
          <a:br>
            <a:rPr lang="ru-RU" i="1" dirty="0" smtClean="0"/>
          </a:br>
          <a:r>
            <a:rPr lang="ru-RU" i="1" dirty="0" err="1" smtClean="0"/>
            <a:t>витрати</a:t>
          </a:r>
          <a:r>
            <a:rPr lang="ru-RU" i="1" dirty="0" smtClean="0"/>
            <a:t>, </a:t>
          </a:r>
          <a:r>
            <a:rPr lang="ru-RU" i="1" dirty="0" err="1" smtClean="0"/>
            <a:t>пов’язані</a:t>
          </a:r>
          <a:r>
            <a:rPr lang="ru-RU" i="1" dirty="0" smtClean="0"/>
            <a:t> </a:t>
          </a:r>
          <a:r>
            <a:rPr lang="ru-RU" i="1" dirty="0" err="1" smtClean="0"/>
            <a:t>з</a:t>
          </a:r>
          <a:r>
            <a:rPr lang="ru-RU" i="1" dirty="0" smtClean="0"/>
            <a:t> </a:t>
          </a:r>
          <a:r>
            <a:rPr lang="ru-RU" i="1" dirty="0" err="1" smtClean="0"/>
            <a:t>веденням</a:t>
          </a:r>
          <a:r>
            <a:rPr lang="ru-RU" i="1" dirty="0" smtClean="0"/>
            <a:t> </a:t>
          </a:r>
          <a:r>
            <a:rPr lang="ru-RU" i="1" dirty="0" err="1" smtClean="0"/>
            <a:t>судочинства</a:t>
          </a:r>
          <a:r>
            <a:rPr lang="ru-RU" i="1" dirty="0" smtClean="0"/>
            <a:t> </a:t>
          </a:r>
          <a:r>
            <a:rPr lang="ru-RU" i="1" dirty="0" err="1" smtClean="0"/>
            <a:t>з</a:t>
          </a:r>
          <a:r>
            <a:rPr lang="ru-RU" i="1" dirty="0" smtClean="0"/>
            <a:t> </a:t>
          </a:r>
          <a:r>
            <a:rPr lang="ru-RU" i="1" dirty="0" err="1" smtClean="0"/>
            <a:t>конкретної</a:t>
          </a:r>
          <a:r>
            <a:rPr lang="ru-RU" i="1" dirty="0" smtClean="0"/>
            <a:t> </a:t>
          </a:r>
          <a:r>
            <a:rPr lang="ru-RU" i="1" dirty="0" err="1" smtClean="0"/>
            <a:t>справи</a:t>
          </a:r>
          <a:r>
            <a:rPr lang="ru-RU" i="1" dirty="0" smtClean="0"/>
            <a:t>.</a:t>
          </a:r>
          <a:r>
            <a:rPr lang="ru-RU" dirty="0" smtClean="0"/>
            <a:t> </a:t>
          </a:r>
          <a:br>
            <a:rPr lang="ru-RU" dirty="0" smtClean="0"/>
          </a:br>
          <a:endParaRPr lang="ru-RU" dirty="0"/>
        </a:p>
      </dgm:t>
    </dgm:pt>
    <dgm:pt modelId="{0F371A0B-4822-4727-AE84-8C0DCFC5D378}" type="parTrans" cxnId="{05B6F9DB-04AD-43CE-8524-CE239371A6DF}">
      <dgm:prSet/>
      <dgm:spPr/>
      <dgm:t>
        <a:bodyPr/>
        <a:lstStyle/>
        <a:p>
          <a:endParaRPr lang="ru-RU"/>
        </a:p>
      </dgm:t>
    </dgm:pt>
    <dgm:pt modelId="{75F1E2C2-32E1-46F9-AC42-9478363EEB30}" type="sibTrans" cxnId="{05B6F9DB-04AD-43CE-8524-CE239371A6DF}">
      <dgm:prSet/>
      <dgm:spPr/>
      <dgm:t>
        <a:bodyPr/>
        <a:lstStyle/>
        <a:p>
          <a:endParaRPr lang="ru-RU"/>
        </a:p>
      </dgm:t>
    </dgm:pt>
    <dgm:pt modelId="{C233DB44-0ED7-450D-8E1C-B6DEF756F301}" type="pres">
      <dgm:prSet presAssocID="{63882846-0216-44CE-96EC-2AB975A87874}" presName="compositeShape" presStyleCnt="0">
        <dgm:presLayoutVars>
          <dgm:chMax val="7"/>
          <dgm:dir/>
          <dgm:resizeHandles val="exact"/>
        </dgm:presLayoutVars>
      </dgm:prSet>
      <dgm:spPr/>
    </dgm:pt>
    <dgm:pt modelId="{C141E038-6A13-4C5E-80B2-6B7D03BE4481}" type="pres">
      <dgm:prSet presAssocID="{24352401-E783-443D-855C-292192C833D6}" presName="circ1TxSh" presStyleLbl="vennNode1" presStyleIdx="0" presStyleCnt="1"/>
      <dgm:spPr/>
    </dgm:pt>
  </dgm:ptLst>
  <dgm:cxnLst>
    <dgm:cxn modelId="{05B6F9DB-04AD-43CE-8524-CE239371A6DF}" srcId="{63882846-0216-44CE-96EC-2AB975A87874}" destId="{24352401-E783-443D-855C-292192C833D6}" srcOrd="0" destOrd="0" parTransId="{0F371A0B-4822-4727-AE84-8C0DCFC5D378}" sibTransId="{75F1E2C2-32E1-46F9-AC42-9478363EEB30}"/>
    <dgm:cxn modelId="{06DFBC2F-E21B-410F-BB66-C35ABEE29233}" type="presOf" srcId="{24352401-E783-443D-855C-292192C833D6}" destId="{C141E038-6A13-4C5E-80B2-6B7D03BE4481}" srcOrd="0" destOrd="0" presId="urn:microsoft.com/office/officeart/2005/8/layout/venn1"/>
    <dgm:cxn modelId="{15172577-813A-4E37-8E99-E5ABA9BB6F72}" type="presOf" srcId="{63882846-0216-44CE-96EC-2AB975A87874}" destId="{C233DB44-0ED7-450D-8E1C-B6DEF756F301}" srcOrd="0" destOrd="0" presId="urn:microsoft.com/office/officeart/2005/8/layout/venn1"/>
    <dgm:cxn modelId="{77A465D2-53BD-4C68-B97D-25911070B60A}" type="presParOf" srcId="{C233DB44-0ED7-450D-8E1C-B6DEF756F301}" destId="{C141E038-6A13-4C5E-80B2-6B7D03BE4481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C42DE5-9B44-4C06-91E3-6A59C3FA6A7E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81903D-2BC5-49D9-951E-4C80BFA9DCED}">
      <dgm:prSet phldrT="[Текст]" custT="1"/>
      <dgm:spPr/>
      <dgm:t>
        <a:bodyPr/>
        <a:lstStyle/>
        <a:p>
          <a:r>
            <a:rPr lang="uk-UA" sz="2800" dirty="0" smtClean="0">
              <a:solidFill>
                <a:sysClr val="windowText" lastClr="000000"/>
              </a:solidFill>
            </a:rPr>
            <a:t>Компенсаційна</a:t>
          </a:r>
          <a:endParaRPr lang="ru-RU" sz="2800" dirty="0">
            <a:solidFill>
              <a:sysClr val="windowText" lastClr="000000"/>
            </a:solidFill>
          </a:endParaRPr>
        </a:p>
      </dgm:t>
    </dgm:pt>
    <dgm:pt modelId="{BCECBBF6-A2F2-48E2-BCBA-9CA34BF96F2E}" type="parTrans" cxnId="{E5AC8E30-5255-4CF9-9211-9C430811B2CF}">
      <dgm:prSet/>
      <dgm:spPr/>
      <dgm:t>
        <a:bodyPr/>
        <a:lstStyle/>
        <a:p>
          <a:endParaRPr lang="ru-RU"/>
        </a:p>
      </dgm:t>
    </dgm:pt>
    <dgm:pt modelId="{F40424D7-DB85-4463-8C18-2E4E0D8F10F6}" type="sibTrans" cxnId="{E5AC8E30-5255-4CF9-9211-9C430811B2CF}">
      <dgm:prSet/>
      <dgm:spPr/>
      <dgm:t>
        <a:bodyPr/>
        <a:lstStyle/>
        <a:p>
          <a:endParaRPr lang="ru-RU"/>
        </a:p>
      </dgm:t>
    </dgm:pt>
    <dgm:pt modelId="{831DB286-07BC-46F2-A8B7-AA8174EAD903}">
      <dgm:prSet phldrT="[Текст]" custT="1"/>
      <dgm:spPr/>
      <dgm:t>
        <a:bodyPr/>
        <a:lstStyle/>
        <a:p>
          <a:r>
            <a:rPr lang="uk-UA" sz="2800" dirty="0" smtClean="0">
              <a:solidFill>
                <a:sysClr val="windowText" lastClr="000000"/>
              </a:solidFill>
            </a:rPr>
            <a:t>Превентивна</a:t>
          </a:r>
          <a:endParaRPr lang="ru-RU" sz="2800" dirty="0">
            <a:solidFill>
              <a:sysClr val="windowText" lastClr="000000"/>
            </a:solidFill>
          </a:endParaRPr>
        </a:p>
      </dgm:t>
    </dgm:pt>
    <dgm:pt modelId="{66B024D0-F893-4C58-B3B8-1C33E6F0D0FE}" type="parTrans" cxnId="{91C6AEBB-ADAA-44E6-AF39-C8A1BFB5457F}">
      <dgm:prSet/>
      <dgm:spPr/>
      <dgm:t>
        <a:bodyPr/>
        <a:lstStyle/>
        <a:p>
          <a:endParaRPr lang="ru-RU"/>
        </a:p>
      </dgm:t>
    </dgm:pt>
    <dgm:pt modelId="{B0DAB290-62FF-4E24-AD0E-6DDF77981118}" type="sibTrans" cxnId="{91C6AEBB-ADAA-44E6-AF39-C8A1BFB5457F}">
      <dgm:prSet/>
      <dgm:spPr/>
      <dgm:t>
        <a:bodyPr/>
        <a:lstStyle/>
        <a:p>
          <a:endParaRPr lang="ru-RU"/>
        </a:p>
      </dgm:t>
    </dgm:pt>
    <dgm:pt modelId="{BE826CD0-6F98-48E2-98DD-8F832C48AEFD}">
      <dgm:prSet custT="1"/>
      <dgm:spPr/>
      <dgm:t>
        <a:bodyPr/>
        <a:lstStyle/>
        <a:p>
          <a:endParaRPr lang="ru-RU" sz="2800" dirty="0">
            <a:solidFill>
              <a:sysClr val="windowText" lastClr="000000"/>
            </a:solidFill>
          </a:endParaRPr>
        </a:p>
      </dgm:t>
    </dgm:pt>
    <dgm:pt modelId="{64F2B8E3-7321-40C3-B53F-6BCAEE30D167}" type="parTrans" cxnId="{B79F0940-A5B2-41D5-88BF-B4C4BE5C7C3E}">
      <dgm:prSet/>
      <dgm:spPr/>
    </dgm:pt>
    <dgm:pt modelId="{39E9181A-483E-4C53-BBD4-0FBA35863057}" type="sibTrans" cxnId="{B79F0940-A5B2-41D5-88BF-B4C4BE5C7C3E}">
      <dgm:prSet/>
      <dgm:spPr/>
    </dgm:pt>
    <dgm:pt modelId="{21594FBB-AB49-483A-9F87-DEA2787C9615}">
      <dgm:prSet custT="1"/>
      <dgm:spPr/>
      <dgm:t>
        <a:bodyPr/>
        <a:lstStyle/>
        <a:p>
          <a:r>
            <a:rPr lang="uk-UA" sz="2800" dirty="0" smtClean="0">
              <a:solidFill>
                <a:sysClr val="windowText" lastClr="000000"/>
              </a:solidFill>
            </a:rPr>
            <a:t>Соціальна</a:t>
          </a:r>
          <a:endParaRPr lang="ru-RU" sz="2800" dirty="0">
            <a:solidFill>
              <a:sysClr val="windowText" lastClr="000000"/>
            </a:solidFill>
          </a:endParaRPr>
        </a:p>
      </dgm:t>
    </dgm:pt>
    <dgm:pt modelId="{CF2E345B-539D-4B73-9083-F41CA84A28D2}" type="parTrans" cxnId="{68686325-60D9-4E22-BB86-AB05871F2EAF}">
      <dgm:prSet/>
      <dgm:spPr/>
    </dgm:pt>
    <dgm:pt modelId="{CCA00072-13FB-4727-961D-34B4C8522DC3}" type="sibTrans" cxnId="{68686325-60D9-4E22-BB86-AB05871F2EAF}">
      <dgm:prSet/>
      <dgm:spPr/>
    </dgm:pt>
    <dgm:pt modelId="{E8B6ABD0-ED5E-4A21-9339-800A33FB09D7}" type="pres">
      <dgm:prSet presAssocID="{30C42DE5-9B44-4C06-91E3-6A59C3FA6A7E}" presName="compositeShape" presStyleCnt="0">
        <dgm:presLayoutVars>
          <dgm:chMax val="9"/>
          <dgm:dir/>
          <dgm:resizeHandles val="exact"/>
        </dgm:presLayoutVars>
      </dgm:prSet>
      <dgm:spPr/>
    </dgm:pt>
    <dgm:pt modelId="{6CEFA548-F990-43C9-8267-5AD0D0F6B5C4}" type="pres">
      <dgm:prSet presAssocID="{30C42DE5-9B44-4C06-91E3-6A59C3FA6A7E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933454-B93A-4F03-A27E-04E1C2B0C7CD}" type="pres">
      <dgm:prSet presAssocID="{30C42DE5-9B44-4C06-91E3-6A59C3FA6A7E}" presName="triangle2" presStyleLbl="node1" presStyleIdx="1" presStyleCnt="4">
        <dgm:presLayoutVars>
          <dgm:bulletEnabled val="1"/>
        </dgm:presLayoutVars>
      </dgm:prSet>
      <dgm:spPr/>
    </dgm:pt>
    <dgm:pt modelId="{53084BB7-C622-4482-9245-0ADC199EE8AA}" type="pres">
      <dgm:prSet presAssocID="{30C42DE5-9B44-4C06-91E3-6A59C3FA6A7E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35D4E4-198F-4B9E-88FE-0AC59B55EA5B}" type="pres">
      <dgm:prSet presAssocID="{30C42DE5-9B44-4C06-91E3-6A59C3FA6A7E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9F0940-A5B2-41D5-88BF-B4C4BE5C7C3E}" srcId="{30C42DE5-9B44-4C06-91E3-6A59C3FA6A7E}" destId="{BE826CD0-6F98-48E2-98DD-8F832C48AEFD}" srcOrd="2" destOrd="0" parTransId="{64F2B8E3-7321-40C3-B53F-6BCAEE30D167}" sibTransId="{39E9181A-483E-4C53-BBD4-0FBA35863057}"/>
    <dgm:cxn modelId="{3C7201B7-FFFD-45F5-BAD9-254B3C38B883}" type="presOf" srcId="{21594FBB-AB49-483A-9F87-DEA2787C9615}" destId="{E135D4E4-198F-4B9E-88FE-0AC59B55EA5B}" srcOrd="0" destOrd="0" presId="urn:microsoft.com/office/officeart/2005/8/layout/pyramid4"/>
    <dgm:cxn modelId="{68686325-60D9-4E22-BB86-AB05871F2EAF}" srcId="{30C42DE5-9B44-4C06-91E3-6A59C3FA6A7E}" destId="{21594FBB-AB49-483A-9F87-DEA2787C9615}" srcOrd="3" destOrd="0" parTransId="{CF2E345B-539D-4B73-9083-F41CA84A28D2}" sibTransId="{CCA00072-13FB-4727-961D-34B4C8522DC3}"/>
    <dgm:cxn modelId="{683BC989-268B-4878-849C-B97A394BF5A6}" type="presOf" srcId="{BE826CD0-6F98-48E2-98DD-8F832C48AEFD}" destId="{53084BB7-C622-4482-9245-0ADC199EE8AA}" srcOrd="0" destOrd="0" presId="urn:microsoft.com/office/officeart/2005/8/layout/pyramid4"/>
    <dgm:cxn modelId="{91C6AEBB-ADAA-44E6-AF39-C8A1BFB5457F}" srcId="{30C42DE5-9B44-4C06-91E3-6A59C3FA6A7E}" destId="{831DB286-07BC-46F2-A8B7-AA8174EAD903}" srcOrd="1" destOrd="0" parTransId="{66B024D0-F893-4C58-B3B8-1C33E6F0D0FE}" sibTransId="{B0DAB290-62FF-4E24-AD0E-6DDF77981118}"/>
    <dgm:cxn modelId="{D8DED5AB-8E6F-467F-B0E4-32C790B6FF99}" type="presOf" srcId="{30C42DE5-9B44-4C06-91E3-6A59C3FA6A7E}" destId="{E8B6ABD0-ED5E-4A21-9339-800A33FB09D7}" srcOrd="0" destOrd="0" presId="urn:microsoft.com/office/officeart/2005/8/layout/pyramid4"/>
    <dgm:cxn modelId="{E5AC8E30-5255-4CF9-9211-9C430811B2CF}" srcId="{30C42DE5-9B44-4C06-91E3-6A59C3FA6A7E}" destId="{E681903D-2BC5-49D9-951E-4C80BFA9DCED}" srcOrd="0" destOrd="0" parTransId="{BCECBBF6-A2F2-48E2-BCBA-9CA34BF96F2E}" sibTransId="{F40424D7-DB85-4463-8C18-2E4E0D8F10F6}"/>
    <dgm:cxn modelId="{69D2056E-F43D-429E-9EB2-EA6715B063F3}" type="presOf" srcId="{E681903D-2BC5-49D9-951E-4C80BFA9DCED}" destId="{6CEFA548-F990-43C9-8267-5AD0D0F6B5C4}" srcOrd="0" destOrd="0" presId="urn:microsoft.com/office/officeart/2005/8/layout/pyramid4"/>
    <dgm:cxn modelId="{6D566F87-E27F-4326-82C0-56BF8A216EC8}" type="presOf" srcId="{831DB286-07BC-46F2-A8B7-AA8174EAD903}" destId="{32933454-B93A-4F03-A27E-04E1C2B0C7CD}" srcOrd="0" destOrd="0" presId="urn:microsoft.com/office/officeart/2005/8/layout/pyramid4"/>
    <dgm:cxn modelId="{19A8C687-892E-46DD-A1D0-E9E1836ECD11}" type="presParOf" srcId="{E8B6ABD0-ED5E-4A21-9339-800A33FB09D7}" destId="{6CEFA548-F990-43C9-8267-5AD0D0F6B5C4}" srcOrd="0" destOrd="0" presId="urn:microsoft.com/office/officeart/2005/8/layout/pyramid4"/>
    <dgm:cxn modelId="{FF301A1C-C5B0-49C9-8B3F-8904EF6DE2D6}" type="presParOf" srcId="{E8B6ABD0-ED5E-4A21-9339-800A33FB09D7}" destId="{32933454-B93A-4F03-A27E-04E1C2B0C7CD}" srcOrd="1" destOrd="0" presId="urn:microsoft.com/office/officeart/2005/8/layout/pyramid4"/>
    <dgm:cxn modelId="{9F0D6355-3E7B-4B71-9CC2-102A8753D99F}" type="presParOf" srcId="{E8B6ABD0-ED5E-4A21-9339-800A33FB09D7}" destId="{53084BB7-C622-4482-9245-0ADC199EE8AA}" srcOrd="2" destOrd="0" presId="urn:microsoft.com/office/officeart/2005/8/layout/pyramid4"/>
    <dgm:cxn modelId="{68ABA84D-B8B1-4D67-A9EF-F3B68B7E427A}" type="presParOf" srcId="{E8B6ABD0-ED5E-4A21-9339-800A33FB09D7}" destId="{E135D4E4-198F-4B9E-88FE-0AC59B55EA5B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2708D3-2AAC-4402-9D16-432326387635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0F228D53-EB66-4B7C-8EAA-4F82CE8099B3}">
      <dgm:prSet/>
      <dgm:spPr/>
      <dgm:t>
        <a:bodyPr/>
        <a:lstStyle/>
        <a:p>
          <a:pPr rtl="0"/>
          <a:r>
            <a:rPr lang="ru-RU" dirty="0" err="1" smtClean="0">
              <a:solidFill>
                <a:sysClr val="windowText" lastClr="000000"/>
              </a:solidFill>
            </a:rPr>
            <a:t>можливості</a:t>
          </a:r>
          <a:r>
            <a:rPr lang="ru-RU" dirty="0" smtClean="0">
              <a:solidFill>
                <a:sysClr val="windowText" lastClr="000000"/>
              </a:solidFill>
            </a:rPr>
            <a:t> для </a:t>
          </a:r>
          <a:r>
            <a:rPr lang="ru-RU" dirty="0" err="1" smtClean="0">
              <a:solidFill>
                <a:sysClr val="windowText" lastClr="000000"/>
              </a:solidFill>
            </a:rPr>
            <a:t>осіб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які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звертаються</a:t>
          </a:r>
          <a:r>
            <a:rPr lang="ru-RU" dirty="0" smtClean="0">
              <a:solidFill>
                <a:sysClr val="windowText" lastClr="000000"/>
              </a:solidFill>
            </a:rPr>
            <a:t> до суду , </a:t>
          </a:r>
          <a:r>
            <a:rPr lang="ru-RU" dirty="0" err="1" smtClean="0">
              <a:solidFill>
                <a:sysClr val="windowText" lastClr="000000"/>
              </a:solidFill>
            </a:rPr>
            <a:t>витримати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тягар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усіх</a:t>
          </a:r>
          <a:r>
            <a:rPr lang="ru-RU" dirty="0" smtClean="0">
              <a:solidFill>
                <a:sysClr val="windowText" lastClr="000000"/>
              </a:solidFill>
            </a:rPr>
            <a:t/>
          </a:r>
          <a:br>
            <a:rPr lang="ru-RU" dirty="0" smtClean="0">
              <a:solidFill>
                <a:sysClr val="windowText" lastClr="000000"/>
              </a:solidFill>
            </a:rPr>
          </a:br>
          <a:r>
            <a:rPr lang="ru-RU" dirty="0" err="1" smtClean="0">
              <a:solidFill>
                <a:sysClr val="windowText" lastClr="000000"/>
              </a:solidFill>
            </a:rPr>
            <a:t>пов’язаних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із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цим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витрат</a:t>
          </a:r>
          <a:r>
            <a:rPr lang="ru-RU" dirty="0" smtClean="0">
              <a:solidFill>
                <a:sysClr val="windowText" lastClr="000000"/>
              </a:solidFill>
            </a:rPr>
            <a:t>. </a:t>
          </a:r>
          <a:r>
            <a:rPr lang="ru-RU" dirty="0" err="1" smtClean="0">
              <a:solidFill>
                <a:sysClr val="windowText" lastClr="000000"/>
              </a:solidFill>
            </a:rPr>
            <a:t>Якщо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судові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витрати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непомірно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великі</a:t>
          </a:r>
          <a:r>
            <a:rPr lang="ru-RU" dirty="0" smtClean="0">
              <a:solidFill>
                <a:sysClr val="windowText" lastClr="000000"/>
              </a:solidFill>
            </a:rPr>
            <a:t>,</a:t>
          </a:r>
          <a:br>
            <a:rPr lang="ru-RU" dirty="0" smtClean="0">
              <a:solidFill>
                <a:sysClr val="windowText" lastClr="000000"/>
              </a:solidFill>
            </a:rPr>
          </a:br>
          <a:r>
            <a:rPr lang="ru-RU" dirty="0" err="1" smtClean="0">
              <a:solidFill>
                <a:sysClr val="windowText" lastClr="000000"/>
              </a:solidFill>
            </a:rPr>
            <a:t>непосильні</a:t>
          </a:r>
          <a:r>
            <a:rPr lang="ru-RU" dirty="0" smtClean="0">
              <a:solidFill>
                <a:sysClr val="windowText" lastClr="000000"/>
              </a:solidFill>
            </a:rPr>
            <a:t> для </a:t>
          </a:r>
          <a:r>
            <a:rPr lang="ru-RU" dirty="0" err="1" smtClean="0">
              <a:solidFill>
                <a:sysClr val="windowText" lastClr="000000"/>
              </a:solidFill>
            </a:rPr>
            <a:t>більшості</a:t>
          </a:r>
          <a:r>
            <a:rPr lang="ru-RU" dirty="0" smtClean="0">
              <a:solidFill>
                <a:sysClr val="windowText" lastClr="000000"/>
              </a:solidFill>
            </a:rPr>
            <a:t> таких </a:t>
          </a:r>
          <a:r>
            <a:rPr lang="ru-RU" dirty="0" err="1" smtClean="0">
              <a:solidFill>
                <a:sysClr val="windowText" lastClr="000000"/>
              </a:solidFill>
            </a:rPr>
            <a:t>осіб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правосуддя</a:t>
          </a:r>
          <a:r>
            <a:rPr lang="ru-RU" dirty="0" smtClean="0">
              <a:solidFill>
                <a:sysClr val="windowText" lastClr="000000"/>
              </a:solidFill>
            </a:rPr>
            <a:t> не </a:t>
          </a:r>
          <a:r>
            <a:rPr lang="ru-RU" dirty="0" err="1" smtClean="0">
              <a:solidFill>
                <a:sysClr val="windowText" lastClr="000000"/>
              </a:solidFill>
            </a:rPr>
            <a:t>можна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визнати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доступним</a:t>
          </a:r>
          <a:r>
            <a:rPr lang="ru-RU" dirty="0" smtClean="0">
              <a:solidFill>
                <a:sysClr val="windowText" lastClr="000000"/>
              </a:solidFill>
            </a:rPr>
            <a:t>;</a:t>
          </a:r>
          <a:endParaRPr lang="ru-RU" dirty="0">
            <a:solidFill>
              <a:sysClr val="windowText" lastClr="000000"/>
            </a:solidFill>
          </a:endParaRPr>
        </a:p>
      </dgm:t>
    </dgm:pt>
    <dgm:pt modelId="{56EF73FD-2361-4516-B34C-561066286742}" type="parTrans" cxnId="{B1B55C07-7822-4D7E-87B8-7699769DC000}">
      <dgm:prSet/>
      <dgm:spPr/>
      <dgm:t>
        <a:bodyPr/>
        <a:lstStyle/>
        <a:p>
          <a:endParaRPr lang="ru-RU"/>
        </a:p>
      </dgm:t>
    </dgm:pt>
    <dgm:pt modelId="{7630BB9A-753B-4191-9D9C-9ACB8EA0723D}" type="sibTrans" cxnId="{B1B55C07-7822-4D7E-87B8-7699769DC000}">
      <dgm:prSet/>
      <dgm:spPr/>
      <dgm:t>
        <a:bodyPr/>
        <a:lstStyle/>
        <a:p>
          <a:endParaRPr lang="ru-RU"/>
        </a:p>
      </dgm:t>
    </dgm:pt>
    <dgm:pt modelId="{E5DD291A-47F6-4E5D-90A0-9DA90B8592CC}">
      <dgm:prSet/>
      <dgm:spPr/>
      <dgm:t>
        <a:bodyPr/>
        <a:lstStyle/>
        <a:p>
          <a:pPr rtl="0"/>
          <a:r>
            <a:rPr lang="ru-RU" dirty="0" err="1" smtClean="0">
              <a:solidFill>
                <a:sysClr val="windowText" lastClr="000000"/>
              </a:solidFill>
            </a:rPr>
            <a:t>якісному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правосуддю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що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забезпечує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ефективний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правовий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захист</a:t>
          </a:r>
          <a:r>
            <a:rPr lang="ru-RU" dirty="0" smtClean="0">
              <a:solidFill>
                <a:sysClr val="windowText" lastClr="000000"/>
              </a:solidFill>
            </a:rPr>
            <a:t> за справедливого судового </a:t>
          </a:r>
          <a:r>
            <a:rPr lang="ru-RU" dirty="0" err="1" smtClean="0">
              <a:solidFill>
                <a:sysClr val="windowText" lastClr="000000"/>
              </a:solidFill>
            </a:rPr>
            <a:t>провадження</a:t>
          </a:r>
          <a:r>
            <a:rPr lang="ru-RU" dirty="0" smtClean="0">
              <a:solidFill>
                <a:sysClr val="windowText" lastClr="000000"/>
              </a:solidFill>
            </a:rPr>
            <a:t> в </a:t>
          </a:r>
          <a:r>
            <a:rPr lang="ru-RU" dirty="0" err="1" smtClean="0">
              <a:solidFill>
                <a:sysClr val="windowText" lastClr="000000"/>
              </a:solidFill>
            </a:rPr>
            <a:t>розумний</a:t>
          </a:r>
          <a:r>
            <a:rPr lang="ru-RU" dirty="0" smtClean="0">
              <a:solidFill>
                <a:sysClr val="windowText" lastClr="000000"/>
              </a:solidFill>
            </a:rPr>
            <a:t> строк, </a:t>
          </a:r>
          <a:r>
            <a:rPr lang="ru-RU" dirty="0" err="1" smtClean="0">
              <a:solidFill>
                <a:sysClr val="windowText" lastClr="000000"/>
              </a:solidFill>
            </a:rPr>
            <a:t>об’єктивно</a:t>
          </a:r>
          <a:r>
            <a:rPr lang="ru-RU" dirty="0" smtClean="0">
              <a:solidFill>
                <a:sysClr val="windowText" lastClr="000000"/>
              </a:solidFill>
            </a:rPr>
            <a:t> не </a:t>
          </a:r>
          <a:r>
            <a:rPr lang="ru-RU" dirty="0" err="1" smtClean="0">
              <a:solidFill>
                <a:sysClr val="windowText" lastClr="000000"/>
              </a:solidFill>
            </a:rPr>
            <a:t>може</a:t>
          </a:r>
          <a:r>
            <a:rPr lang="ru-RU" dirty="0" smtClean="0">
              <a:solidFill>
                <a:sysClr val="windowText" lastClr="000000"/>
              </a:solidFill>
            </a:rPr>
            <a:t> бути дешевим;</a:t>
          </a:r>
          <a:endParaRPr lang="ru-RU" dirty="0">
            <a:solidFill>
              <a:sysClr val="windowText" lastClr="000000"/>
            </a:solidFill>
          </a:endParaRPr>
        </a:p>
      </dgm:t>
    </dgm:pt>
    <dgm:pt modelId="{74A24273-3095-48CA-9958-D1D0131524A3}" type="parTrans" cxnId="{653EA91E-ED86-437C-A603-141393C54435}">
      <dgm:prSet/>
      <dgm:spPr/>
      <dgm:t>
        <a:bodyPr/>
        <a:lstStyle/>
        <a:p>
          <a:endParaRPr lang="ru-RU"/>
        </a:p>
      </dgm:t>
    </dgm:pt>
    <dgm:pt modelId="{6AEDD1A4-6235-448E-BA46-34CEFCF156CA}" type="sibTrans" cxnId="{653EA91E-ED86-437C-A603-141393C54435}">
      <dgm:prSet/>
      <dgm:spPr/>
      <dgm:t>
        <a:bodyPr/>
        <a:lstStyle/>
        <a:p>
          <a:endParaRPr lang="ru-RU"/>
        </a:p>
      </dgm:t>
    </dgm:pt>
    <dgm:pt modelId="{CC55B509-F5DB-4D03-8F9A-BBF941A5BF33}">
      <dgm:prSet/>
      <dgm:spPr/>
      <dgm:t>
        <a:bodyPr/>
        <a:lstStyle/>
        <a:p>
          <a:pPr rtl="0"/>
          <a:r>
            <a:rPr lang="ru-RU" dirty="0" err="1" smtClean="0">
              <a:solidFill>
                <a:sysClr val="windowText" lastClr="000000"/>
              </a:solidFill>
            </a:rPr>
            <a:t>змагальному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процесі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який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передбачає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професійне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юридичне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представництво</a:t>
          </a:r>
          <a:r>
            <a:rPr lang="ru-RU" dirty="0" smtClean="0">
              <a:solidFill>
                <a:sysClr val="windowText" lastClr="000000"/>
              </a:solidFill>
            </a:rPr>
            <a:t> на </a:t>
          </a:r>
          <a:r>
            <a:rPr lang="ru-RU" dirty="0" err="1" smtClean="0">
              <a:solidFill>
                <a:sysClr val="windowText" lastClr="000000"/>
              </a:solidFill>
            </a:rPr>
            <a:t>всіх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його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стадіях</a:t>
          </a:r>
          <a:r>
            <a:rPr lang="ru-RU" dirty="0" smtClean="0">
              <a:solidFill>
                <a:sysClr val="windowText" lastClr="000000"/>
              </a:solidFill>
            </a:rPr>
            <a:t>, а </a:t>
          </a:r>
          <a:r>
            <a:rPr lang="ru-RU" dirty="0" err="1" smtClean="0">
              <a:solidFill>
                <a:sysClr val="windowText" lastClr="000000"/>
              </a:solidFill>
            </a:rPr>
            <a:t>це</a:t>
          </a:r>
          <a:r>
            <a:rPr lang="ru-RU" dirty="0" smtClean="0">
              <a:solidFill>
                <a:sysClr val="windowText" lastClr="000000"/>
              </a:solidFill>
            </a:rPr>
            <a:t> неминуче</a:t>
          </a:r>
          <a:br>
            <a:rPr lang="ru-RU" dirty="0" smtClean="0">
              <a:solidFill>
                <a:sysClr val="windowText" lastClr="000000"/>
              </a:solidFill>
            </a:rPr>
          </a:br>
          <a:r>
            <a:rPr lang="ru-RU" dirty="0" err="1" smtClean="0">
              <a:solidFill>
                <a:sysClr val="windowText" lastClr="000000"/>
              </a:solidFill>
            </a:rPr>
            <a:t>здорожчує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судовий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процес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збільшуючи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витрати</a:t>
          </a:r>
          <a:r>
            <a:rPr lang="ru-RU" dirty="0" smtClean="0">
              <a:solidFill>
                <a:sysClr val="windowText" lastClr="000000"/>
              </a:solidFill>
            </a:rPr>
            <a:t> тих, </a:t>
          </a:r>
          <a:r>
            <a:rPr lang="ru-RU" dirty="0" err="1" smtClean="0">
              <a:solidFill>
                <a:sysClr val="windowText" lastClr="000000"/>
              </a:solidFill>
            </a:rPr>
            <a:t>хто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бере</a:t>
          </a:r>
          <a:r>
            <a:rPr lang="ru-RU" dirty="0" smtClean="0">
              <a:solidFill>
                <a:sysClr val="windowText" lastClr="000000"/>
              </a:solidFill>
            </a:rPr>
            <a:t/>
          </a:r>
          <a:br>
            <a:rPr lang="ru-RU" dirty="0" smtClean="0">
              <a:solidFill>
                <a:sysClr val="windowText" lastClr="000000"/>
              </a:solidFill>
            </a:rPr>
          </a:br>
          <a:r>
            <a:rPr lang="ru-RU" dirty="0" smtClean="0">
              <a:solidFill>
                <a:sysClr val="windowText" lastClr="000000"/>
              </a:solidFill>
            </a:rPr>
            <a:t>участь у </a:t>
          </a:r>
          <a:r>
            <a:rPr lang="ru-RU" dirty="0" err="1" smtClean="0">
              <a:solidFill>
                <a:sysClr val="windowText" lastClr="000000"/>
              </a:solidFill>
            </a:rPr>
            <a:t>цьому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процесі</a:t>
          </a:r>
          <a:r>
            <a:rPr lang="ru-RU" dirty="0" smtClean="0">
              <a:solidFill>
                <a:sysClr val="windowText" lastClr="000000"/>
              </a:solidFill>
            </a:rPr>
            <a:t>;</a:t>
          </a:r>
          <a:endParaRPr lang="ru-RU" dirty="0">
            <a:solidFill>
              <a:sysClr val="windowText" lastClr="000000"/>
            </a:solidFill>
          </a:endParaRPr>
        </a:p>
      </dgm:t>
    </dgm:pt>
    <dgm:pt modelId="{3065B5B8-9C70-44F3-A43A-0F42E536F7EF}" type="parTrans" cxnId="{8E5F7E4D-052C-4706-8815-990C954274D2}">
      <dgm:prSet/>
      <dgm:spPr/>
      <dgm:t>
        <a:bodyPr/>
        <a:lstStyle/>
        <a:p>
          <a:endParaRPr lang="ru-RU"/>
        </a:p>
      </dgm:t>
    </dgm:pt>
    <dgm:pt modelId="{65F91079-E241-4525-A827-7A59B97D1F7A}" type="sibTrans" cxnId="{8E5F7E4D-052C-4706-8815-990C954274D2}">
      <dgm:prSet/>
      <dgm:spPr/>
      <dgm:t>
        <a:bodyPr/>
        <a:lstStyle/>
        <a:p>
          <a:endParaRPr lang="ru-RU"/>
        </a:p>
      </dgm:t>
    </dgm:pt>
    <dgm:pt modelId="{01E44ECE-D3E9-4300-8432-A39D36653C9F}">
      <dgm:prSet/>
      <dgm:spPr/>
      <dgm:t>
        <a:bodyPr/>
        <a:lstStyle/>
        <a:p>
          <a:pPr rtl="0"/>
          <a:r>
            <a:rPr lang="ru-RU" dirty="0" err="1" smtClean="0">
              <a:solidFill>
                <a:sysClr val="windowText" lastClr="000000"/>
              </a:solidFill>
            </a:rPr>
            <a:t>можливості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держави</a:t>
          </a:r>
          <a:r>
            <a:rPr lang="ru-RU" dirty="0" smtClean="0">
              <a:solidFill>
                <a:sysClr val="windowText" lastClr="000000"/>
              </a:solidFill>
            </a:rPr>
            <a:t>, яка </a:t>
          </a:r>
          <a:r>
            <a:rPr lang="ru-RU" dirty="0" err="1" smtClean="0">
              <a:solidFill>
                <a:sysClr val="windowText" lastClr="000000"/>
              </a:solidFill>
            </a:rPr>
            <a:t>існує</a:t>
          </a:r>
          <a:r>
            <a:rPr lang="ru-RU" dirty="0" smtClean="0">
              <a:solidFill>
                <a:sysClr val="windowText" lastClr="000000"/>
              </a:solidFill>
            </a:rPr>
            <a:t> за </a:t>
          </a:r>
          <a:r>
            <a:rPr lang="ru-RU" dirty="0" err="1" smtClean="0">
              <a:solidFill>
                <a:sysClr val="windowText" lastClr="000000"/>
              </a:solidFill>
            </a:rPr>
            <a:t>рахунок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коштів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платників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податків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з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фінансування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правосуддя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забезпечення</a:t>
          </a:r>
          <a:r>
            <a:rPr lang="ru-RU" dirty="0" smtClean="0">
              <a:solidFill>
                <a:sysClr val="windowText" lastClr="000000"/>
              </a:solidFill>
            </a:rPr>
            <a:t> права доступу до суду не </a:t>
          </a:r>
          <a:r>
            <a:rPr lang="ru-RU" dirty="0" err="1" smtClean="0">
              <a:solidFill>
                <a:sysClr val="windowText" lastClr="000000"/>
              </a:solidFill>
            </a:rPr>
            <a:t>безмежні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br>
            <a:rPr lang="ru-RU" dirty="0" smtClean="0">
              <a:solidFill>
                <a:sysClr val="windowText" lastClr="000000"/>
              </a:solidFill>
            </a:rPr>
          </a:br>
          <a:endParaRPr lang="ru-RU" dirty="0">
            <a:solidFill>
              <a:sysClr val="windowText" lastClr="000000"/>
            </a:solidFill>
          </a:endParaRPr>
        </a:p>
      </dgm:t>
    </dgm:pt>
    <dgm:pt modelId="{D24002F3-A4B1-48C8-9037-AC43E8E9C519}" type="parTrans" cxnId="{CF17E73D-B6A6-483C-A001-9585758B0569}">
      <dgm:prSet/>
      <dgm:spPr/>
      <dgm:t>
        <a:bodyPr/>
        <a:lstStyle/>
        <a:p>
          <a:endParaRPr lang="ru-RU"/>
        </a:p>
      </dgm:t>
    </dgm:pt>
    <dgm:pt modelId="{01B78A80-0968-490A-81D9-7362AE71838D}" type="sibTrans" cxnId="{CF17E73D-B6A6-483C-A001-9585758B0569}">
      <dgm:prSet/>
      <dgm:spPr/>
      <dgm:t>
        <a:bodyPr/>
        <a:lstStyle/>
        <a:p>
          <a:endParaRPr lang="ru-RU"/>
        </a:p>
      </dgm:t>
    </dgm:pt>
    <dgm:pt modelId="{6E29391B-9310-473A-84DD-A36581666405}" type="pres">
      <dgm:prSet presAssocID="{232708D3-2AAC-4402-9D16-432326387635}" presName="linear" presStyleCnt="0">
        <dgm:presLayoutVars>
          <dgm:animLvl val="lvl"/>
          <dgm:resizeHandles val="exact"/>
        </dgm:presLayoutVars>
      </dgm:prSet>
      <dgm:spPr/>
    </dgm:pt>
    <dgm:pt modelId="{0999CE04-8028-43C5-ADF5-390E989699BB}" type="pres">
      <dgm:prSet presAssocID="{0F228D53-EB66-4B7C-8EAA-4F82CE8099B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C09C014-B53A-407D-A670-2D4AF830E9D5}" type="pres">
      <dgm:prSet presAssocID="{7630BB9A-753B-4191-9D9C-9ACB8EA0723D}" presName="spacer" presStyleCnt="0"/>
      <dgm:spPr/>
    </dgm:pt>
    <dgm:pt modelId="{A3817F48-4449-42E2-A71E-52B295BED410}" type="pres">
      <dgm:prSet presAssocID="{E5DD291A-47F6-4E5D-90A0-9DA90B8592C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DFCA8CC-B11A-4398-8998-98380D6E23ED}" type="pres">
      <dgm:prSet presAssocID="{6AEDD1A4-6235-448E-BA46-34CEFCF156CA}" presName="spacer" presStyleCnt="0"/>
      <dgm:spPr/>
    </dgm:pt>
    <dgm:pt modelId="{5510D3A5-316C-434A-B0CC-7364A1EC780B}" type="pres">
      <dgm:prSet presAssocID="{CC55B509-F5DB-4D03-8F9A-BBF941A5BF3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F0DE857-1099-4662-BC9B-B8630EC4E20B}" type="pres">
      <dgm:prSet presAssocID="{65F91079-E241-4525-A827-7A59B97D1F7A}" presName="spacer" presStyleCnt="0"/>
      <dgm:spPr/>
    </dgm:pt>
    <dgm:pt modelId="{6658A7C4-3D9C-4FB4-A2D4-7C0D217D4CCD}" type="pres">
      <dgm:prSet presAssocID="{01E44ECE-D3E9-4300-8432-A39D36653C9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53EA91E-ED86-437C-A603-141393C54435}" srcId="{232708D3-2AAC-4402-9D16-432326387635}" destId="{E5DD291A-47F6-4E5D-90A0-9DA90B8592CC}" srcOrd="1" destOrd="0" parTransId="{74A24273-3095-48CA-9958-D1D0131524A3}" sibTransId="{6AEDD1A4-6235-448E-BA46-34CEFCF156CA}"/>
    <dgm:cxn modelId="{FB5B8F07-20F9-4ED9-975F-92E5C3BB47C1}" type="presOf" srcId="{232708D3-2AAC-4402-9D16-432326387635}" destId="{6E29391B-9310-473A-84DD-A36581666405}" srcOrd="0" destOrd="0" presId="urn:microsoft.com/office/officeart/2005/8/layout/vList2"/>
    <dgm:cxn modelId="{22B7C3BF-1C79-4452-A00D-A23BE62595CD}" type="presOf" srcId="{CC55B509-F5DB-4D03-8F9A-BBF941A5BF33}" destId="{5510D3A5-316C-434A-B0CC-7364A1EC780B}" srcOrd="0" destOrd="0" presId="urn:microsoft.com/office/officeart/2005/8/layout/vList2"/>
    <dgm:cxn modelId="{8E5F7E4D-052C-4706-8815-990C954274D2}" srcId="{232708D3-2AAC-4402-9D16-432326387635}" destId="{CC55B509-F5DB-4D03-8F9A-BBF941A5BF33}" srcOrd="2" destOrd="0" parTransId="{3065B5B8-9C70-44F3-A43A-0F42E536F7EF}" sibTransId="{65F91079-E241-4525-A827-7A59B97D1F7A}"/>
    <dgm:cxn modelId="{CF17E73D-B6A6-483C-A001-9585758B0569}" srcId="{232708D3-2AAC-4402-9D16-432326387635}" destId="{01E44ECE-D3E9-4300-8432-A39D36653C9F}" srcOrd="3" destOrd="0" parTransId="{D24002F3-A4B1-48C8-9037-AC43E8E9C519}" sibTransId="{01B78A80-0968-490A-81D9-7362AE71838D}"/>
    <dgm:cxn modelId="{3806A1DF-BB90-426E-9BE0-720B92C277D5}" type="presOf" srcId="{01E44ECE-D3E9-4300-8432-A39D36653C9F}" destId="{6658A7C4-3D9C-4FB4-A2D4-7C0D217D4CCD}" srcOrd="0" destOrd="0" presId="urn:microsoft.com/office/officeart/2005/8/layout/vList2"/>
    <dgm:cxn modelId="{B1B55C07-7822-4D7E-87B8-7699769DC000}" srcId="{232708D3-2AAC-4402-9D16-432326387635}" destId="{0F228D53-EB66-4B7C-8EAA-4F82CE8099B3}" srcOrd="0" destOrd="0" parTransId="{56EF73FD-2361-4516-B34C-561066286742}" sibTransId="{7630BB9A-753B-4191-9D9C-9ACB8EA0723D}"/>
    <dgm:cxn modelId="{A71E337E-8C82-4321-ACC7-A303561A4DA5}" type="presOf" srcId="{E5DD291A-47F6-4E5D-90A0-9DA90B8592CC}" destId="{A3817F48-4449-42E2-A71E-52B295BED410}" srcOrd="0" destOrd="0" presId="urn:microsoft.com/office/officeart/2005/8/layout/vList2"/>
    <dgm:cxn modelId="{FA7FC9F3-65F0-4E80-96EB-C3DCC7AFAB19}" type="presOf" srcId="{0F228D53-EB66-4B7C-8EAA-4F82CE8099B3}" destId="{0999CE04-8028-43C5-ADF5-390E989699BB}" srcOrd="0" destOrd="0" presId="urn:microsoft.com/office/officeart/2005/8/layout/vList2"/>
    <dgm:cxn modelId="{EEDE4449-2072-4DEB-9978-9B267FACC15D}" type="presParOf" srcId="{6E29391B-9310-473A-84DD-A36581666405}" destId="{0999CE04-8028-43C5-ADF5-390E989699BB}" srcOrd="0" destOrd="0" presId="urn:microsoft.com/office/officeart/2005/8/layout/vList2"/>
    <dgm:cxn modelId="{D063F08C-0218-4BE0-B562-D5C59DDAA6D4}" type="presParOf" srcId="{6E29391B-9310-473A-84DD-A36581666405}" destId="{BC09C014-B53A-407D-A670-2D4AF830E9D5}" srcOrd="1" destOrd="0" presId="urn:microsoft.com/office/officeart/2005/8/layout/vList2"/>
    <dgm:cxn modelId="{321BA90C-F7B8-4202-955B-C8EA7A0351C3}" type="presParOf" srcId="{6E29391B-9310-473A-84DD-A36581666405}" destId="{A3817F48-4449-42E2-A71E-52B295BED410}" srcOrd="2" destOrd="0" presId="urn:microsoft.com/office/officeart/2005/8/layout/vList2"/>
    <dgm:cxn modelId="{FAA0D3E5-1909-4FA3-A949-1E5738105C40}" type="presParOf" srcId="{6E29391B-9310-473A-84DD-A36581666405}" destId="{9DFCA8CC-B11A-4398-8998-98380D6E23ED}" srcOrd="3" destOrd="0" presId="urn:microsoft.com/office/officeart/2005/8/layout/vList2"/>
    <dgm:cxn modelId="{54CC6B8E-B46B-4AE9-B71B-13997A62B521}" type="presParOf" srcId="{6E29391B-9310-473A-84DD-A36581666405}" destId="{5510D3A5-316C-434A-B0CC-7364A1EC780B}" srcOrd="4" destOrd="0" presId="urn:microsoft.com/office/officeart/2005/8/layout/vList2"/>
    <dgm:cxn modelId="{7652FD16-3ACC-43DE-94D3-8C6061C7C27C}" type="presParOf" srcId="{6E29391B-9310-473A-84DD-A36581666405}" destId="{7F0DE857-1099-4662-BC9B-B8630EC4E20B}" srcOrd="5" destOrd="0" presId="urn:microsoft.com/office/officeart/2005/8/layout/vList2"/>
    <dgm:cxn modelId="{BA32F8A1-45D4-4582-ABF2-941EE76D4761}" type="presParOf" srcId="{6E29391B-9310-473A-84DD-A36581666405}" destId="{6658A7C4-3D9C-4FB4-A2D4-7C0D217D4CC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6A59CF3-08F4-4120-9F10-26DE9E70087A}" type="doc">
      <dgm:prSet loTypeId="urn:microsoft.com/office/officeart/2005/8/layout/funnel1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E032B02-E85C-4678-B8C1-70053B5A5127}">
      <dgm:prSet custT="1"/>
      <dgm:spPr/>
      <dgm:t>
        <a:bodyPr/>
        <a:lstStyle/>
        <a:p>
          <a:pPr rtl="0"/>
          <a:r>
            <a:rPr lang="ru-RU" sz="1600" dirty="0" smtClean="0">
              <a:solidFill>
                <a:sysClr val="windowText" lastClr="000000"/>
              </a:solidFill>
            </a:rPr>
            <a:t>судового </a:t>
          </a:r>
          <a:r>
            <a:rPr lang="ru-RU" sz="1600" dirty="0" err="1" smtClean="0">
              <a:solidFill>
                <a:sysClr val="windowText" lastClr="000000"/>
              </a:solidFill>
            </a:rPr>
            <a:t>збору</a:t>
          </a:r>
          <a:r>
            <a:rPr lang="ru-RU" sz="1600" dirty="0" smtClean="0">
              <a:solidFill>
                <a:sysClr val="windowText" lastClr="000000"/>
              </a:solidFill>
            </a:rPr>
            <a:t>;</a:t>
          </a:r>
          <a:endParaRPr lang="ru-RU" sz="1600" dirty="0">
            <a:solidFill>
              <a:sysClr val="windowText" lastClr="000000"/>
            </a:solidFill>
          </a:endParaRPr>
        </a:p>
      </dgm:t>
    </dgm:pt>
    <dgm:pt modelId="{02C18B5D-7883-47E6-B2A5-34FC45607DB7}" type="parTrans" cxnId="{0AB66240-FD75-4C6E-B244-C14938A85DDB}">
      <dgm:prSet/>
      <dgm:spPr/>
      <dgm:t>
        <a:bodyPr/>
        <a:lstStyle/>
        <a:p>
          <a:endParaRPr lang="ru-RU"/>
        </a:p>
      </dgm:t>
    </dgm:pt>
    <dgm:pt modelId="{93430BCF-D9BE-4488-AB59-1684C9B54F25}" type="sibTrans" cxnId="{0AB66240-FD75-4C6E-B244-C14938A85DDB}">
      <dgm:prSet/>
      <dgm:spPr/>
      <dgm:t>
        <a:bodyPr/>
        <a:lstStyle/>
        <a:p>
          <a:endParaRPr lang="ru-RU"/>
        </a:p>
      </dgm:t>
    </dgm:pt>
    <dgm:pt modelId="{FCEBA9A9-117E-4FAD-8C44-26BDDA2DC05E}">
      <dgm:prSet/>
      <dgm:spPr/>
      <dgm:t>
        <a:bodyPr/>
        <a:lstStyle/>
        <a:p>
          <a:pPr rtl="0"/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C4CAFE24-F416-4AFE-AFC5-C373DA1B2B05}" type="sibTrans" cxnId="{C28EC2EB-3B88-48A8-B97C-8D7F272DAA2F}">
      <dgm:prSet/>
      <dgm:spPr/>
      <dgm:t>
        <a:bodyPr/>
        <a:lstStyle/>
        <a:p>
          <a:endParaRPr lang="ru-RU"/>
        </a:p>
      </dgm:t>
    </dgm:pt>
    <dgm:pt modelId="{80DB6656-29CD-4A29-BFF1-0B007D3074D7}" type="parTrans" cxnId="{C28EC2EB-3B88-48A8-B97C-8D7F272DAA2F}">
      <dgm:prSet/>
      <dgm:spPr/>
      <dgm:t>
        <a:bodyPr/>
        <a:lstStyle/>
        <a:p>
          <a:endParaRPr lang="ru-RU"/>
        </a:p>
      </dgm:t>
    </dgm:pt>
    <dgm:pt modelId="{BD58C93F-7FA5-4392-BE9A-1C53BB94F3AF}">
      <dgm:prSet custT="1"/>
      <dgm:spPr/>
      <dgm:t>
        <a:bodyPr/>
        <a:lstStyle/>
        <a:p>
          <a:pPr rtl="0"/>
          <a:r>
            <a:rPr lang="ru-RU" sz="1600" dirty="0" err="1" smtClean="0">
              <a:solidFill>
                <a:sysClr val="windowText" lastClr="000000"/>
              </a:solidFill>
            </a:rPr>
            <a:t>витрат</a:t>
          </a:r>
          <a:r>
            <a:rPr lang="ru-RU" sz="1600" dirty="0" smtClean="0">
              <a:solidFill>
                <a:sysClr val="windowText" lastClr="000000"/>
              </a:solidFill>
            </a:rPr>
            <a:t>, </a:t>
          </a:r>
          <a:r>
            <a:rPr lang="ru-RU" sz="1600" dirty="0" err="1" smtClean="0">
              <a:solidFill>
                <a:sysClr val="windowText" lastClr="000000"/>
              </a:solidFill>
            </a:rPr>
            <a:t>пов’язаних</a:t>
          </a:r>
          <a:r>
            <a:rPr lang="ru-RU" sz="1600" dirty="0" smtClean="0">
              <a:solidFill>
                <a:sysClr val="windowText" lastClr="000000"/>
              </a:solidFill>
            </a:rPr>
            <a:t> </a:t>
          </a:r>
          <a:r>
            <a:rPr lang="ru-RU" sz="1600" dirty="0" err="1" smtClean="0">
              <a:solidFill>
                <a:sysClr val="windowText" lastClr="000000"/>
              </a:solidFill>
            </a:rPr>
            <a:t>із</a:t>
          </a:r>
          <a:r>
            <a:rPr lang="ru-RU" sz="1600" dirty="0" smtClean="0">
              <a:solidFill>
                <a:sysClr val="windowText" lastClr="000000"/>
              </a:solidFill>
            </a:rPr>
            <a:t> </a:t>
          </a:r>
          <a:r>
            <a:rPr lang="ru-RU" sz="1600" dirty="0" err="1" smtClean="0">
              <a:solidFill>
                <a:sysClr val="windowText" lastClr="000000"/>
              </a:solidFill>
            </a:rPr>
            <a:t>розглядом</a:t>
          </a:r>
          <a:r>
            <a:rPr lang="ru-RU" sz="1600" dirty="0" smtClean="0">
              <a:solidFill>
                <a:sysClr val="windowText" lastClr="000000"/>
              </a:solidFill>
            </a:rPr>
            <a:t> </a:t>
          </a:r>
          <a:r>
            <a:rPr lang="ru-RU" sz="1600" dirty="0" err="1" smtClean="0">
              <a:solidFill>
                <a:sysClr val="windowText" lastClr="000000"/>
              </a:solidFill>
            </a:rPr>
            <a:t>справи</a:t>
          </a:r>
          <a:r>
            <a:rPr lang="ru-RU" sz="1600" dirty="0" smtClean="0">
              <a:solidFill>
                <a:sysClr val="windowText" lastClr="000000"/>
              </a:solidFill>
            </a:rPr>
            <a:t> </a:t>
          </a:r>
          <a:endParaRPr lang="ru-RU" sz="1600" dirty="0">
            <a:solidFill>
              <a:sysClr val="windowText" lastClr="000000"/>
            </a:solidFill>
          </a:endParaRPr>
        </a:p>
      </dgm:t>
    </dgm:pt>
    <dgm:pt modelId="{5D4351E4-C3C3-46E0-907F-600D7CC92DA5}" type="parTrans" cxnId="{397F42B3-9728-4ABC-A34A-28888260D93E}">
      <dgm:prSet/>
      <dgm:spPr/>
      <dgm:t>
        <a:bodyPr/>
        <a:lstStyle/>
        <a:p>
          <a:endParaRPr lang="ru-RU"/>
        </a:p>
      </dgm:t>
    </dgm:pt>
    <dgm:pt modelId="{638CF0B7-0104-4548-9058-3F2A2A9F3FCD}" type="sibTrans" cxnId="{397F42B3-9728-4ABC-A34A-28888260D93E}">
      <dgm:prSet/>
      <dgm:spPr/>
      <dgm:t>
        <a:bodyPr/>
        <a:lstStyle/>
        <a:p>
          <a:endParaRPr lang="ru-RU"/>
        </a:p>
      </dgm:t>
    </dgm:pt>
    <dgm:pt modelId="{79726A22-9AB7-48EE-9380-455107B47574}" type="pres">
      <dgm:prSet presAssocID="{76A59CF3-08F4-4120-9F10-26DE9E70087A}" presName="Name0" presStyleCnt="0">
        <dgm:presLayoutVars>
          <dgm:chMax val="4"/>
          <dgm:resizeHandles val="exact"/>
        </dgm:presLayoutVars>
      </dgm:prSet>
      <dgm:spPr/>
    </dgm:pt>
    <dgm:pt modelId="{EAA841B9-E79C-4611-B392-A51B81E50420}" type="pres">
      <dgm:prSet presAssocID="{76A59CF3-08F4-4120-9F10-26DE9E70087A}" presName="ellipse" presStyleLbl="trBgShp" presStyleIdx="0" presStyleCnt="1"/>
      <dgm:spPr/>
    </dgm:pt>
    <dgm:pt modelId="{50959CFE-A1FC-4D85-BD9A-C396BF680E40}" type="pres">
      <dgm:prSet presAssocID="{76A59CF3-08F4-4120-9F10-26DE9E70087A}" presName="arrow1" presStyleLbl="fgShp" presStyleIdx="0" presStyleCnt="1"/>
      <dgm:spPr/>
    </dgm:pt>
    <dgm:pt modelId="{0E4EC0C3-092C-480B-81A6-2C57DAC9C245}" type="pres">
      <dgm:prSet presAssocID="{76A59CF3-08F4-4120-9F10-26DE9E70087A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7CC2ED-EC26-4610-9AED-BDF8F58E6D16}" type="pres">
      <dgm:prSet presAssocID="{EE032B02-E85C-4678-B8C1-70053B5A5127}" presName="item1" presStyleLbl="node1" presStyleIdx="0" presStyleCnt="2" custLinFactY="-24421" custLinFactNeighborX="73500" custLinFactNeighborY="-100000">
        <dgm:presLayoutVars>
          <dgm:bulletEnabled val="1"/>
        </dgm:presLayoutVars>
      </dgm:prSet>
      <dgm:spPr/>
    </dgm:pt>
    <dgm:pt modelId="{6C32D47F-4814-47EA-B456-521DAC4EBE58}" type="pres">
      <dgm:prSet presAssocID="{FCEBA9A9-117E-4FAD-8C44-26BDDA2DC05E}" presName="item2" presStyleLbl="node1" presStyleIdx="1" presStyleCnt="2" custLinFactNeighborX="-18142" custLinFactNeighborY="-445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CC59D9-F26E-4003-9731-C49AD4878F6D}" type="pres">
      <dgm:prSet presAssocID="{76A59CF3-08F4-4120-9F10-26DE9E70087A}" presName="funnel" presStyleLbl="trAlignAcc1" presStyleIdx="0" presStyleCnt="1" custScaleX="122398" custScaleY="138760"/>
      <dgm:spPr/>
    </dgm:pt>
  </dgm:ptLst>
  <dgm:cxnLst>
    <dgm:cxn modelId="{397F42B3-9728-4ABC-A34A-28888260D93E}" srcId="{76A59CF3-08F4-4120-9F10-26DE9E70087A}" destId="{BD58C93F-7FA5-4392-BE9A-1C53BB94F3AF}" srcOrd="0" destOrd="0" parTransId="{5D4351E4-C3C3-46E0-907F-600D7CC92DA5}" sibTransId="{638CF0B7-0104-4548-9058-3F2A2A9F3FCD}"/>
    <dgm:cxn modelId="{E9932AE4-1C39-40E0-943C-BF2F5EFA2585}" type="presOf" srcId="{EE032B02-E85C-4678-B8C1-70053B5A5127}" destId="{267CC2ED-EC26-4610-9AED-BDF8F58E6D16}" srcOrd="0" destOrd="0" presId="urn:microsoft.com/office/officeart/2005/8/layout/funnel1"/>
    <dgm:cxn modelId="{0AB66240-FD75-4C6E-B244-C14938A85DDB}" srcId="{76A59CF3-08F4-4120-9F10-26DE9E70087A}" destId="{EE032B02-E85C-4678-B8C1-70053B5A5127}" srcOrd="1" destOrd="0" parTransId="{02C18B5D-7883-47E6-B2A5-34FC45607DB7}" sibTransId="{93430BCF-D9BE-4488-AB59-1684C9B54F25}"/>
    <dgm:cxn modelId="{E810057B-D3A4-4EA7-A9F9-B4E42058AC11}" type="presOf" srcId="{76A59CF3-08F4-4120-9F10-26DE9E70087A}" destId="{79726A22-9AB7-48EE-9380-455107B47574}" srcOrd="0" destOrd="0" presId="urn:microsoft.com/office/officeart/2005/8/layout/funnel1"/>
    <dgm:cxn modelId="{A62EE266-B029-4BA3-87C8-327D2280CB2E}" type="presOf" srcId="{FCEBA9A9-117E-4FAD-8C44-26BDDA2DC05E}" destId="{0E4EC0C3-092C-480B-81A6-2C57DAC9C245}" srcOrd="0" destOrd="0" presId="urn:microsoft.com/office/officeart/2005/8/layout/funnel1"/>
    <dgm:cxn modelId="{C28EC2EB-3B88-48A8-B97C-8D7F272DAA2F}" srcId="{76A59CF3-08F4-4120-9F10-26DE9E70087A}" destId="{FCEBA9A9-117E-4FAD-8C44-26BDDA2DC05E}" srcOrd="2" destOrd="0" parTransId="{80DB6656-29CD-4A29-BFF1-0B007D3074D7}" sibTransId="{C4CAFE24-F416-4AFE-AFC5-C373DA1B2B05}"/>
    <dgm:cxn modelId="{6793EF08-96D8-4BA1-9233-ABE64B231E2A}" type="presOf" srcId="{BD58C93F-7FA5-4392-BE9A-1C53BB94F3AF}" destId="{6C32D47F-4814-47EA-B456-521DAC4EBE58}" srcOrd="0" destOrd="0" presId="urn:microsoft.com/office/officeart/2005/8/layout/funnel1"/>
    <dgm:cxn modelId="{34B77D51-3DD2-4691-9539-9F3DEE49A842}" type="presParOf" srcId="{79726A22-9AB7-48EE-9380-455107B47574}" destId="{EAA841B9-E79C-4611-B392-A51B81E50420}" srcOrd="0" destOrd="0" presId="urn:microsoft.com/office/officeart/2005/8/layout/funnel1"/>
    <dgm:cxn modelId="{A459CA29-E9B6-4216-9E84-699345D4EC58}" type="presParOf" srcId="{79726A22-9AB7-48EE-9380-455107B47574}" destId="{50959CFE-A1FC-4D85-BD9A-C396BF680E40}" srcOrd="1" destOrd="0" presId="urn:microsoft.com/office/officeart/2005/8/layout/funnel1"/>
    <dgm:cxn modelId="{83404081-4183-43EC-9947-8A4B4423A30D}" type="presParOf" srcId="{79726A22-9AB7-48EE-9380-455107B47574}" destId="{0E4EC0C3-092C-480B-81A6-2C57DAC9C245}" srcOrd="2" destOrd="0" presId="urn:microsoft.com/office/officeart/2005/8/layout/funnel1"/>
    <dgm:cxn modelId="{7E8A2AE3-8A57-4291-80AD-B53C887962F2}" type="presParOf" srcId="{79726A22-9AB7-48EE-9380-455107B47574}" destId="{267CC2ED-EC26-4610-9AED-BDF8F58E6D16}" srcOrd="3" destOrd="0" presId="urn:microsoft.com/office/officeart/2005/8/layout/funnel1"/>
    <dgm:cxn modelId="{02C05EED-94F0-4BA5-B748-807083E6ED36}" type="presParOf" srcId="{79726A22-9AB7-48EE-9380-455107B47574}" destId="{6C32D47F-4814-47EA-B456-521DAC4EBE58}" srcOrd="4" destOrd="0" presId="urn:microsoft.com/office/officeart/2005/8/layout/funnel1"/>
    <dgm:cxn modelId="{77287F4C-9B90-4CDF-8FBB-F28B655593AA}" type="presParOf" srcId="{79726A22-9AB7-48EE-9380-455107B47574}" destId="{A1CC59D9-F26E-4003-9731-C49AD4878F6D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2B2DB0-87A3-486F-B294-4F26EB1B5779}" type="doc">
      <dgm:prSet loTypeId="urn:microsoft.com/office/officeart/2005/8/layout/chart3" loCatId="relationship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640F99D8-1DEC-44AB-8D0F-47DD1CBCAFC0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ysClr val="windowText" lastClr="000000"/>
              </a:solidFill>
            </a:rPr>
            <a:t>громадяни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України</a:t>
          </a:r>
          <a:r>
            <a:rPr lang="ru-RU" sz="1800" dirty="0" smtClean="0">
              <a:solidFill>
                <a:sysClr val="windowText" lastClr="000000"/>
              </a:solidFill>
            </a:rPr>
            <a:t>,</a:t>
          </a:r>
          <a:endParaRPr lang="ru-RU" sz="1800" dirty="0">
            <a:solidFill>
              <a:sysClr val="windowText" lastClr="000000"/>
            </a:solidFill>
          </a:endParaRPr>
        </a:p>
      </dgm:t>
    </dgm:pt>
    <dgm:pt modelId="{BB7E5301-16E4-4C62-9673-CEEA0AA1B20A}" type="parTrans" cxnId="{21AC6BDB-B368-4F4B-B74F-52729D2B889E}">
      <dgm:prSet/>
      <dgm:spPr/>
      <dgm:t>
        <a:bodyPr/>
        <a:lstStyle/>
        <a:p>
          <a:endParaRPr lang="ru-RU"/>
        </a:p>
      </dgm:t>
    </dgm:pt>
    <dgm:pt modelId="{49BAE4C4-6EB3-4A84-8388-5A388A9B6D5F}" type="sibTrans" cxnId="{21AC6BDB-B368-4F4B-B74F-52729D2B889E}">
      <dgm:prSet/>
      <dgm:spPr/>
      <dgm:t>
        <a:bodyPr/>
        <a:lstStyle/>
        <a:p>
          <a:endParaRPr lang="ru-RU"/>
        </a:p>
      </dgm:t>
    </dgm:pt>
    <dgm:pt modelId="{C9976722-420F-4458-89C0-70F409E7B56D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ysClr val="windowText" lastClr="000000"/>
              </a:solidFill>
            </a:rPr>
            <a:t>іноземці</a:t>
          </a:r>
          <a:r>
            <a:rPr lang="ru-RU" sz="1800" dirty="0" smtClean="0">
              <a:solidFill>
                <a:sysClr val="windowText" lastClr="000000"/>
              </a:solidFill>
            </a:rPr>
            <a:t>, </a:t>
          </a:r>
          <a:endParaRPr lang="ru-RU" sz="1800" dirty="0">
            <a:solidFill>
              <a:sysClr val="windowText" lastClr="000000"/>
            </a:solidFill>
          </a:endParaRPr>
        </a:p>
      </dgm:t>
    </dgm:pt>
    <dgm:pt modelId="{73B6D7D0-B737-484C-9A8C-98F31424AF98}" type="parTrans" cxnId="{11813776-8438-4F8B-9A69-4BAEFF04A816}">
      <dgm:prSet/>
      <dgm:spPr/>
      <dgm:t>
        <a:bodyPr/>
        <a:lstStyle/>
        <a:p>
          <a:endParaRPr lang="ru-RU"/>
        </a:p>
      </dgm:t>
    </dgm:pt>
    <dgm:pt modelId="{4B55EF4A-8142-4DF2-9DB1-8E77E32BD5C3}" type="sibTrans" cxnId="{11813776-8438-4F8B-9A69-4BAEFF04A816}">
      <dgm:prSet/>
      <dgm:spPr/>
      <dgm:t>
        <a:bodyPr/>
        <a:lstStyle/>
        <a:p>
          <a:endParaRPr lang="ru-RU"/>
        </a:p>
      </dgm:t>
    </dgm:pt>
    <dgm:pt modelId="{1CD08BBE-B7B7-4C4A-A0F9-1F132FCCAD33}">
      <dgm:prSet custT="1"/>
      <dgm:spPr/>
      <dgm:t>
        <a:bodyPr/>
        <a:lstStyle/>
        <a:p>
          <a:pPr rtl="0"/>
          <a:r>
            <a:rPr lang="ru-RU" sz="1800" dirty="0" smtClean="0">
              <a:solidFill>
                <a:sysClr val="windowText" lastClr="000000"/>
              </a:solidFill>
            </a:rPr>
            <a:t>особи без </a:t>
          </a:r>
          <a:r>
            <a:rPr lang="ru-RU" sz="1800" dirty="0" err="1" smtClean="0">
              <a:solidFill>
                <a:sysClr val="windowText" lastClr="000000"/>
              </a:solidFill>
            </a:rPr>
            <a:t>громадянства</a:t>
          </a:r>
          <a:r>
            <a:rPr lang="ru-RU" sz="1800" dirty="0" smtClean="0">
              <a:solidFill>
                <a:sysClr val="windowText" lastClr="000000"/>
              </a:solidFill>
            </a:rPr>
            <a:t>, </a:t>
          </a:r>
          <a:endParaRPr lang="ru-RU" sz="1800" dirty="0">
            <a:solidFill>
              <a:sysClr val="windowText" lastClr="000000"/>
            </a:solidFill>
          </a:endParaRPr>
        </a:p>
      </dgm:t>
    </dgm:pt>
    <dgm:pt modelId="{8869D95A-4007-4BB7-9275-EC50D453A0AC}" type="parTrans" cxnId="{00E328DC-7732-472D-AF55-2D462D7F738D}">
      <dgm:prSet/>
      <dgm:spPr/>
      <dgm:t>
        <a:bodyPr/>
        <a:lstStyle/>
        <a:p>
          <a:endParaRPr lang="ru-RU"/>
        </a:p>
      </dgm:t>
    </dgm:pt>
    <dgm:pt modelId="{32C3FFD9-F3C9-4074-BCA7-C26B0953E149}" type="sibTrans" cxnId="{00E328DC-7732-472D-AF55-2D462D7F738D}">
      <dgm:prSet/>
      <dgm:spPr/>
      <dgm:t>
        <a:bodyPr/>
        <a:lstStyle/>
        <a:p>
          <a:endParaRPr lang="ru-RU"/>
        </a:p>
      </dgm:t>
    </dgm:pt>
    <dgm:pt modelId="{3AFA6F3A-21E7-4244-86AC-70F984EADE4A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ysClr val="windowText" lastClr="000000"/>
              </a:solidFill>
            </a:rPr>
            <a:t>підприємства</a:t>
          </a:r>
          <a:r>
            <a:rPr lang="ru-RU" sz="1800" dirty="0" smtClean="0">
              <a:solidFill>
                <a:sysClr val="windowText" lastClr="000000"/>
              </a:solidFill>
            </a:rPr>
            <a:t>, установи, </a:t>
          </a:r>
          <a:r>
            <a:rPr lang="ru-RU" sz="1800" dirty="0" err="1" smtClean="0">
              <a:solidFill>
                <a:sysClr val="windowText" lastClr="000000"/>
              </a:solidFill>
            </a:rPr>
            <a:t>організації</a:t>
          </a:r>
          <a:r>
            <a:rPr lang="ru-RU" sz="1800" dirty="0" smtClean="0">
              <a:solidFill>
                <a:sysClr val="windowText" lastClr="000000"/>
              </a:solidFill>
            </a:rPr>
            <a:t>,</a:t>
          </a:r>
          <a:endParaRPr lang="ru-RU" sz="1800" dirty="0">
            <a:solidFill>
              <a:sysClr val="windowText" lastClr="000000"/>
            </a:solidFill>
          </a:endParaRPr>
        </a:p>
      </dgm:t>
    </dgm:pt>
    <dgm:pt modelId="{86BAA145-18AD-4BC7-8525-E29B54AAD10E}" type="parTrans" cxnId="{297B2C34-E4B8-4A76-9926-6D42BC7ECB19}">
      <dgm:prSet/>
      <dgm:spPr/>
      <dgm:t>
        <a:bodyPr/>
        <a:lstStyle/>
        <a:p>
          <a:endParaRPr lang="ru-RU"/>
        </a:p>
      </dgm:t>
    </dgm:pt>
    <dgm:pt modelId="{BA932818-9B43-4663-8F84-1772D485B018}" type="sibTrans" cxnId="{297B2C34-E4B8-4A76-9926-6D42BC7ECB19}">
      <dgm:prSet/>
      <dgm:spPr/>
      <dgm:t>
        <a:bodyPr/>
        <a:lstStyle/>
        <a:p>
          <a:endParaRPr lang="ru-RU"/>
        </a:p>
      </dgm:t>
    </dgm:pt>
    <dgm:pt modelId="{F5448A6B-324E-472C-90A0-F90E7D1B0973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ysClr val="windowText" lastClr="000000"/>
              </a:solidFill>
            </a:rPr>
            <a:t>інші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юридичні</a:t>
          </a:r>
          <a:r>
            <a:rPr lang="ru-RU" sz="1800" dirty="0" smtClean="0">
              <a:solidFill>
                <a:sysClr val="windowText" lastClr="000000"/>
              </a:solidFill>
            </a:rPr>
            <a:t> особи (</a:t>
          </a:r>
          <a:r>
            <a:rPr lang="ru-RU" sz="1800" dirty="0" err="1" smtClean="0">
              <a:solidFill>
                <a:sysClr val="windowText" lastClr="000000"/>
              </a:solidFill>
            </a:rPr>
            <a:t>зокрема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іноземні</a:t>
          </a:r>
          <a:r>
            <a:rPr lang="ru-RU" sz="1800" dirty="0" smtClean="0">
              <a:solidFill>
                <a:sysClr val="windowText" lastClr="000000"/>
              </a:solidFill>
            </a:rPr>
            <a:t>) та </a:t>
          </a:r>
          <a:r>
            <a:rPr lang="ru-RU" sz="1800" dirty="0" err="1" smtClean="0">
              <a:solidFill>
                <a:sysClr val="windowText" lastClr="000000"/>
              </a:solidFill>
            </a:rPr>
            <a:t>фізичні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особипідприємці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br>
            <a:rPr lang="ru-RU" sz="1800" dirty="0" smtClean="0">
              <a:solidFill>
                <a:sysClr val="windowText" lastClr="000000"/>
              </a:solidFill>
            </a:rPr>
          </a:br>
          <a:endParaRPr lang="ru-RU" sz="1800" dirty="0">
            <a:solidFill>
              <a:sysClr val="windowText" lastClr="000000"/>
            </a:solidFill>
          </a:endParaRPr>
        </a:p>
      </dgm:t>
    </dgm:pt>
    <dgm:pt modelId="{91E331DA-9F9A-47C8-A0B4-360550E3E174}" type="parTrans" cxnId="{B5B19C78-5067-473E-BB70-130685B3FD29}">
      <dgm:prSet/>
      <dgm:spPr/>
      <dgm:t>
        <a:bodyPr/>
        <a:lstStyle/>
        <a:p>
          <a:endParaRPr lang="ru-RU"/>
        </a:p>
      </dgm:t>
    </dgm:pt>
    <dgm:pt modelId="{7A9FD5AE-3C4E-45A3-A574-5DAC7474D207}" type="sibTrans" cxnId="{B5B19C78-5067-473E-BB70-130685B3FD29}">
      <dgm:prSet/>
      <dgm:spPr/>
      <dgm:t>
        <a:bodyPr/>
        <a:lstStyle/>
        <a:p>
          <a:endParaRPr lang="ru-RU"/>
        </a:p>
      </dgm:t>
    </dgm:pt>
    <dgm:pt modelId="{7817AD79-1662-4239-A3E7-19DC458A65A9}" type="pres">
      <dgm:prSet presAssocID="{612B2DB0-87A3-486F-B294-4F26EB1B5779}" presName="compositeShape" presStyleCnt="0">
        <dgm:presLayoutVars>
          <dgm:chMax val="7"/>
          <dgm:dir/>
          <dgm:resizeHandles val="exact"/>
        </dgm:presLayoutVars>
      </dgm:prSet>
      <dgm:spPr/>
    </dgm:pt>
    <dgm:pt modelId="{01905690-5DA3-4F46-89B0-73D5F2D14C00}" type="pres">
      <dgm:prSet presAssocID="{612B2DB0-87A3-486F-B294-4F26EB1B5779}" presName="wedge1" presStyleLbl="node1" presStyleIdx="0" presStyleCnt="5"/>
      <dgm:spPr/>
    </dgm:pt>
    <dgm:pt modelId="{36ADFF5E-71D6-4E3B-8AB1-FCD26E4191D9}" type="pres">
      <dgm:prSet presAssocID="{612B2DB0-87A3-486F-B294-4F26EB1B5779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47EF4880-BFD5-4710-82B2-EBA0E78FAD7B}" type="pres">
      <dgm:prSet presAssocID="{612B2DB0-87A3-486F-B294-4F26EB1B5779}" presName="wedge2" presStyleLbl="node1" presStyleIdx="1" presStyleCnt="5"/>
      <dgm:spPr/>
    </dgm:pt>
    <dgm:pt modelId="{EF8CC3B0-A675-4101-8744-53D7A8625867}" type="pres">
      <dgm:prSet presAssocID="{612B2DB0-87A3-486F-B294-4F26EB1B5779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3B68CD6F-AE64-469F-B3D5-E93DAB343126}" type="pres">
      <dgm:prSet presAssocID="{612B2DB0-87A3-486F-B294-4F26EB1B5779}" presName="wedge3" presStyleLbl="node1" presStyleIdx="2" presStyleCnt="5"/>
      <dgm:spPr/>
    </dgm:pt>
    <dgm:pt modelId="{79E7034C-11D5-4E54-921C-65DEBBC65546}" type="pres">
      <dgm:prSet presAssocID="{612B2DB0-87A3-486F-B294-4F26EB1B5779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704E4AFD-A46A-4B6B-B6E7-2A0E86C0A197}" type="pres">
      <dgm:prSet presAssocID="{612B2DB0-87A3-486F-B294-4F26EB1B5779}" presName="wedge4" presStyleLbl="node1" presStyleIdx="3" presStyleCnt="5"/>
      <dgm:spPr/>
    </dgm:pt>
    <dgm:pt modelId="{55815686-0491-46CE-999E-2E570F36905D}" type="pres">
      <dgm:prSet presAssocID="{612B2DB0-87A3-486F-B294-4F26EB1B5779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AFF56DAC-9AEF-4405-A121-68C26191D5CF}" type="pres">
      <dgm:prSet presAssocID="{612B2DB0-87A3-486F-B294-4F26EB1B5779}" presName="wedge5" presStyleLbl="node1" presStyleIdx="4" presStyleCnt="5"/>
      <dgm:spPr/>
    </dgm:pt>
    <dgm:pt modelId="{87FD0475-4888-4F95-9752-762F7DE5E89A}" type="pres">
      <dgm:prSet presAssocID="{612B2DB0-87A3-486F-B294-4F26EB1B5779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297B2C34-E4B8-4A76-9926-6D42BC7ECB19}" srcId="{612B2DB0-87A3-486F-B294-4F26EB1B5779}" destId="{3AFA6F3A-21E7-4244-86AC-70F984EADE4A}" srcOrd="3" destOrd="0" parTransId="{86BAA145-18AD-4BC7-8525-E29B54AAD10E}" sibTransId="{BA932818-9B43-4663-8F84-1772D485B018}"/>
    <dgm:cxn modelId="{0056012C-1951-4C42-B8A0-A364E0BD036B}" type="presOf" srcId="{640F99D8-1DEC-44AB-8D0F-47DD1CBCAFC0}" destId="{36ADFF5E-71D6-4E3B-8AB1-FCD26E4191D9}" srcOrd="1" destOrd="0" presId="urn:microsoft.com/office/officeart/2005/8/layout/chart3"/>
    <dgm:cxn modelId="{38D03D54-AAF3-47BD-A1FD-7009FAFE4FA0}" type="presOf" srcId="{3AFA6F3A-21E7-4244-86AC-70F984EADE4A}" destId="{55815686-0491-46CE-999E-2E570F36905D}" srcOrd="1" destOrd="0" presId="urn:microsoft.com/office/officeart/2005/8/layout/chart3"/>
    <dgm:cxn modelId="{0AFA0A7E-D12E-4C20-97D8-E2C4EFF0B425}" type="presOf" srcId="{640F99D8-1DEC-44AB-8D0F-47DD1CBCAFC0}" destId="{01905690-5DA3-4F46-89B0-73D5F2D14C00}" srcOrd="0" destOrd="0" presId="urn:microsoft.com/office/officeart/2005/8/layout/chart3"/>
    <dgm:cxn modelId="{16A9885C-5D90-47D6-8ED9-BD19A5B9016D}" type="presOf" srcId="{1CD08BBE-B7B7-4C4A-A0F9-1F132FCCAD33}" destId="{79E7034C-11D5-4E54-921C-65DEBBC65546}" srcOrd="1" destOrd="0" presId="urn:microsoft.com/office/officeart/2005/8/layout/chart3"/>
    <dgm:cxn modelId="{C11000F3-2D7E-4DD9-B908-36C249F473AE}" type="presOf" srcId="{3AFA6F3A-21E7-4244-86AC-70F984EADE4A}" destId="{704E4AFD-A46A-4B6B-B6E7-2A0E86C0A197}" srcOrd="0" destOrd="0" presId="urn:microsoft.com/office/officeart/2005/8/layout/chart3"/>
    <dgm:cxn modelId="{B5B19C78-5067-473E-BB70-130685B3FD29}" srcId="{612B2DB0-87A3-486F-B294-4F26EB1B5779}" destId="{F5448A6B-324E-472C-90A0-F90E7D1B0973}" srcOrd="4" destOrd="0" parTransId="{91E331DA-9F9A-47C8-A0B4-360550E3E174}" sibTransId="{7A9FD5AE-3C4E-45A3-A574-5DAC7474D207}"/>
    <dgm:cxn modelId="{577F2996-BF26-493B-BC29-061634B7F793}" type="presOf" srcId="{612B2DB0-87A3-486F-B294-4F26EB1B5779}" destId="{7817AD79-1662-4239-A3E7-19DC458A65A9}" srcOrd="0" destOrd="0" presId="urn:microsoft.com/office/officeart/2005/8/layout/chart3"/>
    <dgm:cxn modelId="{C54BBFF7-881C-44CE-9494-073DD9DDCC07}" type="presOf" srcId="{C9976722-420F-4458-89C0-70F409E7B56D}" destId="{47EF4880-BFD5-4710-82B2-EBA0E78FAD7B}" srcOrd="0" destOrd="0" presId="urn:microsoft.com/office/officeart/2005/8/layout/chart3"/>
    <dgm:cxn modelId="{53CF32F4-3BF7-4595-A452-E6DF1AE311AF}" type="presOf" srcId="{1CD08BBE-B7B7-4C4A-A0F9-1F132FCCAD33}" destId="{3B68CD6F-AE64-469F-B3D5-E93DAB343126}" srcOrd="0" destOrd="0" presId="urn:microsoft.com/office/officeart/2005/8/layout/chart3"/>
    <dgm:cxn modelId="{F43F8812-07FE-4F25-8CC6-FB013FB78FEC}" type="presOf" srcId="{C9976722-420F-4458-89C0-70F409E7B56D}" destId="{EF8CC3B0-A675-4101-8744-53D7A8625867}" srcOrd="1" destOrd="0" presId="urn:microsoft.com/office/officeart/2005/8/layout/chart3"/>
    <dgm:cxn modelId="{32F7FB37-8ED1-4737-AA13-054BCFDADC9E}" type="presOf" srcId="{F5448A6B-324E-472C-90A0-F90E7D1B0973}" destId="{AFF56DAC-9AEF-4405-A121-68C26191D5CF}" srcOrd="0" destOrd="0" presId="urn:microsoft.com/office/officeart/2005/8/layout/chart3"/>
    <dgm:cxn modelId="{11813776-8438-4F8B-9A69-4BAEFF04A816}" srcId="{612B2DB0-87A3-486F-B294-4F26EB1B5779}" destId="{C9976722-420F-4458-89C0-70F409E7B56D}" srcOrd="1" destOrd="0" parTransId="{73B6D7D0-B737-484C-9A8C-98F31424AF98}" sibTransId="{4B55EF4A-8142-4DF2-9DB1-8E77E32BD5C3}"/>
    <dgm:cxn modelId="{00E328DC-7732-472D-AF55-2D462D7F738D}" srcId="{612B2DB0-87A3-486F-B294-4F26EB1B5779}" destId="{1CD08BBE-B7B7-4C4A-A0F9-1F132FCCAD33}" srcOrd="2" destOrd="0" parTransId="{8869D95A-4007-4BB7-9275-EC50D453A0AC}" sibTransId="{32C3FFD9-F3C9-4074-BCA7-C26B0953E149}"/>
    <dgm:cxn modelId="{21AC6BDB-B368-4F4B-B74F-52729D2B889E}" srcId="{612B2DB0-87A3-486F-B294-4F26EB1B5779}" destId="{640F99D8-1DEC-44AB-8D0F-47DD1CBCAFC0}" srcOrd="0" destOrd="0" parTransId="{BB7E5301-16E4-4C62-9673-CEEA0AA1B20A}" sibTransId="{49BAE4C4-6EB3-4A84-8388-5A388A9B6D5F}"/>
    <dgm:cxn modelId="{8C9B6592-2F6B-45CD-B277-DBB3C1A7ABBC}" type="presOf" srcId="{F5448A6B-324E-472C-90A0-F90E7D1B0973}" destId="{87FD0475-4888-4F95-9752-762F7DE5E89A}" srcOrd="1" destOrd="0" presId="urn:microsoft.com/office/officeart/2005/8/layout/chart3"/>
    <dgm:cxn modelId="{FA76A6A4-7405-4027-875B-065D53BE6037}" type="presParOf" srcId="{7817AD79-1662-4239-A3E7-19DC458A65A9}" destId="{01905690-5DA3-4F46-89B0-73D5F2D14C00}" srcOrd="0" destOrd="0" presId="urn:microsoft.com/office/officeart/2005/8/layout/chart3"/>
    <dgm:cxn modelId="{F2F3488D-A576-4EF7-B176-66C1E3128153}" type="presParOf" srcId="{7817AD79-1662-4239-A3E7-19DC458A65A9}" destId="{36ADFF5E-71D6-4E3B-8AB1-FCD26E4191D9}" srcOrd="1" destOrd="0" presId="urn:microsoft.com/office/officeart/2005/8/layout/chart3"/>
    <dgm:cxn modelId="{6221D25B-2109-442B-B701-867CE9C9F150}" type="presParOf" srcId="{7817AD79-1662-4239-A3E7-19DC458A65A9}" destId="{47EF4880-BFD5-4710-82B2-EBA0E78FAD7B}" srcOrd="2" destOrd="0" presId="urn:microsoft.com/office/officeart/2005/8/layout/chart3"/>
    <dgm:cxn modelId="{1098404D-481E-4311-B5D9-18A09B785469}" type="presParOf" srcId="{7817AD79-1662-4239-A3E7-19DC458A65A9}" destId="{EF8CC3B0-A675-4101-8744-53D7A8625867}" srcOrd="3" destOrd="0" presId="urn:microsoft.com/office/officeart/2005/8/layout/chart3"/>
    <dgm:cxn modelId="{4E3ADD37-36B7-443B-9D2B-2F5D32A67BED}" type="presParOf" srcId="{7817AD79-1662-4239-A3E7-19DC458A65A9}" destId="{3B68CD6F-AE64-469F-B3D5-E93DAB343126}" srcOrd="4" destOrd="0" presId="urn:microsoft.com/office/officeart/2005/8/layout/chart3"/>
    <dgm:cxn modelId="{78031227-3F87-421F-B254-1841D7ED1F53}" type="presParOf" srcId="{7817AD79-1662-4239-A3E7-19DC458A65A9}" destId="{79E7034C-11D5-4E54-921C-65DEBBC65546}" srcOrd="5" destOrd="0" presId="urn:microsoft.com/office/officeart/2005/8/layout/chart3"/>
    <dgm:cxn modelId="{3E0123E3-F90C-4D5D-AF7F-F374C979FCDC}" type="presParOf" srcId="{7817AD79-1662-4239-A3E7-19DC458A65A9}" destId="{704E4AFD-A46A-4B6B-B6E7-2A0E86C0A197}" srcOrd="6" destOrd="0" presId="urn:microsoft.com/office/officeart/2005/8/layout/chart3"/>
    <dgm:cxn modelId="{E2AD12A4-3F6B-41CF-845F-89D5DC434B09}" type="presParOf" srcId="{7817AD79-1662-4239-A3E7-19DC458A65A9}" destId="{55815686-0491-46CE-999E-2E570F36905D}" srcOrd="7" destOrd="0" presId="urn:microsoft.com/office/officeart/2005/8/layout/chart3"/>
    <dgm:cxn modelId="{0CECB06C-9965-43D9-BD53-DD87EF2F522C}" type="presParOf" srcId="{7817AD79-1662-4239-A3E7-19DC458A65A9}" destId="{AFF56DAC-9AEF-4405-A121-68C26191D5CF}" srcOrd="8" destOrd="0" presId="urn:microsoft.com/office/officeart/2005/8/layout/chart3"/>
    <dgm:cxn modelId="{2D9FA5B2-8DAC-4CD9-8BF7-D11F0B10F30A}" type="presParOf" srcId="{7817AD79-1662-4239-A3E7-19DC458A65A9}" destId="{87FD0475-4888-4F95-9752-762F7DE5E89A}" srcOrd="9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3F08B7D-73E3-49A9-84F4-6B39ADBB860B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DDBE1399-A1C8-4CD6-BE86-9090F37337DA}">
      <dgm:prSet/>
      <dgm:spPr/>
      <dgm:t>
        <a:bodyPr/>
        <a:lstStyle/>
        <a:p>
          <a:pPr rtl="0"/>
          <a:r>
            <a:rPr lang="ru-RU" dirty="0" err="1" smtClean="0">
              <a:solidFill>
                <a:sysClr val="windowText" lastClr="000000"/>
              </a:solidFill>
            </a:rPr>
            <a:t>позовні</a:t>
          </a:r>
          <a:r>
            <a:rPr lang="ru-RU" dirty="0" smtClean="0">
              <a:solidFill>
                <a:sysClr val="windowText" lastClr="000000"/>
              </a:solidFill>
            </a:rPr>
            <a:t> заяви;</a:t>
          </a:r>
          <a:endParaRPr lang="ru-RU" dirty="0">
            <a:solidFill>
              <a:sysClr val="windowText" lastClr="000000"/>
            </a:solidFill>
          </a:endParaRPr>
        </a:p>
      </dgm:t>
    </dgm:pt>
    <dgm:pt modelId="{4773F25D-FD26-4AA8-9EEA-014ED5F1A33E}" type="parTrans" cxnId="{93F7FEAD-471A-4506-AD3A-762B70F375FB}">
      <dgm:prSet/>
      <dgm:spPr/>
      <dgm:t>
        <a:bodyPr/>
        <a:lstStyle/>
        <a:p>
          <a:endParaRPr lang="ru-RU"/>
        </a:p>
      </dgm:t>
    </dgm:pt>
    <dgm:pt modelId="{90FD2D62-111C-4489-A6C7-14FD4759AAE9}" type="sibTrans" cxnId="{93F7FEAD-471A-4506-AD3A-762B70F375FB}">
      <dgm:prSet/>
      <dgm:spPr/>
      <dgm:t>
        <a:bodyPr/>
        <a:lstStyle/>
        <a:p>
          <a:endParaRPr lang="ru-RU"/>
        </a:p>
      </dgm:t>
    </dgm:pt>
    <dgm:pt modelId="{33D5C327-3E5C-4069-BEC9-C2DAAC75E554}">
      <dgm:prSet/>
      <dgm:spPr/>
      <dgm:t>
        <a:bodyPr/>
        <a:lstStyle/>
        <a:p>
          <a:pPr rtl="0"/>
          <a:r>
            <a:rPr lang="ru-RU" dirty="0" smtClean="0">
              <a:solidFill>
                <a:sysClr val="windowText" lastClr="000000"/>
              </a:solidFill>
            </a:rPr>
            <a:t>заяви у справах наказного та </a:t>
          </a:r>
          <a:r>
            <a:rPr lang="ru-RU" dirty="0" err="1" smtClean="0">
              <a:solidFill>
                <a:sysClr val="windowText" lastClr="000000"/>
              </a:solidFill>
            </a:rPr>
            <a:t>окремого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провадження</a:t>
          </a:r>
          <a:r>
            <a:rPr lang="ru-RU" dirty="0" smtClean="0">
              <a:solidFill>
                <a:sysClr val="windowText" lastClr="000000"/>
              </a:solidFill>
            </a:rPr>
            <a:t>; </a:t>
          </a:r>
          <a:endParaRPr lang="ru-RU" dirty="0">
            <a:solidFill>
              <a:sysClr val="windowText" lastClr="000000"/>
            </a:solidFill>
          </a:endParaRPr>
        </a:p>
      </dgm:t>
    </dgm:pt>
    <dgm:pt modelId="{E377F389-380E-4667-93CD-3D357E5161B0}" type="parTrans" cxnId="{0B3C112D-1481-40D6-8F22-6E603ADFDC4E}">
      <dgm:prSet/>
      <dgm:spPr/>
      <dgm:t>
        <a:bodyPr/>
        <a:lstStyle/>
        <a:p>
          <a:endParaRPr lang="ru-RU"/>
        </a:p>
      </dgm:t>
    </dgm:pt>
    <dgm:pt modelId="{B633D900-FE98-466D-98CC-A88D4D41ABD4}" type="sibTrans" cxnId="{0B3C112D-1481-40D6-8F22-6E603ADFDC4E}">
      <dgm:prSet/>
      <dgm:spPr/>
      <dgm:t>
        <a:bodyPr/>
        <a:lstStyle/>
        <a:p>
          <a:endParaRPr lang="ru-RU"/>
        </a:p>
      </dgm:t>
    </dgm:pt>
    <dgm:pt modelId="{FDDFBB8E-9A8E-4405-AE74-42755181D538}">
      <dgm:prSet/>
      <dgm:spPr/>
      <dgm:t>
        <a:bodyPr/>
        <a:lstStyle/>
        <a:p>
          <a:pPr rtl="0"/>
          <a:r>
            <a:rPr lang="ru-RU" dirty="0" err="1" smtClean="0">
              <a:solidFill>
                <a:sysClr val="windowText" lastClr="000000"/>
              </a:solidFill>
            </a:rPr>
            <a:t>апеляційні</a:t>
          </a:r>
          <a:r>
            <a:rPr lang="ru-RU" dirty="0" smtClean="0">
              <a:solidFill>
                <a:sysClr val="windowText" lastClr="000000"/>
              </a:solidFill>
            </a:rPr>
            <a:t> та </a:t>
          </a:r>
          <a:r>
            <a:rPr lang="ru-RU" dirty="0" err="1" smtClean="0">
              <a:solidFill>
                <a:sysClr val="windowText" lastClr="000000"/>
              </a:solidFill>
            </a:rPr>
            <a:t>касаційні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скарги</a:t>
          </a:r>
          <a:r>
            <a:rPr lang="ru-RU" dirty="0" smtClean="0">
              <a:solidFill>
                <a:sysClr val="windowText" lastClr="000000"/>
              </a:solidFill>
            </a:rPr>
            <a:t> на </a:t>
          </a:r>
          <a:r>
            <a:rPr lang="ru-RU" dirty="0" err="1" smtClean="0">
              <a:solidFill>
                <a:sysClr val="windowText" lastClr="000000"/>
              </a:solidFill>
            </a:rPr>
            <a:t>судові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рішення</a:t>
          </a:r>
          <a:r>
            <a:rPr lang="ru-RU" dirty="0" smtClean="0">
              <a:solidFill>
                <a:sysClr val="windowText" lastClr="000000"/>
              </a:solidFill>
            </a:rPr>
            <a:t>,</a:t>
          </a:r>
          <a:endParaRPr lang="ru-RU" dirty="0">
            <a:solidFill>
              <a:sysClr val="windowText" lastClr="000000"/>
            </a:solidFill>
          </a:endParaRPr>
        </a:p>
      </dgm:t>
    </dgm:pt>
    <dgm:pt modelId="{6B03D20A-944A-4F65-A0FA-1FCE310EC8E7}" type="parTrans" cxnId="{D947CC40-DE82-4E0A-AD4F-C6F8CF76A79E}">
      <dgm:prSet/>
      <dgm:spPr/>
      <dgm:t>
        <a:bodyPr/>
        <a:lstStyle/>
        <a:p>
          <a:endParaRPr lang="ru-RU"/>
        </a:p>
      </dgm:t>
    </dgm:pt>
    <dgm:pt modelId="{F12C4893-C68D-4743-9AFB-DB42E7837501}" type="sibTrans" cxnId="{D947CC40-DE82-4E0A-AD4F-C6F8CF76A79E}">
      <dgm:prSet/>
      <dgm:spPr/>
      <dgm:t>
        <a:bodyPr/>
        <a:lstStyle/>
        <a:p>
          <a:endParaRPr lang="ru-RU"/>
        </a:p>
      </dgm:t>
    </dgm:pt>
    <dgm:pt modelId="{26A9880F-BC91-40B8-A616-E7E93FD736FF}">
      <dgm:prSet/>
      <dgm:spPr/>
      <dgm:t>
        <a:bodyPr/>
        <a:lstStyle/>
        <a:p>
          <a:pPr rtl="0"/>
          <a:r>
            <a:rPr lang="ru-RU" dirty="0" smtClean="0">
              <a:solidFill>
                <a:sysClr val="windowText" lastClr="000000"/>
              </a:solidFill>
            </a:rPr>
            <a:t>заяви про </a:t>
          </a:r>
          <a:r>
            <a:rPr lang="ru-RU" dirty="0" err="1" smtClean="0">
              <a:solidFill>
                <a:sysClr val="windowText" lastClr="000000"/>
              </a:solidFill>
            </a:rPr>
            <a:t>видачу</a:t>
          </a:r>
          <a:r>
            <a:rPr lang="ru-RU" dirty="0" smtClean="0">
              <a:solidFill>
                <a:sysClr val="windowText" lastClr="000000"/>
              </a:solidFill>
            </a:rPr>
            <a:t> судами  </a:t>
          </a:r>
          <a:r>
            <a:rPr lang="ru-RU" dirty="0" err="1" smtClean="0">
              <a:solidFill>
                <a:sysClr val="windowText" lastClr="000000"/>
              </a:solidFill>
            </a:rPr>
            <a:t>документів</a:t>
          </a:r>
          <a:r>
            <a:rPr lang="ru-RU" dirty="0" smtClean="0">
              <a:solidFill>
                <a:sysClr val="windowText" lastClr="000000"/>
              </a:solidFill>
            </a:rPr>
            <a:t>. </a:t>
          </a:r>
          <a:br>
            <a:rPr lang="ru-RU" dirty="0" smtClean="0">
              <a:solidFill>
                <a:sysClr val="windowText" lastClr="000000"/>
              </a:solidFill>
            </a:rPr>
          </a:br>
          <a:endParaRPr lang="ru-RU" dirty="0">
            <a:solidFill>
              <a:sysClr val="windowText" lastClr="000000"/>
            </a:solidFill>
          </a:endParaRPr>
        </a:p>
      </dgm:t>
    </dgm:pt>
    <dgm:pt modelId="{D8FFD43C-D8A7-4E42-9076-928BC10D8E81}" type="parTrans" cxnId="{5110B281-D910-4412-AD96-FE402DA25B6D}">
      <dgm:prSet/>
      <dgm:spPr/>
      <dgm:t>
        <a:bodyPr/>
        <a:lstStyle/>
        <a:p>
          <a:endParaRPr lang="ru-RU"/>
        </a:p>
      </dgm:t>
    </dgm:pt>
    <dgm:pt modelId="{95A62A63-9CAC-4EC6-ABB3-1AC06A244792}" type="sibTrans" cxnId="{5110B281-D910-4412-AD96-FE402DA25B6D}">
      <dgm:prSet/>
      <dgm:spPr/>
      <dgm:t>
        <a:bodyPr/>
        <a:lstStyle/>
        <a:p>
          <a:endParaRPr lang="ru-RU"/>
        </a:p>
      </dgm:t>
    </dgm:pt>
    <dgm:pt modelId="{B7F5369C-60A6-4E10-8DDB-ABD3898BC7B7}" type="pres">
      <dgm:prSet presAssocID="{D3F08B7D-73E3-49A9-84F4-6B39ADBB860B}" presName="Name0" presStyleCnt="0">
        <dgm:presLayoutVars>
          <dgm:dir/>
          <dgm:animLvl val="lvl"/>
          <dgm:resizeHandles val="exact"/>
        </dgm:presLayoutVars>
      </dgm:prSet>
      <dgm:spPr/>
    </dgm:pt>
    <dgm:pt modelId="{3C18CD5C-B118-4DAB-83FF-55612BDCB723}" type="pres">
      <dgm:prSet presAssocID="{DDBE1399-A1C8-4CD6-BE86-9090F37337DA}" presName="linNode" presStyleCnt="0"/>
      <dgm:spPr/>
    </dgm:pt>
    <dgm:pt modelId="{14A9CDF3-232C-426B-9D19-1AF54B1EF6B2}" type="pres">
      <dgm:prSet presAssocID="{DDBE1399-A1C8-4CD6-BE86-9090F37337DA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83D4AF7D-4284-466D-8AB3-1CBA2684987F}" type="pres">
      <dgm:prSet presAssocID="{90FD2D62-111C-4489-A6C7-14FD4759AAE9}" presName="sp" presStyleCnt="0"/>
      <dgm:spPr/>
    </dgm:pt>
    <dgm:pt modelId="{0864FB9E-8725-481F-B578-855481C29CFE}" type="pres">
      <dgm:prSet presAssocID="{33D5C327-3E5C-4069-BEC9-C2DAAC75E554}" presName="linNode" presStyleCnt="0"/>
      <dgm:spPr/>
    </dgm:pt>
    <dgm:pt modelId="{1A191B7E-0E33-4D0A-89DF-6FE675CD0C00}" type="pres">
      <dgm:prSet presAssocID="{33D5C327-3E5C-4069-BEC9-C2DAAC75E554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5BE288DA-830A-418F-9713-78CE1991953A}" type="pres">
      <dgm:prSet presAssocID="{B633D900-FE98-466D-98CC-A88D4D41ABD4}" presName="sp" presStyleCnt="0"/>
      <dgm:spPr/>
    </dgm:pt>
    <dgm:pt modelId="{D7877D59-2011-4C33-A6B6-55394E472803}" type="pres">
      <dgm:prSet presAssocID="{FDDFBB8E-9A8E-4405-AE74-42755181D538}" presName="linNode" presStyleCnt="0"/>
      <dgm:spPr/>
    </dgm:pt>
    <dgm:pt modelId="{2BB70485-7C0C-4C94-96A2-A2375CF8B170}" type="pres">
      <dgm:prSet presAssocID="{FDDFBB8E-9A8E-4405-AE74-42755181D538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5CDEA217-7142-4D6F-9AD6-CFF1F4C90BA9}" type="pres">
      <dgm:prSet presAssocID="{F12C4893-C68D-4743-9AFB-DB42E7837501}" presName="sp" presStyleCnt="0"/>
      <dgm:spPr/>
    </dgm:pt>
    <dgm:pt modelId="{2219CABA-30C5-4E96-9415-6D6623C1F304}" type="pres">
      <dgm:prSet presAssocID="{26A9880F-BC91-40B8-A616-E7E93FD736FF}" presName="linNode" presStyleCnt="0"/>
      <dgm:spPr/>
    </dgm:pt>
    <dgm:pt modelId="{8FE4A344-1D76-437D-838C-D4959D139337}" type="pres">
      <dgm:prSet presAssocID="{26A9880F-BC91-40B8-A616-E7E93FD736FF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5110B281-D910-4412-AD96-FE402DA25B6D}" srcId="{D3F08B7D-73E3-49A9-84F4-6B39ADBB860B}" destId="{26A9880F-BC91-40B8-A616-E7E93FD736FF}" srcOrd="3" destOrd="0" parTransId="{D8FFD43C-D8A7-4E42-9076-928BC10D8E81}" sibTransId="{95A62A63-9CAC-4EC6-ABB3-1AC06A244792}"/>
    <dgm:cxn modelId="{CCC83935-973F-42BB-9068-79C28FF926EE}" type="presOf" srcId="{FDDFBB8E-9A8E-4405-AE74-42755181D538}" destId="{2BB70485-7C0C-4C94-96A2-A2375CF8B170}" srcOrd="0" destOrd="0" presId="urn:microsoft.com/office/officeart/2005/8/layout/vList5"/>
    <dgm:cxn modelId="{AEE68DE3-282B-48E0-BB20-408807C45AF3}" type="presOf" srcId="{33D5C327-3E5C-4069-BEC9-C2DAAC75E554}" destId="{1A191B7E-0E33-4D0A-89DF-6FE675CD0C00}" srcOrd="0" destOrd="0" presId="urn:microsoft.com/office/officeart/2005/8/layout/vList5"/>
    <dgm:cxn modelId="{0B3C112D-1481-40D6-8F22-6E603ADFDC4E}" srcId="{D3F08B7D-73E3-49A9-84F4-6B39ADBB860B}" destId="{33D5C327-3E5C-4069-BEC9-C2DAAC75E554}" srcOrd="1" destOrd="0" parTransId="{E377F389-380E-4667-93CD-3D357E5161B0}" sibTransId="{B633D900-FE98-466D-98CC-A88D4D41ABD4}"/>
    <dgm:cxn modelId="{AA5698F4-CB2B-46F5-945E-1344B8941AD1}" type="presOf" srcId="{26A9880F-BC91-40B8-A616-E7E93FD736FF}" destId="{8FE4A344-1D76-437D-838C-D4959D139337}" srcOrd="0" destOrd="0" presId="urn:microsoft.com/office/officeart/2005/8/layout/vList5"/>
    <dgm:cxn modelId="{F480B1D3-C2EB-4441-B496-73C6FF51C83D}" type="presOf" srcId="{D3F08B7D-73E3-49A9-84F4-6B39ADBB860B}" destId="{B7F5369C-60A6-4E10-8DDB-ABD3898BC7B7}" srcOrd="0" destOrd="0" presId="urn:microsoft.com/office/officeart/2005/8/layout/vList5"/>
    <dgm:cxn modelId="{93F7FEAD-471A-4506-AD3A-762B70F375FB}" srcId="{D3F08B7D-73E3-49A9-84F4-6B39ADBB860B}" destId="{DDBE1399-A1C8-4CD6-BE86-9090F37337DA}" srcOrd="0" destOrd="0" parTransId="{4773F25D-FD26-4AA8-9EEA-014ED5F1A33E}" sibTransId="{90FD2D62-111C-4489-A6C7-14FD4759AAE9}"/>
    <dgm:cxn modelId="{D947CC40-DE82-4E0A-AD4F-C6F8CF76A79E}" srcId="{D3F08B7D-73E3-49A9-84F4-6B39ADBB860B}" destId="{FDDFBB8E-9A8E-4405-AE74-42755181D538}" srcOrd="2" destOrd="0" parTransId="{6B03D20A-944A-4F65-A0FA-1FCE310EC8E7}" sibTransId="{F12C4893-C68D-4743-9AFB-DB42E7837501}"/>
    <dgm:cxn modelId="{98A13BB3-EE67-4BD9-A551-5BC16978696B}" type="presOf" srcId="{DDBE1399-A1C8-4CD6-BE86-9090F37337DA}" destId="{14A9CDF3-232C-426B-9D19-1AF54B1EF6B2}" srcOrd="0" destOrd="0" presId="urn:microsoft.com/office/officeart/2005/8/layout/vList5"/>
    <dgm:cxn modelId="{3A772159-78DC-4C02-818F-953BC6A98E22}" type="presParOf" srcId="{B7F5369C-60A6-4E10-8DDB-ABD3898BC7B7}" destId="{3C18CD5C-B118-4DAB-83FF-55612BDCB723}" srcOrd="0" destOrd="0" presId="urn:microsoft.com/office/officeart/2005/8/layout/vList5"/>
    <dgm:cxn modelId="{0F38AE4C-2683-49DD-8B22-BEA85694FFBE}" type="presParOf" srcId="{3C18CD5C-B118-4DAB-83FF-55612BDCB723}" destId="{14A9CDF3-232C-426B-9D19-1AF54B1EF6B2}" srcOrd="0" destOrd="0" presId="urn:microsoft.com/office/officeart/2005/8/layout/vList5"/>
    <dgm:cxn modelId="{DADBA951-D084-4823-AA4B-05DE697FCCF2}" type="presParOf" srcId="{B7F5369C-60A6-4E10-8DDB-ABD3898BC7B7}" destId="{83D4AF7D-4284-466D-8AB3-1CBA2684987F}" srcOrd="1" destOrd="0" presId="urn:microsoft.com/office/officeart/2005/8/layout/vList5"/>
    <dgm:cxn modelId="{985A04E8-2579-496C-8E70-2B82D7BFDF1E}" type="presParOf" srcId="{B7F5369C-60A6-4E10-8DDB-ABD3898BC7B7}" destId="{0864FB9E-8725-481F-B578-855481C29CFE}" srcOrd="2" destOrd="0" presId="urn:microsoft.com/office/officeart/2005/8/layout/vList5"/>
    <dgm:cxn modelId="{47EC9FFE-2B6C-4D3E-9A1B-EF5EAEFAD338}" type="presParOf" srcId="{0864FB9E-8725-481F-B578-855481C29CFE}" destId="{1A191B7E-0E33-4D0A-89DF-6FE675CD0C00}" srcOrd="0" destOrd="0" presId="urn:microsoft.com/office/officeart/2005/8/layout/vList5"/>
    <dgm:cxn modelId="{6AC4BC43-D747-48FC-AD8A-F4780DB27B42}" type="presParOf" srcId="{B7F5369C-60A6-4E10-8DDB-ABD3898BC7B7}" destId="{5BE288DA-830A-418F-9713-78CE1991953A}" srcOrd="3" destOrd="0" presId="urn:microsoft.com/office/officeart/2005/8/layout/vList5"/>
    <dgm:cxn modelId="{6830701F-329A-44C4-BCC8-37C5D5DC3868}" type="presParOf" srcId="{B7F5369C-60A6-4E10-8DDB-ABD3898BC7B7}" destId="{D7877D59-2011-4C33-A6B6-55394E472803}" srcOrd="4" destOrd="0" presId="urn:microsoft.com/office/officeart/2005/8/layout/vList5"/>
    <dgm:cxn modelId="{C36353DB-A8C3-4BCC-867D-4830D9E7A3C6}" type="presParOf" srcId="{D7877D59-2011-4C33-A6B6-55394E472803}" destId="{2BB70485-7C0C-4C94-96A2-A2375CF8B170}" srcOrd="0" destOrd="0" presId="urn:microsoft.com/office/officeart/2005/8/layout/vList5"/>
    <dgm:cxn modelId="{73E0AF3A-4990-41F0-98E4-447B23BDAE5B}" type="presParOf" srcId="{B7F5369C-60A6-4E10-8DDB-ABD3898BC7B7}" destId="{5CDEA217-7142-4D6F-9AD6-CFF1F4C90BA9}" srcOrd="5" destOrd="0" presId="urn:microsoft.com/office/officeart/2005/8/layout/vList5"/>
    <dgm:cxn modelId="{4786C992-8330-426D-84E8-6660E1DAEEB5}" type="presParOf" srcId="{B7F5369C-60A6-4E10-8DDB-ABD3898BC7B7}" destId="{2219CABA-30C5-4E96-9415-6D6623C1F304}" srcOrd="6" destOrd="0" presId="urn:microsoft.com/office/officeart/2005/8/layout/vList5"/>
    <dgm:cxn modelId="{5BC55348-D68F-4E8D-9E7D-F2B8964B3613}" type="presParOf" srcId="{2219CABA-30C5-4E96-9415-6D6623C1F304}" destId="{8FE4A344-1D76-437D-838C-D4959D13933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9BB411D-A2A5-49CF-8FDD-E86A9DE267DC}" type="doc">
      <dgm:prSet loTypeId="urn:microsoft.com/office/officeart/2005/8/layout/lProcess3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A2EF933-88B2-489C-A52C-9985958109A3}">
      <dgm:prSet phldrT="[Текст]" custT="1"/>
      <dgm:spPr/>
      <dgm:t>
        <a:bodyPr/>
        <a:lstStyle/>
        <a:p>
          <a:r>
            <a:rPr lang="ru-RU" sz="2400" b="0" i="0" dirty="0" err="1" smtClean="0"/>
            <a:t>простий</a:t>
          </a:r>
          <a:r>
            <a:rPr lang="ru-RU" sz="2400" b="0" i="0" dirty="0" smtClean="0"/>
            <a:t> </a:t>
          </a:r>
          <a:r>
            <a:rPr lang="ru-RU" sz="2400" b="0" i="0" dirty="0" err="1" smtClean="0"/>
            <a:t>судовий</a:t>
          </a:r>
          <a:r>
            <a:rPr lang="ru-RU" sz="2400" b="0" i="0" dirty="0" smtClean="0"/>
            <a:t> </a:t>
          </a:r>
          <a:r>
            <a:rPr lang="ru-RU" sz="2400" b="0" i="0" dirty="0" err="1" smtClean="0"/>
            <a:t>збір</a:t>
          </a:r>
          <a:r>
            <a:rPr lang="ru-RU" sz="2400" dirty="0" smtClean="0"/>
            <a:t/>
          </a:r>
          <a:br>
            <a:rPr lang="ru-RU" sz="2400" dirty="0" smtClean="0"/>
          </a:br>
          <a:endParaRPr lang="ru-RU" sz="2400" dirty="0"/>
        </a:p>
      </dgm:t>
    </dgm:pt>
    <dgm:pt modelId="{6447348D-ED9D-4007-B665-BA0B466F031B}" type="parTrans" cxnId="{126FCC2F-2182-4CA9-8A0A-CFCFF9BA1A97}">
      <dgm:prSet/>
      <dgm:spPr/>
      <dgm:t>
        <a:bodyPr/>
        <a:lstStyle/>
        <a:p>
          <a:endParaRPr lang="ru-RU"/>
        </a:p>
      </dgm:t>
    </dgm:pt>
    <dgm:pt modelId="{E5FE72F4-F1F1-4EEA-B853-546ABEF036F2}" type="sibTrans" cxnId="{126FCC2F-2182-4CA9-8A0A-CFCFF9BA1A97}">
      <dgm:prSet/>
      <dgm:spPr/>
      <dgm:t>
        <a:bodyPr/>
        <a:lstStyle/>
        <a:p>
          <a:endParaRPr lang="ru-RU"/>
        </a:p>
      </dgm:t>
    </dgm:pt>
    <dgm:pt modelId="{35E90283-F5EC-442D-BB76-3DF524E6ECD4}">
      <dgm:prSet phldrT="[Текст]" custT="1"/>
      <dgm:spPr/>
      <dgm:t>
        <a:bodyPr/>
        <a:lstStyle/>
        <a:p>
          <a:endParaRPr lang="ru-RU" sz="1800" b="0" i="0" dirty="0" smtClean="0"/>
        </a:p>
        <a:p>
          <a:r>
            <a:rPr lang="ru-RU" sz="1800" b="0" i="0" dirty="0" err="1" smtClean="0"/>
            <a:t>обчислюється</a:t>
          </a:r>
          <a:r>
            <a:rPr lang="ru-RU" sz="1800" b="0" i="0" dirty="0" smtClean="0"/>
            <a:t> у </a:t>
          </a:r>
          <a:r>
            <a:rPr lang="ru-RU" sz="1800" b="0" i="0" dirty="0" err="1" smtClean="0"/>
            <a:t>твердих</a:t>
          </a:r>
          <a:r>
            <a:rPr lang="ru-RU" sz="1800" b="0" i="0" dirty="0" smtClean="0"/>
            <a:t> ставках (у </a:t>
          </a:r>
          <a:r>
            <a:rPr lang="ru-RU" sz="1800" b="0" i="0" dirty="0" err="1" smtClean="0"/>
            <a:t>розмірах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частин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офіційно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встановленої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мінімальної</a:t>
          </a:r>
          <a:r>
            <a:rPr lang="ru-RU" sz="1800" b="0" i="0" dirty="0" smtClean="0"/>
            <a:t/>
          </a:r>
          <a:br>
            <a:rPr lang="ru-RU" sz="1800" b="0" i="0" dirty="0" smtClean="0"/>
          </a:br>
          <a:r>
            <a:rPr lang="ru-RU" sz="1800" b="0" i="0" dirty="0" err="1" smtClean="0"/>
            <a:t>заробітної</a:t>
          </a:r>
          <a:r>
            <a:rPr lang="ru-RU" sz="1800" b="0" i="0" dirty="0" smtClean="0"/>
            <a:t> плати)</a:t>
          </a:r>
          <a:r>
            <a:rPr lang="ru-RU" sz="1800" dirty="0" smtClean="0"/>
            <a:t/>
          </a:r>
          <a:br>
            <a:rPr lang="ru-RU" sz="1800" dirty="0" smtClean="0"/>
          </a:br>
          <a:endParaRPr lang="ru-RU" sz="1800" dirty="0"/>
        </a:p>
      </dgm:t>
    </dgm:pt>
    <dgm:pt modelId="{3DB88FF1-A501-4FA5-9479-52B2C503F67A}" type="parTrans" cxnId="{2509A630-3DCB-441A-BA63-3D6210B4EF70}">
      <dgm:prSet/>
      <dgm:spPr/>
      <dgm:t>
        <a:bodyPr/>
        <a:lstStyle/>
        <a:p>
          <a:endParaRPr lang="ru-RU"/>
        </a:p>
      </dgm:t>
    </dgm:pt>
    <dgm:pt modelId="{D686B1AF-3FFF-4014-AEE7-0B9D121BE704}" type="sibTrans" cxnId="{2509A630-3DCB-441A-BA63-3D6210B4EF70}">
      <dgm:prSet/>
      <dgm:spPr/>
      <dgm:t>
        <a:bodyPr/>
        <a:lstStyle/>
        <a:p>
          <a:endParaRPr lang="ru-RU"/>
        </a:p>
      </dgm:t>
    </dgm:pt>
    <dgm:pt modelId="{AE42BFD2-C2F1-49AD-8B33-4F746119C30A}">
      <dgm:prSet phldrT="[Текст]" custT="1"/>
      <dgm:spPr/>
      <dgm:t>
        <a:bodyPr/>
        <a:lstStyle/>
        <a:p>
          <a:r>
            <a:rPr lang="ru-RU" sz="2400" b="0" i="0" smtClean="0"/>
            <a:t>пропорційний судовий збір</a:t>
          </a:r>
          <a:r>
            <a:rPr lang="ru-RU" sz="2400" smtClean="0"/>
            <a:t/>
          </a:r>
          <a:br>
            <a:rPr lang="ru-RU" sz="2400" smtClean="0"/>
          </a:br>
          <a:endParaRPr lang="ru-RU" sz="2400" dirty="0"/>
        </a:p>
      </dgm:t>
    </dgm:pt>
    <dgm:pt modelId="{F35C4844-93DC-4672-B923-B6FCBC9ADA50}" type="parTrans" cxnId="{E6BF9554-C536-4D77-A3C1-4996374C4DDF}">
      <dgm:prSet/>
      <dgm:spPr/>
      <dgm:t>
        <a:bodyPr/>
        <a:lstStyle/>
        <a:p>
          <a:endParaRPr lang="ru-RU"/>
        </a:p>
      </dgm:t>
    </dgm:pt>
    <dgm:pt modelId="{6F454EED-9904-4EB4-B352-BCFC23137ADF}" type="sibTrans" cxnId="{E6BF9554-C536-4D77-A3C1-4996374C4DDF}">
      <dgm:prSet/>
      <dgm:spPr/>
      <dgm:t>
        <a:bodyPr/>
        <a:lstStyle/>
        <a:p>
          <a:endParaRPr lang="ru-RU"/>
        </a:p>
      </dgm:t>
    </dgm:pt>
    <dgm:pt modelId="{161F141D-9E6E-4D3A-9E31-E930ED304B56}">
      <dgm:prSet phldrT="[Текст]" custT="1"/>
      <dgm:spPr/>
      <dgm:t>
        <a:bodyPr/>
        <a:lstStyle/>
        <a:p>
          <a:r>
            <a:rPr lang="ru-RU" sz="1800" b="0" i="0" dirty="0" err="1" smtClean="0"/>
            <a:t>обчислюється</a:t>
          </a:r>
          <a:r>
            <a:rPr lang="ru-RU" sz="1800" b="0" i="0" dirty="0" smtClean="0"/>
            <a:t> у </a:t>
          </a:r>
          <a:r>
            <a:rPr lang="ru-RU" sz="1800" b="0" i="0" dirty="0" err="1" smtClean="0"/>
            <a:t>відсотковому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вираженні</a:t>
          </a:r>
          <a:r>
            <a:rPr lang="ru-RU" sz="1800" b="0" i="0" dirty="0" smtClean="0"/>
            <a:t> до </a:t>
          </a:r>
          <a:r>
            <a:rPr lang="ru-RU" sz="1800" b="0" i="0" dirty="0" err="1" smtClean="0"/>
            <a:t>ціни</a:t>
          </a:r>
          <a:r>
            <a:rPr lang="ru-RU" sz="1800" b="0" i="0" dirty="0" smtClean="0"/>
            <a:t> позову</a:t>
          </a:r>
          <a:r>
            <a:rPr lang="ru-RU" sz="1600" dirty="0" smtClean="0"/>
            <a:t/>
          </a:r>
          <a:br>
            <a:rPr lang="ru-RU" sz="1600" dirty="0" smtClean="0"/>
          </a:br>
          <a:endParaRPr lang="ru-RU" sz="1600" dirty="0"/>
        </a:p>
      </dgm:t>
    </dgm:pt>
    <dgm:pt modelId="{188D139A-5142-4F9F-ADD2-FFD45DF22EAE}" type="parTrans" cxnId="{8D31A6B1-6F31-4891-B2FF-FB666B834376}">
      <dgm:prSet/>
      <dgm:spPr/>
      <dgm:t>
        <a:bodyPr/>
        <a:lstStyle/>
        <a:p>
          <a:endParaRPr lang="ru-RU"/>
        </a:p>
      </dgm:t>
    </dgm:pt>
    <dgm:pt modelId="{FC0D8FE8-0A0D-48A0-8891-99797BEEFF8B}" type="sibTrans" cxnId="{8D31A6B1-6F31-4891-B2FF-FB666B834376}">
      <dgm:prSet/>
      <dgm:spPr/>
      <dgm:t>
        <a:bodyPr/>
        <a:lstStyle/>
        <a:p>
          <a:endParaRPr lang="ru-RU"/>
        </a:p>
      </dgm:t>
    </dgm:pt>
    <dgm:pt modelId="{80AC15E6-0B68-4692-BDAF-70340764D79B}" type="pres">
      <dgm:prSet presAssocID="{49BB411D-A2A5-49CF-8FDD-E86A9DE267DC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67AAE219-255C-446E-8CB7-4AA9B7490F46}" type="pres">
      <dgm:prSet presAssocID="{2A2EF933-88B2-489C-A52C-9985958109A3}" presName="horFlow" presStyleCnt="0"/>
      <dgm:spPr/>
    </dgm:pt>
    <dgm:pt modelId="{B568F235-50B8-48CB-9F7A-291C48E60334}" type="pres">
      <dgm:prSet presAssocID="{2A2EF933-88B2-489C-A52C-9985958109A3}" presName="bigChev" presStyleLbl="node1" presStyleIdx="0" presStyleCnt="2"/>
      <dgm:spPr/>
      <dgm:t>
        <a:bodyPr/>
        <a:lstStyle/>
        <a:p>
          <a:endParaRPr lang="ru-RU"/>
        </a:p>
      </dgm:t>
    </dgm:pt>
    <dgm:pt modelId="{5A6B5994-B7DF-4F19-84D0-80021A25A64A}" type="pres">
      <dgm:prSet presAssocID="{3DB88FF1-A501-4FA5-9479-52B2C503F67A}" presName="parTrans" presStyleCnt="0"/>
      <dgm:spPr/>
    </dgm:pt>
    <dgm:pt modelId="{79926178-F56D-4EE0-98B4-A38ACD7A6C6B}" type="pres">
      <dgm:prSet presAssocID="{35E90283-F5EC-442D-BB76-3DF524E6ECD4}" presName="node" presStyleLbl="alignAccFollowNode1" presStyleIdx="0" presStyleCnt="2" custScaleX="1848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F89BA4-013B-4670-92A4-B663520D55E4}" type="pres">
      <dgm:prSet presAssocID="{2A2EF933-88B2-489C-A52C-9985958109A3}" presName="vSp" presStyleCnt="0"/>
      <dgm:spPr/>
    </dgm:pt>
    <dgm:pt modelId="{E5A3C451-320D-482B-9C67-F3C3CAC46188}" type="pres">
      <dgm:prSet presAssocID="{AE42BFD2-C2F1-49AD-8B33-4F746119C30A}" presName="horFlow" presStyleCnt="0"/>
      <dgm:spPr/>
    </dgm:pt>
    <dgm:pt modelId="{FA1BC377-3E3B-4854-B979-4633B5D7FB93}" type="pres">
      <dgm:prSet presAssocID="{AE42BFD2-C2F1-49AD-8B33-4F746119C30A}" presName="bigChev" presStyleLbl="node1" presStyleIdx="1" presStyleCnt="2"/>
      <dgm:spPr/>
      <dgm:t>
        <a:bodyPr/>
        <a:lstStyle/>
        <a:p>
          <a:endParaRPr lang="ru-RU"/>
        </a:p>
      </dgm:t>
    </dgm:pt>
    <dgm:pt modelId="{E43BD3CF-EAEE-42FF-9B28-874EAEC3BF51}" type="pres">
      <dgm:prSet presAssocID="{188D139A-5142-4F9F-ADD2-FFD45DF22EAE}" presName="parTrans" presStyleCnt="0"/>
      <dgm:spPr/>
    </dgm:pt>
    <dgm:pt modelId="{8184D0AA-7A03-4A69-9947-CB00F26D08B8}" type="pres">
      <dgm:prSet presAssocID="{161F141D-9E6E-4D3A-9E31-E930ED304B56}" presName="node" presStyleLbl="alignAccFollowNode1" presStyleIdx="1" presStyleCnt="2" custScaleX="1830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09A630-3DCB-441A-BA63-3D6210B4EF70}" srcId="{2A2EF933-88B2-489C-A52C-9985958109A3}" destId="{35E90283-F5EC-442D-BB76-3DF524E6ECD4}" srcOrd="0" destOrd="0" parTransId="{3DB88FF1-A501-4FA5-9479-52B2C503F67A}" sibTransId="{D686B1AF-3FFF-4014-AEE7-0B9D121BE704}"/>
    <dgm:cxn modelId="{E6BF9554-C536-4D77-A3C1-4996374C4DDF}" srcId="{49BB411D-A2A5-49CF-8FDD-E86A9DE267DC}" destId="{AE42BFD2-C2F1-49AD-8B33-4F746119C30A}" srcOrd="1" destOrd="0" parTransId="{F35C4844-93DC-4672-B923-B6FCBC9ADA50}" sibTransId="{6F454EED-9904-4EB4-B352-BCFC23137ADF}"/>
    <dgm:cxn modelId="{5A52FBAE-7CAA-4471-94A2-B44BDF21BC87}" type="presOf" srcId="{35E90283-F5EC-442D-BB76-3DF524E6ECD4}" destId="{79926178-F56D-4EE0-98B4-A38ACD7A6C6B}" srcOrd="0" destOrd="0" presId="urn:microsoft.com/office/officeart/2005/8/layout/lProcess3"/>
    <dgm:cxn modelId="{126FCC2F-2182-4CA9-8A0A-CFCFF9BA1A97}" srcId="{49BB411D-A2A5-49CF-8FDD-E86A9DE267DC}" destId="{2A2EF933-88B2-489C-A52C-9985958109A3}" srcOrd="0" destOrd="0" parTransId="{6447348D-ED9D-4007-B665-BA0B466F031B}" sibTransId="{E5FE72F4-F1F1-4EEA-B853-546ABEF036F2}"/>
    <dgm:cxn modelId="{8E3FBC35-0FAA-4B99-A59C-58D94EC76F27}" type="presOf" srcId="{2A2EF933-88B2-489C-A52C-9985958109A3}" destId="{B568F235-50B8-48CB-9F7A-291C48E60334}" srcOrd="0" destOrd="0" presId="urn:microsoft.com/office/officeart/2005/8/layout/lProcess3"/>
    <dgm:cxn modelId="{B92359B9-2975-4752-AA41-3F1B5B9DD11C}" type="presOf" srcId="{49BB411D-A2A5-49CF-8FDD-E86A9DE267DC}" destId="{80AC15E6-0B68-4692-BDAF-70340764D79B}" srcOrd="0" destOrd="0" presId="urn:microsoft.com/office/officeart/2005/8/layout/lProcess3"/>
    <dgm:cxn modelId="{9625198B-7876-41D6-9B89-BAE23D361B14}" type="presOf" srcId="{AE42BFD2-C2F1-49AD-8B33-4F746119C30A}" destId="{FA1BC377-3E3B-4854-B979-4633B5D7FB93}" srcOrd="0" destOrd="0" presId="urn:microsoft.com/office/officeart/2005/8/layout/lProcess3"/>
    <dgm:cxn modelId="{B42D0104-5AB8-4D9F-80F6-82408AC45204}" type="presOf" srcId="{161F141D-9E6E-4D3A-9E31-E930ED304B56}" destId="{8184D0AA-7A03-4A69-9947-CB00F26D08B8}" srcOrd="0" destOrd="0" presId="urn:microsoft.com/office/officeart/2005/8/layout/lProcess3"/>
    <dgm:cxn modelId="{8D31A6B1-6F31-4891-B2FF-FB666B834376}" srcId="{AE42BFD2-C2F1-49AD-8B33-4F746119C30A}" destId="{161F141D-9E6E-4D3A-9E31-E930ED304B56}" srcOrd="0" destOrd="0" parTransId="{188D139A-5142-4F9F-ADD2-FFD45DF22EAE}" sibTransId="{FC0D8FE8-0A0D-48A0-8891-99797BEEFF8B}"/>
    <dgm:cxn modelId="{06E0019F-FC24-4B9F-A8F9-B5DAEDBCE345}" type="presParOf" srcId="{80AC15E6-0B68-4692-BDAF-70340764D79B}" destId="{67AAE219-255C-446E-8CB7-4AA9B7490F46}" srcOrd="0" destOrd="0" presId="urn:microsoft.com/office/officeart/2005/8/layout/lProcess3"/>
    <dgm:cxn modelId="{A63663B8-D99F-47B8-B610-D588109CAA40}" type="presParOf" srcId="{67AAE219-255C-446E-8CB7-4AA9B7490F46}" destId="{B568F235-50B8-48CB-9F7A-291C48E60334}" srcOrd="0" destOrd="0" presId="urn:microsoft.com/office/officeart/2005/8/layout/lProcess3"/>
    <dgm:cxn modelId="{FB38136A-FC79-4BB3-9EC4-9DB0793B3CA8}" type="presParOf" srcId="{67AAE219-255C-446E-8CB7-4AA9B7490F46}" destId="{5A6B5994-B7DF-4F19-84D0-80021A25A64A}" srcOrd="1" destOrd="0" presId="urn:microsoft.com/office/officeart/2005/8/layout/lProcess3"/>
    <dgm:cxn modelId="{B3128EA7-6CFC-4354-81E7-5F1850879CBB}" type="presParOf" srcId="{67AAE219-255C-446E-8CB7-4AA9B7490F46}" destId="{79926178-F56D-4EE0-98B4-A38ACD7A6C6B}" srcOrd="2" destOrd="0" presId="urn:microsoft.com/office/officeart/2005/8/layout/lProcess3"/>
    <dgm:cxn modelId="{FC3BF63D-9AD7-4EB3-AA9F-E26E997FE9FA}" type="presParOf" srcId="{80AC15E6-0B68-4692-BDAF-70340764D79B}" destId="{48F89BA4-013B-4670-92A4-B663520D55E4}" srcOrd="1" destOrd="0" presId="urn:microsoft.com/office/officeart/2005/8/layout/lProcess3"/>
    <dgm:cxn modelId="{15625C08-F856-4ADF-8ECE-BFC29F929E6A}" type="presParOf" srcId="{80AC15E6-0B68-4692-BDAF-70340764D79B}" destId="{E5A3C451-320D-482B-9C67-F3C3CAC46188}" srcOrd="2" destOrd="0" presId="urn:microsoft.com/office/officeart/2005/8/layout/lProcess3"/>
    <dgm:cxn modelId="{89E22FA7-55C8-4D6B-92C5-A667D42F54C4}" type="presParOf" srcId="{E5A3C451-320D-482B-9C67-F3C3CAC46188}" destId="{FA1BC377-3E3B-4854-B979-4633B5D7FB93}" srcOrd="0" destOrd="0" presId="urn:microsoft.com/office/officeart/2005/8/layout/lProcess3"/>
    <dgm:cxn modelId="{4191EF21-E8A1-4440-81F8-FF89AEA998BF}" type="presParOf" srcId="{E5A3C451-320D-482B-9C67-F3C3CAC46188}" destId="{E43BD3CF-EAEE-42FF-9B28-874EAEC3BF51}" srcOrd="1" destOrd="0" presId="urn:microsoft.com/office/officeart/2005/8/layout/lProcess3"/>
    <dgm:cxn modelId="{E1E484FB-BC24-4225-BB5D-4D567346D152}" type="presParOf" srcId="{E5A3C451-320D-482B-9C67-F3C3CAC46188}" destId="{8184D0AA-7A03-4A69-9947-CB00F26D08B8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E00B691-DD82-401A-994A-0262CC913E64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2EF2C672-F197-4CCC-A830-DEAE9790A956}">
      <dgm:prSet/>
      <dgm:spPr/>
      <dgm:t>
        <a:bodyPr/>
        <a:lstStyle/>
        <a:p>
          <a:pPr rtl="0"/>
          <a:r>
            <a:rPr lang="ru-RU" dirty="0" err="1" smtClean="0">
              <a:solidFill>
                <a:sysClr val="windowText" lastClr="000000"/>
              </a:solidFill>
            </a:rPr>
            <a:t>це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грошове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вираження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майнових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претензій</a:t>
          </a:r>
          <a:r>
            <a:rPr lang="ru-RU" dirty="0" smtClean="0">
              <a:solidFill>
                <a:sysClr val="windowText" lastClr="000000"/>
              </a:solidFill>
            </a:rPr>
            <a:t/>
          </a:r>
          <a:br>
            <a:rPr lang="ru-RU" dirty="0" smtClean="0">
              <a:solidFill>
                <a:sysClr val="windowText" lastClr="000000"/>
              </a:solidFill>
            </a:rPr>
          </a:br>
          <a:r>
            <a:rPr lang="ru-RU" dirty="0" err="1" smtClean="0">
              <a:solidFill>
                <a:sysClr val="windowText" lastClr="000000"/>
              </a:solidFill>
            </a:rPr>
            <a:t>позивача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що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визначається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розміром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грошової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суми</a:t>
          </a:r>
          <a:r>
            <a:rPr lang="ru-RU" dirty="0" smtClean="0">
              <a:solidFill>
                <a:sysClr val="windowText" lastClr="000000"/>
              </a:solidFill>
            </a:rPr>
            <a:t>, яка </a:t>
          </a:r>
          <a:r>
            <a:rPr lang="ru-RU" dirty="0" err="1" smtClean="0">
              <a:solidFill>
                <a:sysClr val="windowText" lastClr="000000"/>
              </a:solidFill>
            </a:rPr>
            <a:t>стягується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або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вартості</a:t>
          </a:r>
          <a:r>
            <a:rPr lang="ru-RU" dirty="0" smtClean="0">
              <a:solidFill>
                <a:sysClr val="windowText" lastClr="000000"/>
              </a:solidFill>
            </a:rPr>
            <a:t> майна, </a:t>
          </a:r>
          <a:r>
            <a:rPr lang="ru-RU" dirty="0" err="1" smtClean="0">
              <a:solidFill>
                <a:sysClr val="windowText" lastClr="000000"/>
              </a:solidFill>
            </a:rPr>
            <a:t>що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відшкодовується</a:t>
          </a:r>
          <a:r>
            <a:rPr lang="ru-RU" dirty="0" smtClean="0">
              <a:solidFill>
                <a:sysClr val="windowText" lastClr="000000"/>
              </a:solidFill>
            </a:rPr>
            <a:t>.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6992E62B-31BF-4B16-8A17-E660A09F0FB9}" type="parTrans" cxnId="{8B4BC85A-3125-4C2F-9C75-7771DD5CA5DE}">
      <dgm:prSet/>
      <dgm:spPr/>
      <dgm:t>
        <a:bodyPr/>
        <a:lstStyle/>
        <a:p>
          <a:endParaRPr lang="ru-RU"/>
        </a:p>
      </dgm:t>
    </dgm:pt>
    <dgm:pt modelId="{F3EE3EE6-9E77-44CC-8E37-B1CDB48AA8A9}" type="sibTrans" cxnId="{8B4BC85A-3125-4C2F-9C75-7771DD5CA5DE}">
      <dgm:prSet/>
      <dgm:spPr/>
      <dgm:t>
        <a:bodyPr/>
        <a:lstStyle/>
        <a:p>
          <a:endParaRPr lang="ru-RU"/>
        </a:p>
      </dgm:t>
    </dgm:pt>
    <dgm:pt modelId="{10891D69-C870-48B8-9E98-B9113DE44D4D}" type="pres">
      <dgm:prSet presAssocID="{9E00B691-DD82-401A-994A-0262CC913E64}" presName="Name0" presStyleCnt="0">
        <dgm:presLayoutVars>
          <dgm:dir/>
          <dgm:resizeHandles val="exact"/>
        </dgm:presLayoutVars>
      </dgm:prSet>
      <dgm:spPr/>
    </dgm:pt>
    <dgm:pt modelId="{3CF082EA-70FD-416C-87E8-82CD781DC280}" type="pres">
      <dgm:prSet presAssocID="{2EF2C672-F197-4CCC-A830-DEAE9790A956}" presName="node" presStyleLbl="node1" presStyleIdx="0" presStyleCnt="1" custLinFactNeighborX="22333" custLinFactNeighborY="18201">
        <dgm:presLayoutVars>
          <dgm:bulletEnabled val="1"/>
        </dgm:presLayoutVars>
      </dgm:prSet>
      <dgm:spPr/>
    </dgm:pt>
  </dgm:ptLst>
  <dgm:cxnLst>
    <dgm:cxn modelId="{37000CE3-090B-4220-857C-9251B5EA3227}" type="presOf" srcId="{9E00B691-DD82-401A-994A-0262CC913E64}" destId="{10891D69-C870-48B8-9E98-B9113DE44D4D}" srcOrd="0" destOrd="0" presId="urn:microsoft.com/office/officeart/2005/8/layout/process1"/>
    <dgm:cxn modelId="{3D45D929-BA5B-4AED-8D5D-A2F0BF7CCFA1}" type="presOf" srcId="{2EF2C672-F197-4CCC-A830-DEAE9790A956}" destId="{3CF082EA-70FD-416C-87E8-82CD781DC280}" srcOrd="0" destOrd="0" presId="urn:microsoft.com/office/officeart/2005/8/layout/process1"/>
    <dgm:cxn modelId="{8B4BC85A-3125-4C2F-9C75-7771DD5CA5DE}" srcId="{9E00B691-DD82-401A-994A-0262CC913E64}" destId="{2EF2C672-F197-4CCC-A830-DEAE9790A956}" srcOrd="0" destOrd="0" parTransId="{6992E62B-31BF-4B16-8A17-E660A09F0FB9}" sibTransId="{F3EE3EE6-9E77-44CC-8E37-B1CDB48AA8A9}"/>
    <dgm:cxn modelId="{03412996-BE6C-46ED-A985-3DF3C12A53DC}" type="presParOf" srcId="{10891D69-C870-48B8-9E98-B9113DE44D4D}" destId="{3CF082EA-70FD-416C-87E8-82CD781DC280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27200BB-939D-4A96-A6CB-96B98CF4EF3E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C37D1EFA-74D9-4728-896D-4BB849FB3A25}">
      <dgm:prSet custT="1"/>
      <dgm:spPr/>
      <dgm:t>
        <a:bodyPr/>
        <a:lstStyle/>
        <a:p>
          <a:pPr rtl="0"/>
          <a:r>
            <a:rPr lang="ru-RU" sz="2000" dirty="0" smtClean="0">
              <a:solidFill>
                <a:sysClr val="windowText" lastClr="000000"/>
              </a:solidFill>
            </a:rPr>
            <a:t>За повторно </a:t>
          </a:r>
          <a:r>
            <a:rPr lang="ru-RU" sz="2000" dirty="0" err="1" smtClean="0">
              <a:solidFill>
                <a:sysClr val="windowText" lastClr="000000"/>
              </a:solidFill>
            </a:rPr>
            <a:t>подані</a:t>
          </a:r>
          <a:r>
            <a:rPr lang="ru-RU" sz="2000" dirty="0" smtClean="0">
              <a:solidFill>
                <a:sysClr val="windowText" lastClr="000000"/>
              </a:solidFill>
            </a:rPr>
            <a:t> позови, </a:t>
          </a:r>
          <a:r>
            <a:rPr lang="ru-RU" sz="2000" dirty="0" err="1" smtClean="0">
              <a:solidFill>
                <a:sysClr val="windowText" lastClr="000000"/>
              </a:solidFill>
            </a:rPr>
            <a:t>що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раніше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були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залишені</a:t>
          </a:r>
          <a:r>
            <a:rPr lang="ru-RU" sz="2000" dirty="0" smtClean="0">
              <a:solidFill>
                <a:sysClr val="windowText" lastClr="000000"/>
              </a:solidFill>
            </a:rPr>
            <a:t> без</a:t>
          </a:r>
          <a:br>
            <a:rPr lang="ru-RU" sz="2000" dirty="0" smtClean="0">
              <a:solidFill>
                <a:sysClr val="windowText" lastClr="000000"/>
              </a:solidFill>
            </a:rPr>
          </a:br>
          <a:r>
            <a:rPr lang="ru-RU" sz="2000" dirty="0" err="1" smtClean="0">
              <a:solidFill>
                <a:sysClr val="windowText" lastClr="000000"/>
              </a:solidFill>
            </a:rPr>
            <a:t>розгляду</a:t>
          </a:r>
          <a:r>
            <a:rPr lang="ru-RU" sz="2000" dirty="0" smtClean="0">
              <a:solidFill>
                <a:sysClr val="windowText" lastClr="000000"/>
              </a:solidFill>
            </a:rPr>
            <a:t>, </a:t>
          </a:r>
          <a:r>
            <a:rPr lang="ru-RU" sz="2000" dirty="0" err="1" smtClean="0">
              <a:solidFill>
                <a:sysClr val="windowText" lastClr="000000"/>
              </a:solidFill>
            </a:rPr>
            <a:t>судовий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збір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сплачується</a:t>
          </a:r>
          <a:r>
            <a:rPr lang="ru-RU" sz="2000" dirty="0" smtClean="0">
              <a:solidFill>
                <a:sysClr val="windowText" lastClr="000000"/>
              </a:solidFill>
            </a:rPr>
            <a:t> на </a:t>
          </a:r>
          <a:r>
            <a:rPr lang="ru-RU" sz="2000" dirty="0" err="1" smtClean="0">
              <a:solidFill>
                <a:sysClr val="windowText" lastClr="000000"/>
              </a:solidFill>
            </a:rPr>
            <a:t>загальних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підставах</a:t>
          </a:r>
          <a:r>
            <a:rPr lang="ru-RU" sz="2000" dirty="0" smtClean="0">
              <a:solidFill>
                <a:sysClr val="windowText" lastClr="000000"/>
              </a:solidFill>
            </a:rPr>
            <a:t>. </a:t>
          </a:r>
          <a:endParaRPr lang="ru-RU" sz="2000" dirty="0">
            <a:solidFill>
              <a:sysClr val="windowText" lastClr="000000"/>
            </a:solidFill>
          </a:endParaRPr>
        </a:p>
      </dgm:t>
    </dgm:pt>
    <dgm:pt modelId="{BA282A43-2520-40A2-8025-15B6784FCE29}" type="parTrans" cxnId="{5131F844-4975-4D3E-93D0-454E9950D02D}">
      <dgm:prSet/>
      <dgm:spPr/>
      <dgm:t>
        <a:bodyPr/>
        <a:lstStyle/>
        <a:p>
          <a:endParaRPr lang="ru-RU"/>
        </a:p>
      </dgm:t>
    </dgm:pt>
    <dgm:pt modelId="{5AEDB421-A1A2-47C2-96AA-C66A5E4AB215}" type="sibTrans" cxnId="{5131F844-4975-4D3E-93D0-454E9950D02D}">
      <dgm:prSet/>
      <dgm:spPr/>
      <dgm:t>
        <a:bodyPr/>
        <a:lstStyle/>
        <a:p>
          <a:endParaRPr lang="ru-RU"/>
        </a:p>
      </dgm:t>
    </dgm:pt>
    <dgm:pt modelId="{3F29BBB7-961B-478F-9105-B8EF75687EC6}">
      <dgm:prSet custT="1"/>
      <dgm:spPr/>
      <dgm:t>
        <a:bodyPr/>
        <a:lstStyle/>
        <a:p>
          <a:pPr rtl="0"/>
          <a:r>
            <a:rPr lang="ru-RU" sz="2000" dirty="0" smtClean="0">
              <a:solidFill>
                <a:sysClr val="windowText" lastClr="000000"/>
              </a:solidFill>
            </a:rPr>
            <a:t>За </a:t>
          </a:r>
          <a:r>
            <a:rPr lang="ru-RU" sz="2000" dirty="0" err="1" smtClean="0">
              <a:solidFill>
                <a:sysClr val="windowText" lastClr="000000"/>
              </a:solidFill>
            </a:rPr>
            <a:t>подання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зустрічних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позовних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заяв</a:t>
          </a:r>
          <a:r>
            <a:rPr lang="ru-RU" sz="2000" dirty="0" smtClean="0">
              <a:solidFill>
                <a:sysClr val="windowText" lastClr="000000"/>
              </a:solidFill>
            </a:rPr>
            <a:t>, а </a:t>
          </a:r>
          <a:r>
            <a:rPr lang="ru-RU" sz="2000" dirty="0" err="1" smtClean="0">
              <a:solidFill>
                <a:sysClr val="windowText" lastClr="000000"/>
              </a:solidFill>
            </a:rPr>
            <a:t>також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заяв</a:t>
          </a:r>
          <a:r>
            <a:rPr lang="ru-RU" sz="2000" dirty="0" smtClean="0">
              <a:solidFill>
                <a:sysClr val="windowText" lastClr="000000"/>
              </a:solidFill>
            </a:rPr>
            <a:t> про</a:t>
          </a:r>
          <a:br>
            <a:rPr lang="ru-RU" sz="2000" dirty="0" smtClean="0">
              <a:solidFill>
                <a:sysClr val="windowText" lastClr="000000"/>
              </a:solidFill>
            </a:rPr>
          </a:br>
          <a:r>
            <a:rPr lang="ru-RU" sz="2000" dirty="0" err="1" smtClean="0">
              <a:solidFill>
                <a:sysClr val="windowText" lastClr="000000"/>
              </a:solidFill>
            </a:rPr>
            <a:t>вступ</a:t>
          </a:r>
          <a:r>
            <a:rPr lang="ru-RU" sz="2000" dirty="0" smtClean="0">
              <a:solidFill>
                <a:sysClr val="windowText" lastClr="000000"/>
              </a:solidFill>
            </a:rPr>
            <a:t> у справу </a:t>
          </a:r>
          <a:r>
            <a:rPr lang="ru-RU" sz="2000" dirty="0" err="1" smtClean="0">
              <a:solidFill>
                <a:sysClr val="windowText" lastClr="000000"/>
              </a:solidFill>
            </a:rPr>
            <a:t>третіх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осіб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із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самостійними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позовними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вимогами</a:t>
          </a:r>
          <a:r>
            <a:rPr lang="ru-RU" sz="2000" dirty="0" smtClean="0">
              <a:solidFill>
                <a:sysClr val="windowText" lastClr="000000"/>
              </a:solidFill>
            </a:rPr>
            <a:t/>
          </a:r>
          <a:br>
            <a:rPr lang="ru-RU" sz="2000" dirty="0" smtClean="0">
              <a:solidFill>
                <a:sysClr val="windowText" lastClr="000000"/>
              </a:solidFill>
            </a:rPr>
          </a:br>
          <a:r>
            <a:rPr lang="ru-RU" sz="2000" dirty="0" err="1" smtClean="0">
              <a:solidFill>
                <a:sysClr val="windowText" lastClr="000000"/>
              </a:solidFill>
            </a:rPr>
            <a:t>судовий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збір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справляється</a:t>
          </a:r>
          <a:r>
            <a:rPr lang="ru-RU" sz="2000" dirty="0" smtClean="0">
              <a:solidFill>
                <a:sysClr val="windowText" lastClr="000000"/>
              </a:solidFill>
            </a:rPr>
            <a:t> на </a:t>
          </a:r>
          <a:r>
            <a:rPr lang="ru-RU" sz="2000" dirty="0" err="1" smtClean="0">
              <a:solidFill>
                <a:sysClr val="windowText" lastClr="000000"/>
              </a:solidFill>
            </a:rPr>
            <a:t>загальних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підставах</a:t>
          </a:r>
          <a:r>
            <a:rPr lang="ru-RU" sz="2000" dirty="0" smtClean="0">
              <a:solidFill>
                <a:sysClr val="windowText" lastClr="000000"/>
              </a:solidFill>
            </a:rPr>
            <a:t>. </a:t>
          </a:r>
          <a:endParaRPr lang="ru-RU" sz="2000" dirty="0">
            <a:solidFill>
              <a:sysClr val="windowText" lastClr="000000"/>
            </a:solidFill>
          </a:endParaRPr>
        </a:p>
      </dgm:t>
    </dgm:pt>
    <dgm:pt modelId="{FC84B977-31B7-4392-8E73-2BD497497265}" type="parTrans" cxnId="{DCE7846B-C0D5-4833-A541-0F760392A167}">
      <dgm:prSet/>
      <dgm:spPr/>
      <dgm:t>
        <a:bodyPr/>
        <a:lstStyle/>
        <a:p>
          <a:endParaRPr lang="ru-RU"/>
        </a:p>
      </dgm:t>
    </dgm:pt>
    <dgm:pt modelId="{63A23C9A-9187-4008-A7D1-F4A51D7CA0A2}" type="sibTrans" cxnId="{DCE7846B-C0D5-4833-A541-0F760392A167}">
      <dgm:prSet/>
      <dgm:spPr/>
      <dgm:t>
        <a:bodyPr/>
        <a:lstStyle/>
        <a:p>
          <a:endParaRPr lang="ru-RU"/>
        </a:p>
      </dgm:t>
    </dgm:pt>
    <dgm:pt modelId="{DDA9B9DD-FDCE-40E3-AD7C-C77C4CEF653E}">
      <dgm:prSet custT="1"/>
      <dgm:spPr/>
      <dgm:t>
        <a:bodyPr/>
        <a:lstStyle/>
        <a:p>
          <a:pPr rtl="0"/>
          <a:r>
            <a:rPr lang="ru-RU" sz="2000" dirty="0" smtClean="0">
              <a:solidFill>
                <a:sysClr val="windowText" lastClr="000000"/>
              </a:solidFill>
            </a:rPr>
            <a:t>У </a:t>
          </a:r>
          <a:r>
            <a:rPr lang="ru-RU" sz="2000" dirty="0" err="1" smtClean="0">
              <a:solidFill>
                <a:sysClr val="windowText" lastClr="000000"/>
              </a:solidFill>
            </a:rPr>
            <a:t>разі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вибуття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зі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справи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позивача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судовий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збір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сплачується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його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правонаступником</a:t>
          </a:r>
          <a:r>
            <a:rPr lang="ru-RU" sz="2000" dirty="0" smtClean="0">
              <a:solidFill>
                <a:sysClr val="windowText" lastClr="000000"/>
              </a:solidFill>
            </a:rPr>
            <a:t>, </a:t>
          </a:r>
          <a:r>
            <a:rPr lang="ru-RU" sz="2000" dirty="0" err="1" smtClean="0">
              <a:solidFill>
                <a:sysClr val="windowText" lastClr="000000"/>
              </a:solidFill>
            </a:rPr>
            <a:t>якщо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збір</a:t>
          </a:r>
          <a:r>
            <a:rPr lang="ru-RU" sz="2000" dirty="0" smtClean="0">
              <a:solidFill>
                <a:sysClr val="windowText" lastClr="000000"/>
              </a:solidFill>
            </a:rPr>
            <a:t> не </a:t>
          </a:r>
          <a:r>
            <a:rPr lang="ru-RU" sz="2000" dirty="0" err="1" smtClean="0">
              <a:solidFill>
                <a:sysClr val="windowText" lastClr="000000"/>
              </a:solidFill>
            </a:rPr>
            <a:t>був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сплачений</a:t>
          </a:r>
          <a:r>
            <a:rPr lang="ru-RU" sz="2000" dirty="0" smtClean="0">
              <a:solidFill>
                <a:sysClr val="windowText" lastClr="000000"/>
              </a:solidFill>
            </a:rPr>
            <a:t>.</a:t>
          </a:r>
          <a:endParaRPr lang="ru-RU" sz="2000" dirty="0">
            <a:solidFill>
              <a:sysClr val="windowText" lastClr="000000"/>
            </a:solidFill>
          </a:endParaRPr>
        </a:p>
      </dgm:t>
    </dgm:pt>
    <dgm:pt modelId="{3B642B32-9993-4416-A0F8-BE443C2F8747}" type="parTrans" cxnId="{3E5C6E54-66B7-4C73-B5BB-C4B12D095D28}">
      <dgm:prSet/>
      <dgm:spPr/>
      <dgm:t>
        <a:bodyPr/>
        <a:lstStyle/>
        <a:p>
          <a:endParaRPr lang="ru-RU"/>
        </a:p>
      </dgm:t>
    </dgm:pt>
    <dgm:pt modelId="{AFB9A5C7-E1EB-46F2-84BD-D97C7E4C0C98}" type="sibTrans" cxnId="{3E5C6E54-66B7-4C73-B5BB-C4B12D095D28}">
      <dgm:prSet/>
      <dgm:spPr/>
      <dgm:t>
        <a:bodyPr/>
        <a:lstStyle/>
        <a:p>
          <a:endParaRPr lang="ru-RU"/>
        </a:p>
      </dgm:t>
    </dgm:pt>
    <dgm:pt modelId="{8505AAF1-242C-40E2-BC49-58476E97B3F8}">
      <dgm:prSet custT="1"/>
      <dgm:spPr/>
      <dgm:t>
        <a:bodyPr/>
        <a:lstStyle/>
        <a:p>
          <a:pPr rtl="0"/>
          <a:r>
            <a:rPr lang="ru-RU" sz="2000" dirty="0" smtClean="0">
              <a:solidFill>
                <a:sysClr val="windowText" lastClr="000000"/>
              </a:solidFill>
            </a:rPr>
            <a:t>У </a:t>
          </a:r>
          <a:r>
            <a:rPr lang="ru-RU" sz="2000" dirty="0" err="1" smtClean="0">
              <a:solidFill>
                <a:sysClr val="windowText" lastClr="000000"/>
              </a:solidFill>
            </a:rPr>
            <a:t>разі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роз’єднання</a:t>
          </a:r>
          <a:r>
            <a:rPr lang="ru-RU" sz="2000" dirty="0" smtClean="0">
              <a:solidFill>
                <a:sysClr val="windowText" lastClr="000000"/>
              </a:solidFill>
            </a:rPr>
            <a:t> судом </a:t>
          </a:r>
          <a:r>
            <a:rPr lang="ru-RU" sz="2000" dirty="0" err="1" smtClean="0">
              <a:solidFill>
                <a:sysClr val="windowText" lastClr="000000"/>
              </a:solidFill>
            </a:rPr>
            <a:t>позовних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вимог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судовий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збір</a:t>
          </a:r>
          <a:r>
            <a:rPr lang="ru-RU" sz="2000" dirty="0" smtClean="0">
              <a:solidFill>
                <a:sysClr val="windowText" lastClr="000000"/>
              </a:solidFill>
            </a:rPr>
            <a:t>,</a:t>
          </a:r>
          <a:br>
            <a:rPr lang="ru-RU" sz="2000" dirty="0" smtClean="0">
              <a:solidFill>
                <a:sysClr val="windowText" lastClr="000000"/>
              </a:solidFill>
            </a:rPr>
          </a:br>
          <a:r>
            <a:rPr lang="ru-RU" sz="2000" dirty="0" err="1" smtClean="0">
              <a:solidFill>
                <a:sysClr val="windowText" lastClr="000000"/>
              </a:solidFill>
            </a:rPr>
            <a:t>сплачений</a:t>
          </a:r>
          <a:r>
            <a:rPr lang="ru-RU" sz="2000" dirty="0" smtClean="0">
              <a:solidFill>
                <a:sysClr val="windowText" lastClr="000000"/>
              </a:solidFill>
            </a:rPr>
            <a:t> за </a:t>
          </a:r>
          <a:r>
            <a:rPr lang="ru-RU" sz="2000" dirty="0" err="1" smtClean="0">
              <a:solidFill>
                <a:sysClr val="windowText" lastClr="000000"/>
              </a:solidFill>
            </a:rPr>
            <a:t>подання</a:t>
          </a:r>
          <a:r>
            <a:rPr lang="ru-RU" sz="2000" dirty="0" smtClean="0">
              <a:solidFill>
                <a:sysClr val="windowText" lastClr="000000"/>
              </a:solidFill>
            </a:rPr>
            <a:t> позову, не </a:t>
          </a:r>
          <a:r>
            <a:rPr lang="ru-RU" sz="2000" dirty="0" err="1" smtClean="0">
              <a:solidFill>
                <a:sysClr val="windowText" lastClr="000000"/>
              </a:solidFill>
            </a:rPr>
            <a:t>повертається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і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перерахунок</a:t>
          </a:r>
          <a:r>
            <a:rPr lang="ru-RU" sz="2000" dirty="0" smtClean="0">
              <a:solidFill>
                <a:sysClr val="windowText" lastClr="000000"/>
              </a:solidFill>
            </a:rPr>
            <a:t/>
          </a:r>
          <a:br>
            <a:rPr lang="ru-RU" sz="2000" dirty="0" smtClean="0">
              <a:solidFill>
                <a:sysClr val="windowText" lastClr="000000"/>
              </a:solidFill>
            </a:rPr>
          </a:br>
          <a:r>
            <a:rPr lang="ru-RU" sz="2000" dirty="0" err="1" smtClean="0">
              <a:solidFill>
                <a:sysClr val="windowText" lastClr="000000"/>
              </a:solidFill>
            </a:rPr>
            <a:t>не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здійснюється</a:t>
          </a:r>
          <a:r>
            <a:rPr lang="ru-RU" sz="2000" dirty="0" smtClean="0">
              <a:solidFill>
                <a:sysClr val="windowText" lastClr="000000"/>
              </a:solidFill>
            </a:rPr>
            <a:t>.</a:t>
          </a:r>
          <a:endParaRPr lang="ru-RU" sz="2000" dirty="0">
            <a:solidFill>
              <a:sysClr val="windowText" lastClr="000000"/>
            </a:solidFill>
          </a:endParaRPr>
        </a:p>
      </dgm:t>
    </dgm:pt>
    <dgm:pt modelId="{C00E2CD9-3C5C-423A-8584-99A432C5130E}" type="parTrans" cxnId="{E081B7BC-6BC6-470A-80C4-A7503A9E9F1E}">
      <dgm:prSet/>
      <dgm:spPr/>
      <dgm:t>
        <a:bodyPr/>
        <a:lstStyle/>
        <a:p>
          <a:endParaRPr lang="ru-RU"/>
        </a:p>
      </dgm:t>
    </dgm:pt>
    <dgm:pt modelId="{C4D32A5A-792D-48DC-9143-C9734FF0BD3C}" type="sibTrans" cxnId="{E081B7BC-6BC6-470A-80C4-A7503A9E9F1E}">
      <dgm:prSet/>
      <dgm:spPr/>
      <dgm:t>
        <a:bodyPr/>
        <a:lstStyle/>
        <a:p>
          <a:endParaRPr lang="ru-RU"/>
        </a:p>
      </dgm:t>
    </dgm:pt>
    <dgm:pt modelId="{82526B2E-3F73-4EFA-AFF4-1E65E940DA31}">
      <dgm:prSet custT="1"/>
      <dgm:spPr/>
      <dgm:t>
        <a:bodyPr/>
        <a:lstStyle/>
        <a:p>
          <a:pPr rtl="0"/>
          <a:r>
            <a:rPr lang="ru-RU" sz="2000" dirty="0" err="1" smtClean="0">
              <a:solidFill>
                <a:sysClr val="windowText" lastClr="000000"/>
              </a:solidFill>
            </a:rPr>
            <a:t>Після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роз’єднання</a:t>
          </a:r>
          <a:r>
            <a:rPr lang="ru-RU" sz="2000" dirty="0" smtClean="0">
              <a:solidFill>
                <a:sysClr val="windowText" lastClr="000000"/>
              </a:solidFill>
            </a:rPr>
            <a:t> судом </a:t>
          </a:r>
          <a:r>
            <a:rPr lang="ru-RU" sz="2000" dirty="0" err="1" smtClean="0">
              <a:solidFill>
                <a:sysClr val="windowText" lastClr="000000"/>
              </a:solidFill>
            </a:rPr>
            <a:t>позовних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вимог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судовий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2000" dirty="0" err="1" smtClean="0">
              <a:solidFill>
                <a:sysClr val="windowText" lastClr="000000"/>
              </a:solidFill>
            </a:rPr>
            <a:t>збір</a:t>
          </a:r>
          <a:r>
            <a:rPr lang="ru-RU" sz="2000" dirty="0" smtClean="0">
              <a:solidFill>
                <a:sysClr val="windowText" lastClr="000000"/>
              </a:solidFill>
            </a:rPr>
            <a:t> повторно не </a:t>
          </a:r>
          <a:r>
            <a:rPr lang="ru-RU" sz="2000" dirty="0" err="1" smtClean="0">
              <a:solidFill>
                <a:sysClr val="windowText" lastClr="000000"/>
              </a:solidFill>
            </a:rPr>
            <a:t>сплачується</a:t>
          </a:r>
          <a:r>
            <a:rPr lang="ru-RU" sz="2000" dirty="0" smtClean="0">
              <a:solidFill>
                <a:sysClr val="windowText" lastClr="000000"/>
              </a:solidFill>
            </a:rPr>
            <a:t> </a:t>
          </a:r>
          <a:r>
            <a:rPr lang="ru-RU" sz="1800" dirty="0" smtClean="0"/>
            <a:t/>
          </a:r>
          <a:br>
            <a:rPr lang="ru-RU" sz="1800" dirty="0" smtClean="0"/>
          </a:br>
          <a:r>
            <a:rPr lang="ru-RU" sz="1800" dirty="0" smtClean="0"/>
            <a:t> </a:t>
          </a:r>
          <a:br>
            <a:rPr lang="ru-RU" sz="1800" dirty="0" smtClean="0"/>
          </a:br>
          <a:endParaRPr lang="ru-RU" sz="1800" dirty="0"/>
        </a:p>
      </dgm:t>
    </dgm:pt>
    <dgm:pt modelId="{51F8C021-B1E2-4FCE-A3B8-ED2C7069EB73}" type="parTrans" cxnId="{ECD3AE98-55E3-441F-A7AB-A3FE88A1EFE0}">
      <dgm:prSet/>
      <dgm:spPr/>
      <dgm:t>
        <a:bodyPr/>
        <a:lstStyle/>
        <a:p>
          <a:endParaRPr lang="ru-RU"/>
        </a:p>
      </dgm:t>
    </dgm:pt>
    <dgm:pt modelId="{9D0CBCBC-4242-407D-BA48-AEE6AAFB94E5}" type="sibTrans" cxnId="{ECD3AE98-55E3-441F-A7AB-A3FE88A1EFE0}">
      <dgm:prSet/>
      <dgm:spPr/>
      <dgm:t>
        <a:bodyPr/>
        <a:lstStyle/>
        <a:p>
          <a:endParaRPr lang="ru-RU"/>
        </a:p>
      </dgm:t>
    </dgm:pt>
    <dgm:pt modelId="{F2B14E19-4008-421A-B75B-52BD99B7E369}" type="pres">
      <dgm:prSet presAssocID="{527200BB-939D-4A96-A6CB-96B98CF4EF3E}" presName="linear" presStyleCnt="0">
        <dgm:presLayoutVars>
          <dgm:animLvl val="lvl"/>
          <dgm:resizeHandles val="exact"/>
        </dgm:presLayoutVars>
      </dgm:prSet>
      <dgm:spPr/>
    </dgm:pt>
    <dgm:pt modelId="{FB0F1ACA-1ACC-41F2-BB44-811EDE26E85E}" type="pres">
      <dgm:prSet presAssocID="{C37D1EFA-74D9-4728-896D-4BB849FB3A2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8E259C9-08CA-4FCB-8028-1443BE04CB8A}" type="pres">
      <dgm:prSet presAssocID="{5AEDB421-A1A2-47C2-96AA-C66A5E4AB215}" presName="spacer" presStyleCnt="0"/>
      <dgm:spPr/>
    </dgm:pt>
    <dgm:pt modelId="{E8CB6390-914B-442B-9E51-23B88DE30345}" type="pres">
      <dgm:prSet presAssocID="{3F29BBB7-961B-478F-9105-B8EF75687EC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87A4E45-60A8-48B3-A361-E126D4CA5E2B}" type="pres">
      <dgm:prSet presAssocID="{63A23C9A-9187-4008-A7D1-F4A51D7CA0A2}" presName="spacer" presStyleCnt="0"/>
      <dgm:spPr/>
    </dgm:pt>
    <dgm:pt modelId="{2CDA3866-4758-49C6-BCED-24595BF88DFC}" type="pres">
      <dgm:prSet presAssocID="{DDA9B9DD-FDCE-40E3-AD7C-C77C4CEF653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3F52C2F-3CCE-4221-A9DA-1E7A3D67D19B}" type="pres">
      <dgm:prSet presAssocID="{AFB9A5C7-E1EB-46F2-84BD-D97C7E4C0C98}" presName="spacer" presStyleCnt="0"/>
      <dgm:spPr/>
    </dgm:pt>
    <dgm:pt modelId="{8FF5340C-A703-49B9-A9CC-0C3E044F1396}" type="pres">
      <dgm:prSet presAssocID="{8505AAF1-242C-40E2-BC49-58476E97B3F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98C13AE-BB9B-4334-85FC-9723B909CE65}" type="pres">
      <dgm:prSet presAssocID="{C4D32A5A-792D-48DC-9143-C9734FF0BD3C}" presName="spacer" presStyleCnt="0"/>
      <dgm:spPr/>
    </dgm:pt>
    <dgm:pt modelId="{F50618A8-B94F-4497-B204-B6848D863C47}" type="pres">
      <dgm:prSet presAssocID="{82526B2E-3F73-4EFA-AFF4-1E65E940DA3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1FB6BF7-0E75-4234-8C57-ABA9C6350622}" type="presOf" srcId="{8505AAF1-242C-40E2-BC49-58476E97B3F8}" destId="{8FF5340C-A703-49B9-A9CC-0C3E044F1396}" srcOrd="0" destOrd="0" presId="urn:microsoft.com/office/officeart/2005/8/layout/vList2"/>
    <dgm:cxn modelId="{DDF4B22C-1828-40CE-A407-9967BE642CF1}" type="presOf" srcId="{C37D1EFA-74D9-4728-896D-4BB849FB3A25}" destId="{FB0F1ACA-1ACC-41F2-BB44-811EDE26E85E}" srcOrd="0" destOrd="0" presId="urn:microsoft.com/office/officeart/2005/8/layout/vList2"/>
    <dgm:cxn modelId="{F014B417-9CF9-462E-B140-B8CDE3DE21FA}" type="presOf" srcId="{82526B2E-3F73-4EFA-AFF4-1E65E940DA31}" destId="{F50618A8-B94F-4497-B204-B6848D863C47}" srcOrd="0" destOrd="0" presId="urn:microsoft.com/office/officeart/2005/8/layout/vList2"/>
    <dgm:cxn modelId="{E081B7BC-6BC6-470A-80C4-A7503A9E9F1E}" srcId="{527200BB-939D-4A96-A6CB-96B98CF4EF3E}" destId="{8505AAF1-242C-40E2-BC49-58476E97B3F8}" srcOrd="3" destOrd="0" parTransId="{C00E2CD9-3C5C-423A-8584-99A432C5130E}" sibTransId="{C4D32A5A-792D-48DC-9143-C9734FF0BD3C}"/>
    <dgm:cxn modelId="{DCE7846B-C0D5-4833-A541-0F760392A167}" srcId="{527200BB-939D-4A96-A6CB-96B98CF4EF3E}" destId="{3F29BBB7-961B-478F-9105-B8EF75687EC6}" srcOrd="1" destOrd="0" parTransId="{FC84B977-31B7-4392-8E73-2BD497497265}" sibTransId="{63A23C9A-9187-4008-A7D1-F4A51D7CA0A2}"/>
    <dgm:cxn modelId="{74320DFF-CAA4-4415-B62A-DE5FE9F20961}" type="presOf" srcId="{527200BB-939D-4A96-A6CB-96B98CF4EF3E}" destId="{F2B14E19-4008-421A-B75B-52BD99B7E369}" srcOrd="0" destOrd="0" presId="urn:microsoft.com/office/officeart/2005/8/layout/vList2"/>
    <dgm:cxn modelId="{0C87411A-5F2F-4A4A-8CEE-203C2694530C}" type="presOf" srcId="{3F29BBB7-961B-478F-9105-B8EF75687EC6}" destId="{E8CB6390-914B-442B-9E51-23B88DE30345}" srcOrd="0" destOrd="0" presId="urn:microsoft.com/office/officeart/2005/8/layout/vList2"/>
    <dgm:cxn modelId="{5131F844-4975-4D3E-93D0-454E9950D02D}" srcId="{527200BB-939D-4A96-A6CB-96B98CF4EF3E}" destId="{C37D1EFA-74D9-4728-896D-4BB849FB3A25}" srcOrd="0" destOrd="0" parTransId="{BA282A43-2520-40A2-8025-15B6784FCE29}" sibTransId="{5AEDB421-A1A2-47C2-96AA-C66A5E4AB215}"/>
    <dgm:cxn modelId="{705C4BBF-645B-47EF-8DA8-6ADC5973BCEA}" type="presOf" srcId="{DDA9B9DD-FDCE-40E3-AD7C-C77C4CEF653E}" destId="{2CDA3866-4758-49C6-BCED-24595BF88DFC}" srcOrd="0" destOrd="0" presId="urn:microsoft.com/office/officeart/2005/8/layout/vList2"/>
    <dgm:cxn modelId="{3E5C6E54-66B7-4C73-B5BB-C4B12D095D28}" srcId="{527200BB-939D-4A96-A6CB-96B98CF4EF3E}" destId="{DDA9B9DD-FDCE-40E3-AD7C-C77C4CEF653E}" srcOrd="2" destOrd="0" parTransId="{3B642B32-9993-4416-A0F8-BE443C2F8747}" sibTransId="{AFB9A5C7-E1EB-46F2-84BD-D97C7E4C0C98}"/>
    <dgm:cxn modelId="{ECD3AE98-55E3-441F-A7AB-A3FE88A1EFE0}" srcId="{527200BB-939D-4A96-A6CB-96B98CF4EF3E}" destId="{82526B2E-3F73-4EFA-AFF4-1E65E940DA31}" srcOrd="4" destOrd="0" parTransId="{51F8C021-B1E2-4FCE-A3B8-ED2C7069EB73}" sibTransId="{9D0CBCBC-4242-407D-BA48-AEE6AAFB94E5}"/>
    <dgm:cxn modelId="{F21FB664-BF33-4F8D-A9CA-144045FD98C5}" type="presParOf" srcId="{F2B14E19-4008-421A-B75B-52BD99B7E369}" destId="{FB0F1ACA-1ACC-41F2-BB44-811EDE26E85E}" srcOrd="0" destOrd="0" presId="urn:microsoft.com/office/officeart/2005/8/layout/vList2"/>
    <dgm:cxn modelId="{90D83145-DDDE-429B-957B-530193303F3E}" type="presParOf" srcId="{F2B14E19-4008-421A-B75B-52BD99B7E369}" destId="{98E259C9-08CA-4FCB-8028-1443BE04CB8A}" srcOrd="1" destOrd="0" presId="urn:microsoft.com/office/officeart/2005/8/layout/vList2"/>
    <dgm:cxn modelId="{A5507EE8-0274-49BC-9B4D-5C64350663E4}" type="presParOf" srcId="{F2B14E19-4008-421A-B75B-52BD99B7E369}" destId="{E8CB6390-914B-442B-9E51-23B88DE30345}" srcOrd="2" destOrd="0" presId="urn:microsoft.com/office/officeart/2005/8/layout/vList2"/>
    <dgm:cxn modelId="{3934E496-D9E2-4AC0-BC3C-0B3573140271}" type="presParOf" srcId="{F2B14E19-4008-421A-B75B-52BD99B7E369}" destId="{F87A4E45-60A8-48B3-A361-E126D4CA5E2B}" srcOrd="3" destOrd="0" presId="urn:microsoft.com/office/officeart/2005/8/layout/vList2"/>
    <dgm:cxn modelId="{2E2DA1D4-6999-42D4-8013-5DE794D85265}" type="presParOf" srcId="{F2B14E19-4008-421A-B75B-52BD99B7E369}" destId="{2CDA3866-4758-49C6-BCED-24595BF88DFC}" srcOrd="4" destOrd="0" presId="urn:microsoft.com/office/officeart/2005/8/layout/vList2"/>
    <dgm:cxn modelId="{2464CAD7-6B1D-4F73-8C1B-DF47695FD14E}" type="presParOf" srcId="{F2B14E19-4008-421A-B75B-52BD99B7E369}" destId="{73F52C2F-3CCE-4221-A9DA-1E7A3D67D19B}" srcOrd="5" destOrd="0" presId="urn:microsoft.com/office/officeart/2005/8/layout/vList2"/>
    <dgm:cxn modelId="{CFD58539-36AE-449B-8C82-68E7471B8F20}" type="presParOf" srcId="{F2B14E19-4008-421A-B75B-52BD99B7E369}" destId="{8FF5340C-A703-49B9-A9CC-0C3E044F1396}" srcOrd="6" destOrd="0" presId="urn:microsoft.com/office/officeart/2005/8/layout/vList2"/>
    <dgm:cxn modelId="{145FE5C9-B261-4E5B-A359-47CCE18844A7}" type="presParOf" srcId="{F2B14E19-4008-421A-B75B-52BD99B7E369}" destId="{E98C13AE-BB9B-4334-85FC-9723B909CE65}" srcOrd="7" destOrd="0" presId="urn:microsoft.com/office/officeart/2005/8/layout/vList2"/>
    <dgm:cxn modelId="{01AB7AE8-A711-4164-A49A-7F810ACCADD1}" type="presParOf" srcId="{F2B14E19-4008-421A-B75B-52BD99B7E369}" destId="{F50618A8-B94F-4497-B204-B6848D863C4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06BE3E-DB90-4AE0-B01F-5483EBFBDC0F}">
      <dsp:nvSpPr>
        <dsp:cNvPr id="0" name=""/>
        <dsp:cNvSpPr/>
      </dsp:nvSpPr>
      <dsp:spPr>
        <a:xfrm>
          <a:off x="0" y="1803"/>
          <a:ext cx="8229600" cy="456839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0" kern="1200" dirty="0" err="1" smtClean="0">
              <a:solidFill>
                <a:sysClr val="windowText" lastClr="000000"/>
              </a:solidFill>
            </a:rPr>
            <a:t>це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витрати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,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що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несуть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сторони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,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треті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/>
          </a:r>
          <a:br>
            <a:rPr lang="ru-RU" sz="2800" i="0" kern="1200" dirty="0" smtClean="0">
              <a:solidFill>
                <a:sysClr val="windowText" lastClr="000000"/>
              </a:solidFill>
            </a:rPr>
          </a:br>
          <a:r>
            <a:rPr lang="ru-RU" sz="2800" i="0" kern="1200" dirty="0" smtClean="0">
              <a:solidFill>
                <a:sysClr val="windowText" lastClr="000000"/>
              </a:solidFill>
            </a:rPr>
            <a:t>особи,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які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заявляють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самостійні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вимоги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щодо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предмета спору, у</a:t>
          </a:r>
          <a:br>
            <a:rPr lang="ru-RU" sz="2800" i="0" kern="1200" dirty="0" smtClean="0">
              <a:solidFill>
                <a:sysClr val="windowText" lastClr="000000"/>
              </a:solidFill>
            </a:rPr>
          </a:br>
          <a:r>
            <a:rPr lang="ru-RU" sz="2800" i="0" kern="1200" dirty="0" smtClean="0">
              <a:solidFill>
                <a:sysClr val="windowText" lastClr="000000"/>
              </a:solidFill>
            </a:rPr>
            <a:t>справах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позовного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провадження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,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заявники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і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заінтересовані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особи</a:t>
          </a:r>
          <a:br>
            <a:rPr lang="ru-RU" sz="2800" i="0" kern="1200" dirty="0" smtClean="0">
              <a:solidFill>
                <a:sysClr val="windowText" lastClr="000000"/>
              </a:solidFill>
            </a:rPr>
          </a:br>
          <a:r>
            <a:rPr lang="ru-RU" sz="2800" i="0" kern="1200" dirty="0" smtClean="0">
              <a:solidFill>
                <a:sysClr val="windowText" lastClr="000000"/>
              </a:solidFill>
            </a:rPr>
            <a:t>у справах наказного та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окремого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проваджень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за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вчинення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в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їх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інтересах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цивільних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процесуальних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дій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,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пов’язаних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із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розглядом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/>
          </a:r>
          <a:br>
            <a:rPr lang="ru-RU" sz="2800" i="0" kern="1200" dirty="0" smtClean="0">
              <a:solidFill>
                <a:sysClr val="windowText" lastClr="000000"/>
              </a:solidFill>
            </a:rPr>
          </a:br>
          <a:r>
            <a:rPr lang="ru-RU" sz="2800" i="0" kern="1200" dirty="0" err="1" smtClean="0">
              <a:solidFill>
                <a:sysClr val="windowText" lastClr="000000"/>
              </a:solidFill>
            </a:rPr>
            <a:t>справи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у порядку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цивільного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 </a:t>
          </a:r>
          <a:r>
            <a:rPr lang="ru-RU" sz="2800" i="0" kern="1200" dirty="0" err="1" smtClean="0">
              <a:solidFill>
                <a:sysClr val="windowText" lastClr="000000"/>
              </a:solidFill>
            </a:rPr>
            <a:t>судочинства</a:t>
          </a:r>
          <a:r>
            <a:rPr lang="ru-RU" sz="2800" i="0" kern="1200" dirty="0" smtClean="0">
              <a:solidFill>
                <a:sysClr val="windowText" lastClr="000000"/>
              </a:solidFill>
            </a:rPr>
            <a:t>. </a:t>
          </a:r>
          <a:br>
            <a:rPr lang="ru-RU" sz="2800" i="0" kern="1200" dirty="0" smtClean="0">
              <a:solidFill>
                <a:sysClr val="windowText" lastClr="000000"/>
              </a:solidFill>
            </a:rPr>
          </a:br>
          <a:r>
            <a:rPr lang="ru-RU" sz="2500" kern="1200" dirty="0" smtClean="0"/>
            <a:t/>
          </a:r>
          <a:br>
            <a:rPr lang="ru-RU" sz="2500" kern="1200" dirty="0" smtClean="0"/>
          </a:br>
          <a:endParaRPr lang="ru-RU" sz="2500" kern="1200" dirty="0"/>
        </a:p>
      </dsp:txBody>
      <dsp:txXfrm>
        <a:off x="0" y="1803"/>
        <a:ext cx="8229600" cy="4568392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C0FBB6-FADD-4F18-AE2B-D7FAB060BE90}">
      <dsp:nvSpPr>
        <dsp:cNvPr id="0" name=""/>
        <dsp:cNvSpPr/>
      </dsp:nvSpPr>
      <dsp:spPr>
        <a:xfrm>
          <a:off x="202631" y="12435"/>
          <a:ext cx="4547128" cy="4547128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err="1" smtClean="0"/>
            <a:t>подання</a:t>
          </a:r>
          <a:r>
            <a:rPr lang="ru-RU" sz="3100" kern="1200" dirty="0" smtClean="0"/>
            <a:t> позову одним </a:t>
          </a:r>
          <a:r>
            <a:rPr lang="ru-RU" sz="3100" kern="1200" dirty="0" err="1" smtClean="0"/>
            <a:t>позивачем</a:t>
          </a:r>
          <a:r>
            <a:rPr lang="ru-RU" sz="3100" kern="1200" dirty="0" smtClean="0"/>
            <a:t> до </a:t>
          </a:r>
          <a:r>
            <a:rPr lang="ru-RU" sz="3100" kern="1200" dirty="0" err="1" smtClean="0"/>
            <a:t>кількох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відповідачів</a:t>
          </a:r>
          <a:r>
            <a:rPr lang="ru-RU" sz="3100" kern="1200" dirty="0" smtClean="0"/>
            <a:t>;</a:t>
          </a:r>
          <a:endParaRPr lang="ru-RU" sz="3100" kern="1200" dirty="0"/>
        </a:p>
      </dsp:txBody>
      <dsp:txXfrm>
        <a:off x="837590" y="548640"/>
        <a:ext cx="2621767" cy="3474720"/>
      </dsp:txXfrm>
    </dsp:sp>
    <dsp:sp modelId="{7B312836-41FC-4C7D-8C0C-FAEFE8D1D8FA}">
      <dsp:nvSpPr>
        <dsp:cNvPr id="0" name=""/>
        <dsp:cNvSpPr/>
      </dsp:nvSpPr>
      <dsp:spPr>
        <a:xfrm>
          <a:off x="3479840" y="12435"/>
          <a:ext cx="4547128" cy="4547128"/>
        </a:xfrm>
        <a:prstGeom prst="ellipse">
          <a:avLst/>
        </a:prstGeom>
        <a:solidFill>
          <a:schemeClr val="accent3">
            <a:alpha val="50000"/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err="1" smtClean="0"/>
            <a:t>об’єднання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суддею</a:t>
          </a:r>
          <a:r>
            <a:rPr lang="ru-RU" sz="3100" kern="1200" dirty="0" smtClean="0"/>
            <a:t> в </a:t>
          </a:r>
          <a:r>
            <a:rPr lang="ru-RU" sz="3100" kern="1200" dirty="0" err="1" smtClean="0"/>
            <a:t>одне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провадження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кількох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однорідних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позовних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вимог</a:t>
          </a:r>
          <a:r>
            <a:rPr lang="ru-RU" sz="3100" kern="1200" dirty="0" smtClean="0"/>
            <a:t> </a:t>
          </a:r>
          <a:br>
            <a:rPr lang="ru-RU" sz="3100" kern="1200" dirty="0" smtClean="0"/>
          </a:br>
          <a:endParaRPr lang="ru-RU" sz="3100" kern="1200" dirty="0"/>
        </a:p>
      </dsp:txBody>
      <dsp:txXfrm>
        <a:off x="4770241" y="548640"/>
        <a:ext cx="2621767" cy="347472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38B13F3-B5F4-4499-8D34-5E6ADDCC1947}">
      <dsp:nvSpPr>
        <dsp:cNvPr id="0" name=""/>
        <dsp:cNvSpPr/>
      </dsp:nvSpPr>
      <dsp:spPr>
        <a:xfrm>
          <a:off x="7233" y="1421249"/>
          <a:ext cx="4323754" cy="172950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ysClr val="windowText" lastClr="000000"/>
              </a:solidFill>
            </a:rPr>
            <a:t>звільнення</a:t>
          </a:r>
          <a:r>
            <a:rPr lang="ru-RU" sz="2400" kern="1200" dirty="0" smtClean="0">
              <a:solidFill>
                <a:sysClr val="windowText" lastClr="000000"/>
              </a:solidFill>
            </a:rPr>
            <a:t>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від</a:t>
          </a:r>
          <a:r>
            <a:rPr lang="ru-RU" sz="2400" kern="1200" dirty="0" smtClean="0">
              <a:solidFill>
                <a:sysClr val="windowText" lastClr="000000"/>
              </a:solidFill>
            </a:rPr>
            <a:t>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сплати</a:t>
          </a:r>
          <a:r>
            <a:rPr lang="ru-RU" sz="2400" kern="1200" dirty="0" smtClean="0">
              <a:solidFill>
                <a:sysClr val="windowText" lastClr="000000"/>
              </a:solidFill>
            </a:rPr>
            <a:t> судового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збору</a:t>
          </a:r>
          <a:r>
            <a:rPr lang="ru-RU" sz="2400" kern="1200" dirty="0" smtClean="0">
              <a:solidFill>
                <a:sysClr val="windowText" lastClr="000000"/>
              </a:solidFill>
            </a:rPr>
            <a:t>;</a:t>
          </a:r>
          <a:endParaRPr lang="ru-RU" sz="2400" kern="1200" dirty="0">
            <a:solidFill>
              <a:sysClr val="windowText" lastClr="000000"/>
            </a:solidFill>
          </a:endParaRPr>
        </a:p>
      </dsp:txBody>
      <dsp:txXfrm>
        <a:off x="7233" y="1421249"/>
        <a:ext cx="4323754" cy="1729501"/>
      </dsp:txXfrm>
    </dsp:sp>
    <dsp:sp modelId="{C5447D3F-DFA1-4035-B273-E9FD10547004}">
      <dsp:nvSpPr>
        <dsp:cNvPr id="0" name=""/>
        <dsp:cNvSpPr/>
      </dsp:nvSpPr>
      <dsp:spPr>
        <a:xfrm>
          <a:off x="3898612" y="1421249"/>
          <a:ext cx="4323754" cy="1729501"/>
        </a:xfrm>
        <a:prstGeom prst="chevron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ysClr val="windowText" lastClr="000000"/>
              </a:solidFill>
            </a:rPr>
            <a:t>відстрочка</a:t>
          </a:r>
          <a:r>
            <a:rPr lang="ru-RU" sz="2400" kern="1200" dirty="0" smtClean="0">
              <a:solidFill>
                <a:sysClr val="windowText" lastClr="000000"/>
              </a:solidFill>
            </a:rPr>
            <a:t> (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розстрочка</a:t>
          </a:r>
          <a:r>
            <a:rPr lang="ru-RU" sz="2400" kern="1200" dirty="0" smtClean="0">
              <a:solidFill>
                <a:sysClr val="windowText" lastClr="000000"/>
              </a:solidFill>
            </a:rPr>
            <a:t>)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сплати</a:t>
          </a:r>
          <a:r>
            <a:rPr lang="ru-RU" sz="2400" kern="1200" dirty="0" smtClean="0">
              <a:solidFill>
                <a:sysClr val="windowText" lastClr="000000"/>
              </a:solidFill>
            </a:rPr>
            <a:t> судового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збору</a:t>
          </a:r>
          <a:r>
            <a:rPr lang="ru-RU" sz="2400" kern="1200" dirty="0" smtClean="0">
              <a:solidFill>
                <a:sysClr val="windowText" lastClr="000000"/>
              </a:solidFill>
            </a:rPr>
            <a:t>. </a:t>
          </a:r>
          <a:r>
            <a:rPr lang="ru-RU" sz="2300" kern="1200" dirty="0" smtClean="0"/>
            <a:t/>
          </a:r>
          <a:br>
            <a:rPr lang="ru-RU" sz="2300" kern="1200" dirty="0" smtClean="0"/>
          </a:br>
          <a:endParaRPr lang="ru-RU" sz="2300" kern="1200" dirty="0"/>
        </a:p>
      </dsp:txBody>
      <dsp:txXfrm>
        <a:off x="3898612" y="1421249"/>
        <a:ext cx="4323754" cy="1729501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B39CD-6861-4830-B194-197D6B146A46}">
      <dsp:nvSpPr>
        <dsp:cNvPr id="0" name=""/>
        <dsp:cNvSpPr/>
      </dsp:nvSpPr>
      <dsp:spPr>
        <a:xfrm>
          <a:off x="39" y="19043"/>
          <a:ext cx="3807088" cy="8731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Відстрочка сплати судового збору</a:t>
          </a:r>
          <a:endParaRPr lang="ru-RU" sz="2400" kern="1200" dirty="0"/>
        </a:p>
      </dsp:txBody>
      <dsp:txXfrm>
        <a:off x="39" y="19043"/>
        <a:ext cx="3807088" cy="873120"/>
      </dsp:txXfrm>
    </dsp:sp>
    <dsp:sp modelId="{4B6CB643-FC91-4981-8B9F-27ACB6A2F15A}">
      <dsp:nvSpPr>
        <dsp:cNvPr id="0" name=""/>
        <dsp:cNvSpPr/>
      </dsp:nvSpPr>
      <dsp:spPr>
        <a:xfrm>
          <a:off x="39" y="892164"/>
          <a:ext cx="3807088" cy="43480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i="0" kern="1200" dirty="0" err="1" smtClean="0"/>
            <a:t>дія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зобов’язаної</a:t>
          </a:r>
          <a:r>
            <a:rPr lang="ru-RU" sz="2400" b="0" i="0" kern="1200" dirty="0" smtClean="0"/>
            <a:t> особи – </a:t>
          </a:r>
          <a:r>
            <a:rPr lang="ru-RU" sz="2400" b="0" i="0" kern="1200" dirty="0" err="1" smtClean="0"/>
            <a:t>платника</a:t>
          </a:r>
          <a:r>
            <a:rPr lang="ru-RU" sz="2400" b="0" i="0" kern="1200" dirty="0" smtClean="0"/>
            <a:t> по </a:t>
          </a:r>
          <a:r>
            <a:rPr lang="ru-RU" sz="2400" b="0" i="0" kern="1200" dirty="0" err="1" smtClean="0"/>
            <a:t>сплаті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відповідних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сум</a:t>
          </a:r>
          <a:r>
            <a:rPr lang="ru-RU" sz="2400" b="0" i="0" kern="1200" dirty="0" smtClean="0"/>
            <a:t/>
          </a:r>
          <a:br>
            <a:rPr lang="ru-RU" sz="2400" b="0" i="0" kern="1200" dirty="0" smtClean="0"/>
          </a:br>
          <a:r>
            <a:rPr lang="ru-RU" sz="2400" b="0" i="0" kern="1200" dirty="0" err="1" smtClean="0"/>
            <a:t>після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закінчення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визначеного</a:t>
          </a:r>
          <a:r>
            <a:rPr lang="ru-RU" sz="2400" b="0" i="0" kern="1200" dirty="0" smtClean="0"/>
            <a:t> судом </a:t>
          </a:r>
          <a:r>
            <a:rPr lang="ru-RU" sz="2400" b="0" i="0" kern="1200" dirty="0" err="1" smtClean="0"/>
            <a:t>або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суддею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проміжку</a:t>
          </a:r>
          <a:r>
            <a:rPr lang="ru-RU" sz="2400" b="0" i="0" kern="1200" dirty="0" smtClean="0"/>
            <a:t> часу</a:t>
          </a:r>
          <a:br>
            <a:rPr lang="ru-RU" sz="2400" b="0" i="0" kern="1200" dirty="0" smtClean="0"/>
          </a:br>
          <a:r>
            <a:rPr lang="ru-RU" sz="2400" b="0" i="0" kern="1200" dirty="0" smtClean="0"/>
            <a:t>(строку), </a:t>
          </a:r>
          <a:r>
            <a:rPr lang="ru-RU" sz="2400" b="0" i="0" kern="1200" dirty="0" err="1" smtClean="0"/>
            <a:t>обчислювального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з</a:t>
          </a:r>
          <a:r>
            <a:rPr lang="ru-RU" sz="2400" b="0" i="0" kern="1200" dirty="0" smtClean="0"/>
            <a:t> моменту </a:t>
          </a:r>
          <a:r>
            <a:rPr lang="ru-RU" sz="2400" b="0" i="0" kern="1200" dirty="0" err="1" smtClean="0"/>
            <a:t>здійснення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процесуальної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дії</a:t>
          </a:r>
          <a:r>
            <a:rPr lang="ru-RU" sz="2400" b="0" i="0" kern="1200" dirty="0" smtClean="0"/>
            <a:t>, </a:t>
          </a:r>
          <a:r>
            <a:rPr lang="ru-RU" sz="2400" b="0" i="0" kern="1200" dirty="0" err="1" smtClean="0"/>
            <a:t>що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підлягає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оплаті</a:t>
          </a:r>
          <a:r>
            <a:rPr lang="ru-RU" sz="2400" kern="1200" dirty="0" smtClean="0"/>
            <a:t/>
          </a:r>
          <a:br>
            <a:rPr lang="ru-RU" sz="2400" kern="1200" dirty="0" smtClean="0"/>
          </a:br>
          <a:endParaRPr lang="ru-RU" sz="2400" kern="1200" dirty="0"/>
        </a:p>
      </dsp:txBody>
      <dsp:txXfrm>
        <a:off x="39" y="892164"/>
        <a:ext cx="3807088" cy="4348080"/>
      </dsp:txXfrm>
    </dsp:sp>
    <dsp:sp modelId="{2FEA55B0-7085-4441-9217-796D0EE26858}">
      <dsp:nvSpPr>
        <dsp:cNvPr id="0" name=""/>
        <dsp:cNvSpPr/>
      </dsp:nvSpPr>
      <dsp:spPr>
        <a:xfrm>
          <a:off x="4340120" y="19043"/>
          <a:ext cx="3807088" cy="8731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Розстрочка сплати судового збору</a:t>
          </a:r>
          <a:endParaRPr lang="ru-RU" sz="2400" kern="1200" dirty="0"/>
        </a:p>
      </dsp:txBody>
      <dsp:txXfrm>
        <a:off x="4340120" y="19043"/>
        <a:ext cx="3807088" cy="873120"/>
      </dsp:txXfrm>
    </dsp:sp>
    <dsp:sp modelId="{D688D7D3-57B4-425E-BE89-26FA23F2AAEC}">
      <dsp:nvSpPr>
        <dsp:cNvPr id="0" name=""/>
        <dsp:cNvSpPr/>
      </dsp:nvSpPr>
      <dsp:spPr>
        <a:xfrm>
          <a:off x="4340120" y="892164"/>
          <a:ext cx="3807088" cy="43480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i="0" kern="1200" dirty="0" err="1" smtClean="0"/>
            <a:t>дії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зобов’язаної</a:t>
          </a:r>
          <a:r>
            <a:rPr lang="ru-RU" sz="2400" b="0" i="0" kern="1200" dirty="0" smtClean="0"/>
            <a:t> особи – </a:t>
          </a:r>
          <a:r>
            <a:rPr lang="ru-RU" sz="2400" b="0" i="0" kern="1200" dirty="0" err="1" smtClean="0"/>
            <a:t>платника</a:t>
          </a:r>
          <a:r>
            <a:rPr lang="ru-RU" sz="2400" b="0" i="0" kern="1200" dirty="0" smtClean="0"/>
            <a:t> по </a:t>
          </a:r>
          <a:r>
            <a:rPr lang="ru-RU" sz="2400" b="0" i="0" kern="1200" dirty="0" err="1" smtClean="0"/>
            <a:t>сплаті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відповідних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сум</a:t>
          </a:r>
          <a:r>
            <a:rPr lang="ru-RU" sz="2400" b="0" i="0" kern="1200" dirty="0" smtClean="0"/>
            <a:t> не </a:t>
          </a:r>
          <a:r>
            <a:rPr lang="ru-RU" sz="2400" b="0" i="0" kern="1200" dirty="0" err="1" smtClean="0"/>
            <a:t>відразу</a:t>
          </a:r>
          <a:r>
            <a:rPr lang="ru-RU" sz="2400" b="0" i="0" kern="1200" dirty="0" smtClean="0"/>
            <a:t>, а </a:t>
          </a:r>
          <a:r>
            <a:rPr lang="ru-RU" sz="2400" b="0" i="0" kern="1200" dirty="0" err="1" smtClean="0"/>
            <a:t>вроздріб</a:t>
          </a:r>
          <a:r>
            <a:rPr lang="ru-RU" sz="2400" b="0" i="0" kern="1200" dirty="0" smtClean="0"/>
            <a:t> через </a:t>
          </a:r>
          <a:r>
            <a:rPr lang="ru-RU" sz="2400" b="0" i="0" kern="1200" dirty="0" err="1" smtClean="0"/>
            <a:t>установлені</a:t>
          </a:r>
          <a:r>
            <a:rPr lang="ru-RU" sz="2400" b="0" i="0" kern="1200" dirty="0" smtClean="0"/>
            <a:t> судом </a:t>
          </a:r>
          <a:r>
            <a:rPr lang="ru-RU" sz="2400" b="0" i="0" kern="1200" dirty="0" err="1" smtClean="0"/>
            <a:t>або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суддею</a:t>
          </a:r>
          <a:r>
            <a:rPr lang="ru-RU" sz="2400" b="0" i="0" kern="1200" dirty="0" smtClean="0"/>
            <a:t/>
          </a:r>
          <a:br>
            <a:rPr lang="ru-RU" sz="2400" b="0" i="0" kern="1200" dirty="0" smtClean="0"/>
          </a:br>
          <a:r>
            <a:rPr lang="ru-RU" sz="2400" b="0" i="0" kern="1200" dirty="0" err="1" smtClean="0"/>
            <a:t>проміжки</a:t>
          </a:r>
          <a:r>
            <a:rPr lang="ru-RU" sz="2400" b="0" i="0" kern="1200" dirty="0" smtClean="0"/>
            <a:t> часу (строки).</a:t>
          </a:r>
          <a:r>
            <a:rPr lang="ru-RU" sz="2400" kern="1200" dirty="0" smtClean="0"/>
            <a:t/>
          </a:r>
          <a:br>
            <a:rPr lang="ru-RU" sz="2400" kern="1200" dirty="0" smtClean="0"/>
          </a:br>
          <a:endParaRPr lang="ru-RU" sz="2400" kern="1200" dirty="0"/>
        </a:p>
      </dsp:txBody>
      <dsp:txXfrm>
        <a:off x="4340120" y="892164"/>
        <a:ext cx="3807088" cy="434808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B3F9A7-CABE-42BE-A504-3B9B601938F7}">
      <dsp:nvSpPr>
        <dsp:cNvPr id="0" name=""/>
        <dsp:cNvSpPr/>
      </dsp:nvSpPr>
      <dsp:spPr>
        <a:xfrm>
          <a:off x="0" y="145890"/>
          <a:ext cx="8291264" cy="190125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Повернення</a:t>
          </a:r>
          <a:r>
            <a:rPr lang="ru-RU" sz="3200" kern="1200" dirty="0" smtClean="0"/>
            <a:t> судового </a:t>
          </a:r>
          <a:r>
            <a:rPr lang="ru-RU" sz="3200" kern="1200" dirty="0" err="1" smtClean="0"/>
            <a:t>збору</a:t>
          </a:r>
          <a:r>
            <a:rPr lang="ru-RU" sz="3200" kern="1200" dirty="0" smtClean="0"/>
            <a:t> </a:t>
          </a:r>
          <a:r>
            <a:rPr lang="ru-RU" sz="3200" kern="1200" dirty="0" err="1" smtClean="0"/>
            <a:t>здійснюється</a:t>
          </a:r>
          <a:r>
            <a:rPr lang="ru-RU" sz="3200" kern="1200" dirty="0" smtClean="0"/>
            <a:t> на </a:t>
          </a:r>
          <a:r>
            <a:rPr lang="ru-RU" sz="3200" kern="1200" dirty="0" err="1" smtClean="0"/>
            <a:t>підставі</a:t>
          </a:r>
          <a:r>
            <a:rPr lang="ru-RU" sz="3200" kern="1200" dirty="0" smtClean="0"/>
            <a:t> </a:t>
          </a:r>
          <a:r>
            <a:rPr lang="ru-RU" sz="4000" b="1" kern="1200" dirty="0" smtClean="0"/>
            <a:t>заяви </a:t>
          </a:r>
          <a:r>
            <a:rPr lang="ru-RU" sz="4000" b="1" kern="1200" dirty="0" err="1" smtClean="0"/>
            <a:t>платника</a:t>
          </a:r>
          <a:r>
            <a:rPr lang="ru-RU" sz="4000" b="1" kern="1200" dirty="0" smtClean="0"/>
            <a:t> </a:t>
          </a:r>
          <a:r>
            <a:rPr lang="ru-RU" sz="3200" kern="1200" dirty="0" smtClean="0"/>
            <a:t/>
          </a:r>
          <a:br>
            <a:rPr lang="ru-RU" sz="3200" kern="1200" dirty="0" smtClean="0"/>
          </a:br>
          <a:endParaRPr lang="ru-RU" sz="3200" kern="1200" dirty="0"/>
        </a:p>
      </dsp:txBody>
      <dsp:txXfrm>
        <a:off x="0" y="145890"/>
        <a:ext cx="8291264" cy="190125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141E038-6A13-4C5E-80B2-6B7D03BE4481}">
      <dsp:nvSpPr>
        <dsp:cNvPr id="0" name=""/>
        <dsp:cNvSpPr/>
      </dsp:nvSpPr>
      <dsp:spPr>
        <a:xfrm>
          <a:off x="1828800" y="0"/>
          <a:ext cx="4572000" cy="4572000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1" kern="1200" dirty="0" err="1" smtClean="0"/>
            <a:t>це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дія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зі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встановлення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зобов’язаної</a:t>
          </a:r>
          <a:r>
            <a:rPr lang="ru-RU" sz="2400" i="1" kern="1200" dirty="0" smtClean="0"/>
            <a:t> особи, за </a:t>
          </a:r>
          <a:r>
            <a:rPr lang="ru-RU" sz="2400" i="1" kern="1200" dirty="0" err="1" smtClean="0"/>
            <a:t>рахунок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коштів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якої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будуть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покриті</a:t>
          </a:r>
          <a:r>
            <a:rPr lang="ru-RU" sz="2400" i="1" kern="1200" dirty="0" smtClean="0"/>
            <a:t/>
          </a:r>
          <a:br>
            <a:rPr lang="ru-RU" sz="2400" i="1" kern="1200" dirty="0" smtClean="0"/>
          </a:br>
          <a:r>
            <a:rPr lang="ru-RU" sz="2400" i="1" kern="1200" dirty="0" err="1" smtClean="0"/>
            <a:t>витрати</a:t>
          </a:r>
          <a:r>
            <a:rPr lang="ru-RU" sz="2400" i="1" kern="1200" dirty="0" smtClean="0"/>
            <a:t>, </a:t>
          </a:r>
          <a:r>
            <a:rPr lang="ru-RU" sz="2400" i="1" kern="1200" dirty="0" err="1" smtClean="0"/>
            <a:t>пов’язані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з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веденням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судочинства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з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конкретної</a:t>
          </a:r>
          <a:r>
            <a:rPr lang="ru-RU" sz="2400" i="1" kern="1200" dirty="0" smtClean="0"/>
            <a:t> </a:t>
          </a:r>
          <a:r>
            <a:rPr lang="ru-RU" sz="2400" i="1" kern="1200" dirty="0" err="1" smtClean="0"/>
            <a:t>справи</a:t>
          </a:r>
          <a:r>
            <a:rPr lang="ru-RU" sz="2400" i="1" kern="1200" dirty="0" smtClean="0"/>
            <a:t>.</a:t>
          </a:r>
          <a:r>
            <a:rPr lang="ru-RU" sz="2400" kern="1200" dirty="0" smtClean="0"/>
            <a:t> </a:t>
          </a:r>
          <a:br>
            <a:rPr lang="ru-RU" sz="2400" kern="1200" dirty="0" smtClean="0"/>
          </a:br>
          <a:endParaRPr lang="ru-RU" sz="2400" kern="1200" dirty="0"/>
        </a:p>
      </dsp:txBody>
      <dsp:txXfrm>
        <a:off x="1828800" y="0"/>
        <a:ext cx="4572000" cy="4572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EFA548-F990-43C9-8267-5AD0D0F6B5C4}">
      <dsp:nvSpPr>
        <dsp:cNvPr id="0" name=""/>
        <dsp:cNvSpPr/>
      </dsp:nvSpPr>
      <dsp:spPr>
        <a:xfrm>
          <a:off x="2971800" y="0"/>
          <a:ext cx="2286000" cy="2286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ysClr val="windowText" lastClr="000000"/>
              </a:solidFill>
            </a:rPr>
            <a:t>Компенсаційна</a:t>
          </a:r>
          <a:endParaRPr lang="ru-RU" sz="2800" kern="1200" dirty="0">
            <a:solidFill>
              <a:sysClr val="windowText" lastClr="000000"/>
            </a:solidFill>
          </a:endParaRPr>
        </a:p>
      </dsp:txBody>
      <dsp:txXfrm>
        <a:off x="2971800" y="0"/>
        <a:ext cx="2286000" cy="2286000"/>
      </dsp:txXfrm>
    </dsp:sp>
    <dsp:sp modelId="{32933454-B93A-4F03-A27E-04E1C2B0C7CD}">
      <dsp:nvSpPr>
        <dsp:cNvPr id="0" name=""/>
        <dsp:cNvSpPr/>
      </dsp:nvSpPr>
      <dsp:spPr>
        <a:xfrm>
          <a:off x="1828800" y="2286000"/>
          <a:ext cx="2286000" cy="2286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ysClr val="windowText" lastClr="000000"/>
              </a:solidFill>
            </a:rPr>
            <a:t>Превентивна</a:t>
          </a:r>
          <a:endParaRPr lang="ru-RU" sz="2800" kern="1200" dirty="0">
            <a:solidFill>
              <a:sysClr val="windowText" lastClr="000000"/>
            </a:solidFill>
          </a:endParaRPr>
        </a:p>
      </dsp:txBody>
      <dsp:txXfrm>
        <a:off x="1828800" y="2286000"/>
        <a:ext cx="2286000" cy="2286000"/>
      </dsp:txXfrm>
    </dsp:sp>
    <dsp:sp modelId="{53084BB7-C622-4482-9245-0ADC199EE8AA}">
      <dsp:nvSpPr>
        <dsp:cNvPr id="0" name=""/>
        <dsp:cNvSpPr/>
      </dsp:nvSpPr>
      <dsp:spPr>
        <a:xfrm rot="10800000">
          <a:off x="2971800" y="2286000"/>
          <a:ext cx="2286000" cy="2286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>
            <a:solidFill>
              <a:sysClr val="windowText" lastClr="000000"/>
            </a:solidFill>
          </a:endParaRPr>
        </a:p>
      </dsp:txBody>
      <dsp:txXfrm rot="10800000">
        <a:off x="2971800" y="2286000"/>
        <a:ext cx="2286000" cy="2286000"/>
      </dsp:txXfrm>
    </dsp:sp>
    <dsp:sp modelId="{E135D4E4-198F-4B9E-88FE-0AC59B55EA5B}">
      <dsp:nvSpPr>
        <dsp:cNvPr id="0" name=""/>
        <dsp:cNvSpPr/>
      </dsp:nvSpPr>
      <dsp:spPr>
        <a:xfrm>
          <a:off x="4114800" y="2286000"/>
          <a:ext cx="2286000" cy="2286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ysClr val="windowText" lastClr="000000"/>
              </a:solidFill>
            </a:rPr>
            <a:t>Соціальна</a:t>
          </a:r>
          <a:endParaRPr lang="ru-RU" sz="2800" kern="1200" dirty="0">
            <a:solidFill>
              <a:sysClr val="windowText" lastClr="000000"/>
            </a:solidFill>
          </a:endParaRPr>
        </a:p>
      </dsp:txBody>
      <dsp:txXfrm>
        <a:off x="4114800" y="2286000"/>
        <a:ext cx="2286000" cy="22860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999CE04-8028-43C5-ADF5-390E989699BB}">
      <dsp:nvSpPr>
        <dsp:cNvPr id="0" name=""/>
        <dsp:cNvSpPr/>
      </dsp:nvSpPr>
      <dsp:spPr>
        <a:xfrm>
          <a:off x="0" y="14118"/>
          <a:ext cx="8507288" cy="126820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</a:rPr>
            <a:t>можливості</a:t>
          </a:r>
          <a:r>
            <a:rPr lang="ru-RU" sz="1800" kern="1200" dirty="0" smtClean="0">
              <a:solidFill>
                <a:sysClr val="windowText" lastClr="000000"/>
              </a:solidFill>
            </a:rPr>
            <a:t> для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осіб</a:t>
          </a:r>
          <a:r>
            <a:rPr lang="ru-RU" sz="1800" kern="1200" dirty="0" smtClean="0">
              <a:solidFill>
                <a:sysClr val="windowText" lastClr="000000"/>
              </a:solidFill>
            </a:rPr>
            <a:t>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які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звертаються</a:t>
          </a:r>
          <a:r>
            <a:rPr lang="ru-RU" sz="1800" kern="1200" dirty="0" smtClean="0">
              <a:solidFill>
                <a:sysClr val="windowText" lastClr="000000"/>
              </a:solidFill>
            </a:rPr>
            <a:t> до суду 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витримати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тягар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усіх</a:t>
          </a:r>
          <a:r>
            <a:rPr lang="ru-RU" sz="1800" kern="1200" dirty="0" smtClean="0">
              <a:solidFill>
                <a:sysClr val="windowText" lastClr="000000"/>
              </a:solidFill>
            </a:rPr>
            <a:t/>
          </a:r>
          <a:br>
            <a:rPr lang="ru-RU" sz="1800" kern="1200" dirty="0" smtClean="0">
              <a:solidFill>
                <a:sysClr val="windowText" lastClr="000000"/>
              </a:solidFill>
            </a:rPr>
          </a:br>
          <a:r>
            <a:rPr lang="ru-RU" sz="1800" kern="1200" dirty="0" err="1" smtClean="0">
              <a:solidFill>
                <a:sysClr val="windowText" lastClr="000000"/>
              </a:solidFill>
            </a:rPr>
            <a:t>пов’язаних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із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цим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витрат</a:t>
          </a:r>
          <a:r>
            <a:rPr lang="ru-RU" sz="1800" kern="1200" dirty="0" smtClean="0">
              <a:solidFill>
                <a:sysClr val="windowText" lastClr="000000"/>
              </a:solidFill>
            </a:rPr>
            <a:t>.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Якщо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судові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витрати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непомірно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великі</a:t>
          </a:r>
          <a:r>
            <a:rPr lang="ru-RU" sz="1800" kern="1200" dirty="0" smtClean="0">
              <a:solidFill>
                <a:sysClr val="windowText" lastClr="000000"/>
              </a:solidFill>
            </a:rPr>
            <a:t>,</a:t>
          </a:r>
          <a:br>
            <a:rPr lang="ru-RU" sz="1800" kern="1200" dirty="0" smtClean="0">
              <a:solidFill>
                <a:sysClr val="windowText" lastClr="000000"/>
              </a:solidFill>
            </a:rPr>
          </a:br>
          <a:r>
            <a:rPr lang="ru-RU" sz="1800" kern="1200" dirty="0" err="1" smtClean="0">
              <a:solidFill>
                <a:sysClr val="windowText" lastClr="000000"/>
              </a:solidFill>
            </a:rPr>
            <a:t>непосильні</a:t>
          </a:r>
          <a:r>
            <a:rPr lang="ru-RU" sz="1800" kern="1200" dirty="0" smtClean="0">
              <a:solidFill>
                <a:sysClr val="windowText" lastClr="000000"/>
              </a:solidFill>
            </a:rPr>
            <a:t> для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більшості</a:t>
          </a:r>
          <a:r>
            <a:rPr lang="ru-RU" sz="1800" kern="1200" dirty="0" smtClean="0">
              <a:solidFill>
                <a:sysClr val="windowText" lastClr="000000"/>
              </a:solidFill>
            </a:rPr>
            <a:t> таких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осіб</a:t>
          </a:r>
          <a:r>
            <a:rPr lang="ru-RU" sz="1800" kern="1200" dirty="0" smtClean="0">
              <a:solidFill>
                <a:sysClr val="windowText" lastClr="000000"/>
              </a:solidFill>
            </a:rPr>
            <a:t>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правосуддя</a:t>
          </a:r>
          <a:r>
            <a:rPr lang="ru-RU" sz="1800" kern="1200" dirty="0" smtClean="0">
              <a:solidFill>
                <a:sysClr val="windowText" lastClr="000000"/>
              </a:solidFill>
            </a:rPr>
            <a:t> не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можна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визнати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доступним</a:t>
          </a:r>
          <a:r>
            <a:rPr lang="ru-RU" sz="1800" kern="1200" dirty="0" smtClean="0">
              <a:solidFill>
                <a:sysClr val="windowText" lastClr="000000"/>
              </a:solidFill>
            </a:rPr>
            <a:t>;</a:t>
          </a:r>
          <a:endParaRPr lang="ru-RU" sz="1800" kern="1200" dirty="0">
            <a:solidFill>
              <a:sysClr val="windowText" lastClr="000000"/>
            </a:solidFill>
          </a:endParaRPr>
        </a:p>
      </dsp:txBody>
      <dsp:txXfrm>
        <a:off x="0" y="14118"/>
        <a:ext cx="8507288" cy="1268206"/>
      </dsp:txXfrm>
    </dsp:sp>
    <dsp:sp modelId="{A3817F48-4449-42E2-A71E-52B295BED410}">
      <dsp:nvSpPr>
        <dsp:cNvPr id="0" name=""/>
        <dsp:cNvSpPr/>
      </dsp:nvSpPr>
      <dsp:spPr>
        <a:xfrm>
          <a:off x="0" y="1334165"/>
          <a:ext cx="8507288" cy="1268206"/>
        </a:xfrm>
        <a:prstGeom prst="roundRect">
          <a:avLst/>
        </a:prstGeom>
        <a:solidFill>
          <a:schemeClr val="accent3">
            <a:hueOff val="5865114"/>
            <a:satOff val="-13363"/>
            <a:lumOff val="536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</a:rPr>
            <a:t>якісному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правосуддю</a:t>
          </a:r>
          <a:r>
            <a:rPr lang="ru-RU" sz="1800" kern="1200" dirty="0" smtClean="0">
              <a:solidFill>
                <a:sysClr val="windowText" lastClr="000000"/>
              </a:solidFill>
            </a:rPr>
            <a:t>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що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забезпечує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ефективний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правовий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захист</a:t>
          </a:r>
          <a:r>
            <a:rPr lang="ru-RU" sz="1800" kern="1200" dirty="0" smtClean="0">
              <a:solidFill>
                <a:sysClr val="windowText" lastClr="000000"/>
              </a:solidFill>
            </a:rPr>
            <a:t> за справедливого судового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провадження</a:t>
          </a:r>
          <a:r>
            <a:rPr lang="ru-RU" sz="1800" kern="1200" dirty="0" smtClean="0">
              <a:solidFill>
                <a:sysClr val="windowText" lastClr="000000"/>
              </a:solidFill>
            </a:rPr>
            <a:t> в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розумний</a:t>
          </a:r>
          <a:r>
            <a:rPr lang="ru-RU" sz="1800" kern="1200" dirty="0" smtClean="0">
              <a:solidFill>
                <a:sysClr val="windowText" lastClr="000000"/>
              </a:solidFill>
            </a:rPr>
            <a:t> строк,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об’єктивно</a:t>
          </a:r>
          <a:r>
            <a:rPr lang="ru-RU" sz="1800" kern="1200" dirty="0" smtClean="0">
              <a:solidFill>
                <a:sysClr val="windowText" lastClr="000000"/>
              </a:solidFill>
            </a:rPr>
            <a:t> не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може</a:t>
          </a:r>
          <a:r>
            <a:rPr lang="ru-RU" sz="1800" kern="1200" dirty="0" smtClean="0">
              <a:solidFill>
                <a:sysClr val="windowText" lastClr="000000"/>
              </a:solidFill>
            </a:rPr>
            <a:t> бути дешевим;</a:t>
          </a:r>
          <a:endParaRPr lang="ru-RU" sz="1800" kern="1200" dirty="0">
            <a:solidFill>
              <a:sysClr val="windowText" lastClr="000000"/>
            </a:solidFill>
          </a:endParaRPr>
        </a:p>
      </dsp:txBody>
      <dsp:txXfrm>
        <a:off x="0" y="1334165"/>
        <a:ext cx="8507288" cy="1268206"/>
      </dsp:txXfrm>
    </dsp:sp>
    <dsp:sp modelId="{5510D3A5-316C-434A-B0CC-7364A1EC780B}">
      <dsp:nvSpPr>
        <dsp:cNvPr id="0" name=""/>
        <dsp:cNvSpPr/>
      </dsp:nvSpPr>
      <dsp:spPr>
        <a:xfrm>
          <a:off x="0" y="2654211"/>
          <a:ext cx="8507288" cy="1268206"/>
        </a:xfrm>
        <a:prstGeom prst="roundRect">
          <a:avLst/>
        </a:prstGeom>
        <a:solidFill>
          <a:schemeClr val="accent3">
            <a:hueOff val="11730227"/>
            <a:satOff val="-26725"/>
            <a:lumOff val="1072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</a:rPr>
            <a:t>змагальному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процесі</a:t>
          </a:r>
          <a:r>
            <a:rPr lang="ru-RU" sz="1800" kern="1200" dirty="0" smtClean="0">
              <a:solidFill>
                <a:sysClr val="windowText" lastClr="000000"/>
              </a:solidFill>
            </a:rPr>
            <a:t>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який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передбачає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професійне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юридичне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представництво</a:t>
          </a:r>
          <a:r>
            <a:rPr lang="ru-RU" sz="1800" kern="1200" dirty="0" smtClean="0">
              <a:solidFill>
                <a:sysClr val="windowText" lastClr="000000"/>
              </a:solidFill>
            </a:rPr>
            <a:t> на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всіх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його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стадіях</a:t>
          </a:r>
          <a:r>
            <a:rPr lang="ru-RU" sz="1800" kern="1200" dirty="0" smtClean="0">
              <a:solidFill>
                <a:sysClr val="windowText" lastClr="000000"/>
              </a:solidFill>
            </a:rPr>
            <a:t>, а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це</a:t>
          </a:r>
          <a:r>
            <a:rPr lang="ru-RU" sz="1800" kern="1200" dirty="0" smtClean="0">
              <a:solidFill>
                <a:sysClr val="windowText" lastClr="000000"/>
              </a:solidFill>
            </a:rPr>
            <a:t> неминуче</a:t>
          </a:r>
          <a:br>
            <a:rPr lang="ru-RU" sz="1800" kern="1200" dirty="0" smtClean="0">
              <a:solidFill>
                <a:sysClr val="windowText" lastClr="000000"/>
              </a:solidFill>
            </a:rPr>
          </a:br>
          <a:r>
            <a:rPr lang="ru-RU" sz="1800" kern="1200" dirty="0" err="1" smtClean="0">
              <a:solidFill>
                <a:sysClr val="windowText" lastClr="000000"/>
              </a:solidFill>
            </a:rPr>
            <a:t>здорожчує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судовий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процес</a:t>
          </a:r>
          <a:r>
            <a:rPr lang="ru-RU" sz="1800" kern="1200" dirty="0" smtClean="0">
              <a:solidFill>
                <a:sysClr val="windowText" lastClr="000000"/>
              </a:solidFill>
            </a:rPr>
            <a:t>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збільшуючи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витрати</a:t>
          </a:r>
          <a:r>
            <a:rPr lang="ru-RU" sz="1800" kern="1200" dirty="0" smtClean="0">
              <a:solidFill>
                <a:sysClr val="windowText" lastClr="000000"/>
              </a:solidFill>
            </a:rPr>
            <a:t> тих,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хто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бере</a:t>
          </a:r>
          <a:r>
            <a:rPr lang="ru-RU" sz="1800" kern="1200" dirty="0" smtClean="0">
              <a:solidFill>
                <a:sysClr val="windowText" lastClr="000000"/>
              </a:solidFill>
            </a:rPr>
            <a:t/>
          </a:r>
          <a:br>
            <a:rPr lang="ru-RU" sz="1800" kern="1200" dirty="0" smtClean="0">
              <a:solidFill>
                <a:sysClr val="windowText" lastClr="000000"/>
              </a:solidFill>
            </a:rPr>
          </a:br>
          <a:r>
            <a:rPr lang="ru-RU" sz="1800" kern="1200" dirty="0" smtClean="0">
              <a:solidFill>
                <a:sysClr val="windowText" lastClr="000000"/>
              </a:solidFill>
            </a:rPr>
            <a:t>участь у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цьому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процесі</a:t>
          </a:r>
          <a:r>
            <a:rPr lang="ru-RU" sz="1800" kern="1200" dirty="0" smtClean="0">
              <a:solidFill>
                <a:sysClr val="windowText" lastClr="000000"/>
              </a:solidFill>
            </a:rPr>
            <a:t>;</a:t>
          </a:r>
          <a:endParaRPr lang="ru-RU" sz="1800" kern="1200" dirty="0">
            <a:solidFill>
              <a:sysClr val="windowText" lastClr="000000"/>
            </a:solidFill>
          </a:endParaRPr>
        </a:p>
      </dsp:txBody>
      <dsp:txXfrm>
        <a:off x="0" y="2654211"/>
        <a:ext cx="8507288" cy="1268206"/>
      </dsp:txXfrm>
    </dsp:sp>
    <dsp:sp modelId="{6658A7C4-3D9C-4FB4-A2D4-7C0D217D4CCD}">
      <dsp:nvSpPr>
        <dsp:cNvPr id="0" name=""/>
        <dsp:cNvSpPr/>
      </dsp:nvSpPr>
      <dsp:spPr>
        <a:xfrm>
          <a:off x="0" y="3974258"/>
          <a:ext cx="8507288" cy="1268206"/>
        </a:xfrm>
        <a:prstGeom prst="roundRect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</a:rPr>
            <a:t>можливості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держави</a:t>
          </a:r>
          <a:r>
            <a:rPr lang="ru-RU" sz="1800" kern="1200" dirty="0" smtClean="0">
              <a:solidFill>
                <a:sysClr val="windowText" lastClr="000000"/>
              </a:solidFill>
            </a:rPr>
            <a:t>, яка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існує</a:t>
          </a:r>
          <a:r>
            <a:rPr lang="ru-RU" sz="1800" kern="1200" dirty="0" smtClean="0">
              <a:solidFill>
                <a:sysClr val="windowText" lastClr="000000"/>
              </a:solidFill>
            </a:rPr>
            <a:t> за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рахунок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коштів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платників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податків</a:t>
          </a:r>
          <a:r>
            <a:rPr lang="ru-RU" sz="1800" kern="1200" dirty="0" smtClean="0">
              <a:solidFill>
                <a:sysClr val="windowText" lastClr="000000"/>
              </a:solidFill>
            </a:rPr>
            <a:t>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з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фінансування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правосуддя</a:t>
          </a:r>
          <a:r>
            <a:rPr lang="ru-RU" sz="1800" kern="1200" dirty="0" smtClean="0">
              <a:solidFill>
                <a:sysClr val="windowText" lastClr="000000"/>
              </a:solidFill>
            </a:rPr>
            <a:t>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забезпечення</a:t>
          </a:r>
          <a:r>
            <a:rPr lang="ru-RU" sz="1800" kern="1200" dirty="0" smtClean="0">
              <a:solidFill>
                <a:sysClr val="windowText" lastClr="000000"/>
              </a:solidFill>
            </a:rPr>
            <a:t> права доступу до суду не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безмежні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br>
            <a:rPr lang="ru-RU" sz="1800" kern="1200" dirty="0" smtClean="0">
              <a:solidFill>
                <a:sysClr val="windowText" lastClr="000000"/>
              </a:solidFill>
            </a:rPr>
          </a:br>
          <a:endParaRPr lang="ru-RU" sz="1800" kern="1200" dirty="0">
            <a:solidFill>
              <a:sysClr val="windowText" lastClr="000000"/>
            </a:solidFill>
          </a:endParaRPr>
        </a:p>
      </dsp:txBody>
      <dsp:txXfrm>
        <a:off x="0" y="3974258"/>
        <a:ext cx="8507288" cy="126820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A841B9-E79C-4611-B392-A51B81E50420}">
      <dsp:nvSpPr>
        <dsp:cNvPr id="0" name=""/>
        <dsp:cNvSpPr/>
      </dsp:nvSpPr>
      <dsp:spPr>
        <a:xfrm>
          <a:off x="2096707" y="578498"/>
          <a:ext cx="4300537" cy="1493520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959CFE-A1FC-4D85-BD9A-C396BF680E40}">
      <dsp:nvSpPr>
        <dsp:cNvPr id="0" name=""/>
        <dsp:cNvSpPr/>
      </dsp:nvSpPr>
      <dsp:spPr>
        <a:xfrm>
          <a:off x="3836925" y="4235622"/>
          <a:ext cx="833437" cy="533400"/>
        </a:xfrm>
        <a:prstGeom prst="down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4EC0C3-092C-480B-81A6-2C57DAC9C245}">
      <dsp:nvSpPr>
        <dsp:cNvPr id="0" name=""/>
        <dsp:cNvSpPr/>
      </dsp:nvSpPr>
      <dsp:spPr>
        <a:xfrm>
          <a:off x="2253394" y="4662342"/>
          <a:ext cx="4000500" cy="1000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/>
          </a:r>
          <a:br>
            <a:rPr lang="ru-RU" sz="2300" kern="1200" dirty="0" smtClean="0"/>
          </a:br>
          <a:endParaRPr lang="ru-RU" sz="2300" kern="1200" dirty="0"/>
        </a:p>
      </dsp:txBody>
      <dsp:txXfrm>
        <a:off x="2253394" y="4662342"/>
        <a:ext cx="4000500" cy="1000125"/>
      </dsp:txXfrm>
    </dsp:sp>
    <dsp:sp modelId="{267CC2ED-EC26-4610-9AED-BDF8F58E6D16}">
      <dsp:nvSpPr>
        <dsp:cNvPr id="0" name=""/>
        <dsp:cNvSpPr/>
      </dsp:nvSpPr>
      <dsp:spPr>
        <a:xfrm>
          <a:off x="4762874" y="320818"/>
          <a:ext cx="1500187" cy="150018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ysClr val="windowText" lastClr="000000"/>
              </a:solidFill>
            </a:rPr>
            <a:t>судового </a:t>
          </a:r>
          <a:r>
            <a:rPr lang="ru-RU" sz="1600" kern="1200" dirty="0" err="1" smtClean="0">
              <a:solidFill>
                <a:sysClr val="windowText" lastClr="000000"/>
              </a:solidFill>
            </a:rPr>
            <a:t>збору</a:t>
          </a:r>
          <a:r>
            <a:rPr lang="ru-RU" sz="1600" kern="1200" dirty="0" smtClean="0">
              <a:solidFill>
                <a:sysClr val="windowText" lastClr="000000"/>
              </a:solidFill>
            </a:rPr>
            <a:t>;</a:t>
          </a:r>
          <a:endParaRPr lang="ru-RU" sz="1600" kern="1200" dirty="0">
            <a:solidFill>
              <a:sysClr val="windowText" lastClr="000000"/>
            </a:solidFill>
          </a:endParaRPr>
        </a:p>
      </dsp:txBody>
      <dsp:txXfrm>
        <a:off x="4762874" y="320818"/>
        <a:ext cx="1500187" cy="1500187"/>
      </dsp:txXfrm>
    </dsp:sp>
    <dsp:sp modelId="{6C32D47F-4814-47EA-B456-521DAC4EBE58}">
      <dsp:nvSpPr>
        <dsp:cNvPr id="0" name=""/>
        <dsp:cNvSpPr/>
      </dsp:nvSpPr>
      <dsp:spPr>
        <a:xfrm>
          <a:off x="2314604" y="392839"/>
          <a:ext cx="1500187" cy="1500187"/>
        </a:xfrm>
        <a:prstGeom prst="ellipse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ysClr val="windowText" lastClr="000000"/>
              </a:solidFill>
            </a:rPr>
            <a:t>витрат</a:t>
          </a:r>
          <a:r>
            <a:rPr lang="ru-RU" sz="1600" kern="1200" dirty="0" smtClean="0">
              <a:solidFill>
                <a:sysClr val="windowText" lastClr="000000"/>
              </a:solidFill>
            </a:rPr>
            <a:t>, </a:t>
          </a:r>
          <a:r>
            <a:rPr lang="ru-RU" sz="1600" kern="1200" dirty="0" err="1" smtClean="0">
              <a:solidFill>
                <a:sysClr val="windowText" lastClr="000000"/>
              </a:solidFill>
            </a:rPr>
            <a:t>пов’язаних</a:t>
          </a:r>
          <a:r>
            <a:rPr lang="ru-RU" sz="1600" kern="1200" dirty="0" smtClean="0">
              <a:solidFill>
                <a:sysClr val="windowText" lastClr="000000"/>
              </a:solidFill>
            </a:rPr>
            <a:t> </a:t>
          </a:r>
          <a:r>
            <a:rPr lang="ru-RU" sz="1600" kern="1200" dirty="0" err="1" smtClean="0">
              <a:solidFill>
                <a:sysClr val="windowText" lastClr="000000"/>
              </a:solidFill>
            </a:rPr>
            <a:t>із</a:t>
          </a:r>
          <a:r>
            <a:rPr lang="ru-RU" sz="1600" kern="1200" dirty="0" smtClean="0">
              <a:solidFill>
                <a:sysClr val="windowText" lastClr="000000"/>
              </a:solidFill>
            </a:rPr>
            <a:t> </a:t>
          </a:r>
          <a:r>
            <a:rPr lang="ru-RU" sz="1600" kern="1200" dirty="0" err="1" smtClean="0">
              <a:solidFill>
                <a:sysClr val="windowText" lastClr="000000"/>
              </a:solidFill>
            </a:rPr>
            <a:t>розглядом</a:t>
          </a:r>
          <a:r>
            <a:rPr lang="ru-RU" sz="1600" kern="1200" dirty="0" smtClean="0">
              <a:solidFill>
                <a:sysClr val="windowText" lastClr="000000"/>
              </a:solidFill>
            </a:rPr>
            <a:t> </a:t>
          </a:r>
          <a:r>
            <a:rPr lang="ru-RU" sz="1600" kern="1200" dirty="0" err="1" smtClean="0">
              <a:solidFill>
                <a:sysClr val="windowText" lastClr="000000"/>
              </a:solidFill>
            </a:rPr>
            <a:t>справи</a:t>
          </a:r>
          <a:r>
            <a:rPr lang="ru-RU" sz="1600" kern="1200" dirty="0" smtClean="0">
              <a:solidFill>
                <a:sysClr val="windowText" lastClr="000000"/>
              </a:solidFill>
            </a:rPr>
            <a:t> </a:t>
          </a:r>
          <a:endParaRPr lang="ru-RU" sz="1600" kern="1200" dirty="0">
            <a:solidFill>
              <a:sysClr val="windowText" lastClr="000000"/>
            </a:solidFill>
          </a:endParaRPr>
        </a:p>
      </dsp:txBody>
      <dsp:txXfrm>
        <a:off x="2314604" y="392839"/>
        <a:ext cx="1500187" cy="1500187"/>
      </dsp:txXfrm>
    </dsp:sp>
    <dsp:sp modelId="{A1CC59D9-F26E-4003-9731-C49AD4878F6D}">
      <dsp:nvSpPr>
        <dsp:cNvPr id="0" name=""/>
        <dsp:cNvSpPr/>
      </dsp:nvSpPr>
      <dsp:spPr>
        <a:xfrm>
          <a:off x="1397333" y="-328467"/>
          <a:ext cx="5712620" cy="518102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1905690-5DA3-4F46-89B0-73D5F2D14C00}">
      <dsp:nvSpPr>
        <dsp:cNvPr id="0" name=""/>
        <dsp:cNvSpPr/>
      </dsp:nvSpPr>
      <dsp:spPr>
        <a:xfrm>
          <a:off x="1671739" y="370013"/>
          <a:ext cx="5201857" cy="5201857"/>
        </a:xfrm>
        <a:prstGeom prst="pie">
          <a:avLst>
            <a:gd name="adj1" fmla="val 16200000"/>
            <a:gd name="adj2" fmla="val 2052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</a:rPr>
            <a:t>громадяни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України</a:t>
          </a:r>
          <a:r>
            <a:rPr lang="ru-RU" sz="1800" kern="1200" dirty="0" smtClean="0">
              <a:solidFill>
                <a:sysClr val="windowText" lastClr="000000"/>
              </a:solidFill>
            </a:rPr>
            <a:t>,</a:t>
          </a:r>
          <a:endParaRPr lang="ru-RU" sz="1800" kern="1200" dirty="0">
            <a:solidFill>
              <a:sysClr val="windowText" lastClr="000000"/>
            </a:solidFill>
          </a:endParaRPr>
        </a:p>
      </dsp:txBody>
      <dsp:txXfrm>
        <a:off x="4338311" y="1147195"/>
        <a:ext cx="1764916" cy="1207574"/>
      </dsp:txXfrm>
    </dsp:sp>
    <dsp:sp modelId="{47EF4880-BFD5-4710-82B2-EBA0E78FAD7B}">
      <dsp:nvSpPr>
        <dsp:cNvPr id="0" name=""/>
        <dsp:cNvSpPr/>
      </dsp:nvSpPr>
      <dsp:spPr>
        <a:xfrm>
          <a:off x="1489674" y="620816"/>
          <a:ext cx="5201857" cy="5201857"/>
        </a:xfrm>
        <a:prstGeom prst="pie">
          <a:avLst>
            <a:gd name="adj1" fmla="val 20520000"/>
            <a:gd name="adj2" fmla="val 3240000"/>
          </a:avLst>
        </a:prstGeom>
        <a:solidFill>
          <a:schemeClr val="accent3">
            <a:hueOff val="4398835"/>
            <a:satOff val="-10022"/>
            <a:lumOff val="402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</a:rPr>
            <a:t>іноземці</a:t>
          </a:r>
          <a:r>
            <a:rPr lang="ru-RU" sz="1800" kern="1200" dirty="0" smtClean="0">
              <a:solidFill>
                <a:sysClr val="windowText" lastClr="000000"/>
              </a:solidFill>
            </a:rPr>
            <a:t>, </a:t>
          </a:r>
          <a:endParaRPr lang="ru-RU" sz="1800" kern="1200" dirty="0">
            <a:solidFill>
              <a:sysClr val="windowText" lastClr="000000"/>
            </a:solidFill>
          </a:endParaRPr>
        </a:p>
      </dsp:txBody>
      <dsp:txXfrm>
        <a:off x="4889460" y="2974038"/>
        <a:ext cx="1548172" cy="1306657"/>
      </dsp:txXfrm>
    </dsp:sp>
    <dsp:sp modelId="{3B68CD6F-AE64-469F-B3D5-E93DAB343126}">
      <dsp:nvSpPr>
        <dsp:cNvPr id="0" name=""/>
        <dsp:cNvSpPr/>
      </dsp:nvSpPr>
      <dsp:spPr>
        <a:xfrm>
          <a:off x="1489674" y="620816"/>
          <a:ext cx="5201857" cy="5201857"/>
        </a:xfrm>
        <a:prstGeom prst="pie">
          <a:avLst>
            <a:gd name="adj1" fmla="val 3240000"/>
            <a:gd name="adj2" fmla="val 7560000"/>
          </a:avLst>
        </a:prstGeom>
        <a:solidFill>
          <a:schemeClr val="accent3">
            <a:hueOff val="8797670"/>
            <a:satOff val="-20044"/>
            <a:lumOff val="804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ysClr val="windowText" lastClr="000000"/>
              </a:solidFill>
            </a:rPr>
            <a:t>особи без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громадянства</a:t>
          </a:r>
          <a:r>
            <a:rPr lang="ru-RU" sz="1800" kern="1200" dirty="0" smtClean="0">
              <a:solidFill>
                <a:sysClr val="windowText" lastClr="000000"/>
              </a:solidFill>
            </a:rPr>
            <a:t>, </a:t>
          </a:r>
          <a:endParaRPr lang="ru-RU" sz="1800" kern="1200" dirty="0">
            <a:solidFill>
              <a:sysClr val="windowText" lastClr="000000"/>
            </a:solidFill>
          </a:endParaRPr>
        </a:p>
      </dsp:txBody>
      <dsp:txXfrm>
        <a:off x="3161700" y="4522210"/>
        <a:ext cx="1857806" cy="1114683"/>
      </dsp:txXfrm>
    </dsp:sp>
    <dsp:sp modelId="{704E4AFD-A46A-4B6B-B6E7-2A0E86C0A197}">
      <dsp:nvSpPr>
        <dsp:cNvPr id="0" name=""/>
        <dsp:cNvSpPr/>
      </dsp:nvSpPr>
      <dsp:spPr>
        <a:xfrm>
          <a:off x="1489674" y="620816"/>
          <a:ext cx="5201857" cy="5201857"/>
        </a:xfrm>
        <a:prstGeom prst="pie">
          <a:avLst>
            <a:gd name="adj1" fmla="val 7560000"/>
            <a:gd name="adj2" fmla="val 11880000"/>
          </a:avLst>
        </a:prstGeom>
        <a:solidFill>
          <a:schemeClr val="accent3">
            <a:hueOff val="13196505"/>
            <a:satOff val="-30066"/>
            <a:lumOff val="1206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</a:rPr>
            <a:t>підприємства</a:t>
          </a:r>
          <a:r>
            <a:rPr lang="ru-RU" sz="1800" kern="1200" dirty="0" smtClean="0">
              <a:solidFill>
                <a:sysClr val="windowText" lastClr="000000"/>
              </a:solidFill>
            </a:rPr>
            <a:t>, установи,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організації</a:t>
          </a:r>
          <a:r>
            <a:rPr lang="ru-RU" sz="1800" kern="1200" dirty="0" smtClean="0">
              <a:solidFill>
                <a:sysClr val="windowText" lastClr="000000"/>
              </a:solidFill>
            </a:rPr>
            <a:t>,</a:t>
          </a:r>
          <a:endParaRPr lang="ru-RU" sz="1800" kern="1200" dirty="0">
            <a:solidFill>
              <a:sysClr val="windowText" lastClr="000000"/>
            </a:solidFill>
          </a:endParaRPr>
        </a:p>
      </dsp:txBody>
      <dsp:txXfrm>
        <a:off x="1737382" y="2974038"/>
        <a:ext cx="1548172" cy="1306657"/>
      </dsp:txXfrm>
    </dsp:sp>
    <dsp:sp modelId="{AFF56DAC-9AEF-4405-A121-68C26191D5CF}">
      <dsp:nvSpPr>
        <dsp:cNvPr id="0" name=""/>
        <dsp:cNvSpPr/>
      </dsp:nvSpPr>
      <dsp:spPr>
        <a:xfrm>
          <a:off x="1489674" y="620816"/>
          <a:ext cx="5201857" cy="5201857"/>
        </a:xfrm>
        <a:prstGeom prst="pie">
          <a:avLst>
            <a:gd name="adj1" fmla="val 11880000"/>
            <a:gd name="adj2" fmla="val 16200000"/>
          </a:avLst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</a:rPr>
            <a:t>інші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юридичні</a:t>
          </a:r>
          <a:r>
            <a:rPr lang="ru-RU" sz="1800" kern="1200" dirty="0" smtClean="0">
              <a:solidFill>
                <a:sysClr val="windowText" lastClr="000000"/>
              </a:solidFill>
            </a:rPr>
            <a:t> особи (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зокрема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іноземні</a:t>
          </a:r>
          <a:r>
            <a:rPr lang="ru-RU" sz="1800" kern="1200" dirty="0" smtClean="0">
              <a:solidFill>
                <a:sysClr val="windowText" lastClr="000000"/>
              </a:solidFill>
            </a:rPr>
            <a:t>) та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фізичні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особипідприємці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br>
            <a:rPr lang="ru-RU" sz="1800" kern="1200" dirty="0" smtClean="0">
              <a:solidFill>
                <a:sysClr val="windowText" lastClr="000000"/>
              </a:solidFill>
            </a:rPr>
          </a:br>
          <a:endParaRPr lang="ru-RU" sz="1800" kern="1200" dirty="0">
            <a:solidFill>
              <a:sysClr val="windowText" lastClr="000000"/>
            </a:solidFill>
          </a:endParaRPr>
        </a:p>
      </dsp:txBody>
      <dsp:txXfrm>
        <a:off x="2248278" y="1413481"/>
        <a:ext cx="1764916" cy="120757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A9CDF3-232C-426B-9D19-1AF54B1EF6B2}">
      <dsp:nvSpPr>
        <dsp:cNvPr id="0" name=""/>
        <dsp:cNvSpPr/>
      </dsp:nvSpPr>
      <dsp:spPr>
        <a:xfrm>
          <a:off x="2633471" y="2288"/>
          <a:ext cx="2962656" cy="110058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ysClr val="windowText" lastClr="000000"/>
              </a:solidFill>
            </a:rPr>
            <a:t>позовні</a:t>
          </a:r>
          <a:r>
            <a:rPr lang="ru-RU" sz="2000" kern="1200" dirty="0" smtClean="0">
              <a:solidFill>
                <a:sysClr val="windowText" lastClr="000000"/>
              </a:solidFill>
            </a:rPr>
            <a:t> заяви;</a:t>
          </a:r>
          <a:endParaRPr lang="ru-RU" sz="2000" kern="1200" dirty="0">
            <a:solidFill>
              <a:sysClr val="windowText" lastClr="000000"/>
            </a:solidFill>
          </a:endParaRPr>
        </a:p>
      </dsp:txBody>
      <dsp:txXfrm>
        <a:off x="2633471" y="2288"/>
        <a:ext cx="2962656" cy="1100583"/>
      </dsp:txXfrm>
    </dsp:sp>
    <dsp:sp modelId="{1A191B7E-0E33-4D0A-89DF-6FE675CD0C00}">
      <dsp:nvSpPr>
        <dsp:cNvPr id="0" name=""/>
        <dsp:cNvSpPr/>
      </dsp:nvSpPr>
      <dsp:spPr>
        <a:xfrm>
          <a:off x="2633471" y="1157901"/>
          <a:ext cx="2962656" cy="1100583"/>
        </a:xfrm>
        <a:prstGeom prst="roundRect">
          <a:avLst/>
        </a:prstGeom>
        <a:solidFill>
          <a:schemeClr val="accent3">
            <a:hueOff val="5865114"/>
            <a:satOff val="-13363"/>
            <a:lumOff val="536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ysClr val="windowText" lastClr="000000"/>
              </a:solidFill>
            </a:rPr>
            <a:t>заяви у справах наказного та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окремого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провадження</a:t>
          </a:r>
          <a:r>
            <a:rPr lang="ru-RU" sz="2000" kern="1200" dirty="0" smtClean="0">
              <a:solidFill>
                <a:sysClr val="windowText" lastClr="000000"/>
              </a:solidFill>
            </a:rPr>
            <a:t>; </a:t>
          </a:r>
          <a:endParaRPr lang="ru-RU" sz="2000" kern="1200" dirty="0">
            <a:solidFill>
              <a:sysClr val="windowText" lastClr="000000"/>
            </a:solidFill>
          </a:endParaRPr>
        </a:p>
      </dsp:txBody>
      <dsp:txXfrm>
        <a:off x="2633471" y="1157901"/>
        <a:ext cx="2962656" cy="1100583"/>
      </dsp:txXfrm>
    </dsp:sp>
    <dsp:sp modelId="{2BB70485-7C0C-4C94-96A2-A2375CF8B170}">
      <dsp:nvSpPr>
        <dsp:cNvPr id="0" name=""/>
        <dsp:cNvSpPr/>
      </dsp:nvSpPr>
      <dsp:spPr>
        <a:xfrm>
          <a:off x="2633471" y="2313514"/>
          <a:ext cx="2962656" cy="1100583"/>
        </a:xfrm>
        <a:prstGeom prst="roundRect">
          <a:avLst/>
        </a:prstGeom>
        <a:solidFill>
          <a:schemeClr val="accent3">
            <a:hueOff val="11730227"/>
            <a:satOff val="-26725"/>
            <a:lumOff val="1072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ysClr val="windowText" lastClr="000000"/>
              </a:solidFill>
            </a:rPr>
            <a:t>апеляційні</a:t>
          </a:r>
          <a:r>
            <a:rPr lang="ru-RU" sz="2000" kern="1200" dirty="0" smtClean="0">
              <a:solidFill>
                <a:sysClr val="windowText" lastClr="000000"/>
              </a:solidFill>
            </a:rPr>
            <a:t> та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касаційні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скарги</a:t>
          </a:r>
          <a:r>
            <a:rPr lang="ru-RU" sz="2000" kern="1200" dirty="0" smtClean="0">
              <a:solidFill>
                <a:sysClr val="windowText" lastClr="000000"/>
              </a:solidFill>
            </a:rPr>
            <a:t> на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судові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рішення</a:t>
          </a:r>
          <a:r>
            <a:rPr lang="ru-RU" sz="2000" kern="1200" dirty="0" smtClean="0">
              <a:solidFill>
                <a:sysClr val="windowText" lastClr="000000"/>
              </a:solidFill>
            </a:rPr>
            <a:t>,</a:t>
          </a:r>
          <a:endParaRPr lang="ru-RU" sz="2000" kern="1200" dirty="0">
            <a:solidFill>
              <a:sysClr val="windowText" lastClr="000000"/>
            </a:solidFill>
          </a:endParaRPr>
        </a:p>
      </dsp:txBody>
      <dsp:txXfrm>
        <a:off x="2633471" y="2313514"/>
        <a:ext cx="2962656" cy="1100583"/>
      </dsp:txXfrm>
    </dsp:sp>
    <dsp:sp modelId="{8FE4A344-1D76-437D-838C-D4959D139337}">
      <dsp:nvSpPr>
        <dsp:cNvPr id="0" name=""/>
        <dsp:cNvSpPr/>
      </dsp:nvSpPr>
      <dsp:spPr>
        <a:xfrm>
          <a:off x="2633471" y="3469127"/>
          <a:ext cx="2962656" cy="1100583"/>
        </a:xfrm>
        <a:prstGeom prst="roundRect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ysClr val="windowText" lastClr="000000"/>
              </a:solidFill>
            </a:rPr>
            <a:t>заяви про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видачу</a:t>
          </a:r>
          <a:r>
            <a:rPr lang="ru-RU" sz="2000" kern="1200" dirty="0" smtClean="0">
              <a:solidFill>
                <a:sysClr val="windowText" lastClr="000000"/>
              </a:solidFill>
            </a:rPr>
            <a:t> судами 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документів</a:t>
          </a:r>
          <a:r>
            <a:rPr lang="ru-RU" sz="2000" kern="1200" dirty="0" smtClean="0">
              <a:solidFill>
                <a:sysClr val="windowText" lastClr="000000"/>
              </a:solidFill>
            </a:rPr>
            <a:t>. </a:t>
          </a:r>
          <a:br>
            <a:rPr lang="ru-RU" sz="2000" kern="1200" dirty="0" smtClean="0">
              <a:solidFill>
                <a:sysClr val="windowText" lastClr="000000"/>
              </a:solidFill>
            </a:rPr>
          </a:br>
          <a:endParaRPr lang="ru-RU" sz="2000" kern="1200" dirty="0">
            <a:solidFill>
              <a:sysClr val="windowText" lastClr="000000"/>
            </a:solidFill>
          </a:endParaRPr>
        </a:p>
      </dsp:txBody>
      <dsp:txXfrm>
        <a:off x="2633471" y="3469127"/>
        <a:ext cx="2962656" cy="1100583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68F235-50B8-48CB-9F7A-291C48E60334}">
      <dsp:nvSpPr>
        <dsp:cNvPr id="0" name=""/>
        <dsp:cNvSpPr/>
      </dsp:nvSpPr>
      <dsp:spPr>
        <a:xfrm>
          <a:off x="3820" y="822401"/>
          <a:ext cx="3419623" cy="1367849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err="1" smtClean="0"/>
            <a:t>простий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судовий</a:t>
          </a:r>
          <a:r>
            <a:rPr lang="ru-RU" sz="2400" b="0" i="0" kern="1200" dirty="0" smtClean="0"/>
            <a:t> </a:t>
          </a:r>
          <a:r>
            <a:rPr lang="ru-RU" sz="2400" b="0" i="0" kern="1200" dirty="0" err="1" smtClean="0"/>
            <a:t>збір</a:t>
          </a:r>
          <a:r>
            <a:rPr lang="ru-RU" sz="2400" kern="1200" dirty="0" smtClean="0"/>
            <a:t/>
          </a:r>
          <a:br>
            <a:rPr lang="ru-RU" sz="2400" kern="1200" dirty="0" smtClean="0"/>
          </a:br>
          <a:endParaRPr lang="ru-RU" sz="2400" kern="1200" dirty="0"/>
        </a:p>
      </dsp:txBody>
      <dsp:txXfrm>
        <a:off x="3820" y="822401"/>
        <a:ext cx="3419623" cy="1367849"/>
      </dsp:txXfrm>
    </dsp:sp>
    <dsp:sp modelId="{79926178-F56D-4EE0-98B4-A38ACD7A6C6B}">
      <dsp:nvSpPr>
        <dsp:cNvPr id="0" name=""/>
        <dsp:cNvSpPr/>
      </dsp:nvSpPr>
      <dsp:spPr>
        <a:xfrm>
          <a:off x="2978892" y="938668"/>
          <a:ext cx="5246887" cy="1135315"/>
        </a:xfrm>
        <a:prstGeom prst="chevron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err="1" smtClean="0"/>
            <a:t>обчислюється</a:t>
          </a:r>
          <a:r>
            <a:rPr lang="ru-RU" sz="1800" b="0" i="0" kern="1200" dirty="0" smtClean="0"/>
            <a:t> у </a:t>
          </a:r>
          <a:r>
            <a:rPr lang="ru-RU" sz="1800" b="0" i="0" kern="1200" dirty="0" err="1" smtClean="0"/>
            <a:t>твердих</a:t>
          </a:r>
          <a:r>
            <a:rPr lang="ru-RU" sz="1800" b="0" i="0" kern="1200" dirty="0" smtClean="0"/>
            <a:t> ставках (у </a:t>
          </a:r>
          <a:r>
            <a:rPr lang="ru-RU" sz="1800" b="0" i="0" kern="1200" dirty="0" err="1" smtClean="0"/>
            <a:t>розмірах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частин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офіційно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встановленої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мінімальної</a:t>
          </a:r>
          <a:r>
            <a:rPr lang="ru-RU" sz="1800" b="0" i="0" kern="1200" dirty="0" smtClean="0"/>
            <a:t/>
          </a:r>
          <a:br>
            <a:rPr lang="ru-RU" sz="1800" b="0" i="0" kern="1200" dirty="0" smtClean="0"/>
          </a:br>
          <a:r>
            <a:rPr lang="ru-RU" sz="1800" b="0" i="0" kern="1200" dirty="0" err="1" smtClean="0"/>
            <a:t>заробітної</a:t>
          </a:r>
          <a:r>
            <a:rPr lang="ru-RU" sz="1800" b="0" i="0" kern="1200" dirty="0" smtClean="0"/>
            <a:t> плати)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endParaRPr lang="ru-RU" sz="1800" kern="1200" dirty="0"/>
        </a:p>
      </dsp:txBody>
      <dsp:txXfrm>
        <a:off x="2978892" y="938668"/>
        <a:ext cx="5246887" cy="1135315"/>
      </dsp:txXfrm>
    </dsp:sp>
    <dsp:sp modelId="{FA1BC377-3E3B-4854-B979-4633B5D7FB93}">
      <dsp:nvSpPr>
        <dsp:cNvPr id="0" name=""/>
        <dsp:cNvSpPr/>
      </dsp:nvSpPr>
      <dsp:spPr>
        <a:xfrm>
          <a:off x="3820" y="2381749"/>
          <a:ext cx="3419623" cy="1367849"/>
        </a:xfrm>
        <a:prstGeom prst="chevron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smtClean="0"/>
            <a:t>пропорційний судовий збір</a:t>
          </a:r>
          <a:r>
            <a:rPr lang="ru-RU" sz="2400" kern="1200" smtClean="0"/>
            <a:t/>
          </a:r>
          <a:br>
            <a:rPr lang="ru-RU" sz="2400" kern="1200" smtClean="0"/>
          </a:br>
          <a:endParaRPr lang="ru-RU" sz="2400" kern="1200" dirty="0"/>
        </a:p>
      </dsp:txBody>
      <dsp:txXfrm>
        <a:off x="3820" y="2381749"/>
        <a:ext cx="3419623" cy="1367849"/>
      </dsp:txXfrm>
    </dsp:sp>
    <dsp:sp modelId="{8184D0AA-7A03-4A69-9947-CB00F26D08B8}">
      <dsp:nvSpPr>
        <dsp:cNvPr id="0" name=""/>
        <dsp:cNvSpPr/>
      </dsp:nvSpPr>
      <dsp:spPr>
        <a:xfrm>
          <a:off x="2978892" y="2498016"/>
          <a:ext cx="5194180" cy="1135315"/>
        </a:xfrm>
        <a:prstGeom prst="chevron">
          <a:avLst/>
        </a:prstGeom>
        <a:solidFill>
          <a:schemeClr val="accent3">
            <a:tint val="40000"/>
            <a:alpha val="90000"/>
            <a:hueOff val="18197034"/>
            <a:satOff val="-35078"/>
            <a:lumOff val="1381"/>
            <a:alphaOff val="0"/>
          </a:schemeClr>
        </a:solidFill>
        <a:ln w="38100" cap="flat" cmpd="sng" algn="ctr">
          <a:solidFill>
            <a:schemeClr val="accent3">
              <a:tint val="40000"/>
              <a:alpha val="90000"/>
              <a:hueOff val="18197034"/>
              <a:satOff val="-35078"/>
              <a:lumOff val="13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err="1" smtClean="0"/>
            <a:t>обчислюється</a:t>
          </a:r>
          <a:r>
            <a:rPr lang="ru-RU" sz="1800" b="0" i="0" kern="1200" dirty="0" smtClean="0"/>
            <a:t> у </a:t>
          </a:r>
          <a:r>
            <a:rPr lang="ru-RU" sz="1800" b="0" i="0" kern="1200" dirty="0" err="1" smtClean="0"/>
            <a:t>відсотковому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вираженні</a:t>
          </a:r>
          <a:r>
            <a:rPr lang="ru-RU" sz="1800" b="0" i="0" kern="1200" dirty="0" smtClean="0"/>
            <a:t> до </a:t>
          </a:r>
          <a:r>
            <a:rPr lang="ru-RU" sz="1800" b="0" i="0" kern="1200" dirty="0" err="1" smtClean="0"/>
            <a:t>ціни</a:t>
          </a:r>
          <a:r>
            <a:rPr lang="ru-RU" sz="1800" b="0" i="0" kern="1200" dirty="0" smtClean="0"/>
            <a:t> позову</a:t>
          </a:r>
          <a:r>
            <a:rPr lang="ru-RU" sz="1600" kern="1200" dirty="0" smtClean="0"/>
            <a:t/>
          </a:r>
          <a:br>
            <a:rPr lang="ru-RU" sz="1600" kern="1200" dirty="0" smtClean="0"/>
          </a:br>
          <a:endParaRPr lang="ru-RU" sz="1600" kern="1200" dirty="0"/>
        </a:p>
      </dsp:txBody>
      <dsp:txXfrm>
        <a:off x="2978892" y="2498016"/>
        <a:ext cx="5194180" cy="113531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F082EA-70FD-416C-87E8-82CD781DC280}">
      <dsp:nvSpPr>
        <dsp:cNvPr id="0" name=""/>
        <dsp:cNvSpPr/>
      </dsp:nvSpPr>
      <dsp:spPr>
        <a:xfrm>
          <a:off x="5706" y="0"/>
          <a:ext cx="5837285" cy="334516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>
              <a:solidFill>
                <a:sysClr val="windowText" lastClr="000000"/>
              </a:solidFill>
            </a:rPr>
            <a:t>це</a:t>
          </a:r>
          <a:r>
            <a:rPr lang="ru-RU" sz="2900" kern="1200" dirty="0" smtClean="0">
              <a:solidFill>
                <a:sysClr val="windowText" lastClr="000000"/>
              </a:solidFill>
            </a:rPr>
            <a:t>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грошове</a:t>
          </a:r>
          <a:r>
            <a:rPr lang="ru-RU" sz="2900" kern="1200" dirty="0" smtClean="0">
              <a:solidFill>
                <a:sysClr val="windowText" lastClr="000000"/>
              </a:solidFill>
            </a:rPr>
            <a:t>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вираження</a:t>
          </a:r>
          <a:r>
            <a:rPr lang="ru-RU" sz="2900" kern="1200" dirty="0" smtClean="0">
              <a:solidFill>
                <a:sysClr val="windowText" lastClr="000000"/>
              </a:solidFill>
            </a:rPr>
            <a:t>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майнових</a:t>
          </a:r>
          <a:r>
            <a:rPr lang="ru-RU" sz="2900" kern="1200" dirty="0" smtClean="0">
              <a:solidFill>
                <a:sysClr val="windowText" lastClr="000000"/>
              </a:solidFill>
            </a:rPr>
            <a:t>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претензій</a:t>
          </a:r>
          <a:r>
            <a:rPr lang="ru-RU" sz="2900" kern="1200" dirty="0" smtClean="0">
              <a:solidFill>
                <a:sysClr val="windowText" lastClr="000000"/>
              </a:solidFill>
            </a:rPr>
            <a:t/>
          </a:r>
          <a:br>
            <a:rPr lang="ru-RU" sz="2900" kern="1200" dirty="0" smtClean="0">
              <a:solidFill>
                <a:sysClr val="windowText" lastClr="000000"/>
              </a:solidFill>
            </a:rPr>
          </a:br>
          <a:r>
            <a:rPr lang="ru-RU" sz="2900" kern="1200" dirty="0" err="1" smtClean="0">
              <a:solidFill>
                <a:sysClr val="windowText" lastClr="000000"/>
              </a:solidFill>
            </a:rPr>
            <a:t>позивача</a:t>
          </a:r>
          <a:r>
            <a:rPr lang="ru-RU" sz="2900" kern="1200" dirty="0" smtClean="0">
              <a:solidFill>
                <a:sysClr val="windowText" lastClr="000000"/>
              </a:solidFill>
            </a:rPr>
            <a:t>,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що</a:t>
          </a:r>
          <a:r>
            <a:rPr lang="ru-RU" sz="2900" kern="1200" dirty="0" smtClean="0">
              <a:solidFill>
                <a:sysClr val="windowText" lastClr="000000"/>
              </a:solidFill>
            </a:rPr>
            <a:t>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визначається</a:t>
          </a:r>
          <a:r>
            <a:rPr lang="ru-RU" sz="2900" kern="1200" dirty="0" smtClean="0">
              <a:solidFill>
                <a:sysClr val="windowText" lastClr="000000"/>
              </a:solidFill>
            </a:rPr>
            <a:t>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розміром</a:t>
          </a:r>
          <a:r>
            <a:rPr lang="ru-RU" sz="2900" kern="1200" dirty="0" smtClean="0">
              <a:solidFill>
                <a:sysClr val="windowText" lastClr="000000"/>
              </a:solidFill>
            </a:rPr>
            <a:t>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грошової</a:t>
          </a:r>
          <a:r>
            <a:rPr lang="ru-RU" sz="2900" kern="1200" dirty="0" smtClean="0">
              <a:solidFill>
                <a:sysClr val="windowText" lastClr="000000"/>
              </a:solidFill>
            </a:rPr>
            <a:t>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суми</a:t>
          </a:r>
          <a:r>
            <a:rPr lang="ru-RU" sz="2900" kern="1200" dirty="0" smtClean="0">
              <a:solidFill>
                <a:sysClr val="windowText" lastClr="000000"/>
              </a:solidFill>
            </a:rPr>
            <a:t>, яка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стягується</a:t>
          </a:r>
          <a:r>
            <a:rPr lang="ru-RU" sz="2900" kern="1200" dirty="0" smtClean="0">
              <a:solidFill>
                <a:sysClr val="windowText" lastClr="000000"/>
              </a:solidFill>
            </a:rPr>
            <a:t>,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або</a:t>
          </a:r>
          <a:r>
            <a:rPr lang="ru-RU" sz="2900" kern="1200" dirty="0" smtClean="0">
              <a:solidFill>
                <a:sysClr val="windowText" lastClr="000000"/>
              </a:solidFill>
            </a:rPr>
            <a:t>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вартості</a:t>
          </a:r>
          <a:r>
            <a:rPr lang="ru-RU" sz="2900" kern="1200" dirty="0" smtClean="0">
              <a:solidFill>
                <a:sysClr val="windowText" lastClr="000000"/>
              </a:solidFill>
            </a:rPr>
            <a:t> майна,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що</a:t>
          </a:r>
          <a:r>
            <a:rPr lang="ru-RU" sz="2900" kern="1200" dirty="0" smtClean="0">
              <a:solidFill>
                <a:sysClr val="windowText" lastClr="000000"/>
              </a:solidFill>
            </a:rPr>
            <a:t> </a:t>
          </a:r>
          <a:r>
            <a:rPr lang="ru-RU" sz="2900" kern="1200" dirty="0" err="1" smtClean="0">
              <a:solidFill>
                <a:sysClr val="windowText" lastClr="000000"/>
              </a:solidFill>
            </a:rPr>
            <a:t>відшкодовується</a:t>
          </a:r>
          <a:r>
            <a:rPr lang="ru-RU" sz="2900" kern="1200" dirty="0" smtClean="0">
              <a:solidFill>
                <a:sysClr val="windowText" lastClr="000000"/>
              </a:solidFill>
            </a:rPr>
            <a:t>. </a:t>
          </a:r>
          <a:r>
            <a:rPr lang="ru-RU" sz="2900" kern="1200" dirty="0" smtClean="0"/>
            <a:t/>
          </a:r>
          <a:br>
            <a:rPr lang="ru-RU" sz="2900" kern="1200" dirty="0" smtClean="0"/>
          </a:br>
          <a:endParaRPr lang="ru-RU" sz="2900" kern="1200" dirty="0"/>
        </a:p>
      </dsp:txBody>
      <dsp:txXfrm>
        <a:off x="5706" y="0"/>
        <a:ext cx="5837285" cy="334516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0F1ACA-1ACC-41F2-BB44-811EDE26E85E}">
      <dsp:nvSpPr>
        <dsp:cNvPr id="0" name=""/>
        <dsp:cNvSpPr/>
      </dsp:nvSpPr>
      <dsp:spPr>
        <a:xfrm>
          <a:off x="0" y="1270"/>
          <a:ext cx="8686800" cy="114250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ysClr val="windowText" lastClr="000000"/>
              </a:solidFill>
            </a:rPr>
            <a:t>За повторно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подані</a:t>
          </a:r>
          <a:r>
            <a:rPr lang="ru-RU" sz="2000" kern="1200" dirty="0" smtClean="0">
              <a:solidFill>
                <a:sysClr val="windowText" lastClr="000000"/>
              </a:solidFill>
            </a:rPr>
            <a:t> позови,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що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раніше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були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залишені</a:t>
          </a:r>
          <a:r>
            <a:rPr lang="ru-RU" sz="2000" kern="1200" dirty="0" smtClean="0">
              <a:solidFill>
                <a:sysClr val="windowText" lastClr="000000"/>
              </a:solidFill>
            </a:rPr>
            <a:t> без</a:t>
          </a:r>
          <a:br>
            <a:rPr lang="ru-RU" sz="2000" kern="1200" dirty="0" smtClean="0">
              <a:solidFill>
                <a:sysClr val="windowText" lastClr="000000"/>
              </a:solidFill>
            </a:rPr>
          </a:br>
          <a:r>
            <a:rPr lang="ru-RU" sz="2000" kern="1200" dirty="0" err="1" smtClean="0">
              <a:solidFill>
                <a:sysClr val="windowText" lastClr="000000"/>
              </a:solidFill>
            </a:rPr>
            <a:t>розгляду</a:t>
          </a:r>
          <a:r>
            <a:rPr lang="ru-RU" sz="2000" kern="1200" dirty="0" smtClean="0">
              <a:solidFill>
                <a:sysClr val="windowText" lastClr="000000"/>
              </a:solidFill>
            </a:rPr>
            <a:t>,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судовий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збір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сплачується</a:t>
          </a:r>
          <a:r>
            <a:rPr lang="ru-RU" sz="2000" kern="1200" dirty="0" smtClean="0">
              <a:solidFill>
                <a:sysClr val="windowText" lastClr="000000"/>
              </a:solidFill>
            </a:rPr>
            <a:t> на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загальних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підставах</a:t>
          </a:r>
          <a:r>
            <a:rPr lang="ru-RU" sz="2000" kern="1200" dirty="0" smtClean="0">
              <a:solidFill>
                <a:sysClr val="windowText" lastClr="000000"/>
              </a:solidFill>
            </a:rPr>
            <a:t>. </a:t>
          </a:r>
          <a:endParaRPr lang="ru-RU" sz="2000" kern="1200" dirty="0">
            <a:solidFill>
              <a:sysClr val="windowText" lastClr="000000"/>
            </a:solidFill>
          </a:endParaRPr>
        </a:p>
      </dsp:txBody>
      <dsp:txXfrm>
        <a:off x="0" y="1270"/>
        <a:ext cx="8686800" cy="1142508"/>
      </dsp:txXfrm>
    </dsp:sp>
    <dsp:sp modelId="{E8CB6390-914B-442B-9E51-23B88DE30345}">
      <dsp:nvSpPr>
        <dsp:cNvPr id="0" name=""/>
        <dsp:cNvSpPr/>
      </dsp:nvSpPr>
      <dsp:spPr>
        <a:xfrm>
          <a:off x="0" y="1155844"/>
          <a:ext cx="8686800" cy="1142508"/>
        </a:xfrm>
        <a:prstGeom prst="roundRect">
          <a:avLst/>
        </a:prstGeom>
        <a:solidFill>
          <a:schemeClr val="accent3">
            <a:hueOff val="4398835"/>
            <a:satOff val="-10022"/>
            <a:lumOff val="402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ysClr val="windowText" lastClr="000000"/>
              </a:solidFill>
            </a:rPr>
            <a:t>За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подання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зустрічних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позовних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заяв</a:t>
          </a:r>
          <a:r>
            <a:rPr lang="ru-RU" sz="2000" kern="1200" dirty="0" smtClean="0">
              <a:solidFill>
                <a:sysClr val="windowText" lastClr="000000"/>
              </a:solidFill>
            </a:rPr>
            <a:t>, а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також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заяв</a:t>
          </a:r>
          <a:r>
            <a:rPr lang="ru-RU" sz="2000" kern="1200" dirty="0" smtClean="0">
              <a:solidFill>
                <a:sysClr val="windowText" lastClr="000000"/>
              </a:solidFill>
            </a:rPr>
            <a:t> про</a:t>
          </a:r>
          <a:br>
            <a:rPr lang="ru-RU" sz="2000" kern="1200" dirty="0" smtClean="0">
              <a:solidFill>
                <a:sysClr val="windowText" lastClr="000000"/>
              </a:solidFill>
            </a:rPr>
          </a:br>
          <a:r>
            <a:rPr lang="ru-RU" sz="2000" kern="1200" dirty="0" err="1" smtClean="0">
              <a:solidFill>
                <a:sysClr val="windowText" lastClr="000000"/>
              </a:solidFill>
            </a:rPr>
            <a:t>вступ</a:t>
          </a:r>
          <a:r>
            <a:rPr lang="ru-RU" sz="2000" kern="1200" dirty="0" smtClean="0">
              <a:solidFill>
                <a:sysClr val="windowText" lastClr="000000"/>
              </a:solidFill>
            </a:rPr>
            <a:t> у справу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третіх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осіб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із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самостійними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позовними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вимогами</a:t>
          </a:r>
          <a:r>
            <a:rPr lang="ru-RU" sz="2000" kern="1200" dirty="0" smtClean="0">
              <a:solidFill>
                <a:sysClr val="windowText" lastClr="000000"/>
              </a:solidFill>
            </a:rPr>
            <a:t/>
          </a:r>
          <a:br>
            <a:rPr lang="ru-RU" sz="2000" kern="1200" dirty="0" smtClean="0">
              <a:solidFill>
                <a:sysClr val="windowText" lastClr="000000"/>
              </a:solidFill>
            </a:rPr>
          </a:br>
          <a:r>
            <a:rPr lang="ru-RU" sz="2000" kern="1200" dirty="0" err="1" smtClean="0">
              <a:solidFill>
                <a:sysClr val="windowText" lastClr="000000"/>
              </a:solidFill>
            </a:rPr>
            <a:t>судовий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збір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справляється</a:t>
          </a:r>
          <a:r>
            <a:rPr lang="ru-RU" sz="2000" kern="1200" dirty="0" smtClean="0">
              <a:solidFill>
                <a:sysClr val="windowText" lastClr="000000"/>
              </a:solidFill>
            </a:rPr>
            <a:t> на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загальних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підставах</a:t>
          </a:r>
          <a:r>
            <a:rPr lang="ru-RU" sz="2000" kern="1200" dirty="0" smtClean="0">
              <a:solidFill>
                <a:sysClr val="windowText" lastClr="000000"/>
              </a:solidFill>
            </a:rPr>
            <a:t>. </a:t>
          </a:r>
          <a:endParaRPr lang="ru-RU" sz="2000" kern="1200" dirty="0">
            <a:solidFill>
              <a:sysClr val="windowText" lastClr="000000"/>
            </a:solidFill>
          </a:endParaRPr>
        </a:p>
      </dsp:txBody>
      <dsp:txXfrm>
        <a:off x="0" y="1155844"/>
        <a:ext cx="8686800" cy="1142508"/>
      </dsp:txXfrm>
    </dsp:sp>
    <dsp:sp modelId="{2CDA3866-4758-49C6-BCED-24595BF88DFC}">
      <dsp:nvSpPr>
        <dsp:cNvPr id="0" name=""/>
        <dsp:cNvSpPr/>
      </dsp:nvSpPr>
      <dsp:spPr>
        <a:xfrm>
          <a:off x="0" y="2310417"/>
          <a:ext cx="8686800" cy="1142508"/>
        </a:xfrm>
        <a:prstGeom prst="roundRect">
          <a:avLst/>
        </a:prstGeom>
        <a:solidFill>
          <a:schemeClr val="accent3">
            <a:hueOff val="8797670"/>
            <a:satOff val="-20044"/>
            <a:lumOff val="804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ysClr val="windowText" lastClr="000000"/>
              </a:solidFill>
            </a:rPr>
            <a:t>У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разі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вибуття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зі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справи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позивача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судовий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збір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сплачується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його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правонаступником</a:t>
          </a:r>
          <a:r>
            <a:rPr lang="ru-RU" sz="2000" kern="1200" dirty="0" smtClean="0">
              <a:solidFill>
                <a:sysClr val="windowText" lastClr="000000"/>
              </a:solidFill>
            </a:rPr>
            <a:t>,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якщо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збір</a:t>
          </a:r>
          <a:r>
            <a:rPr lang="ru-RU" sz="2000" kern="1200" dirty="0" smtClean="0">
              <a:solidFill>
                <a:sysClr val="windowText" lastClr="000000"/>
              </a:solidFill>
            </a:rPr>
            <a:t> не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був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сплачений</a:t>
          </a:r>
          <a:r>
            <a:rPr lang="ru-RU" sz="2000" kern="1200" dirty="0" smtClean="0">
              <a:solidFill>
                <a:sysClr val="windowText" lastClr="000000"/>
              </a:solidFill>
            </a:rPr>
            <a:t>.</a:t>
          </a:r>
          <a:endParaRPr lang="ru-RU" sz="2000" kern="1200" dirty="0">
            <a:solidFill>
              <a:sysClr val="windowText" lastClr="000000"/>
            </a:solidFill>
          </a:endParaRPr>
        </a:p>
      </dsp:txBody>
      <dsp:txXfrm>
        <a:off x="0" y="2310417"/>
        <a:ext cx="8686800" cy="1142508"/>
      </dsp:txXfrm>
    </dsp:sp>
    <dsp:sp modelId="{8FF5340C-A703-49B9-A9CC-0C3E044F1396}">
      <dsp:nvSpPr>
        <dsp:cNvPr id="0" name=""/>
        <dsp:cNvSpPr/>
      </dsp:nvSpPr>
      <dsp:spPr>
        <a:xfrm>
          <a:off x="0" y="3464991"/>
          <a:ext cx="8686800" cy="1142508"/>
        </a:xfrm>
        <a:prstGeom prst="roundRect">
          <a:avLst/>
        </a:prstGeom>
        <a:solidFill>
          <a:schemeClr val="accent3">
            <a:hueOff val="13196505"/>
            <a:satOff val="-30066"/>
            <a:lumOff val="1206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ysClr val="windowText" lastClr="000000"/>
              </a:solidFill>
            </a:rPr>
            <a:t>У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разі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роз’єднання</a:t>
          </a:r>
          <a:r>
            <a:rPr lang="ru-RU" sz="2000" kern="1200" dirty="0" smtClean="0">
              <a:solidFill>
                <a:sysClr val="windowText" lastClr="000000"/>
              </a:solidFill>
            </a:rPr>
            <a:t> судом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позовних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вимог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судовий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збір</a:t>
          </a:r>
          <a:r>
            <a:rPr lang="ru-RU" sz="2000" kern="1200" dirty="0" smtClean="0">
              <a:solidFill>
                <a:sysClr val="windowText" lastClr="000000"/>
              </a:solidFill>
            </a:rPr>
            <a:t>,</a:t>
          </a:r>
          <a:br>
            <a:rPr lang="ru-RU" sz="2000" kern="1200" dirty="0" smtClean="0">
              <a:solidFill>
                <a:sysClr val="windowText" lastClr="000000"/>
              </a:solidFill>
            </a:rPr>
          </a:br>
          <a:r>
            <a:rPr lang="ru-RU" sz="2000" kern="1200" dirty="0" err="1" smtClean="0">
              <a:solidFill>
                <a:sysClr val="windowText" lastClr="000000"/>
              </a:solidFill>
            </a:rPr>
            <a:t>сплачений</a:t>
          </a:r>
          <a:r>
            <a:rPr lang="ru-RU" sz="2000" kern="1200" dirty="0" smtClean="0">
              <a:solidFill>
                <a:sysClr val="windowText" lastClr="000000"/>
              </a:solidFill>
            </a:rPr>
            <a:t> за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подання</a:t>
          </a:r>
          <a:r>
            <a:rPr lang="ru-RU" sz="2000" kern="1200" dirty="0" smtClean="0">
              <a:solidFill>
                <a:sysClr val="windowText" lastClr="000000"/>
              </a:solidFill>
            </a:rPr>
            <a:t> позову, не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повертається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і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перерахунок</a:t>
          </a:r>
          <a:r>
            <a:rPr lang="ru-RU" sz="2000" kern="1200" dirty="0" smtClean="0">
              <a:solidFill>
                <a:sysClr val="windowText" lastClr="000000"/>
              </a:solidFill>
            </a:rPr>
            <a:t/>
          </a:r>
          <a:br>
            <a:rPr lang="ru-RU" sz="2000" kern="1200" dirty="0" smtClean="0">
              <a:solidFill>
                <a:sysClr val="windowText" lastClr="000000"/>
              </a:solidFill>
            </a:rPr>
          </a:br>
          <a:r>
            <a:rPr lang="ru-RU" sz="2000" kern="1200" dirty="0" err="1" smtClean="0">
              <a:solidFill>
                <a:sysClr val="windowText" lastClr="000000"/>
              </a:solidFill>
            </a:rPr>
            <a:t>не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здійснюється</a:t>
          </a:r>
          <a:r>
            <a:rPr lang="ru-RU" sz="2000" kern="1200" dirty="0" smtClean="0">
              <a:solidFill>
                <a:sysClr val="windowText" lastClr="000000"/>
              </a:solidFill>
            </a:rPr>
            <a:t>.</a:t>
          </a:r>
          <a:endParaRPr lang="ru-RU" sz="2000" kern="1200" dirty="0">
            <a:solidFill>
              <a:sysClr val="windowText" lastClr="000000"/>
            </a:solidFill>
          </a:endParaRPr>
        </a:p>
      </dsp:txBody>
      <dsp:txXfrm>
        <a:off x="0" y="3464991"/>
        <a:ext cx="8686800" cy="1142508"/>
      </dsp:txXfrm>
    </dsp:sp>
    <dsp:sp modelId="{F50618A8-B94F-4497-B204-B6848D863C47}">
      <dsp:nvSpPr>
        <dsp:cNvPr id="0" name=""/>
        <dsp:cNvSpPr/>
      </dsp:nvSpPr>
      <dsp:spPr>
        <a:xfrm>
          <a:off x="0" y="4619565"/>
          <a:ext cx="8686800" cy="1142508"/>
        </a:xfrm>
        <a:prstGeom prst="roundRect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ysClr val="windowText" lastClr="000000"/>
              </a:solidFill>
            </a:rPr>
            <a:t>Після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роз’єднання</a:t>
          </a:r>
          <a:r>
            <a:rPr lang="ru-RU" sz="2000" kern="1200" dirty="0" smtClean="0">
              <a:solidFill>
                <a:sysClr val="windowText" lastClr="000000"/>
              </a:solidFill>
            </a:rPr>
            <a:t> судом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позовних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вимог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судовий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збір</a:t>
          </a:r>
          <a:r>
            <a:rPr lang="ru-RU" sz="2000" kern="1200" dirty="0" smtClean="0">
              <a:solidFill>
                <a:sysClr val="windowText" lastClr="000000"/>
              </a:solidFill>
            </a:rPr>
            <a:t> повторно не </a:t>
          </a:r>
          <a:r>
            <a:rPr lang="ru-RU" sz="2000" kern="1200" dirty="0" err="1" smtClean="0">
              <a:solidFill>
                <a:sysClr val="windowText" lastClr="000000"/>
              </a:solidFill>
            </a:rPr>
            <a:t>сплачується</a:t>
          </a:r>
          <a:r>
            <a:rPr lang="ru-RU" sz="20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r>
            <a:rPr lang="ru-RU" sz="1800" kern="1200" dirty="0" smtClean="0"/>
            <a:t> </a:t>
          </a:r>
          <a:br>
            <a:rPr lang="ru-RU" sz="1800" kern="1200" dirty="0" smtClean="0"/>
          </a:br>
          <a:endParaRPr lang="ru-RU" sz="1800" kern="1200" dirty="0"/>
        </a:p>
      </dsp:txBody>
      <dsp:txXfrm>
        <a:off x="0" y="4619565"/>
        <a:ext cx="8686800" cy="1142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7160840" cy="2497832"/>
          </a:xfrm>
        </p:spPr>
        <p:txBody>
          <a:bodyPr>
            <a:normAutofit/>
          </a:bodyPr>
          <a:lstStyle/>
          <a:p>
            <a:r>
              <a:rPr lang="ru-RU" sz="6600" dirty="0" smtClean="0">
                <a:solidFill>
                  <a:sysClr val="windowText" lastClr="000000"/>
                </a:solidFill>
              </a:rPr>
              <a:t>«</a:t>
            </a:r>
            <a:r>
              <a:rPr lang="ru-RU" sz="6600" dirty="0" err="1" smtClean="0">
                <a:solidFill>
                  <a:sysClr val="windowText" lastClr="000000"/>
                </a:solidFill>
              </a:rPr>
              <a:t>Судові</a:t>
            </a:r>
            <a:r>
              <a:rPr lang="ru-RU" sz="6600" dirty="0" smtClean="0">
                <a:solidFill>
                  <a:sysClr val="windowText" lastClr="000000"/>
                </a:solidFill>
              </a:rPr>
              <a:t> </a:t>
            </a:r>
            <a:r>
              <a:rPr lang="ru-RU" sz="6600" dirty="0" err="1" smtClean="0">
                <a:solidFill>
                  <a:sysClr val="windowText" lastClr="000000"/>
                </a:solidFill>
              </a:rPr>
              <a:t>витрати</a:t>
            </a:r>
            <a:r>
              <a:rPr lang="ru-RU" sz="6600" dirty="0" smtClean="0">
                <a:solidFill>
                  <a:sysClr val="windowText" lastClr="000000"/>
                </a:solidFill>
              </a:rPr>
              <a:t>»</a:t>
            </a:r>
            <a:endParaRPr lang="ru-RU" sz="6600" dirty="0">
              <a:solidFill>
                <a:sysClr val="windowText" lastClr="00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ysClr val="windowText" lastClr="000000"/>
                </a:solidFill>
              </a:rPr>
              <a:t>Тема:</a:t>
            </a:r>
            <a:endParaRPr lang="ru-RU" sz="60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72000"/>
          </a:xfrm>
        </p:spPr>
        <p:txBody>
          <a:bodyPr/>
          <a:lstStyle/>
          <a:p>
            <a:pPr algn="ctr"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законодавчо</a:t>
            </a:r>
            <a:r>
              <a:rPr lang="ru-RU" dirty="0" smtClean="0"/>
              <a:t> </a:t>
            </a:r>
            <a:r>
              <a:rPr lang="ru-RU" dirty="0" err="1" smtClean="0"/>
              <a:t>фіксована</a:t>
            </a:r>
            <a:r>
              <a:rPr lang="ru-RU" dirty="0" smtClean="0"/>
              <a:t> </a:t>
            </a:r>
            <a:r>
              <a:rPr lang="ru-RU" dirty="0" err="1" smtClean="0"/>
              <a:t>грошова</a:t>
            </a:r>
            <a:r>
              <a:rPr lang="ru-RU" dirty="0" smtClean="0"/>
              <a:t> сума,</a:t>
            </a:r>
            <a:br>
              <a:rPr lang="ru-RU" dirty="0" smtClean="0"/>
            </a:b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стягується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фізичних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 у </a:t>
            </a:r>
            <a:r>
              <a:rPr lang="ru-RU" dirty="0" err="1" smtClean="0"/>
              <a:t>дохід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за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інтересах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розгляду</a:t>
            </a:r>
            <a:r>
              <a:rPr lang="ru-RU" dirty="0" smtClean="0"/>
              <a:t> та </a:t>
            </a:r>
            <a:r>
              <a:rPr lang="ru-RU" dirty="0" err="1" smtClean="0"/>
              <a:t>вирішення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справи</a:t>
            </a:r>
            <a:r>
              <a:rPr lang="ru-RU" dirty="0" smtClean="0"/>
              <a:t> у </a:t>
            </a:r>
            <a:r>
              <a:rPr lang="ru-RU" dirty="0" err="1" smtClean="0"/>
              <a:t>суді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ysClr val="windowText" lastClr="000000"/>
                </a:solidFill>
              </a:rPr>
              <a:t>Судовий збір - 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916832"/>
            <a:ext cx="7776864" cy="2592288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908720"/>
          <a:ext cx="8363272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ysClr val="windowText" lastClr="000000"/>
                </a:solidFill>
              </a:rPr>
              <a:t>Платниками судового збору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є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ysClr val="windowText" lastClr="000000"/>
                </a:solidFill>
              </a:rPr>
              <a:t>Об’єктами сплати судового збору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є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18457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заяви </a:t>
            </a:r>
            <a:r>
              <a:rPr lang="ru-RU" dirty="0" smtClean="0"/>
              <a:t>про перегляд ВР </a:t>
            </a:r>
            <a:r>
              <a:rPr lang="ru-RU" dirty="0" err="1" smtClean="0"/>
              <a:t>України</a:t>
            </a:r>
            <a:r>
              <a:rPr lang="ru-RU" dirty="0" smtClean="0"/>
              <a:t> судового </a:t>
            </a:r>
            <a:r>
              <a:rPr lang="ru-RU" dirty="0" err="1" smtClean="0"/>
              <a:t>рішення</a:t>
            </a:r>
            <a:r>
              <a:rPr lang="ru-RU" dirty="0" smtClean="0"/>
              <a:t> у </a:t>
            </a:r>
            <a:r>
              <a:rPr lang="ru-RU" dirty="0" err="1" smtClean="0"/>
              <a:t>разі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міжнародною</a:t>
            </a:r>
            <a:r>
              <a:rPr lang="ru-RU" dirty="0" smtClean="0"/>
              <a:t> судовою </a:t>
            </a:r>
            <a:r>
              <a:rPr lang="ru-RU" dirty="0" err="1" smtClean="0"/>
              <a:t>установою</a:t>
            </a:r>
            <a:r>
              <a:rPr lang="ru-RU" dirty="0" smtClean="0"/>
              <a:t>, </a:t>
            </a:r>
            <a:r>
              <a:rPr lang="ru-RU" dirty="0" err="1" smtClean="0"/>
              <a:t>юрисдикція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визнана</a:t>
            </a:r>
            <a:r>
              <a:rPr lang="ru-RU" dirty="0" smtClean="0"/>
              <a:t> </a:t>
            </a:r>
            <a:r>
              <a:rPr lang="ru-RU" dirty="0" err="1" smtClean="0"/>
              <a:t>Україною</a:t>
            </a:r>
            <a:r>
              <a:rPr lang="ru-RU" dirty="0" smtClean="0"/>
              <a:t>,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Україною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зобов’язань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smtClean="0"/>
              <a:t>судом;</a:t>
            </a:r>
          </a:p>
          <a:p>
            <a:r>
              <a:rPr lang="ru-RU" dirty="0" smtClean="0"/>
              <a:t>заяви </a:t>
            </a:r>
            <a:r>
              <a:rPr lang="ru-RU" dirty="0" smtClean="0"/>
              <a:t>про </a:t>
            </a:r>
            <a:r>
              <a:rPr lang="ru-RU" dirty="0" err="1" smtClean="0"/>
              <a:t>скасування</a:t>
            </a:r>
            <a:r>
              <a:rPr lang="ru-RU" dirty="0" smtClean="0"/>
              <a:t> судового </a:t>
            </a:r>
            <a:r>
              <a:rPr lang="ru-RU" dirty="0" smtClean="0"/>
              <a:t>наказу;</a:t>
            </a:r>
          </a:p>
          <a:p>
            <a:r>
              <a:rPr lang="ru-RU" dirty="0" smtClean="0"/>
              <a:t>заяви </a:t>
            </a:r>
            <a:r>
              <a:rPr lang="ru-RU" dirty="0" smtClean="0"/>
              <a:t>про </a:t>
            </a:r>
            <a:r>
              <a:rPr lang="ru-RU" dirty="0" err="1" smtClean="0"/>
              <a:t>зміну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способу, </a:t>
            </a:r>
            <a:r>
              <a:rPr lang="ru-RU" dirty="0" smtClean="0"/>
              <a:t>порядку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smtClean="0"/>
              <a:t>строку </a:t>
            </a:r>
            <a:r>
              <a:rPr lang="ru-RU" dirty="0" err="1" smtClean="0"/>
              <a:t>виконання</a:t>
            </a:r>
            <a:r>
              <a:rPr lang="ru-RU" dirty="0" smtClean="0"/>
              <a:t> судового </a:t>
            </a:r>
            <a:r>
              <a:rPr lang="ru-RU" dirty="0" err="1" smtClean="0"/>
              <a:t>рішення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заяви </a:t>
            </a:r>
            <a:r>
              <a:rPr lang="ru-RU" dirty="0" smtClean="0"/>
              <a:t>про поворот </a:t>
            </a:r>
            <a:r>
              <a:rPr lang="ru-RU" dirty="0" err="1" smtClean="0"/>
              <a:t>виконання</a:t>
            </a:r>
            <a:r>
              <a:rPr lang="ru-RU" dirty="0" smtClean="0"/>
              <a:t> судового </a:t>
            </a:r>
            <a:r>
              <a:rPr lang="ru-RU" dirty="0" err="1" smtClean="0"/>
              <a:t>рішення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smtClean="0"/>
              <a:t>заяви про </a:t>
            </a:r>
            <a:r>
              <a:rPr lang="ru-RU" dirty="0" err="1" smtClean="0"/>
              <a:t>винесення</a:t>
            </a:r>
            <a:r>
              <a:rPr lang="ru-RU" dirty="0" smtClean="0"/>
              <a:t> </a:t>
            </a:r>
            <a:r>
              <a:rPr lang="ru-RU" dirty="0" err="1" smtClean="0"/>
              <a:t>додаткового</a:t>
            </a:r>
            <a:r>
              <a:rPr lang="ru-RU" dirty="0" smtClean="0"/>
              <a:t> судового </a:t>
            </a:r>
            <a:r>
              <a:rPr lang="ru-RU" dirty="0" err="1" smtClean="0"/>
              <a:t>рішення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заяви </a:t>
            </a:r>
            <a:r>
              <a:rPr lang="ru-RU" dirty="0" smtClean="0"/>
              <a:t>про </a:t>
            </a:r>
            <a:r>
              <a:rPr lang="ru-RU" dirty="0" err="1" smtClean="0"/>
              <a:t>розірвання</a:t>
            </a:r>
            <a:r>
              <a:rPr lang="ru-RU" dirty="0" smtClean="0"/>
              <a:t> </a:t>
            </a:r>
            <a:r>
              <a:rPr lang="ru-RU" dirty="0" err="1" smtClean="0"/>
              <a:t>шлюбу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особою, </a:t>
            </a:r>
            <a:r>
              <a:rPr lang="ru-RU" dirty="0" err="1" smtClean="0"/>
              <a:t>визнаною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 err="1" smtClean="0"/>
              <a:t>установленому</a:t>
            </a:r>
            <a:r>
              <a:rPr lang="ru-RU" dirty="0" smtClean="0"/>
              <a:t> законом порядку </a:t>
            </a:r>
            <a:r>
              <a:rPr lang="ru-RU" dirty="0" err="1" smtClean="0"/>
              <a:t>безвісно</a:t>
            </a:r>
            <a:r>
              <a:rPr lang="ru-RU" dirty="0" smtClean="0"/>
              <a:t> </a:t>
            </a:r>
            <a:r>
              <a:rPr lang="ru-RU" dirty="0" err="1" smtClean="0"/>
              <a:t>відсутньою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smtClean="0"/>
              <a:t>заяви про </a:t>
            </a:r>
            <a:r>
              <a:rPr lang="ru-RU" dirty="0" err="1" smtClean="0"/>
              <a:t>встановлення</a:t>
            </a:r>
            <a:r>
              <a:rPr lang="ru-RU" dirty="0" smtClean="0"/>
              <a:t> факту </a:t>
            </a:r>
            <a:r>
              <a:rPr lang="ru-RU" dirty="0" err="1" smtClean="0"/>
              <a:t>каліцтва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для </a:t>
            </a: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 smtClean="0"/>
              <a:t>пенсії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 за </a:t>
            </a:r>
            <a:r>
              <a:rPr lang="ru-RU" dirty="0" err="1" smtClean="0"/>
              <a:t>загальнообов’язковим</a:t>
            </a:r>
            <a:r>
              <a:rPr lang="ru-RU" dirty="0" smtClean="0"/>
              <a:t> </a:t>
            </a:r>
            <a:r>
              <a:rPr lang="ru-RU" dirty="0" err="1" smtClean="0"/>
              <a:t>державним</a:t>
            </a:r>
            <a:r>
              <a:rPr lang="ru-RU" dirty="0" smtClean="0"/>
              <a:t> </a:t>
            </a:r>
            <a:r>
              <a:rPr lang="ru-RU" dirty="0" err="1" smtClean="0"/>
              <a:t>соціальним</a:t>
            </a:r>
            <a:r>
              <a:rPr lang="ru-RU" dirty="0" smtClean="0"/>
              <a:t> </a:t>
            </a:r>
            <a:r>
              <a:rPr lang="ru-RU" dirty="0" err="1" smtClean="0"/>
              <a:t>страхуванням</a:t>
            </a:r>
            <a:r>
              <a:rPr lang="ru-RU" dirty="0" smtClean="0"/>
              <a:t>, та </a:t>
            </a:r>
            <a:r>
              <a:rPr lang="ru-RU" dirty="0" err="1" smtClean="0"/>
              <a:t>інші</a:t>
            </a:r>
            <a:r>
              <a:rPr lang="ru-RU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ysClr val="windowText" lastClr="000000"/>
                </a:solidFill>
              </a:rPr>
              <a:t>Відповідно до ч. 2 ст. 3 ЗУ «Про судовий збір» судовий</a:t>
            </a:r>
            <a:br>
              <a:rPr lang="ru-RU" sz="2800" dirty="0" smtClean="0">
                <a:solidFill>
                  <a:sysClr val="windowText" lastClr="000000"/>
                </a:solidFill>
              </a:rPr>
            </a:br>
            <a:r>
              <a:rPr lang="ru-RU" sz="2800" dirty="0" smtClean="0">
                <a:solidFill>
                  <a:sysClr val="windowText" lastClr="000000"/>
                </a:solidFill>
              </a:rPr>
              <a:t>збір не справляється за подання</a:t>
            </a:r>
            <a:r>
              <a:rPr lang="ru-RU" sz="2800" dirty="0" smtClean="0">
                <a:solidFill>
                  <a:sysClr val="windowText" lastClr="000000"/>
                </a:solidFill>
              </a:rPr>
              <a:t>: </a:t>
            </a:r>
            <a:br>
              <a:rPr lang="ru-RU" sz="2800" dirty="0" smtClean="0">
                <a:solidFill>
                  <a:sysClr val="windowText" lastClr="000000"/>
                </a:solidFill>
              </a:rPr>
            </a:br>
            <a:endParaRPr lang="ru-RU" sz="28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ysClr val="windowText" lastClr="000000"/>
                </a:solidFill>
              </a:rPr>
              <a:t>Види судового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збору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691680" y="2564904"/>
          <a:ext cx="5842992" cy="3345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ysClr val="windowText" lastClr="000000"/>
                </a:solidFill>
              </a:rPr>
              <a:t>Ціна позову - </a:t>
            </a:r>
            <a:endParaRPr lang="ru-RU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91264" cy="485732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позовах</a:t>
            </a:r>
            <a:r>
              <a:rPr lang="ru-RU" dirty="0" smtClean="0"/>
              <a:t> про </a:t>
            </a:r>
            <a:r>
              <a:rPr lang="ru-RU" dirty="0" err="1" smtClean="0"/>
              <a:t>стягнення</a:t>
            </a:r>
            <a:r>
              <a:rPr lang="ru-RU" dirty="0" smtClean="0"/>
              <a:t> </a:t>
            </a:r>
            <a:r>
              <a:rPr lang="ru-RU" dirty="0" err="1" smtClean="0"/>
              <a:t>грошових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– сумою,</a:t>
            </a:r>
            <a:br>
              <a:rPr lang="ru-RU" dirty="0" smtClean="0"/>
            </a:br>
            <a:r>
              <a:rPr lang="ru-RU" dirty="0" err="1" smtClean="0"/>
              <a:t>стягується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позовах</a:t>
            </a:r>
            <a:r>
              <a:rPr lang="ru-RU" dirty="0" smtClean="0"/>
              <a:t> про </a:t>
            </a:r>
            <a:r>
              <a:rPr lang="ru-RU" dirty="0" err="1" smtClean="0"/>
              <a:t>визнання</a:t>
            </a:r>
            <a:r>
              <a:rPr lang="ru-RU" dirty="0" smtClean="0"/>
              <a:t> права </a:t>
            </a:r>
            <a:r>
              <a:rPr lang="ru-RU" dirty="0" err="1" smtClean="0"/>
              <a:t>власності</a:t>
            </a:r>
            <a:r>
              <a:rPr lang="ru-RU" dirty="0" smtClean="0"/>
              <a:t> на </a:t>
            </a:r>
            <a:r>
              <a:rPr lang="ru-RU" dirty="0" err="1" smtClean="0"/>
              <a:t>майно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витребування</a:t>
            </a:r>
            <a:r>
              <a:rPr lang="ru-RU" dirty="0" smtClean="0"/>
              <a:t> – </a:t>
            </a:r>
            <a:r>
              <a:rPr lang="ru-RU" dirty="0" err="1" smtClean="0"/>
              <a:t>вартістю</a:t>
            </a:r>
            <a:r>
              <a:rPr lang="ru-RU" dirty="0" smtClean="0"/>
              <a:t> </a:t>
            </a:r>
            <a:r>
              <a:rPr lang="ru-RU" dirty="0" smtClean="0"/>
              <a:t>майна;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позовах</a:t>
            </a:r>
            <a:r>
              <a:rPr lang="ru-RU" dirty="0" smtClean="0"/>
              <a:t> про </a:t>
            </a:r>
            <a:r>
              <a:rPr lang="ru-RU" dirty="0" err="1" smtClean="0"/>
              <a:t>стягнення</a:t>
            </a:r>
            <a:r>
              <a:rPr lang="ru-RU" dirty="0" smtClean="0"/>
              <a:t> </a:t>
            </a:r>
            <a:r>
              <a:rPr lang="ru-RU" dirty="0" err="1" smtClean="0"/>
              <a:t>аліментів</a:t>
            </a:r>
            <a:r>
              <a:rPr lang="ru-RU" dirty="0" smtClean="0"/>
              <a:t> – </a:t>
            </a:r>
            <a:r>
              <a:rPr lang="ru-RU" dirty="0" err="1" smtClean="0"/>
              <a:t>сукупністю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виплат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не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за </a:t>
            </a:r>
            <a:r>
              <a:rPr lang="ru-RU" dirty="0" err="1" smtClean="0"/>
              <a:t>шість</a:t>
            </a:r>
            <a:r>
              <a:rPr lang="ru-RU" dirty="0" smtClean="0"/>
              <a:t> </a:t>
            </a:r>
            <a:r>
              <a:rPr lang="ru-RU" dirty="0" err="1" smtClean="0"/>
              <a:t>місяців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позовах</a:t>
            </a:r>
            <a:r>
              <a:rPr lang="ru-RU" dirty="0" smtClean="0"/>
              <a:t> про </a:t>
            </a:r>
            <a:r>
              <a:rPr lang="ru-RU" dirty="0" err="1" smtClean="0"/>
              <a:t>строкові</a:t>
            </a:r>
            <a:r>
              <a:rPr lang="ru-RU" dirty="0" smtClean="0"/>
              <a:t> </a:t>
            </a:r>
            <a:r>
              <a:rPr lang="ru-RU" dirty="0" err="1" smtClean="0"/>
              <a:t>платежі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видачі</a:t>
            </a:r>
            <a:r>
              <a:rPr lang="ru-RU" dirty="0" smtClean="0"/>
              <a:t> – </a:t>
            </a:r>
            <a:r>
              <a:rPr lang="ru-RU" dirty="0" err="1" smtClean="0"/>
              <a:t>сукупністю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платежів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видач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не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за три </a:t>
            </a:r>
            <a:r>
              <a:rPr lang="ru-RU" dirty="0" smtClean="0"/>
              <a:t>роки;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позовах</a:t>
            </a:r>
            <a:r>
              <a:rPr lang="ru-RU" dirty="0" smtClean="0"/>
              <a:t> про </a:t>
            </a:r>
            <a:r>
              <a:rPr lang="ru-RU" dirty="0" err="1" smtClean="0"/>
              <a:t>безстрокові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довічні</a:t>
            </a:r>
            <a:r>
              <a:rPr lang="ru-RU" dirty="0" smtClean="0"/>
              <a:t> </a:t>
            </a:r>
            <a:r>
              <a:rPr lang="ru-RU" dirty="0" err="1" smtClean="0"/>
              <a:t>платежі</a:t>
            </a:r>
            <a:r>
              <a:rPr lang="ru-RU" dirty="0" smtClean="0"/>
              <a:t> та </a:t>
            </a:r>
            <a:r>
              <a:rPr lang="ru-RU" dirty="0" err="1" smtClean="0"/>
              <a:t>видачі</a:t>
            </a:r>
            <a:r>
              <a:rPr lang="ru-RU" dirty="0" smtClean="0"/>
              <a:t> – </a:t>
            </a:r>
            <a:r>
              <a:rPr lang="ru-RU" dirty="0" err="1" smtClean="0"/>
              <a:t>сукупністю</a:t>
            </a:r>
            <a:r>
              <a:rPr lang="ru-RU" dirty="0" smtClean="0"/>
              <a:t> </a:t>
            </a:r>
            <a:r>
              <a:rPr lang="ru-RU" dirty="0" err="1" smtClean="0"/>
              <a:t>платежів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видач</a:t>
            </a:r>
            <a:r>
              <a:rPr lang="ru-RU" dirty="0" smtClean="0"/>
              <a:t> за три роки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позовах</a:t>
            </a:r>
            <a:r>
              <a:rPr lang="ru-RU" dirty="0" smtClean="0"/>
              <a:t> про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платежів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видач</a:t>
            </a:r>
            <a:r>
              <a:rPr lang="ru-RU" dirty="0" smtClean="0"/>
              <a:t> – сумою, на яку </a:t>
            </a:r>
            <a:r>
              <a:rPr lang="ru-RU" dirty="0" err="1" smtClean="0"/>
              <a:t>зменшуються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збільшуються</a:t>
            </a:r>
            <a:r>
              <a:rPr lang="ru-RU" dirty="0" smtClean="0"/>
              <a:t> </a:t>
            </a:r>
            <a:r>
              <a:rPr lang="ru-RU" dirty="0" err="1" smtClean="0"/>
              <a:t>платежі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видачі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не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за один </a:t>
            </a:r>
            <a:r>
              <a:rPr lang="ru-RU" dirty="0" err="1" smtClean="0"/>
              <a:t>рік</a:t>
            </a:r>
            <a:r>
              <a:rPr lang="ru-RU" dirty="0" smtClean="0"/>
              <a:t>, та </a:t>
            </a:r>
            <a:r>
              <a:rPr lang="ru-RU" dirty="0" err="1" smtClean="0"/>
              <a:t>інші</a:t>
            </a:r>
            <a:r>
              <a:rPr lang="ru-RU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ysClr val="windowText" lastClr="000000"/>
                </a:solidFill>
              </a:rPr>
              <a:t>Ціна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позову </a:t>
            </a:r>
            <a:r>
              <a:rPr lang="ru-RU" dirty="0" smtClean="0">
                <a:solidFill>
                  <a:sysClr val="windowText" lastClr="000000"/>
                </a:solidFill>
              </a:rPr>
              <a:t>визначається</a:t>
            </a:r>
            <a:r>
              <a:rPr lang="ru-RU" dirty="0" smtClean="0">
                <a:solidFill>
                  <a:sysClr val="windowText" lastClr="000000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32656"/>
          <a:ext cx="8686800" cy="5763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ysClr val="windowText" lastClr="000000"/>
                </a:solidFill>
              </a:rPr>
              <a:t>Судовий збір справляється з урахуванням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загальної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суми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позову </a:t>
            </a:r>
            <a:r>
              <a:rPr lang="ru-RU" sz="3600" dirty="0" smtClean="0">
                <a:solidFill>
                  <a:sysClr val="windowText" lastClr="000000"/>
                </a:solidFill>
              </a:rPr>
              <a:t>також у разі</a:t>
            </a:r>
            <a:r>
              <a:rPr lang="ru-RU" sz="3600" dirty="0" smtClean="0">
                <a:solidFill>
                  <a:sysClr val="windowText" lastClr="000000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ysClr val="windowText" lastClr="000000"/>
                </a:solidFill>
              </a:rPr>
              <a:t>Пільги щодо сплати судового збору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можна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розділитина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види</a:t>
            </a:r>
            <a:r>
              <a:rPr lang="ru-RU" dirty="0" smtClean="0">
                <a:solidFill>
                  <a:sysClr val="windowText" lastClr="000000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Tx/>
              <a:buFont typeface="+mj-lt"/>
              <a:buAutoNum type="arabicPeriod"/>
            </a:pP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. </a:t>
            </a:r>
            <a:endParaRPr lang="ru-RU" dirty="0" smtClean="0"/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smtClean="0"/>
              <a:t>та порядок </a:t>
            </a:r>
            <a:r>
              <a:rPr lang="ru-RU" dirty="0" err="1" smtClean="0"/>
              <a:t>обчислення</a:t>
            </a:r>
            <a:r>
              <a:rPr lang="ru-RU" dirty="0" smtClean="0"/>
              <a:t> судового </a:t>
            </a:r>
            <a:r>
              <a:rPr lang="ru-RU" dirty="0" err="1" smtClean="0"/>
              <a:t>збору</a:t>
            </a:r>
            <a:r>
              <a:rPr lang="ru-RU" dirty="0" smtClean="0"/>
              <a:t>. </a:t>
            </a:r>
            <a:endParaRPr lang="ru-RU" dirty="0" smtClean="0"/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 smtClean="0"/>
              <a:t>Витрати</a:t>
            </a:r>
            <a:r>
              <a:rPr lang="ru-RU" dirty="0" smtClean="0"/>
              <a:t>, </a:t>
            </a:r>
            <a:r>
              <a:rPr lang="ru-RU" dirty="0" err="1" smtClean="0"/>
              <a:t>пов'язані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розглядом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.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 smtClean="0"/>
              <a:t>Розподіл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. </a:t>
            </a:r>
            <a:endParaRPr lang="ru-RU" dirty="0" smtClean="0"/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 smtClean="0"/>
              <a:t>Звільнення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сплати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ysClr val="windowText" lastClr="000000"/>
                </a:solidFill>
              </a:rPr>
              <a:t>План:</a:t>
            </a:r>
            <a:endParaRPr lang="ru-RU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435280" cy="5073352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позивачі</a:t>
            </a:r>
            <a:r>
              <a:rPr lang="ru-RU" dirty="0" smtClean="0"/>
              <a:t> </a:t>
            </a:r>
            <a:r>
              <a:rPr lang="ru-RU" dirty="0" smtClean="0"/>
              <a:t>– у справах про </a:t>
            </a:r>
            <a:r>
              <a:rPr lang="ru-RU" dirty="0" err="1" smtClean="0"/>
              <a:t>стягнення</a:t>
            </a:r>
            <a:r>
              <a:rPr lang="ru-RU" dirty="0" smtClean="0"/>
              <a:t> </a:t>
            </a:r>
            <a:r>
              <a:rPr lang="ru-RU" dirty="0" err="1" smtClean="0"/>
              <a:t>заробітної</a:t>
            </a:r>
            <a:r>
              <a:rPr lang="ru-RU" dirty="0" smtClean="0"/>
              <a:t> плати та</a:t>
            </a:r>
            <a:br>
              <a:rPr lang="ru-RU" dirty="0" smtClean="0"/>
            </a:br>
            <a:r>
              <a:rPr lang="ru-RU" dirty="0" err="1" smtClean="0"/>
              <a:t>поновлення</a:t>
            </a:r>
            <a:r>
              <a:rPr lang="ru-RU" dirty="0" smtClean="0"/>
              <a:t> на </a:t>
            </a:r>
            <a:r>
              <a:rPr lang="ru-RU" dirty="0" err="1" smtClean="0"/>
              <a:t>роботі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позивачі</a:t>
            </a:r>
            <a:r>
              <a:rPr lang="ru-RU" dirty="0" smtClean="0"/>
              <a:t> </a:t>
            </a:r>
            <a:r>
              <a:rPr lang="ru-RU" dirty="0" smtClean="0"/>
              <a:t>– у справах про </a:t>
            </a:r>
            <a:r>
              <a:rPr lang="ru-RU" dirty="0" err="1" smtClean="0"/>
              <a:t>відшкодування</a:t>
            </a:r>
            <a:r>
              <a:rPr lang="ru-RU" dirty="0" smtClean="0"/>
              <a:t> </a:t>
            </a:r>
            <a:r>
              <a:rPr lang="ru-RU" dirty="0" err="1" smtClean="0"/>
              <a:t>шкоди</a:t>
            </a:r>
            <a:r>
              <a:rPr lang="ru-RU" dirty="0" smtClean="0"/>
              <a:t>, </a:t>
            </a:r>
            <a:r>
              <a:rPr lang="ru-RU" dirty="0" err="1" smtClean="0"/>
              <a:t>заподіяної</a:t>
            </a:r>
            <a:r>
              <a:rPr lang="ru-RU" dirty="0" smtClean="0"/>
              <a:t> </a:t>
            </a:r>
            <a:r>
              <a:rPr lang="ru-RU" dirty="0" err="1" smtClean="0"/>
              <a:t>каліцтвом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іншим</a:t>
            </a:r>
            <a:r>
              <a:rPr lang="ru-RU" dirty="0" smtClean="0"/>
              <a:t> </a:t>
            </a:r>
            <a:r>
              <a:rPr lang="ru-RU" dirty="0" err="1" smtClean="0"/>
              <a:t>ушкодженням</a:t>
            </a:r>
            <a:r>
              <a:rPr lang="ru-RU" dirty="0" smtClean="0"/>
              <a:t> </a:t>
            </a:r>
            <a:r>
              <a:rPr lang="ru-RU" dirty="0" err="1" smtClean="0"/>
              <a:t>здоров’я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смертю</a:t>
            </a:r>
            <a:r>
              <a:rPr lang="ru-RU" dirty="0" smtClean="0"/>
              <a:t> </a:t>
            </a:r>
            <a:r>
              <a:rPr lang="ru-RU" dirty="0" err="1" smtClean="0"/>
              <a:t>фізичної</a:t>
            </a:r>
            <a:r>
              <a:rPr lang="ru-RU" dirty="0" smtClean="0"/>
              <a:t> </a:t>
            </a:r>
            <a:r>
              <a:rPr lang="ru-RU" dirty="0" smtClean="0"/>
              <a:t>особи;</a:t>
            </a:r>
          </a:p>
          <a:p>
            <a:r>
              <a:rPr lang="ru-RU" dirty="0" err="1" smtClean="0"/>
              <a:t>позивачі</a:t>
            </a:r>
            <a:r>
              <a:rPr lang="ru-RU" dirty="0" smtClean="0"/>
              <a:t> </a:t>
            </a:r>
            <a:r>
              <a:rPr lang="ru-RU" dirty="0" smtClean="0"/>
              <a:t>– у справах про </a:t>
            </a:r>
            <a:r>
              <a:rPr lang="ru-RU" dirty="0" err="1" smtClean="0"/>
              <a:t>стягнення</a:t>
            </a:r>
            <a:r>
              <a:rPr lang="ru-RU" dirty="0" smtClean="0"/>
              <a:t> </a:t>
            </a:r>
            <a:r>
              <a:rPr lang="ru-RU" dirty="0" err="1" smtClean="0"/>
              <a:t>аліментів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позивачі</a:t>
            </a:r>
            <a:r>
              <a:rPr lang="ru-RU" dirty="0" smtClean="0"/>
              <a:t> </a:t>
            </a:r>
            <a:r>
              <a:rPr lang="ru-RU" dirty="0" smtClean="0"/>
              <a:t>– у справах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спорів</a:t>
            </a:r>
            <a:r>
              <a:rPr lang="ru-RU" dirty="0" smtClean="0"/>
              <a:t>, </a:t>
            </a:r>
            <a:r>
              <a:rPr lang="ru-RU" dirty="0" err="1" smtClean="0"/>
              <a:t>пов’язаних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виплатою</a:t>
            </a:r>
            <a:r>
              <a:rPr lang="ru-RU" dirty="0" smtClean="0"/>
              <a:t> </a:t>
            </a:r>
            <a:r>
              <a:rPr lang="ru-RU" dirty="0" err="1" smtClean="0"/>
              <a:t>компенсації</a:t>
            </a:r>
            <a:r>
              <a:rPr lang="ru-RU" dirty="0" smtClean="0"/>
              <a:t>, </a:t>
            </a:r>
            <a:r>
              <a:rPr lang="ru-RU" dirty="0" err="1" smtClean="0"/>
              <a:t>поверненням</a:t>
            </a:r>
            <a:r>
              <a:rPr lang="ru-RU" dirty="0" smtClean="0"/>
              <a:t> майна, </a:t>
            </a:r>
            <a:r>
              <a:rPr lang="ru-RU" dirty="0" err="1" smtClean="0"/>
              <a:t>або</a:t>
            </a:r>
            <a:r>
              <a:rPr lang="ru-RU" dirty="0" smtClean="0"/>
              <a:t> у справах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спорів</a:t>
            </a:r>
            <a:r>
              <a:rPr lang="ru-RU" dirty="0" smtClean="0"/>
              <a:t>, </a:t>
            </a:r>
            <a:r>
              <a:rPr lang="ru-RU" dirty="0" err="1" smtClean="0"/>
              <a:t>пов’язаних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відшкодуванням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</a:t>
            </a:r>
            <a:r>
              <a:rPr lang="ru-RU" dirty="0" err="1" smtClean="0"/>
              <a:t>громадянам</a:t>
            </a:r>
            <a:r>
              <a:rPr lang="ru-RU" dirty="0" smtClean="0"/>
              <a:t>, </a:t>
            </a:r>
            <a:r>
              <a:rPr lang="ru-RU" dirty="0" err="1" smtClean="0"/>
              <a:t>реабілітованим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ЗУ «Про </a:t>
            </a:r>
            <a:r>
              <a:rPr lang="ru-RU" dirty="0" err="1" smtClean="0"/>
              <a:t>реабілітацію</a:t>
            </a:r>
            <a:r>
              <a:rPr lang="ru-RU" dirty="0" smtClean="0"/>
              <a:t> жертв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репресій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Україні</a:t>
            </a:r>
            <a:r>
              <a:rPr lang="ru-RU" dirty="0" smtClean="0"/>
              <a:t>»;</a:t>
            </a:r>
          </a:p>
          <a:p>
            <a:r>
              <a:rPr lang="ru-RU" dirty="0" smtClean="0"/>
              <a:t>особи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страждають</a:t>
            </a:r>
            <a:r>
              <a:rPr lang="ru-RU" dirty="0" smtClean="0"/>
              <a:t> на </a:t>
            </a:r>
            <a:r>
              <a:rPr lang="ru-RU" dirty="0" err="1" smtClean="0"/>
              <a:t>психічні</a:t>
            </a:r>
            <a:r>
              <a:rPr lang="ru-RU" dirty="0" smtClean="0"/>
              <a:t> </a:t>
            </a:r>
            <a:r>
              <a:rPr lang="ru-RU" dirty="0" err="1" smtClean="0"/>
              <a:t>розлади</a:t>
            </a:r>
            <a:r>
              <a:rPr lang="ru-RU" dirty="0" smtClean="0"/>
              <a:t>,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представники</a:t>
            </a:r>
            <a:r>
              <a:rPr lang="ru-RU" dirty="0" smtClean="0"/>
              <a:t> – у справах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спорів</a:t>
            </a:r>
            <a:r>
              <a:rPr lang="ru-RU" dirty="0" smtClean="0"/>
              <a:t>, </a:t>
            </a:r>
            <a:r>
              <a:rPr lang="ru-RU" dirty="0" err="1" smtClean="0"/>
              <a:t>пов’язаних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розглядом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стосовно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прав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законних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особи </a:t>
            </a:r>
            <a:r>
              <a:rPr lang="ru-RU" dirty="0" err="1" smtClean="0"/>
              <a:t>під</a:t>
            </a:r>
            <a:r>
              <a:rPr lang="ru-RU" dirty="0" smtClean="0"/>
              <a:t> час</a:t>
            </a:r>
            <a:br>
              <a:rPr lang="ru-RU" dirty="0" smtClean="0"/>
            </a:b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психіатричної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позивачі</a:t>
            </a:r>
            <a:r>
              <a:rPr lang="ru-RU" dirty="0" smtClean="0"/>
              <a:t> </a:t>
            </a:r>
            <a:r>
              <a:rPr lang="ru-RU" dirty="0" smtClean="0"/>
              <a:t>– у справах про </a:t>
            </a:r>
            <a:r>
              <a:rPr lang="ru-RU" dirty="0" err="1" smtClean="0"/>
              <a:t>відшкодування</a:t>
            </a:r>
            <a:r>
              <a:rPr lang="ru-RU" dirty="0" smtClean="0"/>
              <a:t> </a:t>
            </a:r>
            <a:r>
              <a:rPr lang="ru-RU" dirty="0" err="1" smtClean="0"/>
              <a:t>матеріальних</a:t>
            </a:r>
            <a:r>
              <a:rPr lang="ru-RU" dirty="0" smtClean="0"/>
              <a:t> </a:t>
            </a:r>
            <a:r>
              <a:rPr lang="ru-RU" dirty="0" err="1" smtClean="0"/>
              <a:t>збитків</a:t>
            </a:r>
            <a:r>
              <a:rPr lang="ru-RU" dirty="0" smtClean="0"/>
              <a:t>, </a:t>
            </a:r>
            <a:r>
              <a:rPr lang="ru-RU" dirty="0" err="1" smtClean="0"/>
              <a:t>завданих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вчинення</a:t>
            </a:r>
            <a:r>
              <a:rPr lang="ru-RU" dirty="0" smtClean="0"/>
              <a:t> </a:t>
            </a:r>
            <a:r>
              <a:rPr lang="ru-RU" dirty="0" err="1" smtClean="0"/>
              <a:t>кримінального</a:t>
            </a:r>
            <a:r>
              <a:rPr lang="ru-RU" dirty="0" smtClean="0"/>
              <a:t> </a:t>
            </a:r>
            <a:r>
              <a:rPr lang="ru-RU" dirty="0" err="1" smtClean="0"/>
              <a:t>правопорушення</a:t>
            </a:r>
            <a:r>
              <a:rPr lang="ru-RU" dirty="0" smtClean="0"/>
              <a:t>, 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визначені</a:t>
            </a:r>
            <a:r>
              <a:rPr lang="ru-RU" dirty="0" smtClean="0"/>
              <a:t> в </a:t>
            </a:r>
            <a:r>
              <a:rPr lang="ru-RU" dirty="0" err="1" smtClean="0"/>
              <a:t>Законі</a:t>
            </a:r>
            <a:r>
              <a:rPr lang="ru-RU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ysClr val="windowText" lastClr="000000"/>
                </a:solidFill>
              </a:rPr>
              <a:t>Відповідно</a:t>
            </a:r>
            <a:r>
              <a:rPr lang="ru-RU" dirty="0" smtClean="0">
                <a:solidFill>
                  <a:sysClr val="windowText" lastClr="000000"/>
                </a:solidFill>
              </a:rPr>
              <a:t> до </a:t>
            </a:r>
            <a:r>
              <a:rPr lang="ru-RU" dirty="0" smtClean="0">
                <a:solidFill>
                  <a:sysClr val="windowText" lastClr="000000"/>
                </a:solidFill>
              </a:rPr>
              <a:t>«</a:t>
            </a:r>
            <a:r>
              <a:rPr lang="ru-RU" dirty="0" smtClean="0">
                <a:solidFill>
                  <a:sysClr val="windowText" lastClr="000000"/>
                </a:solidFill>
              </a:rPr>
              <a:t>Про </a:t>
            </a:r>
            <a:r>
              <a:rPr lang="ru-RU" dirty="0" smtClean="0">
                <a:solidFill>
                  <a:sysClr val="windowText" lastClr="000000"/>
                </a:solidFill>
              </a:rPr>
              <a:t>судовий збір» від сплати судового збору звільняються</a:t>
            </a:r>
            <a:r>
              <a:rPr lang="ru-RU" dirty="0" smtClean="0">
                <a:solidFill>
                  <a:sysClr val="windowText" lastClr="000000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836712"/>
          <a:ext cx="8147248" cy="525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256584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розміру</a:t>
            </a:r>
            <a:r>
              <a:rPr lang="ru-RU" dirty="0" smtClean="0"/>
              <a:t> </a:t>
            </a:r>
            <a:r>
              <a:rPr lang="ru-RU" dirty="0" err="1" smtClean="0"/>
              <a:t>позовних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внесення</a:t>
            </a:r>
            <a:r>
              <a:rPr lang="ru-RU" dirty="0" smtClean="0"/>
              <a:t> судового </a:t>
            </a:r>
            <a:r>
              <a:rPr lang="ru-RU" dirty="0" err="1" smtClean="0"/>
              <a:t>збору</a:t>
            </a:r>
            <a:r>
              <a:rPr lang="ru-RU" dirty="0" smtClean="0"/>
              <a:t> в </a:t>
            </a:r>
            <a:r>
              <a:rPr lang="ru-RU" dirty="0" err="1" smtClean="0"/>
              <a:t>більшому</a:t>
            </a:r>
            <a:r>
              <a:rPr lang="ru-RU" dirty="0" smtClean="0"/>
              <a:t> </a:t>
            </a:r>
            <a:r>
              <a:rPr lang="ru-RU" dirty="0" err="1" smtClean="0"/>
              <a:t>розмірі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встановлено</a:t>
            </a:r>
            <a:r>
              <a:rPr lang="ru-RU" dirty="0" smtClean="0"/>
              <a:t> законом; </a:t>
            </a:r>
          </a:p>
          <a:p>
            <a:r>
              <a:rPr lang="ru-RU" dirty="0" err="1" smtClean="0"/>
              <a:t>повернення</a:t>
            </a:r>
            <a:r>
              <a:rPr lang="ru-RU" dirty="0" smtClean="0"/>
              <a:t> </a:t>
            </a:r>
            <a:r>
              <a:rPr lang="ru-RU" dirty="0" smtClean="0"/>
              <a:t>заяви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скарги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відмови</a:t>
            </a:r>
            <a:r>
              <a:rPr lang="ru-RU" dirty="0" smtClean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відкритті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справі</a:t>
            </a:r>
            <a:r>
              <a:rPr lang="ru-RU" dirty="0" smtClean="0"/>
              <a:t> в </a:t>
            </a:r>
            <a:r>
              <a:rPr lang="ru-RU" dirty="0" err="1" smtClean="0"/>
              <a:t>суді</a:t>
            </a:r>
            <a:r>
              <a:rPr lang="ru-RU" dirty="0" smtClean="0"/>
              <a:t> </a:t>
            </a:r>
            <a:r>
              <a:rPr lang="ru-RU" dirty="0" err="1" smtClean="0"/>
              <a:t>першої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інстанції</a:t>
            </a:r>
            <a:r>
              <a:rPr lang="ru-RU" dirty="0" smtClean="0"/>
              <a:t>, </a:t>
            </a:r>
            <a:r>
              <a:rPr lang="ru-RU" dirty="0" err="1" smtClean="0"/>
              <a:t>апеляційного</a:t>
            </a:r>
            <a:r>
              <a:rPr lang="ru-RU" dirty="0" smtClean="0"/>
              <a:t> та </a:t>
            </a:r>
            <a:r>
              <a:rPr lang="ru-RU" dirty="0" err="1" smtClean="0"/>
              <a:t>касаційного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 у </a:t>
            </a:r>
            <a:r>
              <a:rPr lang="ru-RU" dirty="0" err="1" smtClean="0"/>
              <a:t>справі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залишення</a:t>
            </a:r>
            <a:r>
              <a:rPr lang="ru-RU" dirty="0" smtClean="0"/>
              <a:t> </a:t>
            </a:r>
            <a:r>
              <a:rPr lang="ru-RU" dirty="0" smtClean="0"/>
              <a:t>заяви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скарги</a:t>
            </a:r>
            <a:r>
              <a:rPr lang="ru-RU" dirty="0" smtClean="0"/>
              <a:t> без </a:t>
            </a:r>
            <a:r>
              <a:rPr lang="ru-RU" dirty="0" err="1" smtClean="0"/>
              <a:t>розгляду</a:t>
            </a:r>
            <a:r>
              <a:rPr lang="ru-RU" dirty="0" smtClean="0"/>
              <a:t> (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заяви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скарги</a:t>
            </a:r>
            <a:r>
              <a:rPr lang="ru-RU" dirty="0" smtClean="0"/>
              <a:t> </a:t>
            </a:r>
            <a:r>
              <a:rPr lang="ru-RU" dirty="0" err="1" smtClean="0"/>
              <a:t>залишені</a:t>
            </a:r>
            <a:r>
              <a:rPr lang="ru-RU" dirty="0" smtClean="0"/>
              <a:t> без </a:t>
            </a:r>
            <a:r>
              <a:rPr lang="ru-RU" dirty="0" err="1" smtClean="0"/>
              <a:t>розгляду</a:t>
            </a:r>
            <a:r>
              <a:rPr lang="ru-RU" dirty="0" smtClean="0"/>
              <a:t> у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повторним</a:t>
            </a:r>
            <a:r>
              <a:rPr lang="ru-RU" dirty="0" smtClean="0"/>
              <a:t> </a:t>
            </a:r>
            <a:r>
              <a:rPr lang="ru-RU" dirty="0" err="1" smtClean="0"/>
              <a:t>неприбуттям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залишенням</a:t>
            </a:r>
            <a:r>
              <a:rPr lang="ru-RU" dirty="0" smtClean="0"/>
              <a:t> </a:t>
            </a:r>
            <a:r>
              <a:rPr lang="ru-RU" dirty="0" err="1" smtClean="0"/>
              <a:t>позивачем</a:t>
            </a:r>
            <a:r>
              <a:rPr lang="ru-RU" dirty="0" smtClean="0"/>
              <a:t> судового </a:t>
            </a:r>
            <a:r>
              <a:rPr lang="ru-RU" dirty="0" err="1" smtClean="0"/>
              <a:t>засідання</a:t>
            </a:r>
            <a:r>
              <a:rPr lang="ru-RU" dirty="0" smtClean="0"/>
              <a:t> без </a:t>
            </a:r>
            <a:r>
              <a:rPr lang="ru-RU" dirty="0" err="1" smtClean="0"/>
              <a:t>поважних</a:t>
            </a:r>
            <a:r>
              <a:rPr lang="ru-RU" dirty="0" smtClean="0"/>
              <a:t> причин та </a:t>
            </a:r>
            <a:r>
              <a:rPr lang="ru-RU" dirty="0" err="1" smtClean="0"/>
              <a:t>неподання</a:t>
            </a:r>
            <a:r>
              <a:rPr lang="ru-RU" dirty="0" smtClean="0"/>
              <a:t> заяви про </a:t>
            </a:r>
            <a:r>
              <a:rPr lang="ru-RU" dirty="0" err="1" smtClean="0"/>
              <a:t>розгляд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справи</a:t>
            </a:r>
            <a:r>
              <a:rPr lang="ru-RU" dirty="0" smtClean="0"/>
              <a:t> за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відсутності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неподання</a:t>
            </a:r>
            <a:r>
              <a:rPr lang="ru-RU" dirty="0" smtClean="0"/>
              <a:t> </a:t>
            </a:r>
            <a:r>
              <a:rPr lang="ru-RU" dirty="0" err="1" smtClean="0"/>
              <a:t>позивачем</a:t>
            </a:r>
            <a:r>
              <a:rPr lang="ru-RU" dirty="0" smtClean="0"/>
              <a:t> </a:t>
            </a:r>
            <a:r>
              <a:rPr lang="ru-RU" dirty="0" err="1" smtClean="0"/>
              <a:t>витребуваних</a:t>
            </a:r>
            <a:r>
              <a:rPr lang="ru-RU" dirty="0" smtClean="0"/>
              <a:t> судом </a:t>
            </a:r>
            <a:r>
              <a:rPr lang="ru-RU" dirty="0" err="1" smtClean="0"/>
              <a:t>матеріалів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за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заявою</a:t>
            </a:r>
            <a:r>
              <a:rPr lang="ru-RU" dirty="0" smtClean="0"/>
              <a:t> (</a:t>
            </a:r>
            <a:r>
              <a:rPr lang="ru-RU" dirty="0" err="1" smtClean="0"/>
              <a:t>клопотанням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закриття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припинення</a:t>
            </a:r>
            <a:r>
              <a:rPr lang="ru-RU" dirty="0" smtClean="0"/>
              <a:t>) </a:t>
            </a:r>
            <a:r>
              <a:rPr lang="ru-RU" dirty="0" err="1" smtClean="0"/>
              <a:t>провадження</a:t>
            </a:r>
            <a:r>
              <a:rPr lang="ru-RU" dirty="0" smtClean="0"/>
              <a:t> у </a:t>
            </a:r>
            <a:r>
              <a:rPr lang="ru-RU" dirty="0" err="1" smtClean="0"/>
              <a:t>справі</a:t>
            </a:r>
            <a:r>
              <a:rPr lang="ru-RU" dirty="0" smtClean="0"/>
              <a:t> (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справі</a:t>
            </a:r>
            <a:r>
              <a:rPr lang="ru-RU" dirty="0" smtClean="0"/>
              <a:t> </a:t>
            </a:r>
            <a:r>
              <a:rPr lang="ru-RU" dirty="0" err="1" smtClean="0"/>
              <a:t>закрито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відмовою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позивача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позову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відмова</a:t>
            </a:r>
            <a:r>
              <a:rPr lang="ru-RU" dirty="0" smtClean="0"/>
              <a:t> </a:t>
            </a:r>
            <a:r>
              <a:rPr lang="ru-RU" dirty="0" err="1" smtClean="0"/>
              <a:t>визнана</a:t>
            </a:r>
            <a:r>
              <a:rPr lang="ru-RU" dirty="0" smtClean="0"/>
              <a:t> судом)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ysClr val="windowText" lastClr="000000"/>
                </a:solidFill>
              </a:rPr>
              <a:t>Сплачена сума судового збору повертається за клопотанням особи, яка його сплатила за ухвалою суду в разі</a:t>
            </a:r>
            <a:r>
              <a:rPr lang="ru-RU" sz="3100" dirty="0" smtClean="0">
                <a:solidFill>
                  <a:sysClr val="windowText" lastClr="000000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91264" cy="2193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363272" cy="4857328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витрати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правову</a:t>
            </a:r>
            <a:r>
              <a:rPr lang="ru-RU" dirty="0" smtClean="0"/>
              <a:t> </a:t>
            </a:r>
            <a:r>
              <a:rPr lang="ru-RU" dirty="0" err="1" smtClean="0"/>
              <a:t>допомогу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витрати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представників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пов’язані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з</a:t>
            </a:r>
            <a:r>
              <a:rPr lang="ru-RU" dirty="0" smtClean="0"/>
              <a:t> явкою до </a:t>
            </a:r>
            <a:r>
              <a:rPr lang="ru-RU" dirty="0" smtClean="0"/>
              <a:t>суду;</a:t>
            </a:r>
          </a:p>
          <a:p>
            <a:r>
              <a:rPr lang="ru-RU" dirty="0" err="1" smtClean="0"/>
              <a:t>витрати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залученням</a:t>
            </a:r>
            <a:r>
              <a:rPr lang="ru-RU" dirty="0" smtClean="0"/>
              <a:t> </a:t>
            </a:r>
            <a:r>
              <a:rPr lang="ru-RU" dirty="0" err="1" smtClean="0"/>
              <a:t>свідків</a:t>
            </a:r>
            <a:r>
              <a:rPr lang="ru-RU" dirty="0" smtClean="0"/>
              <a:t>, </a:t>
            </a:r>
            <a:r>
              <a:rPr lang="ru-RU" dirty="0" err="1" smtClean="0"/>
              <a:t>спеціалістів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перекладачів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проведенням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експертиз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витрати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проведенням</a:t>
            </a:r>
            <a:r>
              <a:rPr lang="ru-RU" dirty="0" smtClean="0"/>
              <a:t> </a:t>
            </a:r>
            <a:r>
              <a:rPr lang="ru-RU" dirty="0" err="1" smtClean="0"/>
              <a:t>огляду</a:t>
            </a:r>
            <a:r>
              <a:rPr lang="ru-RU" dirty="0" smtClean="0"/>
              <a:t> </a:t>
            </a:r>
            <a:r>
              <a:rPr lang="ru-RU" dirty="0" err="1" smtClean="0"/>
              <a:t>доказів</a:t>
            </a:r>
            <a:r>
              <a:rPr lang="ru-RU" dirty="0" smtClean="0"/>
              <a:t> за</a:t>
            </a:r>
            <a:br>
              <a:rPr lang="ru-RU" dirty="0" smtClean="0"/>
            </a:b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знаходження</a:t>
            </a:r>
            <a:r>
              <a:rPr lang="ru-RU" dirty="0" smtClean="0"/>
              <a:t> та </a:t>
            </a:r>
            <a:r>
              <a:rPr lang="ru-RU" dirty="0" err="1" smtClean="0"/>
              <a:t>вчиненням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, </a:t>
            </a:r>
            <a:r>
              <a:rPr lang="ru-RU" dirty="0" err="1" smtClean="0"/>
              <a:t>необхідних</a:t>
            </a:r>
            <a:r>
              <a:rPr lang="ru-RU" dirty="0" smtClean="0"/>
              <a:t> для </a:t>
            </a:r>
            <a:r>
              <a:rPr lang="ru-RU" dirty="0" err="1" smtClean="0"/>
              <a:t>розгляду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витрати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публікацією</a:t>
            </a:r>
            <a:r>
              <a:rPr lang="ru-RU" dirty="0" smtClean="0"/>
              <a:t> в </a:t>
            </a:r>
            <a:r>
              <a:rPr lang="ru-RU" dirty="0" err="1" smtClean="0"/>
              <a:t>пресі</a:t>
            </a:r>
            <a:r>
              <a:rPr lang="ru-RU" dirty="0" smtClean="0"/>
              <a:t> </a:t>
            </a:r>
            <a:r>
              <a:rPr lang="ru-RU" dirty="0" err="1" smtClean="0"/>
              <a:t>оголошення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 </a:t>
            </a:r>
            <a:r>
              <a:rPr lang="ru-RU" dirty="0" err="1" smtClean="0"/>
              <a:t>виклик</a:t>
            </a:r>
            <a:r>
              <a:rPr lang="ru-RU" dirty="0" smtClean="0"/>
              <a:t> </a:t>
            </a:r>
            <a:r>
              <a:rPr lang="ru-RU" dirty="0" err="1" smtClean="0"/>
              <a:t>відповідача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ysClr val="windowText" lastClr="000000"/>
                </a:solidFill>
              </a:rPr>
              <a:t>До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витрат</a:t>
            </a:r>
            <a:r>
              <a:rPr lang="ru-RU" b="1" dirty="0" smtClean="0">
                <a:solidFill>
                  <a:sysClr val="windowText" lastClr="000000"/>
                </a:solidFill>
              </a:rPr>
              <a:t>,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пов’язаних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smtClean="0">
                <a:solidFill>
                  <a:sysClr val="windowText" lastClr="000000"/>
                </a:solidFill>
              </a:rPr>
              <a:t>із розглядом справи</a:t>
            </a:r>
            <a:r>
              <a:rPr lang="ru-RU" b="1" dirty="0" smtClean="0">
                <a:solidFill>
                  <a:sysClr val="windowText" lastClr="000000"/>
                </a:solidFill>
              </a:rPr>
              <a:t>, належать</a:t>
            </a:r>
            <a:r>
              <a:rPr lang="ru-RU" dirty="0" smtClean="0">
                <a:solidFill>
                  <a:sysClr val="windowText" lastClr="000000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ysClr val="windowText" lastClr="000000"/>
                </a:solidFill>
              </a:rPr>
              <a:t>Розподіл судових витрат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334000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стороні</a:t>
            </a:r>
            <a:r>
              <a:rPr lang="ru-RU" dirty="0" smtClean="0"/>
              <a:t>, на </a:t>
            </a:r>
            <a:r>
              <a:rPr lang="ru-RU" dirty="0" err="1" smtClean="0"/>
              <a:t>користь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ухвалене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суд </a:t>
            </a:r>
            <a:r>
              <a:rPr lang="ru-RU" dirty="0" err="1" smtClean="0"/>
              <a:t>присуджує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другої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понесені</a:t>
            </a:r>
            <a:r>
              <a:rPr lang="ru-RU" dirty="0" smtClean="0"/>
              <a:t> нею </a:t>
            </a:r>
            <a:r>
              <a:rPr lang="ru-RU" dirty="0" err="1" smtClean="0"/>
              <a:t>і</a:t>
            </a:r>
            <a:r>
              <a:rPr lang="ru-RU" dirty="0" smtClean="0"/>
              <a:t> документально </a:t>
            </a:r>
            <a:r>
              <a:rPr lang="ru-RU" dirty="0" err="1" smtClean="0"/>
              <a:t>підтверджені</a:t>
            </a:r>
            <a:r>
              <a:rPr lang="ru-RU" dirty="0" smtClean="0"/>
              <a:t> </a:t>
            </a:r>
            <a:r>
              <a:rPr lang="ru-RU" dirty="0" err="1" smtClean="0"/>
              <a:t>судові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позов</a:t>
            </a:r>
            <a:r>
              <a:rPr lang="ru-RU" dirty="0" smtClean="0"/>
              <a:t> </a:t>
            </a:r>
            <a:r>
              <a:rPr lang="ru-RU" dirty="0" err="1" smtClean="0"/>
              <a:t>задоволено</a:t>
            </a:r>
            <a:r>
              <a:rPr lang="ru-RU" dirty="0" smtClean="0"/>
              <a:t> </a:t>
            </a:r>
            <a:r>
              <a:rPr lang="ru-RU" dirty="0" err="1" smtClean="0"/>
              <a:t>частково</a:t>
            </a:r>
            <a:r>
              <a:rPr lang="ru-RU" dirty="0" smtClean="0"/>
              <a:t>, </a:t>
            </a:r>
            <a:r>
              <a:rPr lang="ru-RU" dirty="0" err="1" smtClean="0"/>
              <a:t>судові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присуджуються</a:t>
            </a:r>
            <a:r>
              <a:rPr lang="ru-RU" dirty="0" smtClean="0"/>
              <a:t> </a:t>
            </a:r>
            <a:r>
              <a:rPr lang="ru-RU" dirty="0" err="1" smtClean="0"/>
              <a:t>позивачеві</a:t>
            </a:r>
            <a:r>
              <a:rPr lang="ru-RU" dirty="0" smtClean="0"/>
              <a:t> </a:t>
            </a:r>
            <a:r>
              <a:rPr lang="ru-RU" dirty="0" err="1" smtClean="0"/>
              <a:t>пропорційно</a:t>
            </a:r>
            <a:r>
              <a:rPr lang="ru-RU" dirty="0" smtClean="0"/>
              <a:t> до </a:t>
            </a:r>
            <a:r>
              <a:rPr lang="ru-RU" dirty="0" err="1" smtClean="0"/>
              <a:t>розміру</a:t>
            </a:r>
            <a:r>
              <a:rPr lang="ru-RU" dirty="0" smtClean="0"/>
              <a:t> </a:t>
            </a:r>
            <a:r>
              <a:rPr lang="ru-RU" dirty="0" err="1" smtClean="0"/>
              <a:t>задоволених</a:t>
            </a:r>
            <a:r>
              <a:rPr lang="ru-RU" dirty="0" smtClean="0"/>
              <a:t> </a:t>
            </a:r>
            <a:r>
              <a:rPr lang="ru-RU" dirty="0" err="1" smtClean="0"/>
              <a:t>позовних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, а </a:t>
            </a:r>
            <a:r>
              <a:rPr lang="ru-RU" dirty="0" err="1" smtClean="0"/>
              <a:t>відповідачеві</a:t>
            </a:r>
            <a:r>
              <a:rPr lang="ru-RU" dirty="0" smtClean="0"/>
              <a:t> – </a:t>
            </a:r>
            <a:r>
              <a:rPr lang="ru-RU" dirty="0" err="1" smtClean="0"/>
              <a:t>пропорційно</a:t>
            </a:r>
            <a:r>
              <a:rPr lang="ru-RU" dirty="0" smtClean="0"/>
              <a:t> </a:t>
            </a:r>
            <a:r>
              <a:rPr lang="ru-RU" dirty="0" smtClean="0"/>
              <a:t>до </a:t>
            </a:r>
            <a:r>
              <a:rPr lang="ru-RU" dirty="0" err="1" smtClean="0"/>
              <a:t>тієї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позовних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, у </a:t>
            </a:r>
            <a:r>
              <a:rPr lang="ru-RU" dirty="0" err="1" smtClean="0"/>
              <a:t>задоволенні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позивачеві</a:t>
            </a:r>
            <a:r>
              <a:rPr lang="ru-RU" dirty="0" smtClean="0"/>
              <a:t> </a:t>
            </a:r>
            <a:r>
              <a:rPr lang="ru-RU" dirty="0" err="1" smtClean="0"/>
              <a:t>відмовлено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smtClean="0"/>
              <a:t>сторону, на </a:t>
            </a:r>
            <a:r>
              <a:rPr lang="ru-RU" dirty="0" err="1" smtClean="0"/>
              <a:t>користь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ухвалено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</a:t>
            </a:r>
            <a:r>
              <a:rPr lang="ru-RU" dirty="0" err="1" smtClean="0"/>
              <a:t>звільнено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оплати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другої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стягуються</a:t>
            </a:r>
            <a:r>
              <a:rPr lang="ru-RU" dirty="0" smtClean="0"/>
              <a:t> </a:t>
            </a:r>
            <a:r>
              <a:rPr lang="ru-RU" dirty="0" err="1" smtClean="0"/>
              <a:t>судові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на </a:t>
            </a:r>
            <a:r>
              <a:rPr lang="ru-RU" dirty="0" err="1" smtClean="0"/>
              <a:t>користь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понесли, </a:t>
            </a:r>
            <a:r>
              <a:rPr lang="ru-RU" dirty="0" err="1" smtClean="0"/>
              <a:t>пропорційно</a:t>
            </a:r>
            <a:r>
              <a:rPr lang="ru-RU" dirty="0" smtClean="0"/>
              <a:t> </a:t>
            </a:r>
            <a:r>
              <a:rPr lang="ru-RU" dirty="0" smtClean="0"/>
              <a:t>до </a:t>
            </a:r>
            <a:r>
              <a:rPr lang="ru-RU" dirty="0" err="1" smtClean="0"/>
              <a:t>задоволеної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відхиленої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позивача</a:t>
            </a:r>
            <a:r>
              <a:rPr lang="ru-RU" dirty="0" smtClean="0"/>
              <a:t>, на </a:t>
            </a:r>
            <a:r>
              <a:rPr lang="ru-RU" dirty="0" err="1" smtClean="0"/>
              <a:t>користь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ухвалено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звільнено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сплати</a:t>
            </a:r>
            <a:r>
              <a:rPr lang="ru-RU" dirty="0" smtClean="0"/>
              <a:t> судового </a:t>
            </a:r>
            <a:r>
              <a:rPr lang="ru-RU" dirty="0" err="1" smtClean="0"/>
              <a:t>збору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стягується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відповідача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 err="1" smtClean="0"/>
              <a:t>дохід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пропорційно</a:t>
            </a:r>
            <a:r>
              <a:rPr lang="ru-RU" dirty="0" smtClean="0"/>
              <a:t> до </a:t>
            </a:r>
            <a:r>
              <a:rPr lang="ru-RU" dirty="0" err="1" smtClean="0"/>
              <a:t>задоволеної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відхиленої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;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залишення</a:t>
            </a:r>
            <a:r>
              <a:rPr lang="ru-RU" dirty="0" smtClean="0"/>
              <a:t> позову без </a:t>
            </a:r>
            <a:r>
              <a:rPr lang="ru-RU" dirty="0" err="1" smtClean="0"/>
              <a:t>задоволення</a:t>
            </a:r>
            <a:r>
              <a:rPr lang="ru-RU" dirty="0" smtClean="0"/>
              <a:t>, </a:t>
            </a:r>
            <a:r>
              <a:rPr lang="ru-RU" dirty="0" err="1" smtClean="0"/>
              <a:t>закриття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 у </a:t>
            </a:r>
            <a:r>
              <a:rPr lang="ru-RU" dirty="0" err="1" smtClean="0"/>
              <a:t>справі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залишення</a:t>
            </a:r>
            <a:r>
              <a:rPr lang="ru-RU" dirty="0" smtClean="0"/>
              <a:t> без </a:t>
            </a:r>
            <a:r>
              <a:rPr lang="ru-RU" dirty="0" err="1" smtClean="0"/>
              <a:t>розгляду</a:t>
            </a:r>
            <a:r>
              <a:rPr lang="ru-RU" dirty="0" smtClean="0"/>
              <a:t> позову </a:t>
            </a:r>
            <a:r>
              <a:rPr lang="ru-RU" dirty="0" err="1" smtClean="0"/>
              <a:t>позивача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звільненого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оплати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, </a:t>
            </a:r>
            <a:r>
              <a:rPr lang="ru-RU" dirty="0" err="1" smtClean="0"/>
              <a:t>судові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, </a:t>
            </a:r>
            <a:r>
              <a:rPr lang="ru-RU" dirty="0" err="1" smtClean="0"/>
              <a:t>понесені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відповідачем</a:t>
            </a:r>
            <a:r>
              <a:rPr lang="ru-RU" dirty="0" smtClean="0"/>
              <a:t>, </a:t>
            </a:r>
            <a:r>
              <a:rPr lang="ru-RU" dirty="0" err="1" smtClean="0"/>
              <a:t>компенсуються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192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ysClr val="windowText" lastClr="000000"/>
                </a:solidFill>
              </a:rPr>
              <a:t>Судові витрати розподіляються між</a:t>
            </a:r>
            <a:r>
              <a:rPr lang="ru-RU" sz="3200" b="1" dirty="0" smtClean="0">
                <a:solidFill>
                  <a:sysClr val="windowText" lastClr="000000"/>
                </a:solidFill>
              </a:rPr>
              <a:t> сторонами </a:t>
            </a:r>
            <a:r>
              <a:rPr lang="ru-RU" sz="3200" dirty="0" smtClean="0">
                <a:solidFill>
                  <a:sysClr val="windowText" lastClr="000000"/>
                </a:solidFill>
              </a:rPr>
              <a:t>у такому порядку: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судові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судовий</a:t>
            </a:r>
            <a:r>
              <a:rPr lang="ru-RU" dirty="0" smtClean="0"/>
              <a:t> </a:t>
            </a:r>
            <a:r>
              <a:rPr lang="ru-RU" dirty="0" err="1" smtClean="0"/>
              <a:t>збір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ціна</a:t>
            </a:r>
            <a:r>
              <a:rPr lang="ru-RU" dirty="0" smtClean="0"/>
              <a:t> </a:t>
            </a:r>
            <a:r>
              <a:rPr lang="ru-RU" dirty="0" smtClean="0"/>
              <a:t>позову, </a:t>
            </a:r>
            <a:endParaRPr lang="ru-RU" dirty="0" smtClean="0"/>
          </a:p>
          <a:p>
            <a:r>
              <a:rPr lang="ru-RU" dirty="0" err="1" smtClean="0"/>
              <a:t>відстрочення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розстрочення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розміру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звільнення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оплати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ysClr val="windowText" lastClr="000000"/>
                </a:solidFill>
              </a:rPr>
              <a:t>Основн</a:t>
            </a:r>
            <a:r>
              <a:rPr lang="uk-UA" dirty="0" smtClean="0">
                <a:solidFill>
                  <a:sysClr val="windowText" lastClr="000000"/>
                </a:solidFill>
              </a:rPr>
              <a:t>і поняття:</a:t>
            </a:r>
            <a:endParaRPr lang="ru-RU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ysClr val="windowText" lastClr="000000"/>
                </a:solidFill>
              </a:rPr>
              <a:t>Судові витрати -</a:t>
            </a:r>
            <a:endParaRPr lang="ru-RU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400600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кошти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одержуються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судового </a:t>
            </a:r>
            <a:r>
              <a:rPr lang="ru-RU" dirty="0" err="1" smtClean="0"/>
              <a:t>збору</a:t>
            </a:r>
            <a:r>
              <a:rPr lang="ru-RU" dirty="0" smtClean="0"/>
              <a:t>, </a:t>
            </a:r>
            <a:r>
              <a:rPr lang="ru-RU" dirty="0" err="1" smtClean="0"/>
              <a:t>дуже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незначні</a:t>
            </a:r>
            <a:r>
              <a:rPr lang="ru-RU" dirty="0" smtClean="0"/>
              <a:t> у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мірі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усе ж </a:t>
            </a:r>
            <a:r>
              <a:rPr lang="ru-RU" dirty="0" err="1" smtClean="0"/>
              <a:t>сприяють</a:t>
            </a:r>
            <a:r>
              <a:rPr lang="ru-RU" dirty="0" smtClean="0"/>
              <a:t> </a:t>
            </a:r>
            <a:r>
              <a:rPr lang="ru-RU" dirty="0" err="1" smtClean="0"/>
              <a:t>покриттю</a:t>
            </a:r>
            <a:r>
              <a:rPr lang="ru-RU" dirty="0" smtClean="0"/>
              <a:t> тих </a:t>
            </a:r>
            <a:r>
              <a:rPr lang="ru-RU" dirty="0" err="1" smtClean="0"/>
              <a:t>витрат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супроводжують</a:t>
            </a:r>
            <a:r>
              <a:rPr lang="ru-RU" dirty="0" smtClean="0"/>
              <a:t> </a:t>
            </a:r>
            <a:r>
              <a:rPr lang="ru-RU" dirty="0" err="1" smtClean="0"/>
              <a:t>судову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. </a:t>
            </a:r>
            <a:r>
              <a:rPr lang="ru-RU" dirty="0" err="1" smtClean="0"/>
              <a:t>Відшкодування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правосуддя</a:t>
            </a:r>
            <a:r>
              <a:rPr lang="ru-RU" dirty="0" smtClean="0"/>
              <a:t> не </a:t>
            </a:r>
            <a:r>
              <a:rPr lang="ru-RU" dirty="0" err="1" smtClean="0"/>
              <a:t>надходить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до </a:t>
            </a:r>
            <a:r>
              <a:rPr lang="ru-RU" dirty="0" smtClean="0"/>
              <a:t>суду, тому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err="1" smtClean="0"/>
              <a:t>судів</a:t>
            </a:r>
            <a:r>
              <a:rPr lang="ru-RU" dirty="0" smtClean="0"/>
              <a:t> не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суми</a:t>
            </a:r>
            <a:r>
              <a:rPr lang="ru-RU" dirty="0" smtClean="0"/>
              <a:t>, яка </a:t>
            </a:r>
            <a:r>
              <a:rPr lang="ru-RU" dirty="0" err="1" smtClean="0"/>
              <a:t>одержується</a:t>
            </a:r>
            <a:r>
              <a:rPr lang="ru-RU" dirty="0" smtClean="0"/>
              <a:t> як </a:t>
            </a:r>
            <a:r>
              <a:rPr lang="ru-RU" dirty="0" err="1" smtClean="0"/>
              <a:t>судовий</a:t>
            </a:r>
            <a:r>
              <a:rPr lang="ru-RU" dirty="0" smtClean="0"/>
              <a:t> </a:t>
            </a:r>
            <a:r>
              <a:rPr lang="ru-RU" dirty="0" err="1" smtClean="0"/>
              <a:t>збір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покликане</a:t>
            </a:r>
            <a:r>
              <a:rPr lang="ru-RU" dirty="0" smtClean="0"/>
              <a:t> </a:t>
            </a:r>
            <a:r>
              <a:rPr lang="ru-RU" dirty="0" err="1" smtClean="0"/>
              <a:t>дисциплінувати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громадян</a:t>
            </a:r>
            <a:r>
              <a:rPr lang="ru-RU" dirty="0" smtClean="0"/>
              <a:t>,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водночас</a:t>
            </a:r>
            <a:r>
              <a:rPr lang="ru-RU" dirty="0" smtClean="0"/>
              <a:t> </a:t>
            </a:r>
            <a:r>
              <a:rPr lang="ru-RU" dirty="0" err="1" smtClean="0"/>
              <a:t>запобігаючи</a:t>
            </a:r>
            <a:r>
              <a:rPr lang="ru-RU" dirty="0" smtClean="0"/>
              <a:t> </a:t>
            </a:r>
            <a:r>
              <a:rPr lang="ru-RU" dirty="0" err="1" smtClean="0"/>
              <a:t>появі</a:t>
            </a:r>
            <a:r>
              <a:rPr lang="ru-RU" dirty="0" smtClean="0"/>
              <a:t> </a:t>
            </a:r>
            <a:r>
              <a:rPr lang="ru-RU" dirty="0" err="1" smtClean="0"/>
              <a:t>необґрунтованих</a:t>
            </a:r>
            <a:r>
              <a:rPr lang="ru-RU" dirty="0" smtClean="0"/>
              <a:t> </a:t>
            </a:r>
            <a:r>
              <a:rPr lang="ru-RU" dirty="0" err="1" smtClean="0"/>
              <a:t>позовних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судові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стимулювати</a:t>
            </a:r>
            <a:r>
              <a:rPr lang="ru-RU" dirty="0" smtClean="0"/>
              <a:t> </a:t>
            </a:r>
            <a:r>
              <a:rPr lang="ru-RU" dirty="0" err="1" smtClean="0"/>
              <a:t>добровільне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обов’язків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>
                <a:solidFill>
                  <a:sysClr val="windowText" lastClr="000000"/>
                </a:solidFill>
              </a:rPr>
              <a:t>Судові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витрати виконують </a:t>
            </a:r>
            <a:r>
              <a:rPr lang="ru-RU" dirty="0" err="1" smtClean="0">
                <a:solidFill>
                  <a:sysClr val="windowText" lastClr="000000"/>
                </a:solidFill>
              </a:rPr>
              <a:t>такі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завдання</a:t>
            </a:r>
            <a:r>
              <a:rPr lang="ru-RU" dirty="0" smtClean="0">
                <a:solidFill>
                  <a:sysClr val="windowText" lastClr="000000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ysClr val="windowText" lastClr="000000"/>
                </a:solidFill>
              </a:rPr>
              <a:t>До </a:t>
            </a:r>
            <a:r>
              <a:rPr lang="ru-RU" b="1" dirty="0" smtClean="0">
                <a:solidFill>
                  <a:sysClr val="windowText" lastClr="000000"/>
                </a:solidFill>
              </a:rPr>
              <a:t>функцій </a:t>
            </a:r>
            <a:r>
              <a:rPr lang="ru-RU" dirty="0" smtClean="0">
                <a:solidFill>
                  <a:sysClr val="windowText" lastClr="000000"/>
                </a:solidFill>
              </a:rPr>
              <a:t>судових витрат</a:t>
            </a:r>
            <a:r>
              <a:rPr lang="ru-RU" dirty="0" smtClean="0">
                <a:solidFill>
                  <a:sysClr val="windowText" lastClr="000000"/>
                </a:solidFill>
              </a:rPr>
              <a:t> належать: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5072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540296"/>
          </a:xfrm>
        </p:spPr>
        <p:txBody>
          <a:bodyPr>
            <a:normAutofit fontScale="90000"/>
          </a:bodyPr>
          <a:lstStyle/>
          <a:p>
            <a:r>
              <a:rPr lang="ru-RU" sz="3100" i="1" dirty="0" smtClean="0">
                <a:solidFill>
                  <a:sysClr val="windowText" lastClr="000000"/>
                </a:solidFill>
              </a:rPr>
              <a:t>Інститут судових витрат </a:t>
            </a:r>
            <a:r>
              <a:rPr lang="ru-RU" sz="3100" dirty="0" smtClean="0">
                <a:solidFill>
                  <a:sysClr val="windowText" lastClr="000000"/>
                </a:solidFill>
              </a:rPr>
              <a:t>забезпечує доступність правосуддя з цивільних справ і </a:t>
            </a:r>
            <a:r>
              <a:rPr lang="ru-RU" sz="3100" i="1" dirty="0" smtClean="0">
                <a:solidFill>
                  <a:sysClr val="windowText" lastClr="000000"/>
                </a:solidFill>
              </a:rPr>
              <a:t>виявляється</a:t>
            </a:r>
            <a:r>
              <a:rPr lang="ru-RU" sz="3100" i="1" dirty="0" smtClean="0">
                <a:solidFill>
                  <a:sysClr val="windowText" lastClr="000000"/>
                </a:solidFill>
              </a:rPr>
              <a:t> у</a:t>
            </a:r>
            <a:r>
              <a:rPr lang="ru-RU" sz="3100" dirty="0" smtClean="0">
                <a:solidFill>
                  <a:sysClr val="windowText" lastClr="000000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507288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ysClr val="windowText" lastClr="000000"/>
                </a:solidFill>
              </a:rPr>
              <a:t>Судові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smtClean="0">
                <a:solidFill>
                  <a:sysClr val="windowText" lastClr="000000"/>
                </a:solidFill>
              </a:rPr>
              <a:t>витрати складаються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з: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dirty="0" smtClean="0"/>
              <a:t>Судовий збір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обов’язковим</a:t>
            </a:r>
            <a:r>
              <a:rPr lang="ru-RU" dirty="0" smtClean="0"/>
              <a:t> </a:t>
            </a:r>
            <a:r>
              <a:rPr lang="ru-RU" dirty="0" err="1" smtClean="0"/>
              <a:t>платежем</a:t>
            </a:r>
            <a:r>
              <a:rPr lang="ru-RU" dirty="0" smtClean="0"/>
              <a:t> за </a:t>
            </a:r>
            <a:r>
              <a:rPr lang="ru-RU" dirty="0" err="1" smtClean="0"/>
              <a:t>дії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вчиняються</a:t>
            </a:r>
            <a:r>
              <a:rPr lang="ru-RU" dirty="0" smtClean="0"/>
              <a:t> судом у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розглядом</a:t>
            </a:r>
            <a:r>
              <a:rPr lang="ru-RU" dirty="0" smtClean="0"/>
              <a:t> та </a:t>
            </a:r>
            <a:r>
              <a:rPr lang="ru-RU" dirty="0" err="1" smtClean="0"/>
              <a:t>вирішенням</a:t>
            </a:r>
            <a:r>
              <a:rPr lang="ru-RU" dirty="0" smtClean="0"/>
              <a:t>, переглядом</a:t>
            </a:r>
            <a:br>
              <a:rPr lang="ru-RU" dirty="0" smtClean="0"/>
            </a:br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видачею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розмір</a:t>
            </a:r>
            <a:r>
              <a:rPr lang="ru-RU" dirty="0" smtClean="0"/>
              <a:t> судового </a:t>
            </a:r>
            <a:r>
              <a:rPr lang="ru-RU" dirty="0" err="1" smtClean="0"/>
              <a:t>збору</a:t>
            </a:r>
            <a:r>
              <a:rPr lang="ru-RU" dirty="0" smtClean="0"/>
              <a:t> </a:t>
            </a:r>
            <a:r>
              <a:rPr lang="ru-RU" dirty="0" err="1" smtClean="0"/>
              <a:t>визначений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характеру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</a:t>
            </a:r>
            <a:r>
              <a:rPr lang="ru-RU" dirty="0" smtClean="0"/>
              <a:t>позову; </a:t>
            </a:r>
          </a:p>
          <a:p>
            <a:r>
              <a:rPr lang="ru-RU" dirty="0" err="1" smtClean="0"/>
              <a:t>сплачується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стягується</a:t>
            </a:r>
            <a:r>
              <a:rPr lang="ru-RU" dirty="0" smtClean="0"/>
              <a:t> до бюджету </a:t>
            </a:r>
            <a:r>
              <a:rPr lang="ru-RU" dirty="0" err="1" smtClean="0"/>
              <a:t>держави</a:t>
            </a:r>
            <a:r>
              <a:rPr lang="ru-RU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494212" cy="4656104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складаються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сум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сплаті</a:t>
            </a:r>
            <a:r>
              <a:rPr lang="ru-RU" dirty="0" smtClean="0"/>
              <a:t> за </a:t>
            </a:r>
            <a:r>
              <a:rPr lang="ru-RU" dirty="0" err="1" smtClean="0"/>
              <a:t>проведення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експертизи</a:t>
            </a:r>
            <a:r>
              <a:rPr lang="ru-RU" dirty="0" smtClean="0"/>
              <a:t>, </a:t>
            </a:r>
            <a:r>
              <a:rPr lang="ru-RU" dirty="0" err="1" smtClean="0"/>
              <a:t>призначеної</a:t>
            </a:r>
            <a:r>
              <a:rPr lang="ru-RU" dirty="0" smtClean="0"/>
              <a:t> судом, </a:t>
            </a:r>
            <a:r>
              <a:rPr lang="ru-RU" dirty="0" err="1" smtClean="0"/>
              <a:t>огляд</a:t>
            </a:r>
            <a:r>
              <a:rPr lang="ru-RU" dirty="0" smtClean="0"/>
              <a:t> </a:t>
            </a:r>
            <a:r>
              <a:rPr lang="ru-RU" dirty="0" err="1" smtClean="0"/>
              <a:t>доказів</a:t>
            </a:r>
            <a:r>
              <a:rPr lang="ru-RU" dirty="0" smtClean="0"/>
              <a:t>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знаходження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err="1" smtClean="0"/>
              <a:t>розмір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прямо</a:t>
            </a:r>
            <a:br>
              <a:rPr lang="ru-RU" dirty="0" smtClean="0"/>
            </a:br>
            <a:r>
              <a:rPr lang="ru-RU" dirty="0" smtClean="0"/>
              <a:t>не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характеру спору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позову та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за</a:t>
            </a:r>
            <a:br>
              <a:rPr lang="ru-RU" dirty="0" smtClean="0"/>
            </a:br>
            <a:r>
              <a:rPr lang="ru-RU" dirty="0" smtClean="0"/>
              <a:t>кожною конкретною справою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фактично</a:t>
            </a:r>
            <a:r>
              <a:rPr lang="ru-RU" dirty="0" smtClean="0"/>
              <a:t> </a:t>
            </a:r>
            <a:r>
              <a:rPr lang="ru-RU" dirty="0" err="1" smtClean="0"/>
              <a:t>вчинених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витрат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smtClean="0"/>
              <a:t>сума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вноситься на </a:t>
            </a:r>
            <a:r>
              <a:rPr lang="ru-RU" dirty="0" err="1" smtClean="0"/>
              <a:t>депозитний</a:t>
            </a:r>
            <a:r>
              <a:rPr lang="ru-RU" dirty="0" smtClean="0"/>
              <a:t> </a:t>
            </a:r>
            <a:r>
              <a:rPr lang="ru-RU" dirty="0" err="1" smtClean="0"/>
              <a:t>рахунок</a:t>
            </a:r>
            <a:r>
              <a:rPr lang="ru-RU" dirty="0" smtClean="0"/>
              <a:t> суду</a:t>
            </a:r>
            <a:br>
              <a:rPr lang="ru-RU" dirty="0" smtClean="0"/>
            </a:b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подальшою</a:t>
            </a:r>
            <a:r>
              <a:rPr lang="ru-RU" dirty="0" smtClean="0"/>
              <a:t> </a:t>
            </a:r>
            <a:r>
              <a:rPr lang="ru-RU" dirty="0" err="1" smtClean="0"/>
              <a:t>їхньою</a:t>
            </a:r>
            <a:r>
              <a:rPr lang="ru-RU" dirty="0" smtClean="0"/>
              <a:t> </a:t>
            </a:r>
            <a:r>
              <a:rPr lang="ru-RU" dirty="0" err="1" smtClean="0"/>
              <a:t>виплатою</a:t>
            </a:r>
            <a:r>
              <a:rPr lang="ru-RU" dirty="0" smtClean="0"/>
              <a:t> </a:t>
            </a:r>
            <a:r>
              <a:rPr lang="ru-RU" dirty="0" err="1" smtClean="0"/>
              <a:t>експертам</a:t>
            </a:r>
            <a:r>
              <a:rPr lang="ru-RU" dirty="0" smtClean="0"/>
              <a:t>, </a:t>
            </a:r>
            <a:r>
              <a:rPr lang="ru-RU" dirty="0" err="1" smtClean="0"/>
              <a:t>перекладачам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686800" cy="288032"/>
          </a:xfrm>
        </p:spPr>
        <p:txBody>
          <a:bodyPr>
            <a:normAutofit fontScale="90000"/>
          </a:bodyPr>
          <a:lstStyle/>
          <a:p>
            <a:r>
              <a:rPr lang="ru-RU" sz="3100" i="1" dirty="0" smtClean="0">
                <a:solidFill>
                  <a:sysClr val="windowText" lastClr="000000"/>
                </a:solidFill>
              </a:rPr>
              <a:t/>
            </a:r>
            <a:br>
              <a:rPr lang="ru-RU" sz="3100" i="1" dirty="0" smtClean="0">
                <a:solidFill>
                  <a:sysClr val="windowText" lastClr="000000"/>
                </a:solidFill>
              </a:rPr>
            </a:br>
            <a:r>
              <a:rPr lang="ru-RU" sz="3100" i="1" dirty="0" smtClean="0">
                <a:solidFill>
                  <a:sysClr val="windowText" lastClr="000000"/>
                </a:solidFill>
              </a:rPr>
              <a:t/>
            </a:r>
            <a:br>
              <a:rPr lang="ru-RU" sz="3100" i="1" dirty="0" smtClean="0">
                <a:solidFill>
                  <a:sysClr val="windowText" lastClr="000000"/>
                </a:solidFill>
              </a:rPr>
            </a:br>
            <a:r>
              <a:rPr lang="ru-RU" sz="3600" dirty="0" err="1" smtClean="0">
                <a:solidFill>
                  <a:sysClr val="windowText" lastClr="000000"/>
                </a:solidFill>
              </a:rPr>
              <a:t>Відмінність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b="1" dirty="0" smtClean="0">
                <a:solidFill>
                  <a:sysClr val="windowText" lastClr="000000"/>
                </a:solidFill>
              </a:rPr>
              <a:t>судового </a:t>
            </a:r>
            <a:r>
              <a:rPr lang="ru-RU" sz="3600" b="1" dirty="0" err="1" smtClean="0">
                <a:solidFill>
                  <a:sysClr val="windowText" lastClr="000000"/>
                </a:solidFill>
              </a:rPr>
              <a:t>збору</a:t>
            </a:r>
            <a:r>
              <a:rPr lang="ru-RU" sz="3600" b="1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від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b="1" dirty="0" err="1" smtClean="0">
                <a:solidFill>
                  <a:sysClr val="windowText" lastClr="000000"/>
                </a:solidFill>
              </a:rPr>
              <a:t>судових</a:t>
            </a:r>
            <a:r>
              <a:rPr lang="ru-RU" sz="3600" b="1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b="1" dirty="0" err="1" smtClean="0">
                <a:solidFill>
                  <a:sysClr val="windowText" lastClr="000000"/>
                </a:solidFill>
              </a:rPr>
              <a:t>витрат</a:t>
            </a:r>
            <a:r>
              <a:rPr lang="ru-RU" sz="3600" b="1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err="1" smtClean="0">
                <a:solidFill>
                  <a:sysClr val="windowText" lastClr="000000"/>
                </a:solidFill>
              </a:rPr>
              <a:t>полягаєу</a:t>
            </a:r>
            <a:r>
              <a:rPr lang="ru-RU" sz="3600" dirty="0" smtClean="0">
                <a:solidFill>
                  <a:sysClr val="windowText" lastClr="000000"/>
                </a:solidFill>
              </a:rPr>
              <a:t> </a:t>
            </a:r>
            <a:r>
              <a:rPr lang="ru-RU" sz="3600" dirty="0" smtClean="0">
                <a:solidFill>
                  <a:sysClr val="windowText" lastClr="000000"/>
                </a:solidFill>
              </a:rPr>
              <a:t>такому: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algn="ctr"/>
            <a:r>
              <a:rPr lang="uk-UA" dirty="0" smtClean="0"/>
              <a:t>Судові витрати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37</TotalTime>
  <Words>667</Words>
  <Application>Microsoft Office PowerPoint</Application>
  <PresentationFormat>Экран (4:3)</PresentationFormat>
  <Paragraphs>121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Бумажная</vt:lpstr>
      <vt:lpstr>Тема:</vt:lpstr>
      <vt:lpstr>План:</vt:lpstr>
      <vt:lpstr>Основні поняття:</vt:lpstr>
      <vt:lpstr>Судові витрати -</vt:lpstr>
      <vt:lpstr>      Судові витрати виконують такі завдання:  </vt:lpstr>
      <vt:lpstr>До функцій судових витрат належать:  </vt:lpstr>
      <vt:lpstr>Інститут судових витрат забезпечує доступність правосуддя з цивільних справ і виявляється у:  </vt:lpstr>
      <vt:lpstr>Судові витрати складаються з:  </vt:lpstr>
      <vt:lpstr>  Відмінність судового збору від судових витрат полягаєу такому:  </vt:lpstr>
      <vt:lpstr>Судовий збір - </vt:lpstr>
      <vt:lpstr>Платниками судового збору є : </vt:lpstr>
      <vt:lpstr>Об’єктами сплати судового збору є : </vt:lpstr>
      <vt:lpstr>Відповідно до ч. 2 ст. 3 ЗУ «Про судовий збір» судовий збір не справляється за подання:  </vt:lpstr>
      <vt:lpstr>Види судового збору : </vt:lpstr>
      <vt:lpstr>Ціна позову - </vt:lpstr>
      <vt:lpstr>Ціна позову визначається:  </vt:lpstr>
      <vt:lpstr>Слайд 17</vt:lpstr>
      <vt:lpstr>Судовий збір справляється з урахуванням загальної суми позову також у разі:  </vt:lpstr>
      <vt:lpstr>Пільги щодо сплати судового збору можна розділитина види:  </vt:lpstr>
      <vt:lpstr>Відповідно до «Про судовий збір» від сплати судового збору звільняються:  </vt:lpstr>
      <vt:lpstr>Слайд 21</vt:lpstr>
      <vt:lpstr>Сплачена сума судового збору повертається за клопотанням особи, яка його сплатила за ухвалою суду в разі:  </vt:lpstr>
      <vt:lpstr>Слайд 23</vt:lpstr>
      <vt:lpstr>До витрат, пов’язаних із розглядом справи, належать:  </vt:lpstr>
      <vt:lpstr>Розподіл судових витрат  </vt:lpstr>
      <vt:lpstr>Судові витрати розподіляються між сторонами у такому порядку: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Alina</dc:creator>
  <cp:lastModifiedBy>Alina</cp:lastModifiedBy>
  <cp:revision>5</cp:revision>
  <dcterms:created xsi:type="dcterms:W3CDTF">2020-04-08T14:37:19Z</dcterms:created>
  <dcterms:modified xsi:type="dcterms:W3CDTF">2020-04-08T15:25:02Z</dcterms:modified>
</cp:coreProperties>
</file>