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0F44CB-74E0-4304-A401-9B33C44C685B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A68098FB-8DC9-4807-BC63-987AB255BEFF}">
      <dgm:prSet/>
      <dgm:spPr/>
      <dgm:t>
        <a:bodyPr/>
        <a:lstStyle/>
        <a:p>
          <a:pPr rtl="0"/>
          <a:r>
            <a:rPr lang="ru-RU" dirty="0" err="1" smtClean="0"/>
            <a:t>це</a:t>
          </a:r>
          <a:r>
            <a:rPr lang="ru-RU" dirty="0" smtClean="0"/>
            <a:t> </a:t>
          </a:r>
          <a:r>
            <a:rPr lang="ru-RU" dirty="0" err="1" smtClean="0"/>
            <a:t>сукупність</a:t>
          </a:r>
          <a:r>
            <a:rPr lang="ru-RU" dirty="0" smtClean="0"/>
            <a:t> </a:t>
          </a:r>
          <a:r>
            <a:rPr lang="ru-RU" dirty="0" err="1" smtClean="0"/>
            <a:t>передбачених</a:t>
          </a:r>
          <a:r>
            <a:rPr lang="ru-RU" dirty="0" smtClean="0"/>
            <a:t> ЦПК </a:t>
          </a:r>
          <a:r>
            <a:rPr lang="ru-RU" dirty="0" err="1" smtClean="0"/>
            <a:t>України</a:t>
          </a:r>
          <a:r>
            <a:rPr lang="ru-RU" dirty="0" smtClean="0"/>
            <a:t> </a:t>
          </a:r>
          <a:r>
            <a:rPr lang="ru-RU" dirty="0" err="1" smtClean="0"/>
            <a:t>заходів</a:t>
          </a:r>
          <a:r>
            <a:rPr lang="ru-RU" dirty="0" smtClean="0"/>
            <a:t> </a:t>
          </a:r>
          <a:r>
            <a:rPr lang="ru-RU" dirty="0" err="1" smtClean="0"/>
            <a:t>примусового</a:t>
          </a:r>
          <a:r>
            <a:rPr lang="ru-RU" dirty="0" smtClean="0"/>
            <a:t> </a:t>
          </a:r>
          <a:r>
            <a:rPr lang="ru-RU" dirty="0" err="1" smtClean="0"/>
            <a:t>впливу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покликані</a:t>
          </a:r>
          <a:r>
            <a:rPr lang="ru-RU" dirty="0" smtClean="0"/>
            <a:t> </a:t>
          </a:r>
          <a:r>
            <a:rPr lang="ru-RU" dirty="0" err="1" smtClean="0"/>
            <a:t>забезпечити</a:t>
          </a:r>
          <a:r>
            <a:rPr lang="ru-RU" dirty="0" smtClean="0"/>
            <a:t> </a:t>
          </a:r>
          <a:r>
            <a:rPr lang="ru-RU" dirty="0" err="1" smtClean="0"/>
            <a:t>виконання</a:t>
          </a:r>
          <a:r>
            <a:rPr lang="ru-RU" dirty="0" smtClean="0"/>
            <a:t> </a:t>
          </a:r>
          <a:r>
            <a:rPr lang="ru-RU" dirty="0" err="1" smtClean="0"/>
            <a:t>обов’язків</a:t>
          </a:r>
          <a:r>
            <a:rPr lang="ru-RU" dirty="0" smtClean="0"/>
            <a:t> </a:t>
          </a:r>
          <a:r>
            <a:rPr lang="ru-RU" dirty="0" err="1" smtClean="0"/>
            <a:t>учасниками</a:t>
          </a:r>
          <a:r>
            <a:rPr lang="ru-RU" dirty="0" smtClean="0"/>
            <a:t> </a:t>
          </a:r>
          <a:r>
            <a:rPr lang="ru-RU" dirty="0" err="1" smtClean="0"/>
            <a:t>процесу</a:t>
          </a:r>
          <a:r>
            <a:rPr lang="ru-RU" dirty="0" smtClean="0"/>
            <a:t> та</a:t>
          </a:r>
          <a:br>
            <a:rPr lang="ru-RU" dirty="0" smtClean="0"/>
          </a:br>
          <a:r>
            <a:rPr lang="ru-RU" dirty="0" err="1" smtClean="0"/>
            <a:t>належне</a:t>
          </a:r>
          <a:r>
            <a:rPr lang="ru-RU" dirty="0" smtClean="0"/>
            <a:t> </a:t>
          </a:r>
          <a:r>
            <a:rPr lang="ru-RU" dirty="0" err="1" smtClean="0"/>
            <a:t>виконання</a:t>
          </a:r>
          <a:r>
            <a:rPr lang="ru-RU" dirty="0" smtClean="0"/>
            <a:t> </a:t>
          </a:r>
          <a:r>
            <a:rPr lang="ru-RU" dirty="0" err="1" smtClean="0"/>
            <a:t>завдань</a:t>
          </a:r>
          <a:r>
            <a:rPr lang="ru-RU" dirty="0" smtClean="0"/>
            <a:t> </a:t>
          </a:r>
          <a:r>
            <a:rPr lang="ru-RU" dirty="0" err="1" smtClean="0"/>
            <a:t>цивільного</a:t>
          </a:r>
          <a:r>
            <a:rPr lang="ru-RU" dirty="0" smtClean="0"/>
            <a:t> </a:t>
          </a:r>
          <a:r>
            <a:rPr lang="ru-RU" dirty="0" err="1" smtClean="0"/>
            <a:t>судочинства</a:t>
          </a:r>
          <a:r>
            <a:rPr lang="ru-RU" dirty="0" smtClean="0"/>
            <a:t> </a:t>
          </a:r>
          <a:br>
            <a:rPr lang="ru-RU" dirty="0" smtClean="0"/>
          </a:br>
          <a:endParaRPr lang="ru-RU" dirty="0"/>
        </a:p>
      </dgm:t>
    </dgm:pt>
    <dgm:pt modelId="{044B777F-485A-4118-8D42-9B9A3C8E9AFE}" type="parTrans" cxnId="{59CB50E7-22C2-4560-9380-D0C8E9FE8A50}">
      <dgm:prSet/>
      <dgm:spPr/>
      <dgm:t>
        <a:bodyPr/>
        <a:lstStyle/>
        <a:p>
          <a:endParaRPr lang="ru-RU"/>
        </a:p>
      </dgm:t>
    </dgm:pt>
    <dgm:pt modelId="{6605FE58-BC35-47CF-AC20-3A4298A51759}" type="sibTrans" cxnId="{59CB50E7-22C2-4560-9380-D0C8E9FE8A50}">
      <dgm:prSet/>
      <dgm:spPr/>
      <dgm:t>
        <a:bodyPr/>
        <a:lstStyle/>
        <a:p>
          <a:endParaRPr lang="ru-RU"/>
        </a:p>
      </dgm:t>
    </dgm:pt>
    <dgm:pt modelId="{26BB25B0-63B7-4701-9A12-91F304D18CA5}" type="pres">
      <dgm:prSet presAssocID="{C50F44CB-74E0-4304-A401-9B33C44C685B}" presName="CompostProcess" presStyleCnt="0">
        <dgm:presLayoutVars>
          <dgm:dir/>
          <dgm:resizeHandles val="exact"/>
        </dgm:presLayoutVars>
      </dgm:prSet>
      <dgm:spPr/>
    </dgm:pt>
    <dgm:pt modelId="{1A34AB81-1495-4C9F-A8D9-572B37760828}" type="pres">
      <dgm:prSet presAssocID="{C50F44CB-74E0-4304-A401-9B33C44C685B}" presName="arrow" presStyleLbl="bgShp" presStyleIdx="0" presStyleCnt="1"/>
      <dgm:spPr/>
    </dgm:pt>
    <dgm:pt modelId="{2D770474-5FF2-4646-805E-FC05934DB6A7}" type="pres">
      <dgm:prSet presAssocID="{C50F44CB-74E0-4304-A401-9B33C44C685B}" presName="linearProcess" presStyleCnt="0"/>
      <dgm:spPr/>
    </dgm:pt>
    <dgm:pt modelId="{974B9B20-00A1-4861-8987-10DCF8F4B5A6}" type="pres">
      <dgm:prSet presAssocID="{A68098FB-8DC9-4807-BC63-987AB255BEFF}" presName="textNode" presStyleLbl="node1" presStyleIdx="0" presStyleCnt="1">
        <dgm:presLayoutVars>
          <dgm:bulletEnabled val="1"/>
        </dgm:presLayoutVars>
      </dgm:prSet>
      <dgm:spPr/>
    </dgm:pt>
  </dgm:ptLst>
  <dgm:cxnLst>
    <dgm:cxn modelId="{0C729BAB-0A40-4C73-A5D5-8666A0433FE1}" type="presOf" srcId="{C50F44CB-74E0-4304-A401-9B33C44C685B}" destId="{26BB25B0-63B7-4701-9A12-91F304D18CA5}" srcOrd="0" destOrd="0" presId="urn:microsoft.com/office/officeart/2005/8/layout/hProcess9"/>
    <dgm:cxn modelId="{51531C85-7D81-4ADD-8B98-9E6F266BF2FE}" type="presOf" srcId="{A68098FB-8DC9-4807-BC63-987AB255BEFF}" destId="{974B9B20-00A1-4861-8987-10DCF8F4B5A6}" srcOrd="0" destOrd="0" presId="urn:microsoft.com/office/officeart/2005/8/layout/hProcess9"/>
    <dgm:cxn modelId="{59CB50E7-22C2-4560-9380-D0C8E9FE8A50}" srcId="{C50F44CB-74E0-4304-A401-9B33C44C685B}" destId="{A68098FB-8DC9-4807-BC63-987AB255BEFF}" srcOrd="0" destOrd="0" parTransId="{044B777F-485A-4118-8D42-9B9A3C8E9AFE}" sibTransId="{6605FE58-BC35-47CF-AC20-3A4298A51759}"/>
    <dgm:cxn modelId="{95AD5F01-0623-474F-A78C-B583A6677288}" type="presParOf" srcId="{26BB25B0-63B7-4701-9A12-91F304D18CA5}" destId="{1A34AB81-1495-4C9F-A8D9-572B37760828}" srcOrd="0" destOrd="0" presId="urn:microsoft.com/office/officeart/2005/8/layout/hProcess9"/>
    <dgm:cxn modelId="{D427D625-D0C5-4E15-A387-EF345BF642FE}" type="presParOf" srcId="{26BB25B0-63B7-4701-9A12-91F304D18CA5}" destId="{2D770474-5FF2-4646-805E-FC05934DB6A7}" srcOrd="1" destOrd="0" presId="urn:microsoft.com/office/officeart/2005/8/layout/hProcess9"/>
    <dgm:cxn modelId="{AD9A90F7-D45D-4073-AD6B-6D17300A2802}" type="presParOf" srcId="{2D770474-5FF2-4646-805E-FC05934DB6A7}" destId="{974B9B20-00A1-4861-8987-10DCF8F4B5A6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74513C-43D9-4C37-A68C-F53C37FA9093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906BBDA3-3F97-4DFA-AB71-A7193A8E65E7}">
      <dgm:prSet/>
      <dgm:spPr/>
      <dgm:t>
        <a:bodyPr/>
        <a:lstStyle/>
        <a:p>
          <a:pPr algn="ctr" rtl="0"/>
          <a:r>
            <a:rPr lang="ru-RU" dirty="0" err="1" smtClean="0"/>
            <a:t>припинення</a:t>
          </a:r>
          <a:r>
            <a:rPr lang="ru-RU" dirty="0" smtClean="0"/>
            <a:t> </a:t>
          </a:r>
          <a:r>
            <a:rPr lang="ru-RU" dirty="0" err="1" smtClean="0"/>
            <a:t>порушень</a:t>
          </a:r>
          <a:r>
            <a:rPr lang="ru-RU" dirty="0" smtClean="0"/>
            <a:t> </a:t>
          </a:r>
          <a:r>
            <a:rPr lang="ru-RU" dirty="0" err="1" smtClean="0"/>
            <a:t>процесуальних</a:t>
          </a:r>
          <a:r>
            <a:rPr lang="ru-RU" dirty="0" smtClean="0"/>
            <a:t> норм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забезпечення</a:t>
          </a:r>
          <a:r>
            <a:rPr lang="ru-RU" dirty="0" smtClean="0"/>
            <a:t> </a:t>
          </a:r>
          <a:r>
            <a:rPr lang="ru-RU" dirty="0" err="1" smtClean="0"/>
            <a:t>виконання</a:t>
          </a:r>
          <a:r>
            <a:rPr lang="ru-RU" dirty="0" smtClean="0"/>
            <a:t> </a:t>
          </a:r>
          <a:r>
            <a:rPr lang="ru-RU" dirty="0" err="1" smtClean="0"/>
            <a:t>окремими</a:t>
          </a:r>
          <a:r>
            <a:rPr lang="ru-RU" dirty="0" smtClean="0"/>
            <a:t> </a:t>
          </a:r>
          <a:r>
            <a:rPr lang="ru-RU" dirty="0" err="1" smtClean="0"/>
            <a:t>учасниками</a:t>
          </a:r>
          <a:r>
            <a:rPr lang="ru-RU" dirty="0" smtClean="0"/>
            <a:t> </a:t>
          </a:r>
          <a:r>
            <a:rPr lang="ru-RU" dirty="0" err="1" smtClean="0"/>
            <a:t>цивільного</a:t>
          </a:r>
          <a:r>
            <a:rPr lang="ru-RU" dirty="0" smtClean="0"/>
            <a:t> </a:t>
          </a:r>
          <a:r>
            <a:rPr lang="ru-RU" dirty="0" err="1" smtClean="0"/>
            <a:t>процесу</a:t>
          </a:r>
          <a:r>
            <a:rPr lang="ru-RU" dirty="0" smtClean="0"/>
            <a:t> </a:t>
          </a:r>
          <a:r>
            <a:rPr lang="ru-RU" dirty="0" err="1" smtClean="0"/>
            <a:t>своїх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err="1" smtClean="0"/>
            <a:t>процесуальних</a:t>
          </a:r>
          <a:r>
            <a:rPr lang="ru-RU" dirty="0" smtClean="0"/>
            <a:t> </a:t>
          </a:r>
          <a:r>
            <a:rPr lang="ru-RU" dirty="0" err="1" smtClean="0"/>
            <a:t>обов’язків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764E89ED-9AA8-40EE-B157-B4E3CCE0AFC3}" type="parTrans" cxnId="{DB96E04B-7625-4EEC-B2F7-332240F5BDA4}">
      <dgm:prSet/>
      <dgm:spPr/>
      <dgm:t>
        <a:bodyPr/>
        <a:lstStyle/>
        <a:p>
          <a:endParaRPr lang="ru-RU"/>
        </a:p>
      </dgm:t>
    </dgm:pt>
    <dgm:pt modelId="{082D345B-C257-40A3-B8BB-849AFF6B963F}" type="sibTrans" cxnId="{DB96E04B-7625-4EEC-B2F7-332240F5BDA4}">
      <dgm:prSet/>
      <dgm:spPr/>
      <dgm:t>
        <a:bodyPr/>
        <a:lstStyle/>
        <a:p>
          <a:endParaRPr lang="ru-RU"/>
        </a:p>
      </dgm:t>
    </dgm:pt>
    <dgm:pt modelId="{F43B769B-2DFD-43EE-9DF5-61B701347864}" type="pres">
      <dgm:prSet presAssocID="{7A74513C-43D9-4C37-A68C-F53C37FA9093}" presName="linear" presStyleCnt="0">
        <dgm:presLayoutVars>
          <dgm:animLvl val="lvl"/>
          <dgm:resizeHandles val="exact"/>
        </dgm:presLayoutVars>
      </dgm:prSet>
      <dgm:spPr/>
    </dgm:pt>
    <dgm:pt modelId="{2721015F-55D3-4D6C-AEEB-04EA50400F95}" type="pres">
      <dgm:prSet presAssocID="{906BBDA3-3F97-4DFA-AB71-A7193A8E65E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7470C9C-6E1C-4AE3-8DE7-EC2C078F577C}" type="presOf" srcId="{906BBDA3-3F97-4DFA-AB71-A7193A8E65E7}" destId="{2721015F-55D3-4D6C-AEEB-04EA50400F95}" srcOrd="0" destOrd="0" presId="urn:microsoft.com/office/officeart/2005/8/layout/vList2"/>
    <dgm:cxn modelId="{9EC91EAC-BCD2-4476-8654-23BC3BA71604}" type="presOf" srcId="{7A74513C-43D9-4C37-A68C-F53C37FA9093}" destId="{F43B769B-2DFD-43EE-9DF5-61B701347864}" srcOrd="0" destOrd="0" presId="urn:microsoft.com/office/officeart/2005/8/layout/vList2"/>
    <dgm:cxn modelId="{DB96E04B-7625-4EEC-B2F7-332240F5BDA4}" srcId="{7A74513C-43D9-4C37-A68C-F53C37FA9093}" destId="{906BBDA3-3F97-4DFA-AB71-A7193A8E65E7}" srcOrd="0" destOrd="0" parTransId="{764E89ED-9AA8-40EE-B157-B4E3CCE0AFC3}" sibTransId="{082D345B-C257-40A3-B8BB-849AFF6B963F}"/>
    <dgm:cxn modelId="{902F4ECD-5E83-42E3-98E8-E86DF948875D}" type="presParOf" srcId="{F43B769B-2DFD-43EE-9DF5-61B701347864}" destId="{2721015F-55D3-4D6C-AEEB-04EA50400F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AEAC73-A13A-47EB-BA99-2EE4D717E50F}" type="doc">
      <dgm:prSet loTypeId="urn:microsoft.com/office/officeart/2005/8/layout/hProcess3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1246A102-2DE7-4E9D-8A73-D4B32A3038E2}">
      <dgm:prSet custT="1"/>
      <dgm:spPr/>
      <dgm:t>
        <a:bodyPr/>
        <a:lstStyle/>
        <a:p>
          <a:pPr rtl="0"/>
          <a:r>
            <a:rPr lang="ru-RU" sz="1800" dirty="0" err="1" smtClean="0"/>
            <a:t>попередження</a:t>
          </a:r>
          <a:r>
            <a:rPr lang="ru-RU" sz="1800" dirty="0" smtClean="0"/>
            <a:t>;</a:t>
          </a:r>
          <a:endParaRPr lang="ru-RU" sz="1800" dirty="0"/>
        </a:p>
      </dgm:t>
    </dgm:pt>
    <dgm:pt modelId="{09368C0B-C1F4-455B-9D5B-A8F31129A976}" type="parTrans" cxnId="{8F9F6AFF-5103-4171-AA6D-55400D63079D}">
      <dgm:prSet/>
      <dgm:spPr/>
      <dgm:t>
        <a:bodyPr/>
        <a:lstStyle/>
        <a:p>
          <a:endParaRPr lang="ru-RU"/>
        </a:p>
      </dgm:t>
    </dgm:pt>
    <dgm:pt modelId="{F5FFC4AA-CF5A-40A2-B7EB-C1A47EF8968B}" type="sibTrans" cxnId="{8F9F6AFF-5103-4171-AA6D-55400D63079D}">
      <dgm:prSet/>
      <dgm:spPr/>
      <dgm:t>
        <a:bodyPr/>
        <a:lstStyle/>
        <a:p>
          <a:endParaRPr lang="ru-RU"/>
        </a:p>
      </dgm:t>
    </dgm:pt>
    <dgm:pt modelId="{7E75DDC4-2DE4-4CAD-8443-351E19D79404}">
      <dgm:prSet custT="1"/>
      <dgm:spPr/>
      <dgm:t>
        <a:bodyPr/>
        <a:lstStyle/>
        <a:p>
          <a:pPr rtl="0"/>
          <a:r>
            <a:rPr lang="ru-RU" sz="1800" dirty="0" err="1" smtClean="0"/>
            <a:t>видалення</a:t>
          </a:r>
          <a:r>
            <a:rPr lang="ru-RU" sz="1800" dirty="0" smtClean="0"/>
            <a:t> </a:t>
          </a:r>
          <a:r>
            <a:rPr lang="ru-RU" sz="1800" dirty="0" err="1" smtClean="0"/>
            <a:t>із</a:t>
          </a:r>
          <a:r>
            <a:rPr lang="ru-RU" sz="1800" dirty="0" smtClean="0"/>
            <a:t> залу судового </a:t>
          </a:r>
          <a:r>
            <a:rPr lang="ru-RU" sz="1800" dirty="0" err="1" smtClean="0"/>
            <a:t>засідання</a:t>
          </a:r>
          <a:r>
            <a:rPr lang="ru-RU" sz="1800" dirty="0" smtClean="0"/>
            <a:t>;</a:t>
          </a:r>
          <a:endParaRPr lang="ru-RU" sz="1800" dirty="0"/>
        </a:p>
      </dgm:t>
    </dgm:pt>
    <dgm:pt modelId="{59BF1FFD-74A9-4CEC-8AE6-D4F6CF48A92F}" type="parTrans" cxnId="{F1FD4A0C-981F-4746-98E4-9DB5DD9CFAEA}">
      <dgm:prSet/>
      <dgm:spPr/>
      <dgm:t>
        <a:bodyPr/>
        <a:lstStyle/>
        <a:p>
          <a:endParaRPr lang="ru-RU"/>
        </a:p>
      </dgm:t>
    </dgm:pt>
    <dgm:pt modelId="{D2F68AF2-D764-4A2B-BFF1-1BBEBE140298}" type="sibTrans" cxnId="{F1FD4A0C-981F-4746-98E4-9DB5DD9CFAEA}">
      <dgm:prSet/>
      <dgm:spPr/>
      <dgm:t>
        <a:bodyPr/>
        <a:lstStyle/>
        <a:p>
          <a:endParaRPr lang="ru-RU"/>
        </a:p>
      </dgm:t>
    </dgm:pt>
    <dgm:pt modelId="{C65AD6F7-7CB5-4736-9975-4E59EBEC27EE}">
      <dgm:prSet custT="1"/>
      <dgm:spPr/>
      <dgm:t>
        <a:bodyPr/>
        <a:lstStyle/>
        <a:p>
          <a:pPr rtl="0"/>
          <a:r>
            <a:rPr lang="ru-RU" sz="1800" dirty="0" err="1" smtClean="0"/>
            <a:t>тимчасове</a:t>
          </a:r>
          <a:r>
            <a:rPr lang="ru-RU" sz="1800" dirty="0" smtClean="0"/>
            <a:t> </a:t>
          </a:r>
          <a:r>
            <a:rPr lang="ru-RU" sz="1800" dirty="0" err="1" smtClean="0"/>
            <a:t>вилучення</a:t>
          </a:r>
          <a:r>
            <a:rPr lang="ru-RU" sz="1800" dirty="0" smtClean="0"/>
            <a:t> </a:t>
          </a:r>
          <a:r>
            <a:rPr lang="ru-RU" sz="1800" dirty="0" err="1" smtClean="0"/>
            <a:t>доказів</a:t>
          </a:r>
          <a:r>
            <a:rPr lang="ru-RU" sz="1800" dirty="0" smtClean="0"/>
            <a:t> для </a:t>
          </a:r>
          <a:r>
            <a:rPr lang="ru-RU" sz="1800" dirty="0" err="1" smtClean="0"/>
            <a:t>дослідження</a:t>
          </a:r>
          <a:r>
            <a:rPr lang="ru-RU" sz="1800" dirty="0" smtClean="0"/>
            <a:t> судом;</a:t>
          </a:r>
          <a:endParaRPr lang="ru-RU" sz="1800" dirty="0"/>
        </a:p>
      </dgm:t>
    </dgm:pt>
    <dgm:pt modelId="{6279E643-28EB-438F-A772-C3670C26E721}" type="parTrans" cxnId="{0ACE1057-C388-421E-80F1-CD67A8A7F536}">
      <dgm:prSet/>
      <dgm:spPr/>
      <dgm:t>
        <a:bodyPr/>
        <a:lstStyle/>
        <a:p>
          <a:endParaRPr lang="ru-RU"/>
        </a:p>
      </dgm:t>
    </dgm:pt>
    <dgm:pt modelId="{01E6C4D8-6C6F-48C0-B176-B8C6659A4450}" type="sibTrans" cxnId="{0ACE1057-C388-421E-80F1-CD67A8A7F536}">
      <dgm:prSet/>
      <dgm:spPr/>
      <dgm:t>
        <a:bodyPr/>
        <a:lstStyle/>
        <a:p>
          <a:endParaRPr lang="ru-RU"/>
        </a:p>
      </dgm:t>
    </dgm:pt>
    <dgm:pt modelId="{E33FCC93-4EF4-4952-BAB0-F3EF163E8D8D}">
      <dgm:prSet custT="1"/>
      <dgm:spPr/>
      <dgm:t>
        <a:bodyPr/>
        <a:lstStyle/>
        <a:p>
          <a:pPr rtl="0"/>
          <a:r>
            <a:rPr lang="ru-RU" sz="1800" dirty="0" err="1" smtClean="0"/>
            <a:t>привід</a:t>
          </a:r>
          <a:r>
            <a:rPr lang="ru-RU" sz="1800" dirty="0" smtClean="0"/>
            <a:t> </a:t>
          </a:r>
          <a:r>
            <a:rPr lang="ru-RU" sz="1800" dirty="0" err="1" smtClean="0"/>
            <a:t>свідка</a:t>
          </a:r>
          <a:r>
            <a:rPr lang="ru-RU" sz="1800" dirty="0" smtClean="0"/>
            <a:t>. </a:t>
          </a:r>
          <a:r>
            <a:rPr lang="ru-RU" sz="1600" dirty="0" smtClean="0"/>
            <a:t/>
          </a:r>
          <a:br>
            <a:rPr lang="ru-RU" sz="1600" dirty="0" smtClean="0"/>
          </a:br>
          <a:endParaRPr lang="ru-RU" sz="1600" dirty="0"/>
        </a:p>
      </dgm:t>
    </dgm:pt>
    <dgm:pt modelId="{773CB4FC-A796-43F8-8EB8-672B02F61CB9}" type="parTrans" cxnId="{0ADEA92F-D173-4BF5-A2DB-79FAAA07DB6F}">
      <dgm:prSet/>
      <dgm:spPr/>
      <dgm:t>
        <a:bodyPr/>
        <a:lstStyle/>
        <a:p>
          <a:endParaRPr lang="ru-RU"/>
        </a:p>
      </dgm:t>
    </dgm:pt>
    <dgm:pt modelId="{13AD593A-E0BA-4758-BD51-5653B16EAFEB}" type="sibTrans" cxnId="{0ADEA92F-D173-4BF5-A2DB-79FAAA07DB6F}">
      <dgm:prSet/>
      <dgm:spPr/>
      <dgm:t>
        <a:bodyPr/>
        <a:lstStyle/>
        <a:p>
          <a:endParaRPr lang="ru-RU"/>
        </a:p>
      </dgm:t>
    </dgm:pt>
    <dgm:pt modelId="{FC229A3D-EDCA-474D-8213-280354408C64}" type="pres">
      <dgm:prSet presAssocID="{C9AEAC73-A13A-47EB-BA99-2EE4D717E50F}" presName="Name0" presStyleCnt="0">
        <dgm:presLayoutVars>
          <dgm:dir/>
          <dgm:animLvl val="lvl"/>
          <dgm:resizeHandles val="exact"/>
        </dgm:presLayoutVars>
      </dgm:prSet>
      <dgm:spPr/>
    </dgm:pt>
    <dgm:pt modelId="{37789193-BA77-412C-A7F5-AC0E9522A3F7}" type="pres">
      <dgm:prSet presAssocID="{C9AEAC73-A13A-47EB-BA99-2EE4D717E50F}" presName="dummy" presStyleCnt="0"/>
      <dgm:spPr/>
    </dgm:pt>
    <dgm:pt modelId="{504F1A3F-3AE9-4FA2-9ED9-FCDEB1BEDDAB}" type="pres">
      <dgm:prSet presAssocID="{C9AEAC73-A13A-47EB-BA99-2EE4D717E50F}" presName="linH" presStyleCnt="0"/>
      <dgm:spPr/>
    </dgm:pt>
    <dgm:pt modelId="{BC00B340-9820-47C2-9567-6D4AF03D4FC1}" type="pres">
      <dgm:prSet presAssocID="{C9AEAC73-A13A-47EB-BA99-2EE4D717E50F}" presName="padding1" presStyleCnt="0"/>
      <dgm:spPr/>
    </dgm:pt>
    <dgm:pt modelId="{6E40B474-055B-4FA3-A4A9-10D35DD34A69}" type="pres">
      <dgm:prSet presAssocID="{1246A102-2DE7-4E9D-8A73-D4B32A3038E2}" presName="linV" presStyleCnt="0"/>
      <dgm:spPr/>
    </dgm:pt>
    <dgm:pt modelId="{0D4D8436-1A87-4551-AB9F-0C6A1DEEC552}" type="pres">
      <dgm:prSet presAssocID="{1246A102-2DE7-4E9D-8A73-D4B32A3038E2}" presName="spVertical1" presStyleCnt="0"/>
      <dgm:spPr/>
    </dgm:pt>
    <dgm:pt modelId="{E1739416-7B51-4540-9C42-80794E25FF8B}" type="pres">
      <dgm:prSet presAssocID="{1246A102-2DE7-4E9D-8A73-D4B32A3038E2}" presName="parTx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B92C1A06-6380-413C-9D7F-591BF3B43734}" type="pres">
      <dgm:prSet presAssocID="{1246A102-2DE7-4E9D-8A73-D4B32A3038E2}" presName="spVertical2" presStyleCnt="0"/>
      <dgm:spPr/>
    </dgm:pt>
    <dgm:pt modelId="{026CBB5B-5E30-41EE-985D-64FBC7886A4F}" type="pres">
      <dgm:prSet presAssocID="{1246A102-2DE7-4E9D-8A73-D4B32A3038E2}" presName="spVertical3" presStyleCnt="0"/>
      <dgm:spPr/>
    </dgm:pt>
    <dgm:pt modelId="{9A4092FE-A5CC-444C-BCAE-759E8751AE31}" type="pres">
      <dgm:prSet presAssocID="{F5FFC4AA-CF5A-40A2-B7EB-C1A47EF8968B}" presName="space" presStyleCnt="0"/>
      <dgm:spPr/>
    </dgm:pt>
    <dgm:pt modelId="{2C8D6A87-116B-4810-979F-27429A90EB8B}" type="pres">
      <dgm:prSet presAssocID="{7E75DDC4-2DE4-4CAD-8443-351E19D79404}" presName="linV" presStyleCnt="0"/>
      <dgm:spPr/>
    </dgm:pt>
    <dgm:pt modelId="{6665B816-74F7-444E-AF19-D6B15A5E288D}" type="pres">
      <dgm:prSet presAssocID="{7E75DDC4-2DE4-4CAD-8443-351E19D79404}" presName="spVertical1" presStyleCnt="0"/>
      <dgm:spPr/>
    </dgm:pt>
    <dgm:pt modelId="{10F5F038-99C0-457D-86AA-4DC5E0E17ED6}" type="pres">
      <dgm:prSet presAssocID="{7E75DDC4-2DE4-4CAD-8443-351E19D79404}" presName="parTx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ED59D599-0B2A-4180-A4AD-CFD53185465B}" type="pres">
      <dgm:prSet presAssocID="{7E75DDC4-2DE4-4CAD-8443-351E19D79404}" presName="spVertical2" presStyleCnt="0"/>
      <dgm:spPr/>
    </dgm:pt>
    <dgm:pt modelId="{331899FD-A613-4E6D-8293-6A961F030F88}" type="pres">
      <dgm:prSet presAssocID="{7E75DDC4-2DE4-4CAD-8443-351E19D79404}" presName="spVertical3" presStyleCnt="0"/>
      <dgm:spPr/>
    </dgm:pt>
    <dgm:pt modelId="{E35EE54D-A0EC-42DC-B379-0B46E1CE20DF}" type="pres">
      <dgm:prSet presAssocID="{D2F68AF2-D764-4A2B-BFF1-1BBEBE140298}" presName="space" presStyleCnt="0"/>
      <dgm:spPr/>
    </dgm:pt>
    <dgm:pt modelId="{17927332-50C2-4157-ADB8-05F01230B227}" type="pres">
      <dgm:prSet presAssocID="{C65AD6F7-7CB5-4736-9975-4E59EBEC27EE}" presName="linV" presStyleCnt="0"/>
      <dgm:spPr/>
    </dgm:pt>
    <dgm:pt modelId="{CA97DBE1-46F9-4E92-A8BF-32CF95AC2926}" type="pres">
      <dgm:prSet presAssocID="{C65AD6F7-7CB5-4736-9975-4E59EBEC27EE}" presName="spVertical1" presStyleCnt="0"/>
      <dgm:spPr/>
    </dgm:pt>
    <dgm:pt modelId="{2888A8DD-5060-4338-8088-4420CCB916C7}" type="pres">
      <dgm:prSet presAssocID="{C65AD6F7-7CB5-4736-9975-4E59EBEC27EE}" presName="parTx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45ECB565-2F0C-4D0E-9D7E-8AB3E64563C5}" type="pres">
      <dgm:prSet presAssocID="{C65AD6F7-7CB5-4736-9975-4E59EBEC27EE}" presName="spVertical2" presStyleCnt="0"/>
      <dgm:spPr/>
    </dgm:pt>
    <dgm:pt modelId="{B94F61E1-A828-40F1-A5EF-9CF14265A52C}" type="pres">
      <dgm:prSet presAssocID="{C65AD6F7-7CB5-4736-9975-4E59EBEC27EE}" presName="spVertical3" presStyleCnt="0"/>
      <dgm:spPr/>
    </dgm:pt>
    <dgm:pt modelId="{BD11CEC1-97B5-4F4A-8DDB-E075626C02AF}" type="pres">
      <dgm:prSet presAssocID="{01E6C4D8-6C6F-48C0-B176-B8C6659A4450}" presName="space" presStyleCnt="0"/>
      <dgm:spPr/>
    </dgm:pt>
    <dgm:pt modelId="{07C64E32-B5C1-4CBA-9EC6-21420D0E11B8}" type="pres">
      <dgm:prSet presAssocID="{E33FCC93-4EF4-4952-BAB0-F3EF163E8D8D}" presName="linV" presStyleCnt="0"/>
      <dgm:spPr/>
    </dgm:pt>
    <dgm:pt modelId="{A83CB974-25E2-4724-A9D9-933E4AD04D7E}" type="pres">
      <dgm:prSet presAssocID="{E33FCC93-4EF4-4952-BAB0-F3EF163E8D8D}" presName="spVertical1" presStyleCnt="0"/>
      <dgm:spPr/>
    </dgm:pt>
    <dgm:pt modelId="{E28BBBD9-3A8A-469D-8229-D6415A6E5544}" type="pres">
      <dgm:prSet presAssocID="{E33FCC93-4EF4-4952-BAB0-F3EF163E8D8D}" presName="parTx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1C9099AE-2CC9-4C75-8371-069A9A7D4896}" type="pres">
      <dgm:prSet presAssocID="{E33FCC93-4EF4-4952-BAB0-F3EF163E8D8D}" presName="spVertical2" presStyleCnt="0"/>
      <dgm:spPr/>
    </dgm:pt>
    <dgm:pt modelId="{D37B0511-DD6B-4EFC-8993-1FA83B79D873}" type="pres">
      <dgm:prSet presAssocID="{E33FCC93-4EF4-4952-BAB0-F3EF163E8D8D}" presName="spVertical3" presStyleCnt="0"/>
      <dgm:spPr/>
    </dgm:pt>
    <dgm:pt modelId="{0E4FF832-C6B1-4D7B-9FA5-32F8A35B4DE4}" type="pres">
      <dgm:prSet presAssocID="{C9AEAC73-A13A-47EB-BA99-2EE4D717E50F}" presName="padding2" presStyleCnt="0"/>
      <dgm:spPr/>
    </dgm:pt>
    <dgm:pt modelId="{EE171276-6F5E-4027-859B-67ED3EBF1513}" type="pres">
      <dgm:prSet presAssocID="{C9AEAC73-A13A-47EB-BA99-2EE4D717E50F}" presName="negArrow" presStyleCnt="0"/>
      <dgm:spPr/>
    </dgm:pt>
    <dgm:pt modelId="{20B172CD-3145-42FA-9BBE-BB1BE4102D46}" type="pres">
      <dgm:prSet presAssocID="{C9AEAC73-A13A-47EB-BA99-2EE4D717E50F}" presName="backgroundArrow" presStyleLbl="node1" presStyleIdx="0" presStyleCnt="1"/>
      <dgm:spPr/>
    </dgm:pt>
  </dgm:ptLst>
  <dgm:cxnLst>
    <dgm:cxn modelId="{72D37D7B-601C-4F40-A749-EE64A2749386}" type="presOf" srcId="{C9AEAC73-A13A-47EB-BA99-2EE4D717E50F}" destId="{FC229A3D-EDCA-474D-8213-280354408C64}" srcOrd="0" destOrd="0" presId="urn:microsoft.com/office/officeart/2005/8/layout/hProcess3"/>
    <dgm:cxn modelId="{069BD457-4059-4E89-AE55-86C78D6CEBBE}" type="presOf" srcId="{C65AD6F7-7CB5-4736-9975-4E59EBEC27EE}" destId="{2888A8DD-5060-4338-8088-4420CCB916C7}" srcOrd="0" destOrd="0" presId="urn:microsoft.com/office/officeart/2005/8/layout/hProcess3"/>
    <dgm:cxn modelId="{0ACE1057-C388-421E-80F1-CD67A8A7F536}" srcId="{C9AEAC73-A13A-47EB-BA99-2EE4D717E50F}" destId="{C65AD6F7-7CB5-4736-9975-4E59EBEC27EE}" srcOrd="2" destOrd="0" parTransId="{6279E643-28EB-438F-A772-C3670C26E721}" sibTransId="{01E6C4D8-6C6F-48C0-B176-B8C6659A4450}"/>
    <dgm:cxn modelId="{F1FD4A0C-981F-4746-98E4-9DB5DD9CFAEA}" srcId="{C9AEAC73-A13A-47EB-BA99-2EE4D717E50F}" destId="{7E75DDC4-2DE4-4CAD-8443-351E19D79404}" srcOrd="1" destOrd="0" parTransId="{59BF1FFD-74A9-4CEC-8AE6-D4F6CF48A92F}" sibTransId="{D2F68AF2-D764-4A2B-BFF1-1BBEBE140298}"/>
    <dgm:cxn modelId="{9997B8BE-7081-4BFC-BF0D-BE884BCF049F}" type="presOf" srcId="{1246A102-2DE7-4E9D-8A73-D4B32A3038E2}" destId="{E1739416-7B51-4540-9C42-80794E25FF8B}" srcOrd="0" destOrd="0" presId="urn:microsoft.com/office/officeart/2005/8/layout/hProcess3"/>
    <dgm:cxn modelId="{591146C2-D1D1-472A-8643-41F05F85ED3B}" type="presOf" srcId="{E33FCC93-4EF4-4952-BAB0-F3EF163E8D8D}" destId="{E28BBBD9-3A8A-469D-8229-D6415A6E5544}" srcOrd="0" destOrd="0" presId="urn:microsoft.com/office/officeart/2005/8/layout/hProcess3"/>
    <dgm:cxn modelId="{D26E39F5-8DF6-4B47-A7FE-3BEC065B9FAE}" type="presOf" srcId="{7E75DDC4-2DE4-4CAD-8443-351E19D79404}" destId="{10F5F038-99C0-457D-86AA-4DC5E0E17ED6}" srcOrd="0" destOrd="0" presId="urn:microsoft.com/office/officeart/2005/8/layout/hProcess3"/>
    <dgm:cxn modelId="{8F9F6AFF-5103-4171-AA6D-55400D63079D}" srcId="{C9AEAC73-A13A-47EB-BA99-2EE4D717E50F}" destId="{1246A102-2DE7-4E9D-8A73-D4B32A3038E2}" srcOrd="0" destOrd="0" parTransId="{09368C0B-C1F4-455B-9D5B-A8F31129A976}" sibTransId="{F5FFC4AA-CF5A-40A2-B7EB-C1A47EF8968B}"/>
    <dgm:cxn modelId="{0ADEA92F-D173-4BF5-A2DB-79FAAA07DB6F}" srcId="{C9AEAC73-A13A-47EB-BA99-2EE4D717E50F}" destId="{E33FCC93-4EF4-4952-BAB0-F3EF163E8D8D}" srcOrd="3" destOrd="0" parTransId="{773CB4FC-A796-43F8-8EB8-672B02F61CB9}" sibTransId="{13AD593A-E0BA-4758-BD51-5653B16EAFEB}"/>
    <dgm:cxn modelId="{6A97DF81-66B2-4446-90F3-ED93EFBCD21E}" type="presParOf" srcId="{FC229A3D-EDCA-474D-8213-280354408C64}" destId="{37789193-BA77-412C-A7F5-AC0E9522A3F7}" srcOrd="0" destOrd="0" presId="urn:microsoft.com/office/officeart/2005/8/layout/hProcess3"/>
    <dgm:cxn modelId="{4E74DAC4-7AED-4AF4-ABCE-62D2046A6448}" type="presParOf" srcId="{FC229A3D-EDCA-474D-8213-280354408C64}" destId="{504F1A3F-3AE9-4FA2-9ED9-FCDEB1BEDDAB}" srcOrd="1" destOrd="0" presId="urn:microsoft.com/office/officeart/2005/8/layout/hProcess3"/>
    <dgm:cxn modelId="{4C039036-9E98-44A8-8D0A-33E9A27C2E97}" type="presParOf" srcId="{504F1A3F-3AE9-4FA2-9ED9-FCDEB1BEDDAB}" destId="{BC00B340-9820-47C2-9567-6D4AF03D4FC1}" srcOrd="0" destOrd="0" presId="urn:microsoft.com/office/officeart/2005/8/layout/hProcess3"/>
    <dgm:cxn modelId="{C23DFF1B-6397-4E13-8D2C-26602F845C62}" type="presParOf" srcId="{504F1A3F-3AE9-4FA2-9ED9-FCDEB1BEDDAB}" destId="{6E40B474-055B-4FA3-A4A9-10D35DD34A69}" srcOrd="1" destOrd="0" presId="urn:microsoft.com/office/officeart/2005/8/layout/hProcess3"/>
    <dgm:cxn modelId="{3B130BF9-CCDB-478B-975D-DB87253ABACA}" type="presParOf" srcId="{6E40B474-055B-4FA3-A4A9-10D35DD34A69}" destId="{0D4D8436-1A87-4551-AB9F-0C6A1DEEC552}" srcOrd="0" destOrd="0" presId="urn:microsoft.com/office/officeart/2005/8/layout/hProcess3"/>
    <dgm:cxn modelId="{27959C5C-6765-4B51-A49B-607B1F1D7938}" type="presParOf" srcId="{6E40B474-055B-4FA3-A4A9-10D35DD34A69}" destId="{E1739416-7B51-4540-9C42-80794E25FF8B}" srcOrd="1" destOrd="0" presId="urn:microsoft.com/office/officeart/2005/8/layout/hProcess3"/>
    <dgm:cxn modelId="{31B75B7A-B38B-4D5E-A9DF-88F682350069}" type="presParOf" srcId="{6E40B474-055B-4FA3-A4A9-10D35DD34A69}" destId="{B92C1A06-6380-413C-9D7F-591BF3B43734}" srcOrd="2" destOrd="0" presId="urn:microsoft.com/office/officeart/2005/8/layout/hProcess3"/>
    <dgm:cxn modelId="{D433ABD6-B8E7-452E-ABD0-5D2319E06335}" type="presParOf" srcId="{6E40B474-055B-4FA3-A4A9-10D35DD34A69}" destId="{026CBB5B-5E30-41EE-985D-64FBC7886A4F}" srcOrd="3" destOrd="0" presId="urn:microsoft.com/office/officeart/2005/8/layout/hProcess3"/>
    <dgm:cxn modelId="{0D8A519C-0CCE-42F9-A9A4-E2B1112AE47D}" type="presParOf" srcId="{504F1A3F-3AE9-4FA2-9ED9-FCDEB1BEDDAB}" destId="{9A4092FE-A5CC-444C-BCAE-759E8751AE31}" srcOrd="2" destOrd="0" presId="urn:microsoft.com/office/officeart/2005/8/layout/hProcess3"/>
    <dgm:cxn modelId="{8814EF34-F022-4C56-B758-CF00D5DE46BE}" type="presParOf" srcId="{504F1A3F-3AE9-4FA2-9ED9-FCDEB1BEDDAB}" destId="{2C8D6A87-116B-4810-979F-27429A90EB8B}" srcOrd="3" destOrd="0" presId="urn:microsoft.com/office/officeart/2005/8/layout/hProcess3"/>
    <dgm:cxn modelId="{4A93C2DE-2C7C-4E30-AA37-20606E13E03A}" type="presParOf" srcId="{2C8D6A87-116B-4810-979F-27429A90EB8B}" destId="{6665B816-74F7-444E-AF19-D6B15A5E288D}" srcOrd="0" destOrd="0" presId="urn:microsoft.com/office/officeart/2005/8/layout/hProcess3"/>
    <dgm:cxn modelId="{07747AAD-C920-4C50-9AE3-7F6A572209D3}" type="presParOf" srcId="{2C8D6A87-116B-4810-979F-27429A90EB8B}" destId="{10F5F038-99C0-457D-86AA-4DC5E0E17ED6}" srcOrd="1" destOrd="0" presId="urn:microsoft.com/office/officeart/2005/8/layout/hProcess3"/>
    <dgm:cxn modelId="{C8CC54A0-205C-4155-8EF4-CE748779F76D}" type="presParOf" srcId="{2C8D6A87-116B-4810-979F-27429A90EB8B}" destId="{ED59D599-0B2A-4180-A4AD-CFD53185465B}" srcOrd="2" destOrd="0" presId="urn:microsoft.com/office/officeart/2005/8/layout/hProcess3"/>
    <dgm:cxn modelId="{D2D53B8A-0BF4-4FA6-9382-963B05A41082}" type="presParOf" srcId="{2C8D6A87-116B-4810-979F-27429A90EB8B}" destId="{331899FD-A613-4E6D-8293-6A961F030F88}" srcOrd="3" destOrd="0" presId="urn:microsoft.com/office/officeart/2005/8/layout/hProcess3"/>
    <dgm:cxn modelId="{EB55B936-BBC9-49F2-BF27-2EDF22BB583D}" type="presParOf" srcId="{504F1A3F-3AE9-4FA2-9ED9-FCDEB1BEDDAB}" destId="{E35EE54D-A0EC-42DC-B379-0B46E1CE20DF}" srcOrd="4" destOrd="0" presId="urn:microsoft.com/office/officeart/2005/8/layout/hProcess3"/>
    <dgm:cxn modelId="{FE1EBFCF-0C1A-4562-97BD-432047AC8380}" type="presParOf" srcId="{504F1A3F-3AE9-4FA2-9ED9-FCDEB1BEDDAB}" destId="{17927332-50C2-4157-ADB8-05F01230B227}" srcOrd="5" destOrd="0" presId="urn:microsoft.com/office/officeart/2005/8/layout/hProcess3"/>
    <dgm:cxn modelId="{387F250A-F804-4E94-94ED-B20FFDA2CE96}" type="presParOf" srcId="{17927332-50C2-4157-ADB8-05F01230B227}" destId="{CA97DBE1-46F9-4E92-A8BF-32CF95AC2926}" srcOrd="0" destOrd="0" presId="urn:microsoft.com/office/officeart/2005/8/layout/hProcess3"/>
    <dgm:cxn modelId="{FE55CF16-45C4-4D68-B08A-9C71C4D2D84F}" type="presParOf" srcId="{17927332-50C2-4157-ADB8-05F01230B227}" destId="{2888A8DD-5060-4338-8088-4420CCB916C7}" srcOrd="1" destOrd="0" presId="urn:microsoft.com/office/officeart/2005/8/layout/hProcess3"/>
    <dgm:cxn modelId="{98DFDF01-7DC2-495B-87E3-1724C38EB2F7}" type="presParOf" srcId="{17927332-50C2-4157-ADB8-05F01230B227}" destId="{45ECB565-2F0C-4D0E-9D7E-8AB3E64563C5}" srcOrd="2" destOrd="0" presId="urn:microsoft.com/office/officeart/2005/8/layout/hProcess3"/>
    <dgm:cxn modelId="{2798160F-129C-4C31-8B33-91A9AAEB605C}" type="presParOf" srcId="{17927332-50C2-4157-ADB8-05F01230B227}" destId="{B94F61E1-A828-40F1-A5EF-9CF14265A52C}" srcOrd="3" destOrd="0" presId="urn:microsoft.com/office/officeart/2005/8/layout/hProcess3"/>
    <dgm:cxn modelId="{FA41060D-06A5-4B84-8BCA-27FA27455FC0}" type="presParOf" srcId="{504F1A3F-3AE9-4FA2-9ED9-FCDEB1BEDDAB}" destId="{BD11CEC1-97B5-4F4A-8DDB-E075626C02AF}" srcOrd="6" destOrd="0" presId="urn:microsoft.com/office/officeart/2005/8/layout/hProcess3"/>
    <dgm:cxn modelId="{BC44FDBC-982A-43AC-8FDA-DB9473B04E85}" type="presParOf" srcId="{504F1A3F-3AE9-4FA2-9ED9-FCDEB1BEDDAB}" destId="{07C64E32-B5C1-4CBA-9EC6-21420D0E11B8}" srcOrd="7" destOrd="0" presId="urn:microsoft.com/office/officeart/2005/8/layout/hProcess3"/>
    <dgm:cxn modelId="{F52366EB-CE88-4B65-ADE5-50199A6BB479}" type="presParOf" srcId="{07C64E32-B5C1-4CBA-9EC6-21420D0E11B8}" destId="{A83CB974-25E2-4724-A9D9-933E4AD04D7E}" srcOrd="0" destOrd="0" presId="urn:microsoft.com/office/officeart/2005/8/layout/hProcess3"/>
    <dgm:cxn modelId="{9EC10F67-DD18-414B-94B5-09CB951FCAA5}" type="presParOf" srcId="{07C64E32-B5C1-4CBA-9EC6-21420D0E11B8}" destId="{E28BBBD9-3A8A-469D-8229-D6415A6E5544}" srcOrd="1" destOrd="0" presId="urn:microsoft.com/office/officeart/2005/8/layout/hProcess3"/>
    <dgm:cxn modelId="{D1B42EA7-C30F-408D-BEC4-A9C94018603D}" type="presParOf" srcId="{07C64E32-B5C1-4CBA-9EC6-21420D0E11B8}" destId="{1C9099AE-2CC9-4C75-8371-069A9A7D4896}" srcOrd="2" destOrd="0" presId="urn:microsoft.com/office/officeart/2005/8/layout/hProcess3"/>
    <dgm:cxn modelId="{42751AF0-1154-446A-8064-E7DB2A66E248}" type="presParOf" srcId="{07C64E32-B5C1-4CBA-9EC6-21420D0E11B8}" destId="{D37B0511-DD6B-4EFC-8993-1FA83B79D873}" srcOrd="3" destOrd="0" presId="urn:microsoft.com/office/officeart/2005/8/layout/hProcess3"/>
    <dgm:cxn modelId="{4654974C-F897-414E-AB3F-44C087B42DD3}" type="presParOf" srcId="{504F1A3F-3AE9-4FA2-9ED9-FCDEB1BEDDAB}" destId="{0E4FF832-C6B1-4D7B-9FA5-32F8A35B4DE4}" srcOrd="8" destOrd="0" presId="urn:microsoft.com/office/officeart/2005/8/layout/hProcess3"/>
    <dgm:cxn modelId="{70409457-EA1C-48DC-9E77-55014A70B870}" type="presParOf" srcId="{504F1A3F-3AE9-4FA2-9ED9-FCDEB1BEDDAB}" destId="{EE171276-6F5E-4027-859B-67ED3EBF1513}" srcOrd="9" destOrd="0" presId="urn:microsoft.com/office/officeart/2005/8/layout/hProcess3"/>
    <dgm:cxn modelId="{40EC1F6E-4BB2-4A1F-9F33-DCB9FB92E156}" type="presParOf" srcId="{504F1A3F-3AE9-4FA2-9ED9-FCDEB1BEDDAB}" destId="{20B172CD-3145-42FA-9BBE-BB1BE4102D46}" srcOrd="10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D0E9FDE-CF9D-4321-A3CA-6B74D6AF5172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3B1F2737-244C-40D2-BB91-42A93F863D58}">
      <dgm:prSet/>
      <dgm:spPr/>
      <dgm:t>
        <a:bodyPr/>
        <a:lstStyle/>
        <a:p>
          <a:pPr rtl="0"/>
          <a:r>
            <a:rPr lang="ru-RU" dirty="0" err="1" smtClean="0"/>
            <a:t>слід</a:t>
          </a:r>
          <a:r>
            <a:rPr lang="ru-RU" dirty="0" smtClean="0"/>
            <a:t> </a:t>
          </a:r>
          <a:r>
            <a:rPr lang="ru-RU" dirty="0" err="1" smtClean="0"/>
            <a:t>розуміти</a:t>
          </a:r>
          <a:r>
            <a:rPr lang="ru-RU" dirty="0" smtClean="0"/>
            <a:t> </a:t>
          </a:r>
          <a:r>
            <a:rPr lang="ru-RU" dirty="0" err="1" smtClean="0"/>
            <a:t>сукупність</a:t>
          </a:r>
          <a:r>
            <a:rPr lang="ru-RU" dirty="0" smtClean="0"/>
            <a:t> </a:t>
          </a:r>
          <a:r>
            <a:rPr lang="ru-RU" dirty="0" err="1" smtClean="0"/>
            <a:t>передбачених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ЦПК </a:t>
          </a:r>
          <a:r>
            <a:rPr lang="ru-RU" dirty="0" err="1" smtClean="0"/>
            <a:t>обставин</a:t>
          </a:r>
          <a:r>
            <a:rPr lang="ru-RU" dirty="0" smtClean="0"/>
            <a:t>, </a:t>
          </a:r>
          <a:r>
            <a:rPr lang="ru-RU" dirty="0" err="1" smtClean="0"/>
            <a:t>необхідних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достатніх</a:t>
          </a:r>
          <a:r>
            <a:rPr lang="ru-RU" dirty="0" smtClean="0"/>
            <a:t> для того, </a:t>
          </a:r>
          <a:r>
            <a:rPr lang="ru-RU" dirty="0" err="1" smtClean="0"/>
            <a:t>щоб</a:t>
          </a:r>
          <a:r>
            <a:rPr lang="ru-RU" dirty="0" smtClean="0"/>
            <a:t> </a:t>
          </a:r>
          <a:r>
            <a:rPr lang="ru-RU" dirty="0" err="1" smtClean="0"/>
            <a:t>їх</a:t>
          </a:r>
          <a:r>
            <a:rPr lang="ru-RU" dirty="0" smtClean="0"/>
            <a:t> </a:t>
          </a:r>
          <a:r>
            <a:rPr lang="ru-RU" dirty="0" err="1" smtClean="0"/>
            <a:t>застосування</a:t>
          </a:r>
          <a:r>
            <a:rPr lang="ru-RU" dirty="0" smtClean="0"/>
            <a:t> </a:t>
          </a:r>
          <a:r>
            <a:rPr lang="ru-RU" dirty="0" err="1" smtClean="0"/>
            <a:t>було</a:t>
          </a:r>
          <a:r>
            <a:rPr lang="ru-RU" dirty="0" smtClean="0"/>
            <a:t> </a:t>
          </a:r>
          <a:r>
            <a:rPr lang="ru-RU" dirty="0" err="1" smtClean="0"/>
            <a:t>визнане</a:t>
          </a:r>
          <a:r>
            <a:rPr lang="ru-RU" dirty="0" smtClean="0"/>
            <a:t> </a:t>
          </a:r>
          <a:r>
            <a:rPr lang="ru-RU" dirty="0" err="1" smtClean="0"/>
            <a:t>законним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E8C90B67-312E-4126-8451-6724753C4538}" type="parTrans" cxnId="{DD7E9E68-E99C-4DC0-BB8D-3876B05ACD6A}">
      <dgm:prSet/>
      <dgm:spPr/>
      <dgm:t>
        <a:bodyPr/>
        <a:lstStyle/>
        <a:p>
          <a:endParaRPr lang="ru-RU"/>
        </a:p>
      </dgm:t>
    </dgm:pt>
    <dgm:pt modelId="{48F00F2E-CAFD-4791-A027-19FFDB683BF7}" type="sibTrans" cxnId="{DD7E9E68-E99C-4DC0-BB8D-3876B05ACD6A}">
      <dgm:prSet/>
      <dgm:spPr/>
      <dgm:t>
        <a:bodyPr/>
        <a:lstStyle/>
        <a:p>
          <a:endParaRPr lang="ru-RU"/>
        </a:p>
      </dgm:t>
    </dgm:pt>
    <dgm:pt modelId="{D52F8AA5-FD48-469D-9C3B-E58AD7AF6AD8}" type="pres">
      <dgm:prSet presAssocID="{0D0E9FDE-CF9D-4321-A3CA-6B74D6AF5172}" presName="compositeShape" presStyleCnt="0">
        <dgm:presLayoutVars>
          <dgm:chMax val="7"/>
          <dgm:dir/>
          <dgm:resizeHandles val="exact"/>
        </dgm:presLayoutVars>
      </dgm:prSet>
      <dgm:spPr/>
    </dgm:pt>
    <dgm:pt modelId="{3B979C29-F7D9-4F5F-86A4-6A33E333339B}" type="pres">
      <dgm:prSet presAssocID="{3B1F2737-244C-40D2-BB91-42A93F863D58}" presName="circ1TxSh" presStyleLbl="vennNode1" presStyleIdx="0" presStyleCnt="1"/>
      <dgm:spPr/>
    </dgm:pt>
  </dgm:ptLst>
  <dgm:cxnLst>
    <dgm:cxn modelId="{12131436-DC5C-480B-A65B-05F6F1DF021A}" type="presOf" srcId="{0D0E9FDE-CF9D-4321-A3CA-6B74D6AF5172}" destId="{D52F8AA5-FD48-469D-9C3B-E58AD7AF6AD8}" srcOrd="0" destOrd="0" presId="urn:microsoft.com/office/officeart/2005/8/layout/venn1"/>
    <dgm:cxn modelId="{0CD65609-224F-4075-8919-957192E0977E}" type="presOf" srcId="{3B1F2737-244C-40D2-BB91-42A93F863D58}" destId="{3B979C29-F7D9-4F5F-86A4-6A33E333339B}" srcOrd="0" destOrd="0" presId="urn:microsoft.com/office/officeart/2005/8/layout/venn1"/>
    <dgm:cxn modelId="{DD7E9E68-E99C-4DC0-BB8D-3876B05ACD6A}" srcId="{0D0E9FDE-CF9D-4321-A3CA-6B74D6AF5172}" destId="{3B1F2737-244C-40D2-BB91-42A93F863D58}" srcOrd="0" destOrd="0" parTransId="{E8C90B67-312E-4126-8451-6724753C4538}" sibTransId="{48F00F2E-CAFD-4791-A027-19FFDB683BF7}"/>
    <dgm:cxn modelId="{1082D9F6-BF25-4853-AD2C-14A4031FF21F}" type="presParOf" srcId="{D52F8AA5-FD48-469D-9C3B-E58AD7AF6AD8}" destId="{3B979C29-F7D9-4F5F-86A4-6A33E333339B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C8F2037-2B77-48EE-8EA4-FFDCFD27EF3A}" type="doc">
      <dgm:prSet loTypeId="urn:microsoft.com/office/officeart/2005/8/layout/process1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B32840CB-0EC0-4BA1-A44C-EB166340E910}">
      <dgm:prSet/>
      <dgm:spPr/>
      <dgm:t>
        <a:bodyPr/>
        <a:lstStyle/>
        <a:p>
          <a:pPr rtl="0"/>
          <a:r>
            <a:rPr lang="ru-RU" dirty="0" err="1" smtClean="0">
              <a:solidFill>
                <a:sysClr val="windowText" lastClr="000000"/>
              </a:solidFill>
            </a:rPr>
            <a:t>загальноюридичному</a:t>
          </a:r>
          <a:r>
            <a:rPr lang="ru-RU" dirty="0" smtClean="0">
              <a:solidFill>
                <a:sysClr val="windowText" lastClr="000000"/>
              </a:solidFill>
            </a:rPr>
            <a:t> – як </a:t>
          </a:r>
          <a:r>
            <a:rPr lang="ru-RU" dirty="0" err="1" smtClean="0">
              <a:solidFill>
                <a:sysClr val="windowText" lastClr="000000"/>
              </a:solidFill>
            </a:rPr>
            <a:t>сукупність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правових</a:t>
          </a:r>
          <a:r>
            <a:rPr lang="ru-RU" dirty="0" smtClean="0">
              <a:solidFill>
                <a:sysClr val="windowText" lastClr="000000"/>
              </a:solidFill>
            </a:rPr>
            <a:t> норм, </a:t>
          </a:r>
          <a:r>
            <a:rPr lang="ru-RU" dirty="0" err="1" smtClean="0">
              <a:solidFill>
                <a:sysClr val="windowText" lastClr="000000"/>
              </a:solidFill>
            </a:rPr>
            <a:t>відповідно</a:t>
          </a:r>
          <a:r>
            <a:rPr lang="ru-RU" dirty="0" smtClean="0">
              <a:solidFill>
                <a:sysClr val="windowText" lastClr="000000"/>
              </a:solidFill>
            </a:rPr>
            <a:t> до </a:t>
          </a:r>
          <a:r>
            <a:rPr lang="ru-RU" dirty="0" err="1" smtClean="0">
              <a:solidFill>
                <a:sysClr val="windowText" lastClr="000000"/>
              </a:solidFill>
            </a:rPr>
            <a:t>яких</a:t>
          </a:r>
          <a:r>
            <a:rPr lang="ru-RU" dirty="0" smtClean="0">
              <a:solidFill>
                <a:sysClr val="windowText" lastClr="000000"/>
              </a:solidFill>
            </a:rPr>
            <a:t> вони </a:t>
          </a:r>
          <a:r>
            <a:rPr lang="ru-RU" dirty="0" err="1" smtClean="0">
              <a:solidFill>
                <a:sysClr val="windowText" lastClr="000000"/>
              </a:solidFill>
            </a:rPr>
            <a:t>встановлюються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і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застосовуються</a:t>
          </a:r>
          <a:r>
            <a:rPr lang="ru-RU" dirty="0" smtClean="0">
              <a:solidFill>
                <a:sysClr val="windowText" lastClr="000000"/>
              </a:solidFill>
            </a:rPr>
            <a:t>;</a:t>
          </a:r>
          <a:endParaRPr lang="ru-RU" dirty="0">
            <a:solidFill>
              <a:sysClr val="windowText" lastClr="000000"/>
            </a:solidFill>
          </a:endParaRPr>
        </a:p>
      </dgm:t>
    </dgm:pt>
    <dgm:pt modelId="{0D862A25-04A5-44B7-8525-5650CC42284E}" type="parTrans" cxnId="{B923EBCE-0CED-4D4A-9CB4-9001CC226AFE}">
      <dgm:prSet/>
      <dgm:spPr/>
      <dgm:t>
        <a:bodyPr/>
        <a:lstStyle/>
        <a:p>
          <a:endParaRPr lang="ru-RU"/>
        </a:p>
      </dgm:t>
    </dgm:pt>
    <dgm:pt modelId="{A6689E6E-DD95-4B36-83EC-E9722835E128}" type="sibTrans" cxnId="{B923EBCE-0CED-4D4A-9CB4-9001CC226AFE}">
      <dgm:prSet/>
      <dgm:spPr/>
      <dgm:t>
        <a:bodyPr/>
        <a:lstStyle/>
        <a:p>
          <a:endParaRPr lang="ru-RU"/>
        </a:p>
      </dgm:t>
    </dgm:pt>
    <dgm:pt modelId="{9971C6F5-3AF2-4DC2-B0EC-89F8F42DF65B}">
      <dgm:prSet/>
      <dgm:spPr/>
      <dgm:t>
        <a:bodyPr/>
        <a:lstStyle/>
        <a:p>
          <a:pPr rtl="0"/>
          <a:r>
            <a:rPr lang="ru-RU" dirty="0" smtClean="0">
              <a:solidFill>
                <a:sysClr val="windowText" lastClr="000000"/>
              </a:solidFill>
            </a:rPr>
            <a:t>кожному конкретному </a:t>
          </a:r>
          <a:r>
            <a:rPr lang="ru-RU" dirty="0" err="1" smtClean="0">
              <a:solidFill>
                <a:sysClr val="windowText" lastClr="000000"/>
              </a:solidFill>
            </a:rPr>
            <a:t>випадку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їх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застосування</a:t>
          </a:r>
          <a:r>
            <a:rPr lang="ru-RU" dirty="0" smtClean="0">
              <a:solidFill>
                <a:sysClr val="windowText" lastClr="000000"/>
              </a:solidFill>
            </a:rPr>
            <a:t>, коли </a:t>
          </a:r>
          <a:r>
            <a:rPr lang="ru-RU" dirty="0" err="1" smtClean="0">
              <a:solidFill>
                <a:sysClr val="windowText" lastClr="000000"/>
              </a:solidFill>
            </a:rPr>
            <a:t>їх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підстави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становлять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ті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чи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інші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обставини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передбачені</a:t>
          </a:r>
          <a:r>
            <a:rPr lang="ru-RU" dirty="0" smtClean="0">
              <a:solidFill>
                <a:sysClr val="windowText" lastClr="000000"/>
              </a:solidFill>
            </a:rPr>
            <a:t> законом </a:t>
          </a:r>
          <a:br>
            <a:rPr lang="ru-RU" dirty="0" smtClean="0">
              <a:solidFill>
                <a:sysClr val="windowText" lastClr="000000"/>
              </a:solidFill>
            </a:rPr>
          </a:br>
          <a:endParaRPr lang="ru-RU" dirty="0">
            <a:solidFill>
              <a:sysClr val="windowText" lastClr="000000"/>
            </a:solidFill>
          </a:endParaRPr>
        </a:p>
      </dgm:t>
    </dgm:pt>
    <dgm:pt modelId="{AC417008-0F89-432E-8C6A-3C67123FD393}" type="parTrans" cxnId="{4765061C-9763-40A9-9790-205F971B8869}">
      <dgm:prSet/>
      <dgm:spPr/>
      <dgm:t>
        <a:bodyPr/>
        <a:lstStyle/>
        <a:p>
          <a:endParaRPr lang="ru-RU"/>
        </a:p>
      </dgm:t>
    </dgm:pt>
    <dgm:pt modelId="{4A381FE6-4171-40C0-B8E9-44E0D6DB9B71}" type="sibTrans" cxnId="{4765061C-9763-40A9-9790-205F971B8869}">
      <dgm:prSet/>
      <dgm:spPr/>
      <dgm:t>
        <a:bodyPr/>
        <a:lstStyle/>
        <a:p>
          <a:endParaRPr lang="ru-RU"/>
        </a:p>
      </dgm:t>
    </dgm:pt>
    <dgm:pt modelId="{394B8456-D98B-4784-940C-84A9F3A3D13C}" type="pres">
      <dgm:prSet presAssocID="{6C8F2037-2B77-48EE-8EA4-FFDCFD27EF3A}" presName="Name0" presStyleCnt="0">
        <dgm:presLayoutVars>
          <dgm:dir/>
          <dgm:resizeHandles val="exact"/>
        </dgm:presLayoutVars>
      </dgm:prSet>
      <dgm:spPr/>
    </dgm:pt>
    <dgm:pt modelId="{485B8CFD-5052-4B84-BFF8-A702827A5CDF}" type="pres">
      <dgm:prSet presAssocID="{B32840CB-0EC0-4BA1-A44C-EB166340E910}" presName="node" presStyleLbl="node1" presStyleIdx="0" presStyleCnt="2">
        <dgm:presLayoutVars>
          <dgm:bulletEnabled val="1"/>
        </dgm:presLayoutVars>
      </dgm:prSet>
      <dgm:spPr/>
    </dgm:pt>
    <dgm:pt modelId="{F243A8F9-548B-43F0-8067-A48A315CECF9}" type="pres">
      <dgm:prSet presAssocID="{A6689E6E-DD95-4B36-83EC-E9722835E128}" presName="sibTrans" presStyleLbl="sibTrans2D1" presStyleIdx="0" presStyleCnt="1"/>
      <dgm:spPr/>
    </dgm:pt>
    <dgm:pt modelId="{752BC58B-9B10-4D6B-B91B-A0B223DACE9D}" type="pres">
      <dgm:prSet presAssocID="{A6689E6E-DD95-4B36-83EC-E9722835E128}" presName="connectorText" presStyleLbl="sibTrans2D1" presStyleIdx="0" presStyleCnt="1"/>
      <dgm:spPr/>
    </dgm:pt>
    <dgm:pt modelId="{DC570E3D-804C-4420-8DDE-6BB094C869AD}" type="pres">
      <dgm:prSet presAssocID="{9971C6F5-3AF2-4DC2-B0EC-89F8F42DF65B}" presName="node" presStyleLbl="node1" presStyleIdx="1" presStyleCnt="2">
        <dgm:presLayoutVars>
          <dgm:bulletEnabled val="1"/>
        </dgm:presLayoutVars>
      </dgm:prSet>
      <dgm:spPr/>
    </dgm:pt>
  </dgm:ptLst>
  <dgm:cxnLst>
    <dgm:cxn modelId="{C22E685B-7870-4C22-B3E2-CC1F5D1C7905}" type="presOf" srcId="{A6689E6E-DD95-4B36-83EC-E9722835E128}" destId="{752BC58B-9B10-4D6B-B91B-A0B223DACE9D}" srcOrd="1" destOrd="0" presId="urn:microsoft.com/office/officeart/2005/8/layout/process1"/>
    <dgm:cxn modelId="{8BDC3C8F-0ECF-48EA-8DC4-E0B84A68FB93}" type="presOf" srcId="{6C8F2037-2B77-48EE-8EA4-FFDCFD27EF3A}" destId="{394B8456-D98B-4784-940C-84A9F3A3D13C}" srcOrd="0" destOrd="0" presId="urn:microsoft.com/office/officeart/2005/8/layout/process1"/>
    <dgm:cxn modelId="{8AC4C0B1-78A1-47D4-BED3-7B6994F0AD12}" type="presOf" srcId="{9971C6F5-3AF2-4DC2-B0EC-89F8F42DF65B}" destId="{DC570E3D-804C-4420-8DDE-6BB094C869AD}" srcOrd="0" destOrd="0" presId="urn:microsoft.com/office/officeart/2005/8/layout/process1"/>
    <dgm:cxn modelId="{B923EBCE-0CED-4D4A-9CB4-9001CC226AFE}" srcId="{6C8F2037-2B77-48EE-8EA4-FFDCFD27EF3A}" destId="{B32840CB-0EC0-4BA1-A44C-EB166340E910}" srcOrd="0" destOrd="0" parTransId="{0D862A25-04A5-44B7-8525-5650CC42284E}" sibTransId="{A6689E6E-DD95-4B36-83EC-E9722835E128}"/>
    <dgm:cxn modelId="{2813B848-1EE2-499B-9D88-0608F2340D2F}" type="presOf" srcId="{B32840CB-0EC0-4BA1-A44C-EB166340E910}" destId="{485B8CFD-5052-4B84-BFF8-A702827A5CDF}" srcOrd="0" destOrd="0" presId="urn:microsoft.com/office/officeart/2005/8/layout/process1"/>
    <dgm:cxn modelId="{4765061C-9763-40A9-9790-205F971B8869}" srcId="{6C8F2037-2B77-48EE-8EA4-FFDCFD27EF3A}" destId="{9971C6F5-3AF2-4DC2-B0EC-89F8F42DF65B}" srcOrd="1" destOrd="0" parTransId="{AC417008-0F89-432E-8C6A-3C67123FD393}" sibTransId="{4A381FE6-4171-40C0-B8E9-44E0D6DB9B71}"/>
    <dgm:cxn modelId="{D9FD34F0-53F5-437A-BC27-1CE8E3884937}" type="presOf" srcId="{A6689E6E-DD95-4B36-83EC-E9722835E128}" destId="{F243A8F9-548B-43F0-8067-A48A315CECF9}" srcOrd="0" destOrd="0" presId="urn:microsoft.com/office/officeart/2005/8/layout/process1"/>
    <dgm:cxn modelId="{FD6E6455-B5E6-4B16-B431-A0172B0EE5FD}" type="presParOf" srcId="{394B8456-D98B-4784-940C-84A9F3A3D13C}" destId="{485B8CFD-5052-4B84-BFF8-A702827A5CDF}" srcOrd="0" destOrd="0" presId="urn:microsoft.com/office/officeart/2005/8/layout/process1"/>
    <dgm:cxn modelId="{1FEADFC6-2CA3-4D75-BABC-7CC02C9BE771}" type="presParOf" srcId="{394B8456-D98B-4784-940C-84A9F3A3D13C}" destId="{F243A8F9-548B-43F0-8067-A48A315CECF9}" srcOrd="1" destOrd="0" presId="urn:microsoft.com/office/officeart/2005/8/layout/process1"/>
    <dgm:cxn modelId="{5FCED10B-3F7D-4F62-8911-F49AECA4DDE2}" type="presParOf" srcId="{F243A8F9-548B-43F0-8067-A48A315CECF9}" destId="{752BC58B-9B10-4D6B-B91B-A0B223DACE9D}" srcOrd="0" destOrd="0" presId="urn:microsoft.com/office/officeart/2005/8/layout/process1"/>
    <dgm:cxn modelId="{C2AB1234-B550-48E3-8C94-844EF5D47CC7}" type="presParOf" srcId="{394B8456-D98B-4784-940C-84A9F3A3D13C}" destId="{DC570E3D-804C-4420-8DDE-6BB094C869A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8BFE5AC-FF70-429C-B2F5-E572CBF621C1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916EDAE9-0224-4DCA-B4D9-DC9672ED462F}">
      <dgm:prSet/>
      <dgm:spPr/>
      <dgm:t>
        <a:bodyPr/>
        <a:lstStyle/>
        <a:p>
          <a:pPr rtl="0"/>
          <a:r>
            <a:rPr lang="ru-RU" i="0" dirty="0" err="1" smtClean="0"/>
            <a:t>дії</a:t>
          </a:r>
          <a:r>
            <a:rPr lang="ru-RU" i="0" dirty="0" smtClean="0"/>
            <a:t>, </a:t>
          </a:r>
          <a:r>
            <a:rPr lang="ru-RU" i="0" dirty="0" err="1" smtClean="0"/>
            <a:t>якими</a:t>
          </a:r>
          <a:r>
            <a:rPr lang="ru-RU" i="0" dirty="0" smtClean="0"/>
            <a:t> </a:t>
          </a:r>
          <a:r>
            <a:rPr lang="ru-RU" i="0" dirty="0" err="1" smtClean="0"/>
            <a:t>порушується</a:t>
          </a:r>
          <a:r>
            <a:rPr lang="ru-RU" i="0" dirty="0" smtClean="0"/>
            <a:t> порядок </a:t>
          </a:r>
          <a:r>
            <a:rPr lang="ru-RU" i="0" dirty="0" err="1" smtClean="0"/>
            <a:t>під</a:t>
          </a:r>
          <a:r>
            <a:rPr lang="ru-RU" i="0" dirty="0" smtClean="0"/>
            <a:t> час судового </a:t>
          </a:r>
          <a:r>
            <a:rPr lang="ru-RU" i="0" dirty="0" err="1" smtClean="0"/>
            <a:t>засідання</a:t>
          </a:r>
          <a:r>
            <a:rPr lang="ru-RU" i="0" dirty="0" smtClean="0"/>
            <a:t> </a:t>
          </a:r>
          <a:r>
            <a:rPr lang="ru-RU" i="0" dirty="0" err="1" smtClean="0"/>
            <a:t>чи</a:t>
          </a:r>
          <a:r>
            <a:rPr lang="ru-RU" i="0" dirty="0" smtClean="0"/>
            <a:t> не </a:t>
          </a:r>
          <a:r>
            <a:rPr lang="ru-RU" i="0" dirty="0" err="1" smtClean="0"/>
            <a:t>виконуються</a:t>
          </a:r>
          <a:r>
            <a:rPr lang="ru-RU" i="0" dirty="0" smtClean="0"/>
            <a:t> </a:t>
          </a:r>
          <a:r>
            <a:rPr lang="ru-RU" i="0" dirty="0" err="1" smtClean="0"/>
            <a:t>розпорядження</a:t>
          </a:r>
          <a:r>
            <a:rPr lang="ru-RU" i="0" dirty="0" smtClean="0"/>
            <a:t> </a:t>
          </a:r>
          <a:r>
            <a:rPr lang="ru-RU" i="0" dirty="0" err="1" smtClean="0"/>
            <a:t>головуючого</a:t>
          </a:r>
          <a:r>
            <a:rPr lang="ru-RU" i="0" dirty="0" smtClean="0"/>
            <a:t>, та </a:t>
          </a:r>
          <a:r>
            <a:rPr lang="ru-RU" i="0" dirty="0" err="1" smtClean="0"/>
            <a:t>протиправне</a:t>
          </a:r>
          <a:r>
            <a:rPr lang="ru-RU" i="0" dirty="0" smtClean="0"/>
            <a:t> </a:t>
          </a:r>
          <a:r>
            <a:rPr lang="ru-RU" i="0" dirty="0" err="1" smtClean="0"/>
            <a:t>перешкоджання</a:t>
          </a:r>
          <a:r>
            <a:rPr lang="ru-RU" i="0" dirty="0" smtClean="0"/>
            <a:t> </a:t>
          </a:r>
          <a:r>
            <a:rPr lang="ru-RU" i="0" dirty="0" err="1" smtClean="0"/>
            <a:t>здійсненню</a:t>
          </a:r>
          <a:r>
            <a:rPr lang="ru-RU" i="0" dirty="0" smtClean="0"/>
            <a:t> </a:t>
          </a:r>
          <a:r>
            <a:rPr lang="ru-RU" i="0" dirty="0" err="1" smtClean="0"/>
            <a:t>цивільного</a:t>
          </a:r>
          <a:r>
            <a:rPr lang="ru-RU" i="0" dirty="0" smtClean="0"/>
            <a:t> </a:t>
          </a:r>
          <a:r>
            <a:rPr lang="ru-RU" i="0" dirty="0" err="1" smtClean="0"/>
            <a:t>судочинства</a:t>
          </a:r>
          <a:r>
            <a:rPr lang="ru-RU" i="0" dirty="0" smtClean="0"/>
            <a:t>, яке </a:t>
          </a:r>
          <a:r>
            <a:rPr lang="ru-RU" i="0" dirty="0" err="1" smtClean="0"/>
            <a:t>полягає</a:t>
          </a:r>
          <a:r>
            <a:rPr lang="ru-RU" i="0" dirty="0" smtClean="0"/>
            <a:t> в </a:t>
          </a:r>
          <a:r>
            <a:rPr lang="ru-RU" i="0" dirty="0" err="1" smtClean="0"/>
            <a:t>неподанні</a:t>
          </a:r>
          <a:r>
            <a:rPr lang="ru-RU" i="0" dirty="0" smtClean="0"/>
            <a:t> без </a:t>
          </a:r>
          <a:r>
            <a:rPr lang="ru-RU" i="0" dirty="0" err="1" smtClean="0"/>
            <a:t>поважних</a:t>
          </a:r>
          <a:r>
            <a:rPr lang="ru-RU" i="0" dirty="0" smtClean="0"/>
            <a:t> причин </a:t>
          </a:r>
          <a:r>
            <a:rPr lang="ru-RU" i="0" dirty="0" err="1" smtClean="0"/>
            <a:t>письмових</a:t>
          </a:r>
          <a:r>
            <a:rPr lang="ru-RU" i="0" dirty="0" smtClean="0"/>
            <a:t> </a:t>
          </a:r>
          <a:r>
            <a:rPr lang="ru-RU" i="0" dirty="0" err="1" smtClean="0"/>
            <a:t>чи</a:t>
          </a:r>
          <a:r>
            <a:rPr lang="ru-RU" i="0" dirty="0" smtClean="0"/>
            <a:t> </a:t>
          </a:r>
          <a:r>
            <a:rPr lang="ru-RU" i="0" dirty="0" err="1" smtClean="0"/>
            <a:t>речових</a:t>
          </a:r>
          <a:r>
            <a:rPr lang="ru-RU" i="0" dirty="0" smtClean="0"/>
            <a:t> </a:t>
          </a:r>
          <a:r>
            <a:rPr lang="ru-RU" i="0" dirty="0" err="1" smtClean="0"/>
            <a:t>доказів</a:t>
          </a:r>
          <a:r>
            <a:rPr lang="ru-RU" i="0" dirty="0" smtClean="0"/>
            <a:t>, </a:t>
          </a:r>
          <a:r>
            <a:rPr lang="ru-RU" i="0" dirty="0" err="1" smtClean="0"/>
            <a:t>що</a:t>
          </a:r>
          <a:r>
            <a:rPr lang="ru-RU" i="0" dirty="0" smtClean="0"/>
            <a:t> </a:t>
          </a:r>
          <a:r>
            <a:rPr lang="ru-RU" i="0" dirty="0" err="1" smtClean="0"/>
            <a:t>витребувані</a:t>
          </a:r>
          <a:r>
            <a:rPr lang="ru-RU" i="0" dirty="0" smtClean="0"/>
            <a:t> судом, </a:t>
          </a:r>
          <a:r>
            <a:rPr lang="ru-RU" i="0" dirty="0" err="1" smtClean="0"/>
            <a:t>і</a:t>
          </a:r>
          <a:r>
            <a:rPr lang="ru-RU" i="0" dirty="0" smtClean="0"/>
            <a:t> </a:t>
          </a:r>
          <a:r>
            <a:rPr lang="ru-RU" i="0" dirty="0" err="1" smtClean="0"/>
            <a:t>неповідомлення</a:t>
          </a:r>
          <a:r>
            <a:rPr lang="ru-RU" i="0" dirty="0" smtClean="0"/>
            <a:t> причин </a:t>
          </a:r>
          <a:r>
            <a:rPr lang="ru-RU" i="0" dirty="0" err="1" smtClean="0"/>
            <a:t>їх</a:t>
          </a:r>
          <a:r>
            <a:rPr lang="ru-RU" i="0" dirty="0" smtClean="0"/>
            <a:t> </a:t>
          </a:r>
          <a:r>
            <a:rPr lang="ru-RU" i="0" dirty="0" err="1" smtClean="0"/>
            <a:t>неподання</a:t>
          </a:r>
          <a:r>
            <a:rPr lang="ru-RU" i="0" dirty="0" smtClean="0"/>
            <a:t>, а </a:t>
          </a:r>
          <a:r>
            <a:rPr lang="ru-RU" i="0" dirty="0" err="1" smtClean="0"/>
            <a:t>також</a:t>
          </a:r>
          <a:r>
            <a:rPr lang="ru-RU" i="0" dirty="0" smtClean="0"/>
            <a:t> неявки без </a:t>
          </a:r>
          <a:r>
            <a:rPr lang="ru-RU" i="0" dirty="0" err="1" smtClean="0"/>
            <a:t>поважних</a:t>
          </a:r>
          <a:r>
            <a:rPr lang="ru-RU" i="0" dirty="0" smtClean="0"/>
            <a:t> причин у </a:t>
          </a:r>
          <a:r>
            <a:rPr lang="ru-RU" i="0" dirty="0" err="1" smtClean="0"/>
            <a:t>судове</a:t>
          </a:r>
          <a:r>
            <a:rPr lang="ru-RU" i="0" dirty="0" smtClean="0"/>
            <a:t> </a:t>
          </a:r>
          <a:r>
            <a:rPr lang="ru-RU" i="0" dirty="0" err="1" smtClean="0"/>
            <a:t>засідання</a:t>
          </a:r>
          <a:r>
            <a:rPr lang="ru-RU" i="0" dirty="0" smtClean="0"/>
            <a:t> </a:t>
          </a:r>
          <a:r>
            <a:rPr lang="ru-RU" i="0" dirty="0" err="1" smtClean="0"/>
            <a:t>або</a:t>
          </a:r>
          <a:r>
            <a:rPr lang="ru-RU" i="0" dirty="0" smtClean="0"/>
            <a:t> </a:t>
          </a:r>
          <a:r>
            <a:rPr lang="ru-RU" i="0" dirty="0" err="1" smtClean="0"/>
            <a:t>неповідомлення</a:t>
          </a:r>
          <a:r>
            <a:rPr lang="ru-RU" i="0" dirty="0" smtClean="0"/>
            <a:t> про причини неявки.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B4B33487-FC32-480D-A1F0-8C1F205C7BC0}" type="parTrans" cxnId="{3993663B-672D-44C2-9690-D637B65A22C6}">
      <dgm:prSet/>
      <dgm:spPr/>
      <dgm:t>
        <a:bodyPr/>
        <a:lstStyle/>
        <a:p>
          <a:endParaRPr lang="ru-RU"/>
        </a:p>
      </dgm:t>
    </dgm:pt>
    <dgm:pt modelId="{86DBB6B1-423B-4535-A966-FE4063F761CB}" type="sibTrans" cxnId="{3993663B-672D-44C2-9690-D637B65A22C6}">
      <dgm:prSet/>
      <dgm:spPr/>
      <dgm:t>
        <a:bodyPr/>
        <a:lstStyle/>
        <a:p>
          <a:endParaRPr lang="ru-RU"/>
        </a:p>
      </dgm:t>
    </dgm:pt>
    <dgm:pt modelId="{DC1E02F1-4177-47C9-8376-64A29CBA7542}" type="pres">
      <dgm:prSet presAssocID="{28BFE5AC-FF70-429C-B2F5-E572CBF621C1}" presName="linear" presStyleCnt="0">
        <dgm:presLayoutVars>
          <dgm:animLvl val="lvl"/>
          <dgm:resizeHandles val="exact"/>
        </dgm:presLayoutVars>
      </dgm:prSet>
      <dgm:spPr/>
    </dgm:pt>
    <dgm:pt modelId="{C5FBA4ED-2C9B-4FCD-BE54-124CC268AF9A}" type="pres">
      <dgm:prSet presAssocID="{916EDAE9-0224-4DCA-B4D9-DC9672ED462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8BE8E6F-2BE6-4EE7-9FC4-6E6354CF5C31}" type="presOf" srcId="{916EDAE9-0224-4DCA-B4D9-DC9672ED462F}" destId="{C5FBA4ED-2C9B-4FCD-BE54-124CC268AF9A}" srcOrd="0" destOrd="0" presId="urn:microsoft.com/office/officeart/2005/8/layout/vList2"/>
    <dgm:cxn modelId="{81E8E757-F679-40EC-8823-94E864D86CF5}" type="presOf" srcId="{28BFE5AC-FF70-429C-B2F5-E572CBF621C1}" destId="{DC1E02F1-4177-47C9-8376-64A29CBA7542}" srcOrd="0" destOrd="0" presId="urn:microsoft.com/office/officeart/2005/8/layout/vList2"/>
    <dgm:cxn modelId="{3993663B-672D-44C2-9690-D637B65A22C6}" srcId="{28BFE5AC-FF70-429C-B2F5-E572CBF621C1}" destId="{916EDAE9-0224-4DCA-B4D9-DC9672ED462F}" srcOrd="0" destOrd="0" parTransId="{B4B33487-FC32-480D-A1F0-8C1F205C7BC0}" sibTransId="{86DBB6B1-423B-4535-A966-FE4063F761CB}"/>
    <dgm:cxn modelId="{3B524EB8-AEEA-4F60-B19B-0B4AA6377005}" type="presParOf" srcId="{DC1E02F1-4177-47C9-8376-64A29CBA7542}" destId="{C5FBA4ED-2C9B-4FCD-BE54-124CC268AF9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11F8AFD-B161-4BC7-9499-D60B6D8449F2}" type="doc">
      <dgm:prSet loTypeId="urn:microsoft.com/office/officeart/2005/8/layout/cycle2" loCatId="cycle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C97B0302-48E1-4E84-BFC2-FC90BC1C1BFC}">
      <dgm:prSet/>
      <dgm:spPr/>
      <dgm:t>
        <a:bodyPr/>
        <a:lstStyle/>
        <a:p>
          <a:pPr rtl="0"/>
          <a:r>
            <a:rPr lang="ru-RU" dirty="0" err="1" smtClean="0"/>
            <a:t>діяння</a:t>
          </a:r>
          <a:r>
            <a:rPr lang="ru-RU" dirty="0" smtClean="0"/>
            <a:t>, яке </a:t>
          </a:r>
          <a:r>
            <a:rPr lang="ru-RU" dirty="0" err="1" smtClean="0"/>
            <a:t>порушує</a:t>
          </a:r>
          <a:r>
            <a:rPr lang="ru-RU" dirty="0" smtClean="0"/>
            <a:t> </a:t>
          </a:r>
          <a:r>
            <a:rPr lang="ru-RU" dirty="0" err="1" smtClean="0"/>
            <a:t>правові</a:t>
          </a:r>
          <a:r>
            <a:rPr lang="ru-RU" dirty="0" smtClean="0"/>
            <a:t> заборони;</a:t>
          </a:r>
          <a:endParaRPr lang="ru-RU" dirty="0"/>
        </a:p>
      </dgm:t>
    </dgm:pt>
    <dgm:pt modelId="{8F2366E7-CCBD-4603-9A61-4C231539587A}" type="parTrans" cxnId="{B22E758D-46B5-4302-876A-A582E6EB7F08}">
      <dgm:prSet/>
      <dgm:spPr/>
      <dgm:t>
        <a:bodyPr/>
        <a:lstStyle/>
        <a:p>
          <a:endParaRPr lang="ru-RU"/>
        </a:p>
      </dgm:t>
    </dgm:pt>
    <dgm:pt modelId="{A0BDECC3-18CE-41A9-983C-194AC3BC842F}" type="sibTrans" cxnId="{B22E758D-46B5-4302-876A-A582E6EB7F08}">
      <dgm:prSet/>
      <dgm:spPr/>
      <dgm:t>
        <a:bodyPr/>
        <a:lstStyle/>
        <a:p>
          <a:endParaRPr lang="ru-RU"/>
        </a:p>
      </dgm:t>
    </dgm:pt>
    <dgm:pt modelId="{E9D31C45-466C-45D4-A49C-9E93687088D7}">
      <dgm:prSet/>
      <dgm:spPr/>
      <dgm:t>
        <a:bodyPr/>
        <a:lstStyle/>
        <a:p>
          <a:pPr rtl="0"/>
          <a:r>
            <a:rPr lang="ru-RU" dirty="0" err="1" smtClean="0"/>
            <a:t>бездіяльність</a:t>
          </a:r>
          <a:r>
            <a:rPr lang="ru-RU" dirty="0" smtClean="0"/>
            <a:t>, яка </a:t>
          </a:r>
          <a:r>
            <a:rPr lang="ru-RU" dirty="0" err="1" smtClean="0"/>
            <a:t>порушує</a:t>
          </a:r>
          <a:r>
            <a:rPr lang="ru-RU" dirty="0" smtClean="0"/>
            <a:t> </a:t>
          </a:r>
          <a:r>
            <a:rPr lang="ru-RU" dirty="0" err="1" smtClean="0"/>
            <a:t>правові</a:t>
          </a:r>
          <a:r>
            <a:rPr lang="ru-RU" dirty="0" smtClean="0"/>
            <a:t> </a:t>
          </a:r>
          <a:r>
            <a:rPr lang="ru-RU" dirty="0" err="1" smtClean="0"/>
            <a:t>приписи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5AB185EB-D0F6-49C6-A2E2-C236BEAB483B}" type="parTrans" cxnId="{5A1781E7-C98F-4026-9127-E270381533EB}">
      <dgm:prSet/>
      <dgm:spPr/>
      <dgm:t>
        <a:bodyPr/>
        <a:lstStyle/>
        <a:p>
          <a:endParaRPr lang="ru-RU"/>
        </a:p>
      </dgm:t>
    </dgm:pt>
    <dgm:pt modelId="{C940A97B-9AA0-4B43-AF71-8C71AF9DDE80}" type="sibTrans" cxnId="{5A1781E7-C98F-4026-9127-E270381533EB}">
      <dgm:prSet/>
      <dgm:spPr/>
      <dgm:t>
        <a:bodyPr/>
        <a:lstStyle/>
        <a:p>
          <a:endParaRPr lang="ru-RU"/>
        </a:p>
      </dgm:t>
    </dgm:pt>
    <dgm:pt modelId="{7F37C03A-C881-4750-A5D5-8F6797368A5F}" type="pres">
      <dgm:prSet presAssocID="{111F8AFD-B161-4BC7-9499-D60B6D8449F2}" presName="cycle" presStyleCnt="0">
        <dgm:presLayoutVars>
          <dgm:dir/>
          <dgm:resizeHandles val="exact"/>
        </dgm:presLayoutVars>
      </dgm:prSet>
      <dgm:spPr/>
    </dgm:pt>
    <dgm:pt modelId="{0BDF8381-6DDA-4EFB-A2BE-4B698434BBBE}" type="pres">
      <dgm:prSet presAssocID="{C97B0302-48E1-4E84-BFC2-FC90BC1C1BFC}" presName="node" presStyleLbl="node1" presStyleIdx="0" presStyleCnt="2">
        <dgm:presLayoutVars>
          <dgm:bulletEnabled val="1"/>
        </dgm:presLayoutVars>
      </dgm:prSet>
      <dgm:spPr/>
    </dgm:pt>
    <dgm:pt modelId="{27451911-4C7C-4032-AC69-F3A23843FF50}" type="pres">
      <dgm:prSet presAssocID="{A0BDECC3-18CE-41A9-983C-194AC3BC842F}" presName="sibTrans" presStyleLbl="sibTrans2D1" presStyleIdx="0" presStyleCnt="2"/>
      <dgm:spPr/>
    </dgm:pt>
    <dgm:pt modelId="{DB8A9933-42B4-4AE6-825C-761DE6DF6E54}" type="pres">
      <dgm:prSet presAssocID="{A0BDECC3-18CE-41A9-983C-194AC3BC842F}" presName="connectorText" presStyleLbl="sibTrans2D1" presStyleIdx="0" presStyleCnt="2"/>
      <dgm:spPr/>
    </dgm:pt>
    <dgm:pt modelId="{8FB5EB4C-94AA-496A-BFD0-75259E52A228}" type="pres">
      <dgm:prSet presAssocID="{E9D31C45-466C-45D4-A49C-9E93687088D7}" presName="node" presStyleLbl="node1" presStyleIdx="1" presStyleCnt="2">
        <dgm:presLayoutVars>
          <dgm:bulletEnabled val="1"/>
        </dgm:presLayoutVars>
      </dgm:prSet>
      <dgm:spPr/>
    </dgm:pt>
    <dgm:pt modelId="{20504A63-3401-420B-BFDB-A206B0DA979A}" type="pres">
      <dgm:prSet presAssocID="{C940A97B-9AA0-4B43-AF71-8C71AF9DDE80}" presName="sibTrans" presStyleLbl="sibTrans2D1" presStyleIdx="1" presStyleCnt="2"/>
      <dgm:spPr/>
    </dgm:pt>
    <dgm:pt modelId="{0E2FEEAA-C9C2-4BF5-ADB7-88818F934860}" type="pres">
      <dgm:prSet presAssocID="{C940A97B-9AA0-4B43-AF71-8C71AF9DDE80}" presName="connectorText" presStyleLbl="sibTrans2D1" presStyleIdx="1" presStyleCnt="2"/>
      <dgm:spPr/>
    </dgm:pt>
  </dgm:ptLst>
  <dgm:cxnLst>
    <dgm:cxn modelId="{621A35E5-7EC4-4E4F-BC68-64D1A9D4BA45}" type="presOf" srcId="{C940A97B-9AA0-4B43-AF71-8C71AF9DDE80}" destId="{0E2FEEAA-C9C2-4BF5-ADB7-88818F934860}" srcOrd="1" destOrd="0" presId="urn:microsoft.com/office/officeart/2005/8/layout/cycle2"/>
    <dgm:cxn modelId="{A2E81DF0-A88C-4A7A-96EE-EDE39B255F86}" type="presOf" srcId="{111F8AFD-B161-4BC7-9499-D60B6D8449F2}" destId="{7F37C03A-C881-4750-A5D5-8F6797368A5F}" srcOrd="0" destOrd="0" presId="urn:microsoft.com/office/officeart/2005/8/layout/cycle2"/>
    <dgm:cxn modelId="{C5394D6A-4D2B-42B3-BB7E-C0F4E5B18485}" type="presOf" srcId="{E9D31C45-466C-45D4-A49C-9E93687088D7}" destId="{8FB5EB4C-94AA-496A-BFD0-75259E52A228}" srcOrd="0" destOrd="0" presId="urn:microsoft.com/office/officeart/2005/8/layout/cycle2"/>
    <dgm:cxn modelId="{B22E758D-46B5-4302-876A-A582E6EB7F08}" srcId="{111F8AFD-B161-4BC7-9499-D60B6D8449F2}" destId="{C97B0302-48E1-4E84-BFC2-FC90BC1C1BFC}" srcOrd="0" destOrd="0" parTransId="{8F2366E7-CCBD-4603-9A61-4C231539587A}" sibTransId="{A0BDECC3-18CE-41A9-983C-194AC3BC842F}"/>
    <dgm:cxn modelId="{E78CE457-6C85-4C14-9041-8F0F73F996C1}" type="presOf" srcId="{A0BDECC3-18CE-41A9-983C-194AC3BC842F}" destId="{DB8A9933-42B4-4AE6-825C-761DE6DF6E54}" srcOrd="1" destOrd="0" presId="urn:microsoft.com/office/officeart/2005/8/layout/cycle2"/>
    <dgm:cxn modelId="{5A1781E7-C98F-4026-9127-E270381533EB}" srcId="{111F8AFD-B161-4BC7-9499-D60B6D8449F2}" destId="{E9D31C45-466C-45D4-A49C-9E93687088D7}" srcOrd="1" destOrd="0" parTransId="{5AB185EB-D0F6-49C6-A2E2-C236BEAB483B}" sibTransId="{C940A97B-9AA0-4B43-AF71-8C71AF9DDE80}"/>
    <dgm:cxn modelId="{C5BFB589-9CF6-4754-BA3A-A56087EF6ECB}" type="presOf" srcId="{C97B0302-48E1-4E84-BFC2-FC90BC1C1BFC}" destId="{0BDF8381-6DDA-4EFB-A2BE-4B698434BBBE}" srcOrd="0" destOrd="0" presId="urn:microsoft.com/office/officeart/2005/8/layout/cycle2"/>
    <dgm:cxn modelId="{0E5E5AE3-099A-4FDD-82D0-242EFFBC1909}" type="presOf" srcId="{A0BDECC3-18CE-41A9-983C-194AC3BC842F}" destId="{27451911-4C7C-4032-AC69-F3A23843FF50}" srcOrd="0" destOrd="0" presId="urn:microsoft.com/office/officeart/2005/8/layout/cycle2"/>
    <dgm:cxn modelId="{3F1C597C-7D01-43F7-802B-EB81E28164ED}" type="presOf" srcId="{C940A97B-9AA0-4B43-AF71-8C71AF9DDE80}" destId="{20504A63-3401-420B-BFDB-A206B0DA979A}" srcOrd="0" destOrd="0" presId="urn:microsoft.com/office/officeart/2005/8/layout/cycle2"/>
    <dgm:cxn modelId="{97A2D759-DBAB-459C-A986-408FC81D3F77}" type="presParOf" srcId="{7F37C03A-C881-4750-A5D5-8F6797368A5F}" destId="{0BDF8381-6DDA-4EFB-A2BE-4B698434BBBE}" srcOrd="0" destOrd="0" presId="urn:microsoft.com/office/officeart/2005/8/layout/cycle2"/>
    <dgm:cxn modelId="{79A98D77-EB73-4AEF-9248-942088F2B522}" type="presParOf" srcId="{7F37C03A-C881-4750-A5D5-8F6797368A5F}" destId="{27451911-4C7C-4032-AC69-F3A23843FF50}" srcOrd="1" destOrd="0" presId="urn:microsoft.com/office/officeart/2005/8/layout/cycle2"/>
    <dgm:cxn modelId="{C1449FD3-1022-4AF8-89DE-520B1D4E59C2}" type="presParOf" srcId="{27451911-4C7C-4032-AC69-F3A23843FF50}" destId="{DB8A9933-42B4-4AE6-825C-761DE6DF6E54}" srcOrd="0" destOrd="0" presId="urn:microsoft.com/office/officeart/2005/8/layout/cycle2"/>
    <dgm:cxn modelId="{B09BE444-FEE2-4BE2-9EFE-5665C4BED050}" type="presParOf" srcId="{7F37C03A-C881-4750-A5D5-8F6797368A5F}" destId="{8FB5EB4C-94AA-496A-BFD0-75259E52A228}" srcOrd="2" destOrd="0" presId="urn:microsoft.com/office/officeart/2005/8/layout/cycle2"/>
    <dgm:cxn modelId="{6100B330-C485-4D1B-9216-C433C6B519BE}" type="presParOf" srcId="{7F37C03A-C881-4750-A5D5-8F6797368A5F}" destId="{20504A63-3401-420B-BFDB-A206B0DA979A}" srcOrd="3" destOrd="0" presId="urn:microsoft.com/office/officeart/2005/8/layout/cycle2"/>
    <dgm:cxn modelId="{CE74C18D-05FE-4BE8-B445-2AFCA74D7B09}" type="presParOf" srcId="{20504A63-3401-420B-BFDB-A206B0DA979A}" destId="{0E2FEEAA-C9C2-4BF5-ADB7-88818F93486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897D9D0-8FA4-4520-B276-66FA4FD87234}" type="doc">
      <dgm:prSet loTypeId="urn:microsoft.com/office/officeart/2005/8/layout/pyramid2" loCatId="pyramid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1797CB0F-BCA5-41C8-9A95-CC41C5C238C7}">
      <dgm:prSet custT="1"/>
      <dgm:spPr/>
      <dgm:t>
        <a:bodyPr/>
        <a:lstStyle/>
        <a:p>
          <a:pPr rtl="0"/>
          <a:r>
            <a:rPr lang="ru-RU" sz="1600" dirty="0" err="1" smtClean="0"/>
            <a:t>учасників</a:t>
          </a:r>
          <a:r>
            <a:rPr lang="ru-RU" sz="1600" dirty="0" smtClean="0"/>
            <a:t> </a:t>
          </a:r>
          <a:r>
            <a:rPr lang="ru-RU" sz="1600" dirty="0" err="1" smtClean="0"/>
            <a:t>цивільного</a:t>
          </a:r>
          <a:r>
            <a:rPr lang="ru-RU" sz="1600" dirty="0" smtClean="0"/>
            <a:t> </a:t>
          </a:r>
          <a:r>
            <a:rPr lang="ru-RU" sz="1600" dirty="0" err="1" smtClean="0"/>
            <a:t>процесу</a:t>
          </a:r>
          <a:r>
            <a:rPr lang="ru-RU" sz="1600" dirty="0" smtClean="0"/>
            <a:t>; </a:t>
          </a:r>
          <a:endParaRPr lang="ru-RU" sz="1600" dirty="0"/>
        </a:p>
      </dgm:t>
    </dgm:pt>
    <dgm:pt modelId="{0E405A33-8D12-4683-979C-9A05E63B6087}" type="parTrans" cxnId="{0AF8E909-7A04-4869-9E93-599A4860797D}">
      <dgm:prSet/>
      <dgm:spPr/>
      <dgm:t>
        <a:bodyPr/>
        <a:lstStyle/>
        <a:p>
          <a:endParaRPr lang="ru-RU"/>
        </a:p>
      </dgm:t>
    </dgm:pt>
    <dgm:pt modelId="{DE22B59B-ED21-4E17-BB06-6C594B8937D7}" type="sibTrans" cxnId="{0AF8E909-7A04-4869-9E93-599A4860797D}">
      <dgm:prSet/>
      <dgm:spPr/>
      <dgm:t>
        <a:bodyPr/>
        <a:lstStyle/>
        <a:p>
          <a:endParaRPr lang="ru-RU"/>
        </a:p>
      </dgm:t>
    </dgm:pt>
    <dgm:pt modelId="{C63ADFB4-795F-4D41-9E7D-A922115C4663}">
      <dgm:prSet custT="1"/>
      <dgm:spPr/>
      <dgm:t>
        <a:bodyPr/>
        <a:lstStyle/>
        <a:p>
          <a:pPr rtl="0"/>
          <a:r>
            <a:rPr lang="ru-RU" sz="1600" dirty="0" smtClean="0"/>
            <a:t>особи, </a:t>
          </a:r>
          <a:r>
            <a:rPr lang="ru-RU" sz="1600" dirty="0" err="1" smtClean="0"/>
            <a:t>присутніх</a:t>
          </a:r>
          <a:r>
            <a:rPr lang="ru-RU" sz="1600" dirty="0" smtClean="0"/>
            <a:t> у судовому </a:t>
          </a:r>
          <a:r>
            <a:rPr lang="ru-RU" sz="1600" dirty="0" err="1" smtClean="0"/>
            <a:t>засіданні</a:t>
          </a:r>
          <a:r>
            <a:rPr lang="ru-RU" sz="1600" dirty="0" smtClean="0"/>
            <a:t>; </a:t>
          </a:r>
          <a:endParaRPr lang="ru-RU" sz="1600" dirty="0"/>
        </a:p>
      </dgm:t>
    </dgm:pt>
    <dgm:pt modelId="{DEE44773-A725-46A8-8D61-DD8BA098377C}" type="parTrans" cxnId="{A0A6BFC8-0389-4FF0-BAD1-EABBAD805FF6}">
      <dgm:prSet/>
      <dgm:spPr/>
      <dgm:t>
        <a:bodyPr/>
        <a:lstStyle/>
        <a:p>
          <a:endParaRPr lang="ru-RU"/>
        </a:p>
      </dgm:t>
    </dgm:pt>
    <dgm:pt modelId="{EDDCA905-DEB5-4B12-A654-80301FCC8A6A}" type="sibTrans" cxnId="{A0A6BFC8-0389-4FF0-BAD1-EABBAD805FF6}">
      <dgm:prSet/>
      <dgm:spPr/>
      <dgm:t>
        <a:bodyPr/>
        <a:lstStyle/>
        <a:p>
          <a:endParaRPr lang="ru-RU"/>
        </a:p>
      </dgm:t>
    </dgm:pt>
    <dgm:pt modelId="{089D4747-5DE3-450C-8704-6CEB666BB758}">
      <dgm:prSet custT="1"/>
      <dgm:spPr/>
      <dgm:t>
        <a:bodyPr/>
        <a:lstStyle/>
        <a:p>
          <a:pPr rtl="0"/>
          <a:r>
            <a:rPr lang="ru-RU" sz="1600" dirty="0" err="1" smtClean="0"/>
            <a:t>фізичні</a:t>
          </a:r>
          <a:r>
            <a:rPr lang="ru-RU" sz="1600" dirty="0" smtClean="0"/>
            <a:t> та </a:t>
          </a:r>
          <a:r>
            <a:rPr lang="ru-RU" sz="1600" dirty="0" err="1" smtClean="0"/>
            <a:t>юридичні</a:t>
          </a:r>
          <a:r>
            <a:rPr lang="ru-RU" sz="1600" dirty="0" smtClean="0"/>
            <a:t> </a:t>
          </a:r>
          <a:r>
            <a:rPr lang="ru-RU" sz="1600" dirty="0" err="1" smtClean="0"/>
            <a:t>особм</a:t>
          </a:r>
          <a:r>
            <a:rPr lang="ru-RU" sz="1600" dirty="0" smtClean="0"/>
            <a:t>, у </a:t>
          </a:r>
          <a:r>
            <a:rPr lang="ru-RU" sz="1600" dirty="0" err="1" smtClean="0"/>
            <a:t>яких</a:t>
          </a:r>
          <a:r>
            <a:rPr lang="ru-RU" sz="1600" dirty="0" smtClean="0"/>
            <a:t> </a:t>
          </a:r>
          <a:r>
            <a:rPr lang="ru-RU" sz="1600" dirty="0" err="1" smtClean="0"/>
            <a:t>знаходяться</a:t>
          </a:r>
          <a:r>
            <a:rPr lang="ru-RU" sz="1600" dirty="0" smtClean="0"/>
            <a:t> </a:t>
          </a:r>
          <a:r>
            <a:rPr lang="ru-RU" sz="1600" dirty="0" err="1" smtClean="0"/>
            <a:t>письмові</a:t>
          </a:r>
          <a:r>
            <a:rPr lang="ru-RU" sz="1600" dirty="0" smtClean="0"/>
            <a:t> та </a:t>
          </a:r>
          <a:r>
            <a:rPr lang="ru-RU" sz="1600" dirty="0" err="1" smtClean="0"/>
            <a:t>речові</a:t>
          </a:r>
          <a:r>
            <a:rPr lang="ru-RU" sz="1600" dirty="0" smtClean="0"/>
            <a:t> </a:t>
          </a:r>
          <a:r>
            <a:rPr lang="ru-RU" sz="1600" dirty="0" err="1" smtClean="0"/>
            <a:t>докази</a:t>
          </a:r>
          <a:r>
            <a:rPr lang="ru-RU" sz="1600" dirty="0" smtClean="0"/>
            <a:t>, </a:t>
          </a:r>
          <a:r>
            <a:rPr lang="ru-RU" sz="1600" dirty="0" err="1" smtClean="0"/>
            <a:t>що</a:t>
          </a:r>
          <a:r>
            <a:rPr lang="ru-RU" sz="1600" dirty="0" smtClean="0"/>
            <a:t> </a:t>
          </a:r>
          <a:r>
            <a:rPr lang="ru-RU" sz="1600" dirty="0" err="1" smtClean="0"/>
            <a:t>були</a:t>
          </a:r>
          <a:r>
            <a:rPr lang="ru-RU" sz="1600" dirty="0" smtClean="0"/>
            <a:t> </a:t>
          </a:r>
          <a:r>
            <a:rPr lang="ru-RU" sz="1600" dirty="0" err="1" smtClean="0"/>
            <a:t>витребувані</a:t>
          </a:r>
          <a:r>
            <a:rPr lang="ru-RU" sz="1600" dirty="0" smtClean="0"/>
            <a:t> судом </a:t>
          </a:r>
          <a:br>
            <a:rPr lang="ru-RU" sz="1600" dirty="0" smtClean="0"/>
          </a:br>
          <a:endParaRPr lang="ru-RU" sz="1600" dirty="0"/>
        </a:p>
      </dgm:t>
    </dgm:pt>
    <dgm:pt modelId="{921132A4-B0FA-4942-B353-D407AE4F488E}" type="parTrans" cxnId="{9F7A1B40-28A6-4C98-88B6-2BD8119B913C}">
      <dgm:prSet/>
      <dgm:spPr/>
      <dgm:t>
        <a:bodyPr/>
        <a:lstStyle/>
        <a:p>
          <a:endParaRPr lang="ru-RU"/>
        </a:p>
      </dgm:t>
    </dgm:pt>
    <dgm:pt modelId="{FDD80A88-C5E2-427D-88F2-D22B496DE8CF}" type="sibTrans" cxnId="{9F7A1B40-28A6-4C98-88B6-2BD8119B913C}">
      <dgm:prSet/>
      <dgm:spPr/>
      <dgm:t>
        <a:bodyPr/>
        <a:lstStyle/>
        <a:p>
          <a:endParaRPr lang="ru-RU"/>
        </a:p>
      </dgm:t>
    </dgm:pt>
    <dgm:pt modelId="{1039E23E-10B4-4B84-95AB-96A6CA13AEBB}" type="pres">
      <dgm:prSet presAssocID="{1897D9D0-8FA4-4520-B276-66FA4FD87234}" presName="compositeShape" presStyleCnt="0">
        <dgm:presLayoutVars>
          <dgm:dir/>
          <dgm:resizeHandles/>
        </dgm:presLayoutVars>
      </dgm:prSet>
      <dgm:spPr/>
    </dgm:pt>
    <dgm:pt modelId="{57A4802A-FEB2-4D76-B706-93C44346F759}" type="pres">
      <dgm:prSet presAssocID="{1897D9D0-8FA4-4520-B276-66FA4FD87234}" presName="pyramid" presStyleLbl="node1" presStyleIdx="0" presStyleCnt="1"/>
      <dgm:spPr/>
    </dgm:pt>
    <dgm:pt modelId="{8BD431C8-521C-4072-83C3-58F36FFFC267}" type="pres">
      <dgm:prSet presAssocID="{1897D9D0-8FA4-4520-B276-66FA4FD87234}" presName="theList" presStyleCnt="0"/>
      <dgm:spPr/>
    </dgm:pt>
    <dgm:pt modelId="{9FFF3B63-16B1-47CF-87E3-FBF5707569B8}" type="pres">
      <dgm:prSet presAssocID="{1797CB0F-BCA5-41C8-9A95-CC41C5C238C7}" presName="aNode" presStyleLbl="fgAcc1" presStyleIdx="0" presStyleCnt="3">
        <dgm:presLayoutVars>
          <dgm:bulletEnabled val="1"/>
        </dgm:presLayoutVars>
      </dgm:prSet>
      <dgm:spPr/>
    </dgm:pt>
    <dgm:pt modelId="{19C69668-1B00-4C19-B365-B0DD6D6714E7}" type="pres">
      <dgm:prSet presAssocID="{1797CB0F-BCA5-41C8-9A95-CC41C5C238C7}" presName="aSpace" presStyleCnt="0"/>
      <dgm:spPr/>
    </dgm:pt>
    <dgm:pt modelId="{2FAE3F3F-E081-4E9D-A6D9-99D6C2654574}" type="pres">
      <dgm:prSet presAssocID="{C63ADFB4-795F-4D41-9E7D-A922115C4663}" presName="aNode" presStyleLbl="fgAcc1" presStyleIdx="1" presStyleCnt="3">
        <dgm:presLayoutVars>
          <dgm:bulletEnabled val="1"/>
        </dgm:presLayoutVars>
      </dgm:prSet>
      <dgm:spPr/>
    </dgm:pt>
    <dgm:pt modelId="{6A6C3280-1331-4DD7-B5C6-81E5B7B4B3B9}" type="pres">
      <dgm:prSet presAssocID="{C63ADFB4-795F-4D41-9E7D-A922115C4663}" presName="aSpace" presStyleCnt="0"/>
      <dgm:spPr/>
    </dgm:pt>
    <dgm:pt modelId="{B84103BC-2A61-4F37-990F-08963607036F}" type="pres">
      <dgm:prSet presAssocID="{089D4747-5DE3-450C-8704-6CEB666BB758}" presName="aNode" presStyleLbl="fgAcc1" presStyleIdx="2" presStyleCnt="3">
        <dgm:presLayoutVars>
          <dgm:bulletEnabled val="1"/>
        </dgm:presLayoutVars>
      </dgm:prSet>
      <dgm:spPr/>
    </dgm:pt>
    <dgm:pt modelId="{1CA438AC-0CAB-4A08-AFF2-1270A98F97D3}" type="pres">
      <dgm:prSet presAssocID="{089D4747-5DE3-450C-8704-6CEB666BB758}" presName="aSpace" presStyleCnt="0"/>
      <dgm:spPr/>
    </dgm:pt>
  </dgm:ptLst>
  <dgm:cxnLst>
    <dgm:cxn modelId="{A0A6BFC8-0389-4FF0-BAD1-EABBAD805FF6}" srcId="{1897D9D0-8FA4-4520-B276-66FA4FD87234}" destId="{C63ADFB4-795F-4D41-9E7D-A922115C4663}" srcOrd="1" destOrd="0" parTransId="{DEE44773-A725-46A8-8D61-DD8BA098377C}" sibTransId="{EDDCA905-DEB5-4B12-A654-80301FCC8A6A}"/>
    <dgm:cxn modelId="{0AF8E909-7A04-4869-9E93-599A4860797D}" srcId="{1897D9D0-8FA4-4520-B276-66FA4FD87234}" destId="{1797CB0F-BCA5-41C8-9A95-CC41C5C238C7}" srcOrd="0" destOrd="0" parTransId="{0E405A33-8D12-4683-979C-9A05E63B6087}" sibTransId="{DE22B59B-ED21-4E17-BB06-6C594B8937D7}"/>
    <dgm:cxn modelId="{9F7A1B40-28A6-4C98-88B6-2BD8119B913C}" srcId="{1897D9D0-8FA4-4520-B276-66FA4FD87234}" destId="{089D4747-5DE3-450C-8704-6CEB666BB758}" srcOrd="2" destOrd="0" parTransId="{921132A4-B0FA-4942-B353-D407AE4F488E}" sibTransId="{FDD80A88-C5E2-427D-88F2-D22B496DE8CF}"/>
    <dgm:cxn modelId="{6CE41A36-BFDF-4E56-8DF3-B6D2D0F2AA78}" type="presOf" srcId="{089D4747-5DE3-450C-8704-6CEB666BB758}" destId="{B84103BC-2A61-4F37-990F-08963607036F}" srcOrd="0" destOrd="0" presId="urn:microsoft.com/office/officeart/2005/8/layout/pyramid2"/>
    <dgm:cxn modelId="{5B4BD165-9A95-49FF-98BF-DD54AB35B40A}" type="presOf" srcId="{1797CB0F-BCA5-41C8-9A95-CC41C5C238C7}" destId="{9FFF3B63-16B1-47CF-87E3-FBF5707569B8}" srcOrd="0" destOrd="0" presId="urn:microsoft.com/office/officeart/2005/8/layout/pyramid2"/>
    <dgm:cxn modelId="{A0B2C511-851B-426D-A403-B6F78930C891}" type="presOf" srcId="{C63ADFB4-795F-4D41-9E7D-A922115C4663}" destId="{2FAE3F3F-E081-4E9D-A6D9-99D6C2654574}" srcOrd="0" destOrd="0" presId="urn:microsoft.com/office/officeart/2005/8/layout/pyramid2"/>
    <dgm:cxn modelId="{BADE840C-27D7-42F8-9FE4-55515BC04EFF}" type="presOf" srcId="{1897D9D0-8FA4-4520-B276-66FA4FD87234}" destId="{1039E23E-10B4-4B84-95AB-96A6CA13AEBB}" srcOrd="0" destOrd="0" presId="urn:microsoft.com/office/officeart/2005/8/layout/pyramid2"/>
    <dgm:cxn modelId="{6FCAA0F8-8E22-417B-98ED-B2F4F25AE475}" type="presParOf" srcId="{1039E23E-10B4-4B84-95AB-96A6CA13AEBB}" destId="{57A4802A-FEB2-4D76-B706-93C44346F759}" srcOrd="0" destOrd="0" presId="urn:microsoft.com/office/officeart/2005/8/layout/pyramid2"/>
    <dgm:cxn modelId="{120C9B6E-5F6A-4F62-BF27-368D6081CBF4}" type="presParOf" srcId="{1039E23E-10B4-4B84-95AB-96A6CA13AEBB}" destId="{8BD431C8-521C-4072-83C3-58F36FFFC267}" srcOrd="1" destOrd="0" presId="urn:microsoft.com/office/officeart/2005/8/layout/pyramid2"/>
    <dgm:cxn modelId="{A68C95D1-EAF0-45EE-8E4E-68D00E365616}" type="presParOf" srcId="{8BD431C8-521C-4072-83C3-58F36FFFC267}" destId="{9FFF3B63-16B1-47CF-87E3-FBF5707569B8}" srcOrd="0" destOrd="0" presId="urn:microsoft.com/office/officeart/2005/8/layout/pyramid2"/>
    <dgm:cxn modelId="{39A24901-27F9-44FF-BA6B-3035167E19C1}" type="presParOf" srcId="{8BD431C8-521C-4072-83C3-58F36FFFC267}" destId="{19C69668-1B00-4C19-B365-B0DD6D6714E7}" srcOrd="1" destOrd="0" presId="urn:microsoft.com/office/officeart/2005/8/layout/pyramid2"/>
    <dgm:cxn modelId="{CBA4FE1A-5DCB-4170-AF99-343C1590E7D7}" type="presParOf" srcId="{8BD431C8-521C-4072-83C3-58F36FFFC267}" destId="{2FAE3F3F-E081-4E9D-A6D9-99D6C2654574}" srcOrd="2" destOrd="0" presId="urn:microsoft.com/office/officeart/2005/8/layout/pyramid2"/>
    <dgm:cxn modelId="{8F334BF6-146B-46DC-AEA7-49E643C60FFE}" type="presParOf" srcId="{8BD431C8-521C-4072-83C3-58F36FFFC267}" destId="{6A6C3280-1331-4DD7-B5C6-81E5B7B4B3B9}" srcOrd="3" destOrd="0" presId="urn:microsoft.com/office/officeart/2005/8/layout/pyramid2"/>
    <dgm:cxn modelId="{90C94F10-0334-4C28-B1AA-8A76E299E648}" type="presParOf" srcId="{8BD431C8-521C-4072-83C3-58F36FFFC267}" destId="{B84103BC-2A61-4F37-990F-08963607036F}" srcOrd="4" destOrd="0" presId="urn:microsoft.com/office/officeart/2005/8/layout/pyramid2"/>
    <dgm:cxn modelId="{E8812676-176B-41B4-8A45-AC1F6BC041E8}" type="presParOf" srcId="{8BD431C8-521C-4072-83C3-58F36FFFC267}" destId="{1CA438AC-0CAB-4A08-AFF2-1270A98F97D3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2AC3103-6A3C-4B1D-A028-5273A46F8BA3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2238639E-FAFA-4995-881B-84FA33F9DF91}">
      <dgm:prSet phldrT="[Текст]" custT="1"/>
      <dgm:spPr/>
      <dgm:t>
        <a:bodyPr/>
        <a:lstStyle/>
        <a:p>
          <a:r>
            <a:rPr lang="uk-UA" sz="1800" dirty="0" smtClean="0"/>
            <a:t>Заходи</a:t>
          </a:r>
          <a:endParaRPr lang="ru-RU" sz="1800" dirty="0"/>
        </a:p>
      </dgm:t>
    </dgm:pt>
    <dgm:pt modelId="{8E0EC7CF-4F11-47F5-91EB-52F3B95E3A2B}" type="parTrans" cxnId="{F207D51D-B160-4A0B-8887-1FE96BC2D7EA}">
      <dgm:prSet/>
      <dgm:spPr/>
      <dgm:t>
        <a:bodyPr/>
        <a:lstStyle/>
        <a:p>
          <a:endParaRPr lang="ru-RU"/>
        </a:p>
      </dgm:t>
    </dgm:pt>
    <dgm:pt modelId="{AFD72EB3-E618-48A2-A443-30C309930675}" type="sibTrans" cxnId="{F207D51D-B160-4A0B-8887-1FE96BC2D7EA}">
      <dgm:prSet/>
      <dgm:spPr/>
      <dgm:t>
        <a:bodyPr/>
        <a:lstStyle/>
        <a:p>
          <a:endParaRPr lang="ru-RU"/>
        </a:p>
      </dgm:t>
    </dgm:pt>
    <dgm:pt modelId="{3104E1B1-69FD-433E-910D-4C2D7A393192}">
      <dgm:prSet phldrT="[Текст]" custT="1"/>
      <dgm:spPr/>
      <dgm:t>
        <a:bodyPr/>
        <a:lstStyle/>
        <a:p>
          <a:r>
            <a:rPr lang="uk-UA" sz="1800" dirty="0" smtClean="0"/>
            <a:t>Перша група</a:t>
          </a:r>
          <a:endParaRPr lang="ru-RU" sz="1800" dirty="0"/>
        </a:p>
      </dgm:t>
    </dgm:pt>
    <dgm:pt modelId="{6CEC712B-FCF0-4FED-AC55-DD80A1D8C863}" type="parTrans" cxnId="{06245EDE-116E-4412-BFFA-9BC5F26AA6C4}">
      <dgm:prSet/>
      <dgm:spPr/>
      <dgm:t>
        <a:bodyPr/>
        <a:lstStyle/>
        <a:p>
          <a:endParaRPr lang="ru-RU"/>
        </a:p>
      </dgm:t>
    </dgm:pt>
    <dgm:pt modelId="{46A93EB6-84FF-4340-8F7B-E99BBFE72AD9}" type="sibTrans" cxnId="{06245EDE-116E-4412-BFFA-9BC5F26AA6C4}">
      <dgm:prSet/>
      <dgm:spPr/>
      <dgm:t>
        <a:bodyPr/>
        <a:lstStyle/>
        <a:p>
          <a:endParaRPr lang="ru-RU"/>
        </a:p>
      </dgm:t>
    </dgm:pt>
    <dgm:pt modelId="{1964091B-9E3E-4002-9F99-AF23419B31F0}">
      <dgm:prSet phldrT="[Текст]" custT="1"/>
      <dgm:spPr/>
      <dgm:t>
        <a:bodyPr/>
        <a:lstStyle/>
        <a:p>
          <a:r>
            <a:rPr lang="ru-RU" sz="1800" b="0" i="0" dirty="0" err="1" smtClean="0"/>
            <a:t>попередження</a:t>
          </a:r>
          <a:r>
            <a:rPr lang="ru-RU" sz="1800" dirty="0" smtClean="0"/>
            <a:t/>
          </a:r>
          <a:br>
            <a:rPr lang="ru-RU" sz="1800" dirty="0" smtClean="0"/>
          </a:br>
          <a:endParaRPr lang="ru-RU" sz="1800" dirty="0"/>
        </a:p>
      </dgm:t>
    </dgm:pt>
    <dgm:pt modelId="{327AC475-E0B1-44A6-BD23-DD3485FE81A1}" type="parTrans" cxnId="{4B9B53EF-AFB4-411F-B9D3-94B30A816234}">
      <dgm:prSet/>
      <dgm:spPr/>
      <dgm:t>
        <a:bodyPr/>
        <a:lstStyle/>
        <a:p>
          <a:endParaRPr lang="ru-RU"/>
        </a:p>
      </dgm:t>
    </dgm:pt>
    <dgm:pt modelId="{6D111591-C63A-4E3D-BB16-D254299A153A}" type="sibTrans" cxnId="{4B9B53EF-AFB4-411F-B9D3-94B30A816234}">
      <dgm:prSet/>
      <dgm:spPr/>
      <dgm:t>
        <a:bodyPr/>
        <a:lstStyle/>
        <a:p>
          <a:endParaRPr lang="ru-RU"/>
        </a:p>
      </dgm:t>
    </dgm:pt>
    <dgm:pt modelId="{E177FF3C-89F7-47CB-BFD7-3FE567F03E76}">
      <dgm:prSet phldrT="[Текст]" custT="1"/>
      <dgm:spPr/>
      <dgm:t>
        <a:bodyPr/>
        <a:lstStyle/>
        <a:p>
          <a:r>
            <a:rPr lang="ru-RU" sz="1800" b="0" i="0" dirty="0" err="1" smtClean="0"/>
            <a:t>видалення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із</a:t>
          </a:r>
          <a:r>
            <a:rPr lang="ru-RU" sz="1800" b="0" i="0" dirty="0" smtClean="0"/>
            <a:t> залу судового </a:t>
          </a:r>
          <a:r>
            <a:rPr lang="ru-RU" sz="1800" b="0" i="0" dirty="0" err="1" smtClean="0"/>
            <a:t>засідання</a:t>
          </a:r>
          <a:r>
            <a:rPr lang="ru-RU" sz="1800" dirty="0" smtClean="0"/>
            <a:t/>
          </a:r>
          <a:br>
            <a:rPr lang="ru-RU" sz="1800" dirty="0" smtClean="0"/>
          </a:br>
          <a:endParaRPr lang="ru-RU" sz="1800" dirty="0"/>
        </a:p>
      </dgm:t>
    </dgm:pt>
    <dgm:pt modelId="{C9EF112F-C9FF-4E03-9989-B0530A84F589}" type="parTrans" cxnId="{BC44CBFC-B005-4A0C-B7FB-F38B9C5E606F}">
      <dgm:prSet/>
      <dgm:spPr/>
      <dgm:t>
        <a:bodyPr/>
        <a:lstStyle/>
        <a:p>
          <a:endParaRPr lang="ru-RU"/>
        </a:p>
      </dgm:t>
    </dgm:pt>
    <dgm:pt modelId="{0B3F85D1-BE29-4987-A12D-488F10A8DEA5}" type="sibTrans" cxnId="{BC44CBFC-B005-4A0C-B7FB-F38B9C5E606F}">
      <dgm:prSet/>
      <dgm:spPr/>
      <dgm:t>
        <a:bodyPr/>
        <a:lstStyle/>
        <a:p>
          <a:endParaRPr lang="ru-RU"/>
        </a:p>
      </dgm:t>
    </dgm:pt>
    <dgm:pt modelId="{105B3A90-1701-4195-B84E-CEDEACECE42A}">
      <dgm:prSet phldrT="[Текст]" custT="1"/>
      <dgm:spPr/>
      <dgm:t>
        <a:bodyPr/>
        <a:lstStyle/>
        <a:p>
          <a:r>
            <a:rPr lang="uk-UA" sz="1800" dirty="0" smtClean="0"/>
            <a:t>Друга група</a:t>
          </a:r>
          <a:endParaRPr lang="ru-RU" sz="1800" dirty="0"/>
        </a:p>
      </dgm:t>
    </dgm:pt>
    <dgm:pt modelId="{AC3F44F4-B510-4F4C-8067-FE8FED7B3DC0}" type="parTrans" cxnId="{A5571E6D-0FFC-49EB-94DF-C3028BA5B94F}">
      <dgm:prSet/>
      <dgm:spPr/>
      <dgm:t>
        <a:bodyPr/>
        <a:lstStyle/>
        <a:p>
          <a:endParaRPr lang="ru-RU"/>
        </a:p>
      </dgm:t>
    </dgm:pt>
    <dgm:pt modelId="{EA8E2F77-FC5E-48F2-A8F5-2AA929956D04}" type="sibTrans" cxnId="{A5571E6D-0FFC-49EB-94DF-C3028BA5B94F}">
      <dgm:prSet/>
      <dgm:spPr/>
      <dgm:t>
        <a:bodyPr/>
        <a:lstStyle/>
        <a:p>
          <a:endParaRPr lang="ru-RU"/>
        </a:p>
      </dgm:t>
    </dgm:pt>
    <dgm:pt modelId="{90494BDF-E5E8-458B-A537-071FE7A230CE}">
      <dgm:prSet phldrT="[Текст]" custT="1"/>
      <dgm:spPr/>
      <dgm:t>
        <a:bodyPr/>
        <a:lstStyle/>
        <a:p>
          <a:r>
            <a:rPr lang="ru-RU" sz="1800" b="0" i="0" dirty="0" err="1" smtClean="0"/>
            <a:t>тимчасове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вилучення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доказів</a:t>
          </a:r>
          <a:r>
            <a:rPr lang="ru-RU" sz="1800" b="0" i="0" dirty="0" smtClean="0"/>
            <a:t> для </a:t>
          </a:r>
          <a:r>
            <a:rPr lang="ru-RU" sz="1800" b="0" i="0" dirty="0" err="1" smtClean="0"/>
            <a:t>дослідження</a:t>
          </a:r>
          <a:r>
            <a:rPr lang="ru-RU" sz="1800" b="0" i="0" dirty="0" smtClean="0"/>
            <a:t> судом</a:t>
          </a:r>
          <a:r>
            <a:rPr lang="ru-RU" sz="1700" dirty="0" smtClean="0"/>
            <a:t/>
          </a:r>
          <a:br>
            <a:rPr lang="ru-RU" sz="1700" dirty="0" smtClean="0"/>
          </a:br>
          <a:endParaRPr lang="ru-RU" sz="1700" dirty="0"/>
        </a:p>
      </dgm:t>
    </dgm:pt>
    <dgm:pt modelId="{70AFA2AE-8C99-4DD9-A1B9-D137C4DC3313}" type="parTrans" cxnId="{72C492A4-FD40-4673-BECB-31B12DDFD72B}">
      <dgm:prSet/>
      <dgm:spPr/>
      <dgm:t>
        <a:bodyPr/>
        <a:lstStyle/>
        <a:p>
          <a:endParaRPr lang="ru-RU"/>
        </a:p>
      </dgm:t>
    </dgm:pt>
    <dgm:pt modelId="{9D776604-C2C9-45DC-A68D-B1965511A8B1}" type="sibTrans" cxnId="{72C492A4-FD40-4673-BECB-31B12DDFD72B}">
      <dgm:prSet/>
      <dgm:spPr/>
      <dgm:t>
        <a:bodyPr/>
        <a:lstStyle/>
        <a:p>
          <a:endParaRPr lang="ru-RU"/>
        </a:p>
      </dgm:t>
    </dgm:pt>
    <dgm:pt modelId="{E7037BEA-5AC1-4D49-B5BD-E9865B6A346B}">
      <dgm:prSet custT="1"/>
      <dgm:spPr/>
      <dgm:t>
        <a:bodyPr/>
        <a:lstStyle/>
        <a:p>
          <a:r>
            <a:rPr lang="uk-UA" sz="2800" dirty="0" smtClean="0"/>
            <a:t>привід</a:t>
          </a:r>
          <a:endParaRPr lang="ru-RU" sz="2800" dirty="0"/>
        </a:p>
      </dgm:t>
    </dgm:pt>
    <dgm:pt modelId="{56A60717-FA1A-4DE1-B016-40BED6D1002B}" type="parTrans" cxnId="{33ACC271-5793-4E31-A728-D771EA0D1FEA}">
      <dgm:prSet/>
      <dgm:spPr/>
      <dgm:t>
        <a:bodyPr/>
        <a:lstStyle/>
        <a:p>
          <a:endParaRPr lang="ru-RU"/>
        </a:p>
      </dgm:t>
    </dgm:pt>
    <dgm:pt modelId="{AC8BA9FD-6251-4656-A02D-438CD66ADE3D}" type="sibTrans" cxnId="{33ACC271-5793-4E31-A728-D771EA0D1FEA}">
      <dgm:prSet/>
      <dgm:spPr/>
      <dgm:t>
        <a:bodyPr/>
        <a:lstStyle/>
        <a:p>
          <a:endParaRPr lang="ru-RU"/>
        </a:p>
      </dgm:t>
    </dgm:pt>
    <dgm:pt modelId="{081A1FAE-0840-4A3F-AD3D-8B509BFEA355}" type="pres">
      <dgm:prSet presAssocID="{52AC3103-6A3C-4B1D-A028-5273A46F8BA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520C7A6-44E6-4207-AEDE-AFF0A88543CC}" type="pres">
      <dgm:prSet presAssocID="{2238639E-FAFA-4995-881B-84FA33F9DF91}" presName="root1" presStyleCnt="0"/>
      <dgm:spPr/>
    </dgm:pt>
    <dgm:pt modelId="{7E736DE7-F07A-4061-851B-35C78BA0F030}" type="pres">
      <dgm:prSet presAssocID="{2238639E-FAFA-4995-881B-84FA33F9DF91}" presName="LevelOneTextNode" presStyleLbl="node0" presStyleIdx="0" presStyleCnt="1">
        <dgm:presLayoutVars>
          <dgm:chPref val="3"/>
        </dgm:presLayoutVars>
      </dgm:prSet>
      <dgm:spPr/>
    </dgm:pt>
    <dgm:pt modelId="{9D8EC0AB-A62D-499E-898A-086064B0FFC4}" type="pres">
      <dgm:prSet presAssocID="{2238639E-FAFA-4995-881B-84FA33F9DF91}" presName="level2hierChild" presStyleCnt="0"/>
      <dgm:spPr/>
    </dgm:pt>
    <dgm:pt modelId="{497F1D02-A70D-48BD-84A8-EB1A720DDF8E}" type="pres">
      <dgm:prSet presAssocID="{6CEC712B-FCF0-4FED-AC55-DD80A1D8C863}" presName="conn2-1" presStyleLbl="parChTrans1D2" presStyleIdx="0" presStyleCnt="2"/>
      <dgm:spPr/>
    </dgm:pt>
    <dgm:pt modelId="{33B1ED65-1487-4004-B710-67E47CF29881}" type="pres">
      <dgm:prSet presAssocID="{6CEC712B-FCF0-4FED-AC55-DD80A1D8C863}" presName="connTx" presStyleLbl="parChTrans1D2" presStyleIdx="0" presStyleCnt="2"/>
      <dgm:spPr/>
    </dgm:pt>
    <dgm:pt modelId="{A2CDEDCA-3BF8-4D5F-AE66-1655F8C150F3}" type="pres">
      <dgm:prSet presAssocID="{3104E1B1-69FD-433E-910D-4C2D7A393192}" presName="root2" presStyleCnt="0"/>
      <dgm:spPr/>
    </dgm:pt>
    <dgm:pt modelId="{78289312-4095-40A1-A6F2-D61F66BD2229}" type="pres">
      <dgm:prSet presAssocID="{3104E1B1-69FD-433E-910D-4C2D7A393192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8E056B-1C36-4B08-BCE1-81EDD365FA12}" type="pres">
      <dgm:prSet presAssocID="{3104E1B1-69FD-433E-910D-4C2D7A393192}" presName="level3hierChild" presStyleCnt="0"/>
      <dgm:spPr/>
    </dgm:pt>
    <dgm:pt modelId="{6F230EF8-819B-4E54-8345-01D3302D6D0E}" type="pres">
      <dgm:prSet presAssocID="{327AC475-E0B1-44A6-BD23-DD3485FE81A1}" presName="conn2-1" presStyleLbl="parChTrans1D3" presStyleIdx="0" presStyleCnt="4"/>
      <dgm:spPr/>
    </dgm:pt>
    <dgm:pt modelId="{94B0912E-0867-45DC-B3C7-6542FBB30D59}" type="pres">
      <dgm:prSet presAssocID="{327AC475-E0B1-44A6-BD23-DD3485FE81A1}" presName="connTx" presStyleLbl="parChTrans1D3" presStyleIdx="0" presStyleCnt="4"/>
      <dgm:spPr/>
    </dgm:pt>
    <dgm:pt modelId="{D2DACBEE-E10F-4119-AB4F-5F840608D9E4}" type="pres">
      <dgm:prSet presAssocID="{1964091B-9E3E-4002-9F99-AF23419B31F0}" presName="root2" presStyleCnt="0"/>
      <dgm:spPr/>
    </dgm:pt>
    <dgm:pt modelId="{539654D1-3B00-424D-ACB7-FF41445AC50E}" type="pres">
      <dgm:prSet presAssocID="{1964091B-9E3E-4002-9F99-AF23419B31F0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6AD862-4FD1-49AA-8B25-710ED9E6890E}" type="pres">
      <dgm:prSet presAssocID="{1964091B-9E3E-4002-9F99-AF23419B31F0}" presName="level3hierChild" presStyleCnt="0"/>
      <dgm:spPr/>
    </dgm:pt>
    <dgm:pt modelId="{4203188A-47BD-47CF-9D88-E1A1DA9B4B43}" type="pres">
      <dgm:prSet presAssocID="{C9EF112F-C9FF-4E03-9989-B0530A84F589}" presName="conn2-1" presStyleLbl="parChTrans1D3" presStyleIdx="1" presStyleCnt="4"/>
      <dgm:spPr/>
    </dgm:pt>
    <dgm:pt modelId="{6756F3B4-9C76-4F3C-9BB2-7ACF269FDC98}" type="pres">
      <dgm:prSet presAssocID="{C9EF112F-C9FF-4E03-9989-B0530A84F589}" presName="connTx" presStyleLbl="parChTrans1D3" presStyleIdx="1" presStyleCnt="4"/>
      <dgm:spPr/>
    </dgm:pt>
    <dgm:pt modelId="{73E5EAEA-9410-4114-B92D-235605C8F55D}" type="pres">
      <dgm:prSet presAssocID="{E177FF3C-89F7-47CB-BFD7-3FE567F03E76}" presName="root2" presStyleCnt="0"/>
      <dgm:spPr/>
    </dgm:pt>
    <dgm:pt modelId="{31E7FFAD-DA75-43B9-91AF-9B38D0F4901D}" type="pres">
      <dgm:prSet presAssocID="{E177FF3C-89F7-47CB-BFD7-3FE567F03E76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BF968A-577B-4C80-9DCA-3FA23A2395C5}" type="pres">
      <dgm:prSet presAssocID="{E177FF3C-89F7-47CB-BFD7-3FE567F03E76}" presName="level3hierChild" presStyleCnt="0"/>
      <dgm:spPr/>
    </dgm:pt>
    <dgm:pt modelId="{8FEE1AD3-50ED-490B-893B-36C7065F4F1C}" type="pres">
      <dgm:prSet presAssocID="{AC3F44F4-B510-4F4C-8067-FE8FED7B3DC0}" presName="conn2-1" presStyleLbl="parChTrans1D2" presStyleIdx="1" presStyleCnt="2"/>
      <dgm:spPr/>
    </dgm:pt>
    <dgm:pt modelId="{BEA01F99-361D-4B87-9F3E-D779C729CCD8}" type="pres">
      <dgm:prSet presAssocID="{AC3F44F4-B510-4F4C-8067-FE8FED7B3DC0}" presName="connTx" presStyleLbl="parChTrans1D2" presStyleIdx="1" presStyleCnt="2"/>
      <dgm:spPr/>
    </dgm:pt>
    <dgm:pt modelId="{96074925-11E0-4D03-B70B-224FCC0BE8DD}" type="pres">
      <dgm:prSet presAssocID="{105B3A90-1701-4195-B84E-CEDEACECE42A}" presName="root2" presStyleCnt="0"/>
      <dgm:spPr/>
    </dgm:pt>
    <dgm:pt modelId="{86A6997D-6BCB-4EBF-863E-BAB787C943D4}" type="pres">
      <dgm:prSet presAssocID="{105B3A90-1701-4195-B84E-CEDEACECE42A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318859D-15C4-43A1-89A5-191E423F8335}" type="pres">
      <dgm:prSet presAssocID="{105B3A90-1701-4195-B84E-CEDEACECE42A}" presName="level3hierChild" presStyleCnt="0"/>
      <dgm:spPr/>
    </dgm:pt>
    <dgm:pt modelId="{BF9D244B-CED0-4586-9FE6-B91FD9B02DBE}" type="pres">
      <dgm:prSet presAssocID="{70AFA2AE-8C99-4DD9-A1B9-D137C4DC3313}" presName="conn2-1" presStyleLbl="parChTrans1D3" presStyleIdx="2" presStyleCnt="4"/>
      <dgm:spPr/>
    </dgm:pt>
    <dgm:pt modelId="{0B961AE4-B898-42B4-A0D2-663A1291D1B3}" type="pres">
      <dgm:prSet presAssocID="{70AFA2AE-8C99-4DD9-A1B9-D137C4DC3313}" presName="connTx" presStyleLbl="parChTrans1D3" presStyleIdx="2" presStyleCnt="4"/>
      <dgm:spPr/>
    </dgm:pt>
    <dgm:pt modelId="{AD11E923-B3B3-40DA-844D-B6AA37CB6197}" type="pres">
      <dgm:prSet presAssocID="{90494BDF-E5E8-458B-A537-071FE7A230CE}" presName="root2" presStyleCnt="0"/>
      <dgm:spPr/>
    </dgm:pt>
    <dgm:pt modelId="{53C5A7E5-38AD-492B-A424-FB5CC8CF82D6}" type="pres">
      <dgm:prSet presAssocID="{90494BDF-E5E8-458B-A537-071FE7A230CE}" presName="LevelTwoTextNode" presStyleLbl="node3" presStyleIdx="2" presStyleCnt="4" custScaleY="1213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3B9236D-97AE-4855-B44E-540DA60249A5}" type="pres">
      <dgm:prSet presAssocID="{90494BDF-E5E8-458B-A537-071FE7A230CE}" presName="level3hierChild" presStyleCnt="0"/>
      <dgm:spPr/>
    </dgm:pt>
    <dgm:pt modelId="{F70152E7-12A3-4D8C-8B89-AC0C8D0FFF41}" type="pres">
      <dgm:prSet presAssocID="{56A60717-FA1A-4DE1-B016-40BED6D1002B}" presName="conn2-1" presStyleLbl="parChTrans1D3" presStyleIdx="3" presStyleCnt="4"/>
      <dgm:spPr/>
    </dgm:pt>
    <dgm:pt modelId="{862EA200-5ADD-4642-9EE0-87473C48928D}" type="pres">
      <dgm:prSet presAssocID="{56A60717-FA1A-4DE1-B016-40BED6D1002B}" presName="connTx" presStyleLbl="parChTrans1D3" presStyleIdx="3" presStyleCnt="4"/>
      <dgm:spPr/>
    </dgm:pt>
    <dgm:pt modelId="{2A5E8F29-A40D-4475-B314-5BC7626B79C0}" type="pres">
      <dgm:prSet presAssocID="{E7037BEA-5AC1-4D49-B5BD-E9865B6A346B}" presName="root2" presStyleCnt="0"/>
      <dgm:spPr/>
    </dgm:pt>
    <dgm:pt modelId="{192CAFE6-595D-44E3-ACC5-4A930B2905A5}" type="pres">
      <dgm:prSet presAssocID="{E7037BEA-5AC1-4D49-B5BD-E9865B6A346B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286CE9-B895-4345-98BA-BEA3B60CD4B4}" type="pres">
      <dgm:prSet presAssocID="{E7037BEA-5AC1-4D49-B5BD-E9865B6A346B}" presName="level3hierChild" presStyleCnt="0"/>
      <dgm:spPr/>
    </dgm:pt>
  </dgm:ptLst>
  <dgm:cxnLst>
    <dgm:cxn modelId="{A5571E6D-0FFC-49EB-94DF-C3028BA5B94F}" srcId="{2238639E-FAFA-4995-881B-84FA33F9DF91}" destId="{105B3A90-1701-4195-B84E-CEDEACECE42A}" srcOrd="1" destOrd="0" parTransId="{AC3F44F4-B510-4F4C-8067-FE8FED7B3DC0}" sibTransId="{EA8E2F77-FC5E-48F2-A8F5-2AA929956D04}"/>
    <dgm:cxn modelId="{BC44CBFC-B005-4A0C-B7FB-F38B9C5E606F}" srcId="{3104E1B1-69FD-433E-910D-4C2D7A393192}" destId="{E177FF3C-89F7-47CB-BFD7-3FE567F03E76}" srcOrd="1" destOrd="0" parTransId="{C9EF112F-C9FF-4E03-9989-B0530A84F589}" sibTransId="{0B3F85D1-BE29-4987-A12D-488F10A8DEA5}"/>
    <dgm:cxn modelId="{33ACC271-5793-4E31-A728-D771EA0D1FEA}" srcId="{105B3A90-1701-4195-B84E-CEDEACECE42A}" destId="{E7037BEA-5AC1-4D49-B5BD-E9865B6A346B}" srcOrd="1" destOrd="0" parTransId="{56A60717-FA1A-4DE1-B016-40BED6D1002B}" sibTransId="{AC8BA9FD-6251-4656-A02D-438CD66ADE3D}"/>
    <dgm:cxn modelId="{27D49AA4-FD59-4CA3-8EA3-960332E17FC4}" type="presOf" srcId="{6CEC712B-FCF0-4FED-AC55-DD80A1D8C863}" destId="{497F1D02-A70D-48BD-84A8-EB1A720DDF8E}" srcOrd="0" destOrd="0" presId="urn:microsoft.com/office/officeart/2005/8/layout/hierarchy2"/>
    <dgm:cxn modelId="{CED5EFEE-3195-4CA9-B766-B77B0214C4DE}" type="presOf" srcId="{70AFA2AE-8C99-4DD9-A1B9-D137C4DC3313}" destId="{0B961AE4-B898-42B4-A0D2-663A1291D1B3}" srcOrd="1" destOrd="0" presId="urn:microsoft.com/office/officeart/2005/8/layout/hierarchy2"/>
    <dgm:cxn modelId="{373353C7-70A7-4A76-BCA9-5E46AD07400B}" type="presOf" srcId="{AC3F44F4-B510-4F4C-8067-FE8FED7B3DC0}" destId="{BEA01F99-361D-4B87-9F3E-D779C729CCD8}" srcOrd="1" destOrd="0" presId="urn:microsoft.com/office/officeart/2005/8/layout/hierarchy2"/>
    <dgm:cxn modelId="{C58C2520-7C57-4530-9FE4-C9084A9B9804}" type="presOf" srcId="{3104E1B1-69FD-433E-910D-4C2D7A393192}" destId="{78289312-4095-40A1-A6F2-D61F66BD2229}" srcOrd="0" destOrd="0" presId="urn:microsoft.com/office/officeart/2005/8/layout/hierarchy2"/>
    <dgm:cxn modelId="{F7C1AA58-044A-453B-B592-28FFD3FD01A6}" type="presOf" srcId="{327AC475-E0B1-44A6-BD23-DD3485FE81A1}" destId="{94B0912E-0867-45DC-B3C7-6542FBB30D59}" srcOrd="1" destOrd="0" presId="urn:microsoft.com/office/officeart/2005/8/layout/hierarchy2"/>
    <dgm:cxn modelId="{FD9F3185-B9C1-43F8-9750-8B9BADDF46FA}" type="presOf" srcId="{327AC475-E0B1-44A6-BD23-DD3485FE81A1}" destId="{6F230EF8-819B-4E54-8345-01D3302D6D0E}" srcOrd="0" destOrd="0" presId="urn:microsoft.com/office/officeart/2005/8/layout/hierarchy2"/>
    <dgm:cxn modelId="{2C760882-357E-43B8-A623-B1DECD17283B}" type="presOf" srcId="{6CEC712B-FCF0-4FED-AC55-DD80A1D8C863}" destId="{33B1ED65-1487-4004-B710-67E47CF29881}" srcOrd="1" destOrd="0" presId="urn:microsoft.com/office/officeart/2005/8/layout/hierarchy2"/>
    <dgm:cxn modelId="{E70FDA17-17BD-4C8E-88DA-72B2F7BE135D}" type="presOf" srcId="{C9EF112F-C9FF-4E03-9989-B0530A84F589}" destId="{4203188A-47BD-47CF-9D88-E1A1DA9B4B43}" srcOrd="0" destOrd="0" presId="urn:microsoft.com/office/officeart/2005/8/layout/hierarchy2"/>
    <dgm:cxn modelId="{4FA3C495-E84A-424A-A552-84E5D24F4134}" type="presOf" srcId="{AC3F44F4-B510-4F4C-8067-FE8FED7B3DC0}" destId="{8FEE1AD3-50ED-490B-893B-36C7065F4F1C}" srcOrd="0" destOrd="0" presId="urn:microsoft.com/office/officeart/2005/8/layout/hierarchy2"/>
    <dgm:cxn modelId="{4B3F3E48-FED1-4A57-A311-664E450CF0CC}" type="presOf" srcId="{105B3A90-1701-4195-B84E-CEDEACECE42A}" destId="{86A6997D-6BCB-4EBF-863E-BAB787C943D4}" srcOrd="0" destOrd="0" presId="urn:microsoft.com/office/officeart/2005/8/layout/hierarchy2"/>
    <dgm:cxn modelId="{016EB400-1FE5-4EB8-A321-037534CC625B}" type="presOf" srcId="{2238639E-FAFA-4995-881B-84FA33F9DF91}" destId="{7E736DE7-F07A-4061-851B-35C78BA0F030}" srcOrd="0" destOrd="0" presId="urn:microsoft.com/office/officeart/2005/8/layout/hierarchy2"/>
    <dgm:cxn modelId="{7C2C3BF2-78A4-4F56-BD28-57249B48F18A}" type="presOf" srcId="{E177FF3C-89F7-47CB-BFD7-3FE567F03E76}" destId="{31E7FFAD-DA75-43B9-91AF-9B38D0F4901D}" srcOrd="0" destOrd="0" presId="urn:microsoft.com/office/officeart/2005/8/layout/hierarchy2"/>
    <dgm:cxn modelId="{A9463A51-67AD-405F-B0E2-4918AF852407}" type="presOf" srcId="{E7037BEA-5AC1-4D49-B5BD-E9865B6A346B}" destId="{192CAFE6-595D-44E3-ACC5-4A930B2905A5}" srcOrd="0" destOrd="0" presId="urn:microsoft.com/office/officeart/2005/8/layout/hierarchy2"/>
    <dgm:cxn modelId="{CC1F8987-8D39-451A-A0B3-48684C998270}" type="presOf" srcId="{56A60717-FA1A-4DE1-B016-40BED6D1002B}" destId="{862EA200-5ADD-4642-9EE0-87473C48928D}" srcOrd="1" destOrd="0" presId="urn:microsoft.com/office/officeart/2005/8/layout/hierarchy2"/>
    <dgm:cxn modelId="{8E073654-9FAE-4624-8AFB-737A77A1262F}" type="presOf" srcId="{1964091B-9E3E-4002-9F99-AF23419B31F0}" destId="{539654D1-3B00-424D-ACB7-FF41445AC50E}" srcOrd="0" destOrd="0" presId="urn:microsoft.com/office/officeart/2005/8/layout/hierarchy2"/>
    <dgm:cxn modelId="{72C492A4-FD40-4673-BECB-31B12DDFD72B}" srcId="{105B3A90-1701-4195-B84E-CEDEACECE42A}" destId="{90494BDF-E5E8-458B-A537-071FE7A230CE}" srcOrd="0" destOrd="0" parTransId="{70AFA2AE-8C99-4DD9-A1B9-D137C4DC3313}" sibTransId="{9D776604-C2C9-45DC-A68D-B1965511A8B1}"/>
    <dgm:cxn modelId="{8D6F8F0D-9693-4DB2-A3B1-02E9241CC25F}" type="presOf" srcId="{C9EF112F-C9FF-4E03-9989-B0530A84F589}" destId="{6756F3B4-9C76-4F3C-9BB2-7ACF269FDC98}" srcOrd="1" destOrd="0" presId="urn:microsoft.com/office/officeart/2005/8/layout/hierarchy2"/>
    <dgm:cxn modelId="{4B9B53EF-AFB4-411F-B9D3-94B30A816234}" srcId="{3104E1B1-69FD-433E-910D-4C2D7A393192}" destId="{1964091B-9E3E-4002-9F99-AF23419B31F0}" srcOrd="0" destOrd="0" parTransId="{327AC475-E0B1-44A6-BD23-DD3485FE81A1}" sibTransId="{6D111591-C63A-4E3D-BB16-D254299A153A}"/>
    <dgm:cxn modelId="{D499E900-4C76-4963-88F6-30CDBE09B2EC}" type="presOf" srcId="{56A60717-FA1A-4DE1-B016-40BED6D1002B}" destId="{F70152E7-12A3-4D8C-8B89-AC0C8D0FFF41}" srcOrd="0" destOrd="0" presId="urn:microsoft.com/office/officeart/2005/8/layout/hierarchy2"/>
    <dgm:cxn modelId="{F207D51D-B160-4A0B-8887-1FE96BC2D7EA}" srcId="{52AC3103-6A3C-4B1D-A028-5273A46F8BA3}" destId="{2238639E-FAFA-4995-881B-84FA33F9DF91}" srcOrd="0" destOrd="0" parTransId="{8E0EC7CF-4F11-47F5-91EB-52F3B95E3A2B}" sibTransId="{AFD72EB3-E618-48A2-A443-30C309930675}"/>
    <dgm:cxn modelId="{06245EDE-116E-4412-BFFA-9BC5F26AA6C4}" srcId="{2238639E-FAFA-4995-881B-84FA33F9DF91}" destId="{3104E1B1-69FD-433E-910D-4C2D7A393192}" srcOrd="0" destOrd="0" parTransId="{6CEC712B-FCF0-4FED-AC55-DD80A1D8C863}" sibTransId="{46A93EB6-84FF-4340-8F7B-E99BBFE72AD9}"/>
    <dgm:cxn modelId="{C4911113-7EAD-4B78-95F4-3F1466C9D85C}" type="presOf" srcId="{70AFA2AE-8C99-4DD9-A1B9-D137C4DC3313}" destId="{BF9D244B-CED0-4586-9FE6-B91FD9B02DBE}" srcOrd="0" destOrd="0" presId="urn:microsoft.com/office/officeart/2005/8/layout/hierarchy2"/>
    <dgm:cxn modelId="{562416D8-E76E-4B50-AA22-C1792AD2E8B5}" type="presOf" srcId="{90494BDF-E5E8-458B-A537-071FE7A230CE}" destId="{53C5A7E5-38AD-492B-A424-FB5CC8CF82D6}" srcOrd="0" destOrd="0" presId="urn:microsoft.com/office/officeart/2005/8/layout/hierarchy2"/>
    <dgm:cxn modelId="{E029267F-7AF1-4CFD-965B-57188106D54E}" type="presOf" srcId="{52AC3103-6A3C-4B1D-A028-5273A46F8BA3}" destId="{081A1FAE-0840-4A3F-AD3D-8B509BFEA355}" srcOrd="0" destOrd="0" presId="urn:microsoft.com/office/officeart/2005/8/layout/hierarchy2"/>
    <dgm:cxn modelId="{B108A4F5-1879-4997-A6DF-D2C611427037}" type="presParOf" srcId="{081A1FAE-0840-4A3F-AD3D-8B509BFEA355}" destId="{1520C7A6-44E6-4207-AEDE-AFF0A88543CC}" srcOrd="0" destOrd="0" presId="urn:microsoft.com/office/officeart/2005/8/layout/hierarchy2"/>
    <dgm:cxn modelId="{778EF768-A973-4AD7-B134-2DF4D71A963F}" type="presParOf" srcId="{1520C7A6-44E6-4207-AEDE-AFF0A88543CC}" destId="{7E736DE7-F07A-4061-851B-35C78BA0F030}" srcOrd="0" destOrd="0" presId="urn:microsoft.com/office/officeart/2005/8/layout/hierarchy2"/>
    <dgm:cxn modelId="{76E3153A-4F77-4B7C-8ACB-CCAD8898F7A9}" type="presParOf" srcId="{1520C7A6-44E6-4207-AEDE-AFF0A88543CC}" destId="{9D8EC0AB-A62D-499E-898A-086064B0FFC4}" srcOrd="1" destOrd="0" presId="urn:microsoft.com/office/officeart/2005/8/layout/hierarchy2"/>
    <dgm:cxn modelId="{FB83AEEE-A4DE-41E8-9422-943258A62B2D}" type="presParOf" srcId="{9D8EC0AB-A62D-499E-898A-086064B0FFC4}" destId="{497F1D02-A70D-48BD-84A8-EB1A720DDF8E}" srcOrd="0" destOrd="0" presId="urn:microsoft.com/office/officeart/2005/8/layout/hierarchy2"/>
    <dgm:cxn modelId="{3A194E82-93B3-448A-B27B-F32EDDF57EC9}" type="presParOf" srcId="{497F1D02-A70D-48BD-84A8-EB1A720DDF8E}" destId="{33B1ED65-1487-4004-B710-67E47CF29881}" srcOrd="0" destOrd="0" presId="urn:microsoft.com/office/officeart/2005/8/layout/hierarchy2"/>
    <dgm:cxn modelId="{2BD380FA-3F38-4904-A00D-224BD609AF13}" type="presParOf" srcId="{9D8EC0AB-A62D-499E-898A-086064B0FFC4}" destId="{A2CDEDCA-3BF8-4D5F-AE66-1655F8C150F3}" srcOrd="1" destOrd="0" presId="urn:microsoft.com/office/officeart/2005/8/layout/hierarchy2"/>
    <dgm:cxn modelId="{263CC274-7885-4BC9-8E96-DCF4751C30CB}" type="presParOf" srcId="{A2CDEDCA-3BF8-4D5F-AE66-1655F8C150F3}" destId="{78289312-4095-40A1-A6F2-D61F66BD2229}" srcOrd="0" destOrd="0" presId="urn:microsoft.com/office/officeart/2005/8/layout/hierarchy2"/>
    <dgm:cxn modelId="{C7F1058D-8F0D-424C-BEA4-D7E99F7DCDCF}" type="presParOf" srcId="{A2CDEDCA-3BF8-4D5F-AE66-1655F8C150F3}" destId="{0B8E056B-1C36-4B08-BCE1-81EDD365FA12}" srcOrd="1" destOrd="0" presId="urn:microsoft.com/office/officeart/2005/8/layout/hierarchy2"/>
    <dgm:cxn modelId="{BF73E18C-AD11-41F3-B328-484B431B52CD}" type="presParOf" srcId="{0B8E056B-1C36-4B08-BCE1-81EDD365FA12}" destId="{6F230EF8-819B-4E54-8345-01D3302D6D0E}" srcOrd="0" destOrd="0" presId="urn:microsoft.com/office/officeart/2005/8/layout/hierarchy2"/>
    <dgm:cxn modelId="{E49AD472-3314-475C-AF8C-1E65D5A2A998}" type="presParOf" srcId="{6F230EF8-819B-4E54-8345-01D3302D6D0E}" destId="{94B0912E-0867-45DC-B3C7-6542FBB30D59}" srcOrd="0" destOrd="0" presId="urn:microsoft.com/office/officeart/2005/8/layout/hierarchy2"/>
    <dgm:cxn modelId="{A93DB64F-E31F-4C6C-87A1-BD580064C74F}" type="presParOf" srcId="{0B8E056B-1C36-4B08-BCE1-81EDD365FA12}" destId="{D2DACBEE-E10F-4119-AB4F-5F840608D9E4}" srcOrd="1" destOrd="0" presId="urn:microsoft.com/office/officeart/2005/8/layout/hierarchy2"/>
    <dgm:cxn modelId="{0699EF8E-EB57-4D54-9477-E0677003E7CA}" type="presParOf" srcId="{D2DACBEE-E10F-4119-AB4F-5F840608D9E4}" destId="{539654D1-3B00-424D-ACB7-FF41445AC50E}" srcOrd="0" destOrd="0" presId="urn:microsoft.com/office/officeart/2005/8/layout/hierarchy2"/>
    <dgm:cxn modelId="{0E3A1160-5682-478A-AC0C-ED7C68AC70E8}" type="presParOf" srcId="{D2DACBEE-E10F-4119-AB4F-5F840608D9E4}" destId="{E36AD862-4FD1-49AA-8B25-710ED9E6890E}" srcOrd="1" destOrd="0" presId="urn:microsoft.com/office/officeart/2005/8/layout/hierarchy2"/>
    <dgm:cxn modelId="{0A3E58DD-FECF-4276-87F1-29FFAB9C68AF}" type="presParOf" srcId="{0B8E056B-1C36-4B08-BCE1-81EDD365FA12}" destId="{4203188A-47BD-47CF-9D88-E1A1DA9B4B43}" srcOrd="2" destOrd="0" presId="urn:microsoft.com/office/officeart/2005/8/layout/hierarchy2"/>
    <dgm:cxn modelId="{2EC0E5AD-15F7-4CAF-B97F-9715BF56FA98}" type="presParOf" srcId="{4203188A-47BD-47CF-9D88-E1A1DA9B4B43}" destId="{6756F3B4-9C76-4F3C-9BB2-7ACF269FDC98}" srcOrd="0" destOrd="0" presId="urn:microsoft.com/office/officeart/2005/8/layout/hierarchy2"/>
    <dgm:cxn modelId="{C82D060A-11B3-4FED-9FE3-F52E006DBBBD}" type="presParOf" srcId="{0B8E056B-1C36-4B08-BCE1-81EDD365FA12}" destId="{73E5EAEA-9410-4114-B92D-235605C8F55D}" srcOrd="3" destOrd="0" presId="urn:microsoft.com/office/officeart/2005/8/layout/hierarchy2"/>
    <dgm:cxn modelId="{62184B35-EE11-43C5-AB39-48A17EBCF295}" type="presParOf" srcId="{73E5EAEA-9410-4114-B92D-235605C8F55D}" destId="{31E7FFAD-DA75-43B9-91AF-9B38D0F4901D}" srcOrd="0" destOrd="0" presId="urn:microsoft.com/office/officeart/2005/8/layout/hierarchy2"/>
    <dgm:cxn modelId="{F88AF983-1CC3-4C2B-AF4F-DCC05A4BB52C}" type="presParOf" srcId="{73E5EAEA-9410-4114-B92D-235605C8F55D}" destId="{33BF968A-577B-4C80-9DCA-3FA23A2395C5}" srcOrd="1" destOrd="0" presId="urn:microsoft.com/office/officeart/2005/8/layout/hierarchy2"/>
    <dgm:cxn modelId="{F61F1B8F-6A3D-490F-9580-FDD2AAB8DB8C}" type="presParOf" srcId="{9D8EC0AB-A62D-499E-898A-086064B0FFC4}" destId="{8FEE1AD3-50ED-490B-893B-36C7065F4F1C}" srcOrd="2" destOrd="0" presId="urn:microsoft.com/office/officeart/2005/8/layout/hierarchy2"/>
    <dgm:cxn modelId="{7218EC25-1386-4384-A172-A00024B96A31}" type="presParOf" srcId="{8FEE1AD3-50ED-490B-893B-36C7065F4F1C}" destId="{BEA01F99-361D-4B87-9F3E-D779C729CCD8}" srcOrd="0" destOrd="0" presId="urn:microsoft.com/office/officeart/2005/8/layout/hierarchy2"/>
    <dgm:cxn modelId="{D1590373-017B-4606-A94D-B83DBB1843F5}" type="presParOf" srcId="{9D8EC0AB-A62D-499E-898A-086064B0FFC4}" destId="{96074925-11E0-4D03-B70B-224FCC0BE8DD}" srcOrd="3" destOrd="0" presId="urn:microsoft.com/office/officeart/2005/8/layout/hierarchy2"/>
    <dgm:cxn modelId="{E5795AAA-A393-4347-A3AC-A50412A29511}" type="presParOf" srcId="{96074925-11E0-4D03-B70B-224FCC0BE8DD}" destId="{86A6997D-6BCB-4EBF-863E-BAB787C943D4}" srcOrd="0" destOrd="0" presId="urn:microsoft.com/office/officeart/2005/8/layout/hierarchy2"/>
    <dgm:cxn modelId="{CF6079FF-8435-4166-8697-8B72E689B7BC}" type="presParOf" srcId="{96074925-11E0-4D03-B70B-224FCC0BE8DD}" destId="{C318859D-15C4-43A1-89A5-191E423F8335}" srcOrd="1" destOrd="0" presId="urn:microsoft.com/office/officeart/2005/8/layout/hierarchy2"/>
    <dgm:cxn modelId="{11C81B08-C3AE-4D69-9BB2-7A3C1247A8D0}" type="presParOf" srcId="{C318859D-15C4-43A1-89A5-191E423F8335}" destId="{BF9D244B-CED0-4586-9FE6-B91FD9B02DBE}" srcOrd="0" destOrd="0" presId="urn:microsoft.com/office/officeart/2005/8/layout/hierarchy2"/>
    <dgm:cxn modelId="{F0607639-56B8-425E-BAC5-34EB903FFBBE}" type="presParOf" srcId="{BF9D244B-CED0-4586-9FE6-B91FD9B02DBE}" destId="{0B961AE4-B898-42B4-A0D2-663A1291D1B3}" srcOrd="0" destOrd="0" presId="urn:microsoft.com/office/officeart/2005/8/layout/hierarchy2"/>
    <dgm:cxn modelId="{C31DC524-A78E-46AD-8563-6A6F8E89A31F}" type="presParOf" srcId="{C318859D-15C4-43A1-89A5-191E423F8335}" destId="{AD11E923-B3B3-40DA-844D-B6AA37CB6197}" srcOrd="1" destOrd="0" presId="urn:microsoft.com/office/officeart/2005/8/layout/hierarchy2"/>
    <dgm:cxn modelId="{FCF348B6-FABF-4150-A556-E3EAC3609035}" type="presParOf" srcId="{AD11E923-B3B3-40DA-844D-B6AA37CB6197}" destId="{53C5A7E5-38AD-492B-A424-FB5CC8CF82D6}" srcOrd="0" destOrd="0" presId="urn:microsoft.com/office/officeart/2005/8/layout/hierarchy2"/>
    <dgm:cxn modelId="{C82E5F72-1ECA-41FB-8CC5-938F3EF4AC68}" type="presParOf" srcId="{AD11E923-B3B3-40DA-844D-B6AA37CB6197}" destId="{53B9236D-97AE-4855-B44E-540DA60249A5}" srcOrd="1" destOrd="0" presId="urn:microsoft.com/office/officeart/2005/8/layout/hierarchy2"/>
    <dgm:cxn modelId="{737A8DB4-AF89-4A4A-B8FF-D35107FDAEE9}" type="presParOf" srcId="{C318859D-15C4-43A1-89A5-191E423F8335}" destId="{F70152E7-12A3-4D8C-8B89-AC0C8D0FFF41}" srcOrd="2" destOrd="0" presId="urn:microsoft.com/office/officeart/2005/8/layout/hierarchy2"/>
    <dgm:cxn modelId="{96B712C9-DB65-400C-9F89-8B7796B7F65E}" type="presParOf" srcId="{F70152E7-12A3-4D8C-8B89-AC0C8D0FFF41}" destId="{862EA200-5ADD-4642-9EE0-87473C48928D}" srcOrd="0" destOrd="0" presId="urn:microsoft.com/office/officeart/2005/8/layout/hierarchy2"/>
    <dgm:cxn modelId="{476C82ED-9F3A-4F05-8287-05480060BE83}" type="presParOf" srcId="{C318859D-15C4-43A1-89A5-191E423F8335}" destId="{2A5E8F29-A40D-4475-B314-5BC7626B79C0}" srcOrd="3" destOrd="0" presId="urn:microsoft.com/office/officeart/2005/8/layout/hierarchy2"/>
    <dgm:cxn modelId="{60FEFB83-AE74-415B-A38B-1A08E96B5F6D}" type="presParOf" srcId="{2A5E8F29-A40D-4475-B314-5BC7626B79C0}" destId="{192CAFE6-595D-44E3-ACC5-4A930B2905A5}" srcOrd="0" destOrd="0" presId="urn:microsoft.com/office/officeart/2005/8/layout/hierarchy2"/>
    <dgm:cxn modelId="{1A514967-9DC1-473F-810E-A0E0DEEE3B2E}" type="presParOf" srcId="{2A5E8F29-A40D-4475-B314-5BC7626B79C0}" destId="{90286CE9-B895-4345-98BA-BEA3B60CD4B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34AB81-1495-4C9F-A8D9-572B37760828}">
      <dsp:nvSpPr>
        <dsp:cNvPr id="0" name=""/>
        <dsp:cNvSpPr/>
      </dsp:nvSpPr>
      <dsp:spPr>
        <a:xfrm>
          <a:off x="621844" y="0"/>
          <a:ext cx="7047574" cy="4899248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4B9B20-00A1-4861-8987-10DCF8F4B5A6}">
      <dsp:nvSpPr>
        <dsp:cNvPr id="0" name=""/>
        <dsp:cNvSpPr/>
      </dsp:nvSpPr>
      <dsp:spPr>
        <a:xfrm>
          <a:off x="544114" y="1469774"/>
          <a:ext cx="7203035" cy="19596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 smtClean="0"/>
            <a:t>це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сукупність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передбачених</a:t>
          </a:r>
          <a:r>
            <a:rPr lang="ru-RU" sz="2200" kern="1200" dirty="0" smtClean="0"/>
            <a:t> ЦПК </a:t>
          </a:r>
          <a:r>
            <a:rPr lang="ru-RU" sz="2200" kern="1200" dirty="0" err="1" smtClean="0"/>
            <a:t>України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заходів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примусового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впливу</a:t>
          </a:r>
          <a:r>
            <a:rPr lang="ru-RU" sz="2200" kern="1200" dirty="0" smtClean="0"/>
            <a:t>, </a:t>
          </a:r>
          <a:r>
            <a:rPr lang="ru-RU" sz="2200" kern="1200" dirty="0" err="1" smtClean="0"/>
            <a:t>які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покликані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забезпечити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виконання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обов’язків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учасниками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процесу</a:t>
          </a:r>
          <a:r>
            <a:rPr lang="ru-RU" sz="2200" kern="1200" dirty="0" smtClean="0"/>
            <a:t> та</a:t>
          </a:r>
          <a:br>
            <a:rPr lang="ru-RU" sz="2200" kern="1200" dirty="0" smtClean="0"/>
          </a:br>
          <a:r>
            <a:rPr lang="ru-RU" sz="2200" kern="1200" dirty="0" err="1" smtClean="0"/>
            <a:t>належне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виконання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завдань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цивільного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судочинства</a:t>
          </a:r>
          <a:r>
            <a:rPr lang="ru-RU" sz="2200" kern="1200" dirty="0" smtClean="0"/>
            <a:t> </a:t>
          </a:r>
          <a:br>
            <a:rPr lang="ru-RU" sz="2200" kern="1200" dirty="0" smtClean="0"/>
          </a:br>
          <a:endParaRPr lang="ru-RU" sz="2200" kern="1200" dirty="0"/>
        </a:p>
      </dsp:txBody>
      <dsp:txXfrm>
        <a:off x="544114" y="1469774"/>
        <a:ext cx="7203035" cy="19596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721015F-55D3-4D6C-AEEB-04EA50400F95}">
      <dsp:nvSpPr>
        <dsp:cNvPr id="0" name=""/>
        <dsp:cNvSpPr/>
      </dsp:nvSpPr>
      <dsp:spPr>
        <a:xfrm>
          <a:off x="0" y="64415"/>
          <a:ext cx="7499176" cy="24242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припинення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порушень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процесуальних</a:t>
          </a:r>
          <a:r>
            <a:rPr lang="ru-RU" sz="2800" kern="1200" dirty="0" smtClean="0"/>
            <a:t> норм </a:t>
          </a:r>
          <a:r>
            <a:rPr lang="ru-RU" sz="2800" kern="1200" dirty="0" err="1" smtClean="0"/>
            <a:t>і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забезпечення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виконання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окремими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учасниками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цивільного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процесу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своїх</a:t>
          </a:r>
          <a:r>
            <a:rPr lang="ru-RU" sz="2800" kern="1200" dirty="0" smtClean="0"/>
            <a:t/>
          </a:r>
          <a:br>
            <a:rPr lang="ru-RU" sz="2800" kern="1200" dirty="0" smtClean="0"/>
          </a:br>
          <a:r>
            <a:rPr lang="ru-RU" sz="2800" kern="1200" dirty="0" err="1" smtClean="0"/>
            <a:t>процесуальних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обов’язків</a:t>
          </a:r>
          <a:r>
            <a:rPr lang="ru-RU" sz="2800" kern="1200" dirty="0" smtClean="0"/>
            <a:t>. </a:t>
          </a:r>
          <a:br>
            <a:rPr lang="ru-RU" sz="2800" kern="1200" dirty="0" smtClean="0"/>
          </a:br>
          <a:endParaRPr lang="ru-RU" sz="2800" kern="1200" dirty="0"/>
        </a:p>
      </dsp:txBody>
      <dsp:txXfrm>
        <a:off x="0" y="64415"/>
        <a:ext cx="7499176" cy="242424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B172CD-3145-42FA-9BBE-BB1BE4102D46}">
      <dsp:nvSpPr>
        <dsp:cNvPr id="0" name=""/>
        <dsp:cNvSpPr/>
      </dsp:nvSpPr>
      <dsp:spPr>
        <a:xfrm>
          <a:off x="0" y="18000"/>
          <a:ext cx="8229600" cy="4536000"/>
        </a:xfrm>
        <a:prstGeom prst="right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8BBBD9-3A8A-469D-8229-D6415A6E5544}">
      <dsp:nvSpPr>
        <dsp:cNvPr id="0" name=""/>
        <dsp:cNvSpPr/>
      </dsp:nvSpPr>
      <dsp:spPr>
        <a:xfrm>
          <a:off x="5939938" y="1152000"/>
          <a:ext cx="1466701" cy="226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2880" rIns="0" bIns="1828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привід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свідка</a:t>
          </a:r>
          <a:r>
            <a:rPr lang="ru-RU" sz="1800" kern="1200" dirty="0" smtClean="0"/>
            <a:t>. </a:t>
          </a:r>
          <a:r>
            <a:rPr lang="ru-RU" sz="1600" kern="1200" dirty="0" smtClean="0"/>
            <a:t/>
          </a:r>
          <a:br>
            <a:rPr lang="ru-RU" sz="1600" kern="1200" dirty="0" smtClean="0"/>
          </a:br>
          <a:endParaRPr lang="ru-RU" sz="1600" kern="1200" dirty="0"/>
        </a:p>
      </dsp:txBody>
      <dsp:txXfrm>
        <a:off x="5939938" y="1152000"/>
        <a:ext cx="1466701" cy="2268000"/>
      </dsp:txXfrm>
    </dsp:sp>
    <dsp:sp modelId="{2888A8DD-5060-4338-8088-4420CCB916C7}">
      <dsp:nvSpPr>
        <dsp:cNvPr id="0" name=""/>
        <dsp:cNvSpPr/>
      </dsp:nvSpPr>
      <dsp:spPr>
        <a:xfrm>
          <a:off x="4179897" y="1152000"/>
          <a:ext cx="1466701" cy="226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2880" rIns="0" bIns="1828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тимчасове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вилучення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доказів</a:t>
          </a:r>
          <a:r>
            <a:rPr lang="ru-RU" sz="1800" kern="1200" dirty="0" smtClean="0"/>
            <a:t> для </a:t>
          </a:r>
          <a:r>
            <a:rPr lang="ru-RU" sz="1800" kern="1200" dirty="0" err="1" smtClean="0"/>
            <a:t>дослідження</a:t>
          </a:r>
          <a:r>
            <a:rPr lang="ru-RU" sz="1800" kern="1200" dirty="0" smtClean="0"/>
            <a:t> судом;</a:t>
          </a:r>
          <a:endParaRPr lang="ru-RU" sz="1800" kern="1200" dirty="0"/>
        </a:p>
      </dsp:txBody>
      <dsp:txXfrm>
        <a:off x="4179897" y="1152000"/>
        <a:ext cx="1466701" cy="2268000"/>
      </dsp:txXfrm>
    </dsp:sp>
    <dsp:sp modelId="{10F5F038-99C0-457D-86AA-4DC5E0E17ED6}">
      <dsp:nvSpPr>
        <dsp:cNvPr id="0" name=""/>
        <dsp:cNvSpPr/>
      </dsp:nvSpPr>
      <dsp:spPr>
        <a:xfrm>
          <a:off x="2419856" y="1152000"/>
          <a:ext cx="1466701" cy="226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2880" rIns="0" bIns="1828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видалення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із</a:t>
          </a:r>
          <a:r>
            <a:rPr lang="ru-RU" sz="1800" kern="1200" dirty="0" smtClean="0"/>
            <a:t> залу судового </a:t>
          </a:r>
          <a:r>
            <a:rPr lang="ru-RU" sz="1800" kern="1200" dirty="0" err="1" smtClean="0"/>
            <a:t>засідання</a:t>
          </a:r>
          <a:r>
            <a:rPr lang="ru-RU" sz="1800" kern="1200" dirty="0" smtClean="0"/>
            <a:t>;</a:t>
          </a:r>
          <a:endParaRPr lang="ru-RU" sz="1800" kern="1200" dirty="0"/>
        </a:p>
      </dsp:txBody>
      <dsp:txXfrm>
        <a:off x="2419856" y="1152000"/>
        <a:ext cx="1466701" cy="2268000"/>
      </dsp:txXfrm>
    </dsp:sp>
    <dsp:sp modelId="{E1739416-7B51-4540-9C42-80794E25FF8B}">
      <dsp:nvSpPr>
        <dsp:cNvPr id="0" name=""/>
        <dsp:cNvSpPr/>
      </dsp:nvSpPr>
      <dsp:spPr>
        <a:xfrm>
          <a:off x="659814" y="1152000"/>
          <a:ext cx="1466701" cy="226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2880" rIns="0" bIns="1828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попередження</a:t>
          </a:r>
          <a:r>
            <a:rPr lang="ru-RU" sz="1800" kern="1200" dirty="0" smtClean="0"/>
            <a:t>;</a:t>
          </a:r>
          <a:endParaRPr lang="ru-RU" sz="1800" kern="1200" dirty="0"/>
        </a:p>
      </dsp:txBody>
      <dsp:txXfrm>
        <a:off x="659814" y="1152000"/>
        <a:ext cx="1466701" cy="22680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979C29-F7D9-4F5F-86A4-6A33E333339B}">
      <dsp:nvSpPr>
        <dsp:cNvPr id="0" name=""/>
        <dsp:cNvSpPr/>
      </dsp:nvSpPr>
      <dsp:spPr>
        <a:xfrm>
          <a:off x="1828800" y="0"/>
          <a:ext cx="4572000" cy="4572000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err="1" smtClean="0"/>
            <a:t>слід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розуміти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сукупність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передбачених</a:t>
          </a:r>
          <a:r>
            <a:rPr lang="ru-RU" sz="2500" kern="1200" dirty="0" smtClean="0"/>
            <a:t/>
          </a:r>
          <a:br>
            <a:rPr lang="ru-RU" sz="2500" kern="1200" dirty="0" smtClean="0"/>
          </a:br>
          <a:r>
            <a:rPr lang="ru-RU" sz="2500" kern="1200" dirty="0" smtClean="0"/>
            <a:t>ЦПК </a:t>
          </a:r>
          <a:r>
            <a:rPr lang="ru-RU" sz="2500" kern="1200" dirty="0" err="1" smtClean="0"/>
            <a:t>обставин</a:t>
          </a:r>
          <a:r>
            <a:rPr lang="ru-RU" sz="2500" kern="1200" dirty="0" smtClean="0"/>
            <a:t>, </a:t>
          </a:r>
          <a:r>
            <a:rPr lang="ru-RU" sz="2500" kern="1200" dirty="0" err="1" smtClean="0"/>
            <a:t>необхідних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і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достатніх</a:t>
          </a:r>
          <a:r>
            <a:rPr lang="ru-RU" sz="2500" kern="1200" dirty="0" smtClean="0"/>
            <a:t> для того, </a:t>
          </a:r>
          <a:r>
            <a:rPr lang="ru-RU" sz="2500" kern="1200" dirty="0" err="1" smtClean="0"/>
            <a:t>щоб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їх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застосування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було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визнане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законним</a:t>
          </a:r>
          <a:r>
            <a:rPr lang="ru-RU" sz="2500" kern="1200" dirty="0" smtClean="0"/>
            <a:t>. </a:t>
          </a:r>
          <a:br>
            <a:rPr lang="ru-RU" sz="2500" kern="1200" dirty="0" smtClean="0"/>
          </a:br>
          <a:endParaRPr lang="ru-RU" sz="2500" kern="1200" dirty="0"/>
        </a:p>
      </dsp:txBody>
      <dsp:txXfrm>
        <a:off x="1828800" y="0"/>
        <a:ext cx="4572000" cy="45720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5B8CFD-5052-4B84-BFF8-A702827A5CDF}">
      <dsp:nvSpPr>
        <dsp:cNvPr id="0" name=""/>
        <dsp:cNvSpPr/>
      </dsp:nvSpPr>
      <dsp:spPr>
        <a:xfrm>
          <a:off x="1607" y="1257701"/>
          <a:ext cx="3427660" cy="205659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>
              <a:solidFill>
                <a:sysClr val="windowText" lastClr="000000"/>
              </a:solidFill>
            </a:rPr>
            <a:t>загальноюридичному</a:t>
          </a:r>
          <a:r>
            <a:rPr lang="ru-RU" sz="1900" kern="1200" dirty="0" smtClean="0">
              <a:solidFill>
                <a:sysClr val="windowText" lastClr="000000"/>
              </a:solidFill>
            </a:rPr>
            <a:t> – як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сукупність</a:t>
          </a:r>
          <a:r>
            <a:rPr lang="ru-RU" sz="1900" kern="1200" dirty="0" smtClean="0">
              <a:solidFill>
                <a:sysClr val="windowText" lastClr="000000"/>
              </a:solidFill>
            </a:rPr>
            <a:t>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правових</a:t>
          </a:r>
          <a:r>
            <a:rPr lang="ru-RU" sz="1900" kern="1200" dirty="0" smtClean="0">
              <a:solidFill>
                <a:sysClr val="windowText" lastClr="000000"/>
              </a:solidFill>
            </a:rPr>
            <a:t> норм,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відповідно</a:t>
          </a:r>
          <a:r>
            <a:rPr lang="ru-RU" sz="1900" kern="1200" dirty="0" smtClean="0">
              <a:solidFill>
                <a:sysClr val="windowText" lastClr="000000"/>
              </a:solidFill>
            </a:rPr>
            <a:t> до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яких</a:t>
          </a:r>
          <a:r>
            <a:rPr lang="ru-RU" sz="1900" kern="1200" dirty="0" smtClean="0">
              <a:solidFill>
                <a:sysClr val="windowText" lastClr="000000"/>
              </a:solidFill>
            </a:rPr>
            <a:t> вони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встановлюються</a:t>
          </a:r>
          <a:r>
            <a:rPr lang="ru-RU" sz="1900" kern="1200" dirty="0" smtClean="0">
              <a:solidFill>
                <a:sysClr val="windowText" lastClr="000000"/>
              </a:solidFill>
            </a:rPr>
            <a:t>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і</a:t>
          </a:r>
          <a:r>
            <a:rPr lang="ru-RU" sz="1900" kern="1200" dirty="0" smtClean="0">
              <a:solidFill>
                <a:sysClr val="windowText" lastClr="000000"/>
              </a:solidFill>
            </a:rPr>
            <a:t>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застосовуються</a:t>
          </a:r>
          <a:r>
            <a:rPr lang="ru-RU" sz="1900" kern="1200" dirty="0" smtClean="0">
              <a:solidFill>
                <a:sysClr val="windowText" lastClr="000000"/>
              </a:solidFill>
            </a:rPr>
            <a:t>;</a:t>
          </a:r>
          <a:endParaRPr lang="ru-RU" sz="1900" kern="1200" dirty="0">
            <a:solidFill>
              <a:sysClr val="windowText" lastClr="000000"/>
            </a:solidFill>
          </a:endParaRPr>
        </a:p>
      </dsp:txBody>
      <dsp:txXfrm>
        <a:off x="1607" y="1257701"/>
        <a:ext cx="3427660" cy="2056596"/>
      </dsp:txXfrm>
    </dsp:sp>
    <dsp:sp modelId="{F243A8F9-548B-43F0-8067-A48A315CECF9}">
      <dsp:nvSpPr>
        <dsp:cNvPr id="0" name=""/>
        <dsp:cNvSpPr/>
      </dsp:nvSpPr>
      <dsp:spPr>
        <a:xfrm>
          <a:off x="3772033" y="1860970"/>
          <a:ext cx="726664" cy="850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3772033" y="1860970"/>
        <a:ext cx="726664" cy="850059"/>
      </dsp:txXfrm>
    </dsp:sp>
    <dsp:sp modelId="{DC570E3D-804C-4420-8DDE-6BB094C869AD}">
      <dsp:nvSpPr>
        <dsp:cNvPr id="0" name=""/>
        <dsp:cNvSpPr/>
      </dsp:nvSpPr>
      <dsp:spPr>
        <a:xfrm>
          <a:off x="4800332" y="1257701"/>
          <a:ext cx="3427660" cy="2056596"/>
        </a:xfrm>
        <a:prstGeom prst="roundRect">
          <a:avLst>
            <a:gd name="adj" fmla="val 10000"/>
          </a:avLst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ysClr val="windowText" lastClr="000000"/>
              </a:solidFill>
            </a:rPr>
            <a:t>кожному конкретному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випадку</a:t>
          </a:r>
          <a:r>
            <a:rPr lang="ru-RU" sz="1900" kern="1200" dirty="0" smtClean="0">
              <a:solidFill>
                <a:sysClr val="windowText" lastClr="000000"/>
              </a:solidFill>
            </a:rPr>
            <a:t>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їх</a:t>
          </a:r>
          <a:r>
            <a:rPr lang="ru-RU" sz="1900" kern="1200" dirty="0" smtClean="0">
              <a:solidFill>
                <a:sysClr val="windowText" lastClr="000000"/>
              </a:solidFill>
            </a:rPr>
            <a:t>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застосування</a:t>
          </a:r>
          <a:r>
            <a:rPr lang="ru-RU" sz="1900" kern="1200" dirty="0" smtClean="0">
              <a:solidFill>
                <a:sysClr val="windowText" lastClr="000000"/>
              </a:solidFill>
            </a:rPr>
            <a:t>, коли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їх</a:t>
          </a:r>
          <a:r>
            <a:rPr lang="ru-RU" sz="1900" kern="1200" dirty="0" smtClean="0">
              <a:solidFill>
                <a:sysClr val="windowText" lastClr="000000"/>
              </a:solidFill>
            </a:rPr>
            <a:t>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підстави</a:t>
          </a:r>
          <a:r>
            <a:rPr lang="ru-RU" sz="1900" kern="1200" dirty="0" smtClean="0">
              <a:solidFill>
                <a:sysClr val="windowText" lastClr="000000"/>
              </a:solidFill>
            </a:rPr>
            <a:t>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становлять</a:t>
          </a:r>
          <a:r>
            <a:rPr lang="ru-RU" sz="1900" kern="1200" dirty="0" smtClean="0">
              <a:solidFill>
                <a:sysClr val="windowText" lastClr="000000"/>
              </a:solidFill>
            </a:rPr>
            <a:t>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ті</a:t>
          </a:r>
          <a:r>
            <a:rPr lang="ru-RU" sz="1900" kern="1200" dirty="0" smtClean="0">
              <a:solidFill>
                <a:sysClr val="windowText" lastClr="000000"/>
              </a:solidFill>
            </a:rPr>
            <a:t>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чи</a:t>
          </a:r>
          <a:r>
            <a:rPr lang="ru-RU" sz="1900" kern="1200" dirty="0" smtClean="0">
              <a:solidFill>
                <a:sysClr val="windowText" lastClr="000000"/>
              </a:solidFill>
            </a:rPr>
            <a:t>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інші</a:t>
          </a:r>
          <a:r>
            <a:rPr lang="ru-RU" sz="1900" kern="1200" dirty="0" smtClean="0">
              <a:solidFill>
                <a:sysClr val="windowText" lastClr="000000"/>
              </a:solidFill>
            </a:rPr>
            <a:t>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обставини</a:t>
          </a:r>
          <a:r>
            <a:rPr lang="ru-RU" sz="1900" kern="1200" dirty="0" smtClean="0">
              <a:solidFill>
                <a:sysClr val="windowText" lastClr="000000"/>
              </a:solidFill>
            </a:rPr>
            <a:t>, </a:t>
          </a:r>
          <a:r>
            <a:rPr lang="ru-RU" sz="1900" kern="1200" dirty="0" err="1" smtClean="0">
              <a:solidFill>
                <a:sysClr val="windowText" lastClr="000000"/>
              </a:solidFill>
            </a:rPr>
            <a:t>передбачені</a:t>
          </a:r>
          <a:r>
            <a:rPr lang="ru-RU" sz="1900" kern="1200" dirty="0" smtClean="0">
              <a:solidFill>
                <a:sysClr val="windowText" lastClr="000000"/>
              </a:solidFill>
            </a:rPr>
            <a:t> законом </a:t>
          </a:r>
          <a:br>
            <a:rPr lang="ru-RU" sz="1900" kern="1200" dirty="0" smtClean="0">
              <a:solidFill>
                <a:sysClr val="windowText" lastClr="000000"/>
              </a:solidFill>
            </a:rPr>
          </a:br>
          <a:endParaRPr lang="ru-RU" sz="1900" kern="1200" dirty="0">
            <a:solidFill>
              <a:sysClr val="windowText" lastClr="000000"/>
            </a:solidFill>
          </a:endParaRPr>
        </a:p>
      </dsp:txBody>
      <dsp:txXfrm>
        <a:off x="4800332" y="1257701"/>
        <a:ext cx="3427660" cy="205659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5FBA4ED-2C9B-4FCD-BE54-124CC268AF9A}">
      <dsp:nvSpPr>
        <dsp:cNvPr id="0" name=""/>
        <dsp:cNvSpPr/>
      </dsp:nvSpPr>
      <dsp:spPr>
        <a:xfrm>
          <a:off x="0" y="156599"/>
          <a:ext cx="8229600" cy="4258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i="0" kern="1200" dirty="0" err="1" smtClean="0"/>
            <a:t>дії</a:t>
          </a:r>
          <a:r>
            <a:rPr lang="ru-RU" sz="2600" i="0" kern="1200" dirty="0" smtClean="0"/>
            <a:t>, </a:t>
          </a:r>
          <a:r>
            <a:rPr lang="ru-RU" sz="2600" i="0" kern="1200" dirty="0" err="1" smtClean="0"/>
            <a:t>якими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порушується</a:t>
          </a:r>
          <a:r>
            <a:rPr lang="ru-RU" sz="2600" i="0" kern="1200" dirty="0" smtClean="0"/>
            <a:t> порядок </a:t>
          </a:r>
          <a:r>
            <a:rPr lang="ru-RU" sz="2600" i="0" kern="1200" dirty="0" err="1" smtClean="0"/>
            <a:t>під</a:t>
          </a:r>
          <a:r>
            <a:rPr lang="ru-RU" sz="2600" i="0" kern="1200" dirty="0" smtClean="0"/>
            <a:t> час судового </a:t>
          </a:r>
          <a:r>
            <a:rPr lang="ru-RU" sz="2600" i="0" kern="1200" dirty="0" err="1" smtClean="0"/>
            <a:t>засідання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чи</a:t>
          </a:r>
          <a:r>
            <a:rPr lang="ru-RU" sz="2600" i="0" kern="1200" dirty="0" smtClean="0"/>
            <a:t> не </a:t>
          </a:r>
          <a:r>
            <a:rPr lang="ru-RU" sz="2600" i="0" kern="1200" dirty="0" err="1" smtClean="0"/>
            <a:t>виконуються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розпорядження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головуючого</a:t>
          </a:r>
          <a:r>
            <a:rPr lang="ru-RU" sz="2600" i="0" kern="1200" dirty="0" smtClean="0"/>
            <a:t>, та </a:t>
          </a:r>
          <a:r>
            <a:rPr lang="ru-RU" sz="2600" i="0" kern="1200" dirty="0" err="1" smtClean="0"/>
            <a:t>протиправне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перешкоджання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здійсненню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цивільного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судочинства</a:t>
          </a:r>
          <a:r>
            <a:rPr lang="ru-RU" sz="2600" i="0" kern="1200" dirty="0" smtClean="0"/>
            <a:t>, яке </a:t>
          </a:r>
          <a:r>
            <a:rPr lang="ru-RU" sz="2600" i="0" kern="1200" dirty="0" err="1" smtClean="0"/>
            <a:t>полягає</a:t>
          </a:r>
          <a:r>
            <a:rPr lang="ru-RU" sz="2600" i="0" kern="1200" dirty="0" smtClean="0"/>
            <a:t> в </a:t>
          </a:r>
          <a:r>
            <a:rPr lang="ru-RU" sz="2600" i="0" kern="1200" dirty="0" err="1" smtClean="0"/>
            <a:t>неподанні</a:t>
          </a:r>
          <a:r>
            <a:rPr lang="ru-RU" sz="2600" i="0" kern="1200" dirty="0" smtClean="0"/>
            <a:t> без </a:t>
          </a:r>
          <a:r>
            <a:rPr lang="ru-RU" sz="2600" i="0" kern="1200" dirty="0" err="1" smtClean="0"/>
            <a:t>поважних</a:t>
          </a:r>
          <a:r>
            <a:rPr lang="ru-RU" sz="2600" i="0" kern="1200" dirty="0" smtClean="0"/>
            <a:t> причин </a:t>
          </a:r>
          <a:r>
            <a:rPr lang="ru-RU" sz="2600" i="0" kern="1200" dirty="0" err="1" smtClean="0"/>
            <a:t>письмових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чи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речових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доказів</a:t>
          </a:r>
          <a:r>
            <a:rPr lang="ru-RU" sz="2600" i="0" kern="1200" dirty="0" smtClean="0"/>
            <a:t>, </a:t>
          </a:r>
          <a:r>
            <a:rPr lang="ru-RU" sz="2600" i="0" kern="1200" dirty="0" err="1" smtClean="0"/>
            <a:t>що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витребувані</a:t>
          </a:r>
          <a:r>
            <a:rPr lang="ru-RU" sz="2600" i="0" kern="1200" dirty="0" smtClean="0"/>
            <a:t> судом, </a:t>
          </a:r>
          <a:r>
            <a:rPr lang="ru-RU" sz="2600" i="0" kern="1200" dirty="0" err="1" smtClean="0"/>
            <a:t>і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неповідомлення</a:t>
          </a:r>
          <a:r>
            <a:rPr lang="ru-RU" sz="2600" i="0" kern="1200" dirty="0" smtClean="0"/>
            <a:t> причин </a:t>
          </a:r>
          <a:r>
            <a:rPr lang="ru-RU" sz="2600" i="0" kern="1200" dirty="0" err="1" smtClean="0"/>
            <a:t>їх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неподання</a:t>
          </a:r>
          <a:r>
            <a:rPr lang="ru-RU" sz="2600" i="0" kern="1200" dirty="0" smtClean="0"/>
            <a:t>, а </a:t>
          </a:r>
          <a:r>
            <a:rPr lang="ru-RU" sz="2600" i="0" kern="1200" dirty="0" err="1" smtClean="0"/>
            <a:t>також</a:t>
          </a:r>
          <a:r>
            <a:rPr lang="ru-RU" sz="2600" i="0" kern="1200" dirty="0" smtClean="0"/>
            <a:t> неявки без </a:t>
          </a:r>
          <a:r>
            <a:rPr lang="ru-RU" sz="2600" i="0" kern="1200" dirty="0" err="1" smtClean="0"/>
            <a:t>поважних</a:t>
          </a:r>
          <a:r>
            <a:rPr lang="ru-RU" sz="2600" i="0" kern="1200" dirty="0" smtClean="0"/>
            <a:t> причин у </a:t>
          </a:r>
          <a:r>
            <a:rPr lang="ru-RU" sz="2600" i="0" kern="1200" dirty="0" err="1" smtClean="0"/>
            <a:t>судове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засідання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або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неповідомлення</a:t>
          </a:r>
          <a:r>
            <a:rPr lang="ru-RU" sz="2600" i="0" kern="1200" dirty="0" smtClean="0"/>
            <a:t> про причини неявки. </a:t>
          </a:r>
          <a:r>
            <a:rPr lang="ru-RU" sz="2600" kern="1200" dirty="0" smtClean="0"/>
            <a:t/>
          </a:r>
          <a:br>
            <a:rPr lang="ru-RU" sz="2600" kern="1200" dirty="0" smtClean="0"/>
          </a:br>
          <a:endParaRPr lang="ru-RU" sz="2600" kern="1200" dirty="0"/>
        </a:p>
      </dsp:txBody>
      <dsp:txXfrm>
        <a:off x="0" y="156599"/>
        <a:ext cx="8229600" cy="42588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DF8381-6DDA-4EFB-A2BE-4B698434BBBE}">
      <dsp:nvSpPr>
        <dsp:cNvPr id="0" name=""/>
        <dsp:cNvSpPr/>
      </dsp:nvSpPr>
      <dsp:spPr>
        <a:xfrm>
          <a:off x="694" y="642491"/>
          <a:ext cx="3287017" cy="328701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err="1" smtClean="0"/>
            <a:t>діяння</a:t>
          </a:r>
          <a:r>
            <a:rPr lang="ru-RU" sz="2700" kern="1200" dirty="0" smtClean="0"/>
            <a:t>, яке </a:t>
          </a:r>
          <a:r>
            <a:rPr lang="ru-RU" sz="2700" kern="1200" dirty="0" err="1" smtClean="0"/>
            <a:t>порушує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правові</a:t>
          </a:r>
          <a:r>
            <a:rPr lang="ru-RU" sz="2700" kern="1200" dirty="0" smtClean="0"/>
            <a:t> заборони;</a:t>
          </a:r>
          <a:endParaRPr lang="ru-RU" sz="2700" kern="1200" dirty="0"/>
        </a:p>
      </dsp:txBody>
      <dsp:txXfrm>
        <a:off x="694" y="642491"/>
        <a:ext cx="3287017" cy="3287017"/>
      </dsp:txXfrm>
    </dsp:sp>
    <dsp:sp modelId="{27451911-4C7C-4032-AC69-F3A23843FF50}">
      <dsp:nvSpPr>
        <dsp:cNvPr id="0" name=""/>
        <dsp:cNvSpPr/>
      </dsp:nvSpPr>
      <dsp:spPr>
        <a:xfrm>
          <a:off x="3031778" y="177883"/>
          <a:ext cx="2050004" cy="11093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3031778" y="177883"/>
        <a:ext cx="2050004" cy="1109368"/>
      </dsp:txXfrm>
    </dsp:sp>
    <dsp:sp modelId="{8FB5EB4C-94AA-496A-BFD0-75259E52A228}">
      <dsp:nvSpPr>
        <dsp:cNvPr id="0" name=""/>
        <dsp:cNvSpPr/>
      </dsp:nvSpPr>
      <dsp:spPr>
        <a:xfrm>
          <a:off x="4941887" y="642491"/>
          <a:ext cx="3287017" cy="3287017"/>
        </a:xfrm>
        <a:prstGeom prst="ellipse">
          <a:avLst/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err="1" smtClean="0"/>
            <a:t>бездіяльність</a:t>
          </a:r>
          <a:r>
            <a:rPr lang="ru-RU" sz="2700" kern="1200" dirty="0" smtClean="0"/>
            <a:t>, яка </a:t>
          </a:r>
          <a:r>
            <a:rPr lang="ru-RU" sz="2700" kern="1200" dirty="0" err="1" smtClean="0"/>
            <a:t>порушує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правові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приписи</a:t>
          </a:r>
          <a:r>
            <a:rPr lang="ru-RU" sz="2700" kern="1200" dirty="0" smtClean="0"/>
            <a:t>. </a:t>
          </a:r>
          <a:br>
            <a:rPr lang="ru-RU" sz="2700" kern="1200" dirty="0" smtClean="0"/>
          </a:br>
          <a:endParaRPr lang="ru-RU" sz="2700" kern="1200" dirty="0"/>
        </a:p>
      </dsp:txBody>
      <dsp:txXfrm>
        <a:off x="4941887" y="642491"/>
        <a:ext cx="3287017" cy="3287017"/>
      </dsp:txXfrm>
    </dsp:sp>
    <dsp:sp modelId="{20504A63-3401-420B-BFDB-A206B0DA979A}">
      <dsp:nvSpPr>
        <dsp:cNvPr id="0" name=""/>
        <dsp:cNvSpPr/>
      </dsp:nvSpPr>
      <dsp:spPr>
        <a:xfrm rot="10800000">
          <a:off x="3147816" y="3284747"/>
          <a:ext cx="2050004" cy="11093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3147816" y="3284747"/>
        <a:ext cx="2050004" cy="1109368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7A4802A-FEB2-4D76-B706-93C44346F759}">
      <dsp:nvSpPr>
        <dsp:cNvPr id="0" name=""/>
        <dsp:cNvSpPr/>
      </dsp:nvSpPr>
      <dsp:spPr>
        <a:xfrm>
          <a:off x="1485899" y="0"/>
          <a:ext cx="4572000" cy="4572000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FF3B63-16B1-47CF-87E3-FBF5707569B8}">
      <dsp:nvSpPr>
        <dsp:cNvPr id="0" name=""/>
        <dsp:cNvSpPr/>
      </dsp:nvSpPr>
      <dsp:spPr>
        <a:xfrm>
          <a:off x="3771900" y="459655"/>
          <a:ext cx="2971800" cy="108227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учасників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цивільного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процесу</a:t>
          </a:r>
          <a:r>
            <a:rPr lang="ru-RU" sz="1600" kern="1200" dirty="0" smtClean="0"/>
            <a:t>; </a:t>
          </a:r>
          <a:endParaRPr lang="ru-RU" sz="1600" kern="1200" dirty="0"/>
        </a:p>
      </dsp:txBody>
      <dsp:txXfrm>
        <a:off x="3771900" y="459655"/>
        <a:ext cx="2971800" cy="1082278"/>
      </dsp:txXfrm>
    </dsp:sp>
    <dsp:sp modelId="{2FAE3F3F-E081-4E9D-A6D9-99D6C2654574}">
      <dsp:nvSpPr>
        <dsp:cNvPr id="0" name=""/>
        <dsp:cNvSpPr/>
      </dsp:nvSpPr>
      <dsp:spPr>
        <a:xfrm>
          <a:off x="3771900" y="1677218"/>
          <a:ext cx="2971800" cy="108227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hueOff val="-1519836"/>
              <a:satOff val="1607"/>
              <a:lumOff val="-2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особи, </a:t>
          </a:r>
          <a:r>
            <a:rPr lang="ru-RU" sz="1600" kern="1200" dirty="0" err="1" smtClean="0"/>
            <a:t>присутніх</a:t>
          </a:r>
          <a:r>
            <a:rPr lang="ru-RU" sz="1600" kern="1200" dirty="0" smtClean="0"/>
            <a:t> у судовому </a:t>
          </a:r>
          <a:r>
            <a:rPr lang="ru-RU" sz="1600" kern="1200" dirty="0" err="1" smtClean="0"/>
            <a:t>засіданні</a:t>
          </a:r>
          <a:r>
            <a:rPr lang="ru-RU" sz="1600" kern="1200" dirty="0" smtClean="0"/>
            <a:t>; </a:t>
          </a:r>
          <a:endParaRPr lang="ru-RU" sz="1600" kern="1200" dirty="0"/>
        </a:p>
      </dsp:txBody>
      <dsp:txXfrm>
        <a:off x="3771900" y="1677218"/>
        <a:ext cx="2971800" cy="1082278"/>
      </dsp:txXfrm>
    </dsp:sp>
    <dsp:sp modelId="{B84103BC-2A61-4F37-990F-08963607036F}">
      <dsp:nvSpPr>
        <dsp:cNvPr id="0" name=""/>
        <dsp:cNvSpPr/>
      </dsp:nvSpPr>
      <dsp:spPr>
        <a:xfrm>
          <a:off x="3771900" y="2894781"/>
          <a:ext cx="2971800" cy="108227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hueOff val="-3039673"/>
              <a:satOff val="3213"/>
              <a:lumOff val="-5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фізичні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юридичні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особм</a:t>
          </a:r>
          <a:r>
            <a:rPr lang="ru-RU" sz="1600" kern="1200" dirty="0" smtClean="0"/>
            <a:t>, у </a:t>
          </a:r>
          <a:r>
            <a:rPr lang="ru-RU" sz="1600" kern="1200" dirty="0" err="1" smtClean="0"/>
            <a:t>яких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знаходяться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письмові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речові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докази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що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були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витребувані</a:t>
          </a:r>
          <a:r>
            <a:rPr lang="ru-RU" sz="1600" kern="1200" dirty="0" smtClean="0"/>
            <a:t> судом </a:t>
          </a:r>
          <a:br>
            <a:rPr lang="ru-RU" sz="1600" kern="1200" dirty="0" smtClean="0"/>
          </a:br>
          <a:endParaRPr lang="ru-RU" sz="1600" kern="1200" dirty="0"/>
        </a:p>
      </dsp:txBody>
      <dsp:txXfrm>
        <a:off x="3771900" y="2894781"/>
        <a:ext cx="2971800" cy="108227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736DE7-F07A-4061-851B-35C78BA0F030}">
      <dsp:nvSpPr>
        <dsp:cNvPr id="0" name=""/>
        <dsp:cNvSpPr/>
      </dsp:nvSpPr>
      <dsp:spPr>
        <a:xfrm>
          <a:off x="8936" y="2144450"/>
          <a:ext cx="2269233" cy="113461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Заходи</a:t>
          </a:r>
          <a:endParaRPr lang="ru-RU" sz="1800" kern="1200" dirty="0"/>
        </a:p>
      </dsp:txBody>
      <dsp:txXfrm>
        <a:off x="8936" y="2144450"/>
        <a:ext cx="2269233" cy="1134616"/>
      </dsp:txXfrm>
    </dsp:sp>
    <dsp:sp modelId="{497F1D02-A70D-48BD-84A8-EB1A720DDF8E}">
      <dsp:nvSpPr>
        <dsp:cNvPr id="0" name=""/>
        <dsp:cNvSpPr/>
      </dsp:nvSpPr>
      <dsp:spPr>
        <a:xfrm rot="18216963">
          <a:off x="1912243" y="2010663"/>
          <a:ext cx="1639545" cy="36834"/>
        </a:xfrm>
        <a:custGeom>
          <a:avLst/>
          <a:gdLst/>
          <a:ahLst/>
          <a:cxnLst/>
          <a:rect l="0" t="0" r="0" b="0"/>
          <a:pathLst>
            <a:path>
              <a:moveTo>
                <a:pt x="0" y="18417"/>
              </a:moveTo>
              <a:lnTo>
                <a:pt x="1639545" y="18417"/>
              </a:lnTo>
            </a:path>
          </a:pathLst>
        </a:custGeom>
        <a:noFill/>
        <a:ln w="381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8216963">
        <a:off x="2691028" y="1988091"/>
        <a:ext cx="81977" cy="81977"/>
      </dsp:txXfrm>
    </dsp:sp>
    <dsp:sp modelId="{78289312-4095-40A1-A6F2-D61F66BD2229}">
      <dsp:nvSpPr>
        <dsp:cNvPr id="0" name=""/>
        <dsp:cNvSpPr/>
      </dsp:nvSpPr>
      <dsp:spPr>
        <a:xfrm>
          <a:off x="3185863" y="779092"/>
          <a:ext cx="2269233" cy="113461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Перша група</a:t>
          </a:r>
          <a:endParaRPr lang="ru-RU" sz="1800" kern="1200" dirty="0"/>
        </a:p>
      </dsp:txBody>
      <dsp:txXfrm>
        <a:off x="3185863" y="779092"/>
        <a:ext cx="2269233" cy="1134616"/>
      </dsp:txXfrm>
    </dsp:sp>
    <dsp:sp modelId="{6F230EF8-819B-4E54-8345-01D3302D6D0E}">
      <dsp:nvSpPr>
        <dsp:cNvPr id="0" name=""/>
        <dsp:cNvSpPr/>
      </dsp:nvSpPr>
      <dsp:spPr>
        <a:xfrm rot="19457599">
          <a:off x="5350029" y="1001781"/>
          <a:ext cx="1117827" cy="36834"/>
        </a:xfrm>
        <a:custGeom>
          <a:avLst/>
          <a:gdLst/>
          <a:ahLst/>
          <a:cxnLst/>
          <a:rect l="0" t="0" r="0" b="0"/>
          <a:pathLst>
            <a:path>
              <a:moveTo>
                <a:pt x="0" y="18417"/>
              </a:moveTo>
              <a:lnTo>
                <a:pt x="1117827" y="18417"/>
              </a:lnTo>
            </a:path>
          </a:pathLst>
        </a:custGeom>
        <a:noFill/>
        <a:ln w="381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457599">
        <a:off x="5880997" y="992253"/>
        <a:ext cx="55891" cy="55891"/>
      </dsp:txXfrm>
    </dsp:sp>
    <dsp:sp modelId="{539654D1-3B00-424D-ACB7-FF41445AC50E}">
      <dsp:nvSpPr>
        <dsp:cNvPr id="0" name=""/>
        <dsp:cNvSpPr/>
      </dsp:nvSpPr>
      <dsp:spPr>
        <a:xfrm>
          <a:off x="6362790" y="126688"/>
          <a:ext cx="2269233" cy="113461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err="1" smtClean="0"/>
            <a:t>попередження</a:t>
          </a:r>
          <a:r>
            <a:rPr lang="ru-RU" sz="1800" kern="1200" dirty="0" smtClean="0"/>
            <a:t/>
          </a:r>
          <a:br>
            <a:rPr lang="ru-RU" sz="1800" kern="1200" dirty="0" smtClean="0"/>
          </a:br>
          <a:endParaRPr lang="ru-RU" sz="1800" kern="1200" dirty="0"/>
        </a:p>
      </dsp:txBody>
      <dsp:txXfrm>
        <a:off x="6362790" y="126688"/>
        <a:ext cx="2269233" cy="1134616"/>
      </dsp:txXfrm>
    </dsp:sp>
    <dsp:sp modelId="{4203188A-47BD-47CF-9D88-E1A1DA9B4B43}">
      <dsp:nvSpPr>
        <dsp:cNvPr id="0" name=""/>
        <dsp:cNvSpPr/>
      </dsp:nvSpPr>
      <dsp:spPr>
        <a:xfrm rot="2142401">
          <a:off x="5350029" y="1654186"/>
          <a:ext cx="1117827" cy="36834"/>
        </a:xfrm>
        <a:custGeom>
          <a:avLst/>
          <a:gdLst/>
          <a:ahLst/>
          <a:cxnLst/>
          <a:rect l="0" t="0" r="0" b="0"/>
          <a:pathLst>
            <a:path>
              <a:moveTo>
                <a:pt x="0" y="18417"/>
              </a:moveTo>
              <a:lnTo>
                <a:pt x="1117827" y="18417"/>
              </a:lnTo>
            </a:path>
          </a:pathLst>
        </a:custGeom>
        <a:noFill/>
        <a:ln w="381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42401">
        <a:off x="5880997" y="1644657"/>
        <a:ext cx="55891" cy="55891"/>
      </dsp:txXfrm>
    </dsp:sp>
    <dsp:sp modelId="{31E7FFAD-DA75-43B9-91AF-9B38D0F4901D}">
      <dsp:nvSpPr>
        <dsp:cNvPr id="0" name=""/>
        <dsp:cNvSpPr/>
      </dsp:nvSpPr>
      <dsp:spPr>
        <a:xfrm>
          <a:off x="6362790" y="1431497"/>
          <a:ext cx="2269233" cy="113461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err="1" smtClean="0"/>
            <a:t>видалення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із</a:t>
          </a:r>
          <a:r>
            <a:rPr lang="ru-RU" sz="1800" b="0" i="0" kern="1200" dirty="0" smtClean="0"/>
            <a:t> залу судового </a:t>
          </a:r>
          <a:r>
            <a:rPr lang="ru-RU" sz="1800" b="0" i="0" kern="1200" dirty="0" err="1" smtClean="0"/>
            <a:t>засідання</a:t>
          </a:r>
          <a:r>
            <a:rPr lang="ru-RU" sz="1800" kern="1200" dirty="0" smtClean="0"/>
            <a:t/>
          </a:r>
          <a:br>
            <a:rPr lang="ru-RU" sz="1800" kern="1200" dirty="0" smtClean="0"/>
          </a:br>
          <a:endParaRPr lang="ru-RU" sz="1800" kern="1200" dirty="0"/>
        </a:p>
      </dsp:txBody>
      <dsp:txXfrm>
        <a:off x="6362790" y="1431497"/>
        <a:ext cx="2269233" cy="1134616"/>
      </dsp:txXfrm>
    </dsp:sp>
    <dsp:sp modelId="{8FEE1AD3-50ED-490B-893B-36C7065F4F1C}">
      <dsp:nvSpPr>
        <dsp:cNvPr id="0" name=""/>
        <dsp:cNvSpPr/>
      </dsp:nvSpPr>
      <dsp:spPr>
        <a:xfrm rot="3383037">
          <a:off x="1912243" y="3376021"/>
          <a:ext cx="1639545" cy="36834"/>
        </a:xfrm>
        <a:custGeom>
          <a:avLst/>
          <a:gdLst/>
          <a:ahLst/>
          <a:cxnLst/>
          <a:rect l="0" t="0" r="0" b="0"/>
          <a:pathLst>
            <a:path>
              <a:moveTo>
                <a:pt x="0" y="18417"/>
              </a:moveTo>
              <a:lnTo>
                <a:pt x="1639545" y="18417"/>
              </a:lnTo>
            </a:path>
          </a:pathLst>
        </a:custGeom>
        <a:noFill/>
        <a:ln w="381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3383037">
        <a:off x="2691028" y="3353449"/>
        <a:ext cx="81977" cy="81977"/>
      </dsp:txXfrm>
    </dsp:sp>
    <dsp:sp modelId="{86A6997D-6BCB-4EBF-863E-BAB787C943D4}">
      <dsp:nvSpPr>
        <dsp:cNvPr id="0" name=""/>
        <dsp:cNvSpPr/>
      </dsp:nvSpPr>
      <dsp:spPr>
        <a:xfrm>
          <a:off x="3185863" y="3509808"/>
          <a:ext cx="2269233" cy="113461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Друга група</a:t>
          </a:r>
          <a:endParaRPr lang="ru-RU" sz="1800" kern="1200" dirty="0"/>
        </a:p>
      </dsp:txBody>
      <dsp:txXfrm>
        <a:off x="3185863" y="3509808"/>
        <a:ext cx="2269233" cy="1134616"/>
      </dsp:txXfrm>
    </dsp:sp>
    <dsp:sp modelId="{BF9D244B-CED0-4586-9FE6-B91FD9B02DBE}">
      <dsp:nvSpPr>
        <dsp:cNvPr id="0" name=""/>
        <dsp:cNvSpPr/>
      </dsp:nvSpPr>
      <dsp:spPr>
        <a:xfrm rot="19457599">
          <a:off x="5350029" y="3732497"/>
          <a:ext cx="1117827" cy="36834"/>
        </a:xfrm>
        <a:custGeom>
          <a:avLst/>
          <a:gdLst/>
          <a:ahLst/>
          <a:cxnLst/>
          <a:rect l="0" t="0" r="0" b="0"/>
          <a:pathLst>
            <a:path>
              <a:moveTo>
                <a:pt x="0" y="18417"/>
              </a:moveTo>
              <a:lnTo>
                <a:pt x="1117827" y="18417"/>
              </a:lnTo>
            </a:path>
          </a:pathLst>
        </a:custGeom>
        <a:noFill/>
        <a:ln w="381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457599">
        <a:off x="5880997" y="3722969"/>
        <a:ext cx="55891" cy="55891"/>
      </dsp:txXfrm>
    </dsp:sp>
    <dsp:sp modelId="{53C5A7E5-38AD-492B-A424-FB5CC8CF82D6}">
      <dsp:nvSpPr>
        <dsp:cNvPr id="0" name=""/>
        <dsp:cNvSpPr/>
      </dsp:nvSpPr>
      <dsp:spPr>
        <a:xfrm>
          <a:off x="6362790" y="2736306"/>
          <a:ext cx="2269233" cy="13768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err="1" smtClean="0"/>
            <a:t>тимчасове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вилучення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доказів</a:t>
          </a:r>
          <a:r>
            <a:rPr lang="ru-RU" sz="1800" b="0" i="0" kern="1200" dirty="0" smtClean="0"/>
            <a:t> для </a:t>
          </a:r>
          <a:r>
            <a:rPr lang="ru-RU" sz="1800" b="0" i="0" kern="1200" dirty="0" err="1" smtClean="0"/>
            <a:t>дослідження</a:t>
          </a:r>
          <a:r>
            <a:rPr lang="ru-RU" sz="1800" b="0" i="0" kern="1200" dirty="0" smtClean="0"/>
            <a:t> судом</a:t>
          </a:r>
          <a:r>
            <a:rPr lang="ru-RU" sz="1700" kern="1200" dirty="0" smtClean="0"/>
            <a:t/>
          </a:r>
          <a:br>
            <a:rPr lang="ru-RU" sz="1700" kern="1200" dirty="0" smtClean="0"/>
          </a:br>
          <a:endParaRPr lang="ru-RU" sz="1700" kern="1200" dirty="0"/>
        </a:p>
      </dsp:txBody>
      <dsp:txXfrm>
        <a:off x="6362790" y="2736306"/>
        <a:ext cx="2269233" cy="1376811"/>
      </dsp:txXfrm>
    </dsp:sp>
    <dsp:sp modelId="{F70152E7-12A3-4D8C-8B89-AC0C8D0FFF41}">
      <dsp:nvSpPr>
        <dsp:cNvPr id="0" name=""/>
        <dsp:cNvSpPr/>
      </dsp:nvSpPr>
      <dsp:spPr>
        <a:xfrm rot="2426183">
          <a:off x="5312660" y="4445451"/>
          <a:ext cx="1192565" cy="36834"/>
        </a:xfrm>
        <a:custGeom>
          <a:avLst/>
          <a:gdLst/>
          <a:ahLst/>
          <a:cxnLst/>
          <a:rect l="0" t="0" r="0" b="0"/>
          <a:pathLst>
            <a:path>
              <a:moveTo>
                <a:pt x="0" y="18417"/>
              </a:moveTo>
              <a:lnTo>
                <a:pt x="1192565" y="18417"/>
              </a:lnTo>
            </a:path>
          </a:pathLst>
        </a:custGeom>
        <a:noFill/>
        <a:ln w="381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426183">
        <a:off x="5879129" y="4434054"/>
        <a:ext cx="59628" cy="59628"/>
      </dsp:txXfrm>
    </dsp:sp>
    <dsp:sp modelId="{192CAFE6-595D-44E3-ACC5-4A930B2905A5}">
      <dsp:nvSpPr>
        <dsp:cNvPr id="0" name=""/>
        <dsp:cNvSpPr/>
      </dsp:nvSpPr>
      <dsp:spPr>
        <a:xfrm>
          <a:off x="6362790" y="4283311"/>
          <a:ext cx="2269233" cy="113461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привід</a:t>
          </a:r>
          <a:endParaRPr lang="ru-RU" sz="2800" kern="1200" dirty="0"/>
        </a:p>
      </dsp:txBody>
      <dsp:txXfrm>
        <a:off x="6362790" y="4283311"/>
        <a:ext cx="2269233" cy="1134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1844824"/>
            <a:ext cx="6400800" cy="1752600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ysClr val="windowText" lastClr="000000"/>
                </a:solidFill>
              </a:rPr>
              <a:t>«Заходи </a:t>
            </a:r>
            <a:r>
              <a:rPr lang="ru-RU" sz="4800" dirty="0" err="1" smtClean="0">
                <a:solidFill>
                  <a:sysClr val="windowText" lastClr="000000"/>
                </a:solidFill>
              </a:rPr>
              <a:t>процесуального</a:t>
            </a:r>
            <a:r>
              <a:rPr lang="ru-RU" sz="4800" dirty="0" smtClean="0">
                <a:solidFill>
                  <a:sysClr val="windowText" lastClr="000000"/>
                </a:solidFill>
              </a:rPr>
              <a:t> примусу (</a:t>
            </a:r>
            <a:r>
              <a:rPr lang="ru-RU" sz="4800" dirty="0" err="1" smtClean="0">
                <a:solidFill>
                  <a:sysClr val="windowText" lastClr="000000"/>
                </a:solidFill>
              </a:rPr>
              <a:t>санкції</a:t>
            </a:r>
            <a:r>
              <a:rPr lang="ru-RU" sz="4800" dirty="0" smtClean="0">
                <a:solidFill>
                  <a:sysClr val="windowText" lastClr="000000"/>
                </a:solidFill>
              </a:rPr>
              <a:t>)»</a:t>
            </a:r>
            <a:endParaRPr lang="ru-RU" sz="4800" dirty="0">
              <a:solidFill>
                <a:sysClr val="windowText" lastClr="00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ysClr val="windowText" lastClr="000000"/>
                </a:solidFill>
              </a:rPr>
              <a:t>Тема:</a:t>
            </a:r>
            <a:endParaRPr lang="ru-RU" sz="60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/>
              <a:t>Відповідно</a:t>
            </a:r>
            <a:r>
              <a:rPr lang="ru-RU" sz="3200" dirty="0" smtClean="0"/>
              <a:t> до </a:t>
            </a:r>
            <a:r>
              <a:rPr lang="ru-RU" sz="3200" dirty="0" smtClean="0"/>
              <a:t>ЦПК </a:t>
            </a:r>
            <a:r>
              <a:rPr lang="ru-RU" sz="3200" dirty="0" err="1" smtClean="0"/>
              <a:t>України</a:t>
            </a:r>
            <a:r>
              <a:rPr lang="ru-RU" sz="3200" dirty="0" smtClean="0"/>
              <a:t> </a:t>
            </a:r>
            <a:r>
              <a:rPr lang="ru-RU" sz="3200" i="1" dirty="0" err="1" smtClean="0"/>
              <a:t>підставами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застосування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заходів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процесуального</a:t>
            </a:r>
            <a:r>
              <a:rPr lang="ru-RU" sz="3200" i="1" dirty="0" smtClean="0"/>
              <a:t> примусу </a:t>
            </a:r>
            <a:r>
              <a:rPr lang="ru-RU" sz="3200" i="1" dirty="0" err="1" smtClean="0"/>
              <a:t>є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порушення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встановлених</a:t>
            </a:r>
            <a:r>
              <a:rPr lang="ru-RU" sz="3200" i="1" dirty="0" smtClean="0"/>
              <a:t> у </a:t>
            </a:r>
            <a:r>
              <a:rPr lang="ru-RU" sz="3200" i="1" dirty="0" err="1" smtClean="0"/>
              <a:t>суді</a:t>
            </a:r>
            <a:r>
              <a:rPr lang="ru-RU" sz="3200" i="1" dirty="0" smtClean="0"/>
              <a:t> правил </a:t>
            </a:r>
            <a:r>
              <a:rPr lang="ru-RU" sz="3200" i="1" dirty="0" err="1" smtClean="0"/>
              <a:t>або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протиправне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перешкоджання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здійсненню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цивільного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судочинства</a:t>
            </a:r>
            <a:r>
              <a:rPr lang="ru-RU" sz="3200" dirty="0" smtClean="0"/>
              <a:t> </a:t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ysClr val="windowText" lastClr="000000"/>
                </a:solidFill>
              </a:rPr>
              <a:t>Порушення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встановлених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smtClean="0">
                <a:solidFill>
                  <a:sysClr val="windowText" lastClr="000000"/>
                </a:solidFill>
              </a:rPr>
              <a:t>у </a:t>
            </a:r>
            <a:r>
              <a:rPr lang="ru-RU" b="1" dirty="0" smtClean="0">
                <a:solidFill>
                  <a:sysClr val="windowText" lastClr="000000"/>
                </a:solidFill>
              </a:rPr>
              <a:t>суді</a:t>
            </a:r>
            <a:r>
              <a:rPr lang="ru-RU" b="1" dirty="0" smtClean="0">
                <a:solidFill>
                  <a:sysClr val="windowText" lastClr="000000"/>
                </a:solidFill>
              </a:rPr>
              <a:t> правил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-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sz="3600" dirty="0" err="1" smtClean="0">
                <a:solidFill>
                  <a:sysClr val="windowText" lastClr="000000"/>
                </a:solidFill>
              </a:rPr>
              <a:t>Порушення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dirty="0" smtClean="0">
                <a:solidFill>
                  <a:sysClr val="windowText" lastClr="000000"/>
                </a:solidFill>
              </a:rPr>
              <a:t>встановлених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у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суді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правил </a:t>
            </a:r>
            <a:r>
              <a:rPr lang="ru-RU" sz="3600" dirty="0" smtClean="0">
                <a:solidFill>
                  <a:sysClr val="windowText" lastClr="000000"/>
                </a:solidFill>
              </a:rPr>
              <a:t>чи протиправне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перешкоджання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здійсненню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правосуддя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можливе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у </a:t>
            </a:r>
            <a:r>
              <a:rPr lang="ru-RU" sz="3600" dirty="0" smtClean="0">
                <a:solidFill>
                  <a:sysClr val="windowText" lastClr="000000"/>
                </a:solidFill>
              </a:rPr>
              <a:t>двох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формах: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ysClr val="windowText" lastClr="000000"/>
                </a:solidFill>
              </a:rPr>
              <a:t>Суб'єкти :</a:t>
            </a:r>
            <a:endParaRPr lang="ru-RU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052736"/>
          <a:ext cx="864096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uk-UA" sz="3600" dirty="0" smtClean="0">
                <a:solidFill>
                  <a:sysClr val="windowText" lastClr="000000"/>
                </a:solidFill>
              </a:rPr>
              <a:t>Види заходів процесуального примусу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залежно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від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їх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функціональної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спрямованості</a:t>
            </a:r>
            <a:r>
              <a:rPr lang="ru-RU" sz="3600" dirty="0" smtClean="0">
                <a:solidFill>
                  <a:sysClr val="windowText" lastClr="000000"/>
                </a:solidFill>
              </a:rPr>
              <a:t>: </a:t>
            </a:r>
            <a:r>
              <a:rPr lang="ru-RU" dirty="0" smtClean="0">
                <a:solidFill>
                  <a:sysClr val="windowText" lastClr="000000"/>
                </a:solidFill>
              </a:rPr>
              <a:t/>
            </a:r>
            <a:br>
              <a:rPr lang="ru-RU" dirty="0" smtClean="0">
                <a:solidFill>
                  <a:sysClr val="windowText" lastClr="000000"/>
                </a:solidFill>
              </a:rPr>
            </a:br>
            <a:endParaRPr lang="ru-RU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60648"/>
            <a:ext cx="5112568" cy="213285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ysClr val="windowText" lastClr="000000"/>
                </a:solidFill>
              </a:rPr>
              <a:t>Попередження</a:t>
            </a:r>
            <a:r>
              <a:rPr lang="ru-RU" b="1" dirty="0" smtClean="0">
                <a:solidFill>
                  <a:sysClr val="windowText" lastClr="000000"/>
                </a:solidFill>
              </a:rPr>
              <a:t> – </a:t>
            </a:r>
            <a:r>
              <a:rPr lang="ru-RU" dirty="0" err="1" smtClean="0">
                <a:solidFill>
                  <a:sysClr val="windowText" lastClr="000000"/>
                </a:solidFill>
              </a:rPr>
              <a:t>це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роз’яснення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порушнику</a:t>
            </a:r>
            <a:r>
              <a:rPr lang="ru-RU" dirty="0" smtClean="0">
                <a:solidFill>
                  <a:sysClr val="windowText" lastClr="000000"/>
                </a:solidFill>
              </a:rPr>
              <a:t> про те, </a:t>
            </a:r>
            <a:r>
              <a:rPr lang="ru-RU" dirty="0" err="1" smtClean="0">
                <a:solidFill>
                  <a:sysClr val="windowText" lastClr="000000"/>
                </a:solidFill>
              </a:rPr>
              <a:t>що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його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поведінка</a:t>
            </a:r>
            <a:r>
              <a:rPr lang="ru-RU" dirty="0" smtClean="0">
                <a:solidFill>
                  <a:sysClr val="windowText" lastClr="000000"/>
                </a:solidFill>
              </a:rPr>
              <a:t> не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відповідає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встановленим</a:t>
            </a:r>
            <a:r>
              <a:rPr lang="ru-RU" dirty="0" smtClean="0">
                <a:solidFill>
                  <a:sysClr val="windowText" lastClr="000000"/>
                </a:solidFill>
              </a:rPr>
              <a:t> у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суді</a:t>
            </a:r>
            <a:r>
              <a:rPr lang="ru-RU" dirty="0" smtClean="0">
                <a:solidFill>
                  <a:sysClr val="windowText" lastClr="000000"/>
                </a:solidFill>
              </a:rPr>
              <a:t> правилам </a:t>
            </a:r>
            <a:r>
              <a:rPr lang="ru-RU" dirty="0" err="1" smtClean="0">
                <a:solidFill>
                  <a:sysClr val="windowText" lastClr="000000"/>
                </a:solidFill>
              </a:rPr>
              <a:t>і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що</a:t>
            </a:r>
            <a:r>
              <a:rPr lang="ru-RU" dirty="0" smtClean="0">
                <a:solidFill>
                  <a:sysClr val="windowText" lastClr="000000"/>
                </a:solidFill>
              </a:rPr>
              <a:t/>
            </a:r>
            <a:br>
              <a:rPr lang="ru-RU" dirty="0" smtClean="0">
                <a:solidFill>
                  <a:sysClr val="windowText" lastClr="000000"/>
                </a:solidFill>
              </a:rPr>
            </a:br>
            <a:r>
              <a:rPr lang="ru-RU" dirty="0" err="1" smtClean="0">
                <a:solidFill>
                  <a:sysClr val="windowText" lastClr="000000"/>
                </a:solidFill>
              </a:rPr>
              <a:t>йому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слід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припинити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вчинення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подібних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дій</a:t>
            </a:r>
            <a:r>
              <a:rPr lang="ru-RU" dirty="0" smtClean="0">
                <a:solidFill>
                  <a:sysClr val="windowText" lastClr="000000"/>
                </a:solidFill>
              </a:rPr>
              <a:t>, </a:t>
            </a:r>
            <a:r>
              <a:rPr lang="ru-RU" dirty="0" err="1" smtClean="0">
                <a:solidFill>
                  <a:sysClr val="windowText" lastClr="000000"/>
                </a:solidFill>
              </a:rPr>
              <a:t>інакше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до </a:t>
            </a:r>
            <a:r>
              <a:rPr lang="ru-RU" dirty="0" err="1" smtClean="0">
                <a:solidFill>
                  <a:sysClr val="windowText" lastClr="000000"/>
                </a:solidFill>
              </a:rPr>
              <a:t>нього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буде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вжито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більш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суворий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примусовий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захід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31432" y="2420888"/>
            <a:ext cx="5112568" cy="21328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Видалення</a:t>
            </a:r>
            <a:r>
              <a:rPr lang="ru-RU" b="1" dirty="0" smtClean="0"/>
              <a:t> </a:t>
            </a:r>
            <a:r>
              <a:rPr lang="ru-RU" b="1" dirty="0" err="1" smtClean="0"/>
              <a:t>із</a:t>
            </a:r>
            <a:r>
              <a:rPr lang="ru-RU" b="1" dirty="0" smtClean="0"/>
              <a:t> залу судового </a:t>
            </a:r>
            <a:r>
              <a:rPr lang="ru-RU" b="1" dirty="0" err="1" smtClean="0"/>
              <a:t>засідання</a:t>
            </a:r>
            <a:r>
              <a:rPr lang="ru-RU" b="1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у </a:t>
            </a:r>
            <a:r>
              <a:rPr lang="ru-RU" dirty="0" err="1" smtClean="0"/>
              <a:t>застосуванні</a:t>
            </a:r>
            <a:r>
              <a:rPr lang="ru-RU" dirty="0" smtClean="0"/>
              <a:t> судом </a:t>
            </a:r>
            <a:r>
              <a:rPr lang="ru-RU" dirty="0" err="1" smtClean="0"/>
              <a:t>офіційного</a:t>
            </a:r>
            <a:r>
              <a:rPr lang="ru-RU" dirty="0" smtClean="0"/>
              <a:t> </a:t>
            </a:r>
            <a:r>
              <a:rPr lang="ru-RU" dirty="0" err="1" smtClean="0"/>
              <a:t>припису</a:t>
            </a:r>
            <a:r>
              <a:rPr lang="ru-RU" dirty="0" smtClean="0"/>
              <a:t> до </a:t>
            </a:r>
            <a:r>
              <a:rPr lang="ru-RU" dirty="0" err="1" smtClean="0"/>
              <a:t>особи-порушника</a:t>
            </a:r>
            <a:r>
              <a:rPr lang="ru-RU" dirty="0" smtClean="0"/>
              <a:t> </a:t>
            </a:r>
            <a:r>
              <a:rPr lang="ru-RU" dirty="0" err="1" smtClean="0"/>
              <a:t>покинути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зал судового </a:t>
            </a:r>
            <a:r>
              <a:rPr lang="ru-RU" dirty="0" err="1" smtClean="0"/>
              <a:t>засідання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4437112"/>
            <a:ext cx="5112568" cy="213285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 smtClean="0"/>
          </a:p>
          <a:p>
            <a:pPr algn="ctr"/>
            <a:endParaRPr lang="ru-RU" b="1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ru-RU" b="1" dirty="0" err="1" smtClean="0">
                <a:solidFill>
                  <a:sysClr val="windowText" lastClr="000000"/>
                </a:solidFill>
              </a:rPr>
              <a:t>Тимчасове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вилучення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доказів</a:t>
            </a:r>
            <a:r>
              <a:rPr lang="ru-RU" b="1" dirty="0" smtClean="0">
                <a:solidFill>
                  <a:sysClr val="windowText" lastClr="000000"/>
                </a:solidFill>
              </a:rPr>
              <a:t> для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дослідження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smtClean="0">
                <a:solidFill>
                  <a:sysClr val="windowText" lastClr="000000"/>
                </a:solidFill>
              </a:rPr>
              <a:t>судом </a:t>
            </a:r>
            <a:r>
              <a:rPr lang="ru-RU" i="1" dirty="0" err="1" smtClean="0">
                <a:solidFill>
                  <a:sysClr val="windowText" lastClr="000000"/>
                </a:solidFill>
              </a:rPr>
              <a:t>полягає</a:t>
            </a:r>
            <a:r>
              <a:rPr lang="ru-RU" i="1" dirty="0" smtClean="0">
                <a:solidFill>
                  <a:sysClr val="windowText" lastClr="000000"/>
                </a:solidFill>
              </a:rPr>
              <a:t> </a:t>
            </a:r>
            <a:r>
              <a:rPr lang="ru-RU" i="1" dirty="0" smtClean="0">
                <a:solidFill>
                  <a:sysClr val="windowText" lastClr="000000"/>
                </a:solidFill>
              </a:rPr>
              <a:t>у </a:t>
            </a:r>
            <a:r>
              <a:rPr lang="ru-RU" i="1" dirty="0" err="1" smtClean="0">
                <a:solidFill>
                  <a:sysClr val="windowText" lastClr="000000"/>
                </a:solidFill>
              </a:rPr>
              <a:t>припиненні</a:t>
            </a:r>
            <a:r>
              <a:rPr lang="ru-RU" i="1" dirty="0" smtClean="0">
                <a:solidFill>
                  <a:sysClr val="windowText" lastClr="000000"/>
                </a:solidFill>
              </a:rPr>
              <a:t> </a:t>
            </a:r>
            <a:r>
              <a:rPr lang="ru-RU" i="1" dirty="0" err="1" smtClean="0">
                <a:solidFill>
                  <a:sysClr val="windowText" lastClr="000000"/>
                </a:solidFill>
              </a:rPr>
              <a:t>володіння</a:t>
            </a:r>
            <a:r>
              <a:rPr lang="ru-RU" i="1" dirty="0" smtClean="0">
                <a:solidFill>
                  <a:sysClr val="windowText" lastClr="000000"/>
                </a:solidFill>
              </a:rPr>
              <a:t>, а як </a:t>
            </a:r>
            <a:r>
              <a:rPr lang="ru-RU" i="1" dirty="0" err="1" smtClean="0">
                <a:solidFill>
                  <a:sysClr val="windowText" lastClr="000000"/>
                </a:solidFill>
              </a:rPr>
              <a:t>наслідок</a:t>
            </a:r>
            <a:r>
              <a:rPr lang="ru-RU" i="1" dirty="0" smtClean="0">
                <a:solidFill>
                  <a:sysClr val="windowText" lastClr="000000"/>
                </a:solidFill>
              </a:rPr>
              <a:t> – </a:t>
            </a:r>
            <a:r>
              <a:rPr lang="ru-RU" i="1" dirty="0" err="1" smtClean="0">
                <a:solidFill>
                  <a:sysClr val="windowText" lastClr="000000"/>
                </a:solidFill>
              </a:rPr>
              <a:t>користування</a:t>
            </a:r>
            <a:r>
              <a:rPr lang="ru-RU" i="1" dirty="0" smtClean="0">
                <a:solidFill>
                  <a:sysClr val="windowText" lastClr="000000"/>
                </a:solidFill>
              </a:rPr>
              <a:t>  </a:t>
            </a:r>
            <a:r>
              <a:rPr lang="ru-RU" i="1" dirty="0" err="1" smtClean="0">
                <a:solidFill>
                  <a:sysClr val="windowText" lastClr="000000"/>
                </a:solidFill>
              </a:rPr>
              <a:t>й</a:t>
            </a:r>
            <a:r>
              <a:rPr lang="ru-RU" i="1" dirty="0" smtClean="0">
                <a:solidFill>
                  <a:sysClr val="windowText" lastClr="000000"/>
                </a:solidFill>
              </a:rPr>
              <a:t> </a:t>
            </a:r>
            <a:r>
              <a:rPr lang="ru-RU" i="1" dirty="0" err="1" smtClean="0">
                <a:solidFill>
                  <a:sysClr val="windowText" lastClr="000000"/>
                </a:solidFill>
              </a:rPr>
              <a:t>розпорядження</a:t>
            </a:r>
            <a:r>
              <a:rPr lang="ru-RU" i="1" dirty="0" smtClean="0">
                <a:solidFill>
                  <a:sysClr val="windowText" lastClr="000000"/>
                </a:solidFill>
              </a:rPr>
              <a:t> особою, яка вчинила </a:t>
            </a:r>
            <a:r>
              <a:rPr lang="ru-RU" i="1" dirty="0" err="1" smtClean="0">
                <a:solidFill>
                  <a:sysClr val="windowText" lastClr="000000"/>
                </a:solidFill>
              </a:rPr>
              <a:t>правопорушення</a:t>
            </a:r>
            <a:r>
              <a:rPr lang="ru-RU" i="1" dirty="0" smtClean="0">
                <a:solidFill>
                  <a:sysClr val="windowText" lastClr="000000"/>
                </a:solidFill>
              </a:rPr>
              <a:t>, </a:t>
            </a:r>
            <a:r>
              <a:rPr lang="ru-RU" i="1" dirty="0" err="1" smtClean="0">
                <a:solidFill>
                  <a:sysClr val="windowText" lastClr="000000"/>
                </a:solidFill>
              </a:rPr>
              <a:t>певною</a:t>
            </a:r>
            <a:r>
              <a:rPr lang="ru-RU" i="1" dirty="0" smtClean="0">
                <a:solidFill>
                  <a:sysClr val="windowText" lastClr="000000"/>
                </a:solidFill>
              </a:rPr>
              <a:t> </a:t>
            </a:r>
            <a:r>
              <a:rPr lang="ru-RU" i="1" dirty="0" err="1" smtClean="0">
                <a:solidFill>
                  <a:sysClr val="windowText" lastClr="000000"/>
                </a:solidFill>
              </a:rPr>
              <a:t>річчю</a:t>
            </a:r>
            <a:r>
              <a:rPr lang="ru-RU" i="1" dirty="0" smtClean="0">
                <a:solidFill>
                  <a:sysClr val="windowText" lastClr="000000"/>
                </a:solidFill>
              </a:rPr>
              <a:t> </a:t>
            </a:r>
            <a:r>
              <a:rPr lang="ru-RU" i="1" dirty="0" err="1" smtClean="0">
                <a:solidFill>
                  <a:sysClr val="windowText" lastClr="000000"/>
                </a:solidFill>
              </a:rPr>
              <a:t>або</a:t>
            </a:r>
            <a:r>
              <a:rPr lang="ru-RU" i="1" dirty="0" smtClean="0">
                <a:solidFill>
                  <a:sysClr val="windowText" lastClr="000000"/>
                </a:solidFill>
              </a:rPr>
              <a:t> документом.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1412776"/>
            <a:ext cx="6048672" cy="280831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ysClr val="windowText" lastClr="000000"/>
                </a:solidFill>
              </a:rPr>
              <a:t>Підставою</a:t>
            </a:r>
            <a:r>
              <a:rPr lang="ru-RU" sz="2400" b="1" dirty="0" smtClean="0">
                <a:solidFill>
                  <a:sysClr val="windowText" lastClr="000000"/>
                </a:solidFill>
              </a:rPr>
              <a:t> </a:t>
            </a:r>
            <a:r>
              <a:rPr lang="ru-RU" sz="2400" b="1" dirty="0" err="1" smtClean="0">
                <a:solidFill>
                  <a:sysClr val="windowText" lastClr="000000"/>
                </a:solidFill>
              </a:rPr>
              <a:t>застосування</a:t>
            </a:r>
            <a:r>
              <a:rPr lang="ru-RU" sz="2400" b="1" dirty="0" smtClean="0">
                <a:solidFill>
                  <a:sysClr val="windowText" lastClr="000000"/>
                </a:solidFill>
              </a:rPr>
              <a:t> приводу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є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протиправне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перешкоджання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здійсненню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цивільного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судочинства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у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формі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неявки</a:t>
            </a:r>
            <a:br>
              <a:rPr lang="ru-RU" sz="2400" dirty="0" smtClean="0">
                <a:solidFill>
                  <a:sysClr val="windowText" lastClr="000000"/>
                </a:solidFill>
              </a:rPr>
            </a:br>
            <a:r>
              <a:rPr lang="ru-RU" sz="2400" dirty="0" smtClean="0">
                <a:solidFill>
                  <a:sysClr val="windowText" lastClr="000000"/>
                </a:solidFill>
              </a:rPr>
              <a:t>в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судове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засідання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свідка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без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поважних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причин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або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неповідомлення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свідком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</a:t>
            </a:r>
            <a:r>
              <a:rPr lang="ru-RU" sz="2400" dirty="0" err="1" smtClean="0">
                <a:solidFill>
                  <a:sysClr val="windowText" lastClr="000000"/>
                </a:solidFill>
              </a:rPr>
              <a:t>причин</a:t>
            </a:r>
            <a:r>
              <a:rPr lang="ru-RU" sz="2400" dirty="0" smtClean="0">
                <a:solidFill>
                  <a:sysClr val="windowText" lastClr="000000"/>
                </a:solidFill>
              </a:rPr>
              <a:t> неявки</a:t>
            </a:r>
            <a:r>
              <a:rPr lang="ru-RU" sz="2400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процесуального</a:t>
            </a:r>
            <a:r>
              <a:rPr lang="ru-RU" dirty="0" smtClean="0"/>
              <a:t> примусу. 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dirty="0" err="1" smtClean="0"/>
              <a:t>Підстави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порядок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процесуального</a:t>
            </a:r>
            <a:r>
              <a:rPr lang="ru-RU" dirty="0" smtClean="0"/>
              <a:t> примусу. 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процесуального</a:t>
            </a:r>
            <a:r>
              <a:rPr lang="ru-RU" dirty="0" smtClean="0"/>
              <a:t> примусу. </a:t>
            </a:r>
            <a:r>
              <a:rPr lang="ru-RU" dirty="0" err="1" smtClean="0"/>
              <a:t>Попередження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видалення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залу судового </a:t>
            </a:r>
            <a:r>
              <a:rPr lang="ru-RU" dirty="0" err="1" smtClean="0"/>
              <a:t>засідання</a:t>
            </a:r>
            <a:r>
              <a:rPr lang="ru-RU" dirty="0" smtClean="0"/>
              <a:t>. </a:t>
            </a:r>
            <a:r>
              <a:rPr lang="ru-RU" dirty="0" err="1" smtClean="0"/>
              <a:t>Тимчасове</a:t>
            </a:r>
            <a:r>
              <a:rPr lang="ru-RU" dirty="0" smtClean="0"/>
              <a:t> </a:t>
            </a:r>
            <a:r>
              <a:rPr lang="ru-RU" dirty="0" err="1" smtClean="0"/>
              <a:t>вилучення</a:t>
            </a:r>
            <a:r>
              <a:rPr lang="ru-RU" dirty="0" smtClean="0"/>
              <a:t> </a:t>
            </a:r>
            <a:r>
              <a:rPr lang="ru-RU" dirty="0" err="1" smtClean="0"/>
              <a:t>доказів</a:t>
            </a:r>
            <a:r>
              <a:rPr lang="ru-RU" dirty="0" smtClean="0"/>
              <a:t> для </a:t>
            </a:r>
            <a:r>
              <a:rPr lang="ru-RU" dirty="0" err="1" smtClean="0"/>
              <a:t>дослідження</a:t>
            </a:r>
            <a:r>
              <a:rPr lang="ru-RU" dirty="0" smtClean="0"/>
              <a:t> судом. </a:t>
            </a:r>
            <a:r>
              <a:rPr lang="ru-RU" dirty="0" err="1" smtClean="0"/>
              <a:t>Привід</a:t>
            </a:r>
            <a:r>
              <a:rPr lang="ru-RU" dirty="0" smtClean="0"/>
              <a:t> </a:t>
            </a:r>
            <a:r>
              <a:rPr lang="ru-RU" dirty="0" err="1" smtClean="0"/>
              <a:t>свідка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ysClr val="windowText" lastClr="000000"/>
                </a:solidFill>
              </a:rPr>
              <a:t>План:</a:t>
            </a:r>
            <a:endParaRPr lang="ru-RU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91264" cy="4899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ysClr val="windowText" lastClr="000000"/>
                </a:solidFill>
              </a:rPr>
              <a:t>Цивільний </a:t>
            </a:r>
            <a:r>
              <a:rPr lang="ru-RU" sz="4000" b="1" dirty="0" err="1" smtClean="0">
                <a:solidFill>
                  <a:sysClr val="windowText" lastClr="000000"/>
                </a:solidFill>
              </a:rPr>
              <a:t>процесуальний</a:t>
            </a:r>
            <a:r>
              <a:rPr lang="ru-RU" sz="4000" b="1" dirty="0" smtClean="0">
                <a:solidFill>
                  <a:sysClr val="windowText" lastClr="000000"/>
                </a:solidFill>
              </a:rPr>
              <a:t> </a:t>
            </a:r>
            <a:r>
              <a:rPr lang="ru-RU" sz="4000" b="1" dirty="0" smtClean="0">
                <a:solidFill>
                  <a:sysClr val="windowText" lastClr="000000"/>
                </a:solidFill>
              </a:rPr>
              <a:t>примус -</a:t>
            </a:r>
            <a:r>
              <a:rPr lang="ru-RU" sz="4000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31640" y="2852936"/>
          <a:ext cx="7499176" cy="2553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1196752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ysClr val="windowText" lastClr="000000"/>
                </a:solidFill>
              </a:rPr>
              <a:t>Метою </a:t>
            </a:r>
            <a:r>
              <a:rPr lang="ru-RU" dirty="0" smtClean="0">
                <a:solidFill>
                  <a:sysClr val="windowText" lastClr="000000"/>
                </a:solidFill>
              </a:rPr>
              <a:t>застосування </a:t>
            </a:r>
            <a:r>
              <a:rPr lang="ru-RU" dirty="0" err="1" smtClean="0">
                <a:solidFill>
                  <a:sysClr val="windowText" lastClr="000000"/>
                </a:solidFill>
              </a:rPr>
              <a:t>цивільно-процесуальних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заходів</a:t>
            </a:r>
            <a:r>
              <a:rPr lang="ru-RU" dirty="0" smtClean="0">
                <a:solidFill>
                  <a:sysClr val="windowText" lastClr="000000"/>
                </a:solidFill>
              </a:rPr>
              <a:t> примусу є: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200" dirty="0" err="1" smtClean="0"/>
              <a:t>Найбільш</a:t>
            </a:r>
            <a:r>
              <a:rPr lang="ru-RU" sz="3200" dirty="0" smtClean="0"/>
              <a:t> характерною та </a:t>
            </a:r>
            <a:r>
              <a:rPr lang="ru-RU" sz="3200" dirty="0" err="1" smtClean="0"/>
              <a:t>специфічною</a:t>
            </a:r>
            <a:r>
              <a:rPr lang="ru-RU" sz="3200" dirty="0" smtClean="0"/>
              <a:t> формою </a:t>
            </a:r>
            <a:r>
              <a:rPr lang="ru-RU" sz="3200" dirty="0" err="1" smtClean="0"/>
              <a:t>процесуального</a:t>
            </a:r>
            <a:r>
              <a:rPr lang="ru-RU" sz="3200" dirty="0" smtClean="0"/>
              <a:t> примусу </a:t>
            </a:r>
            <a:r>
              <a:rPr lang="ru-RU" sz="3200" dirty="0" err="1" smtClean="0"/>
              <a:t>є</a:t>
            </a:r>
            <a:r>
              <a:rPr lang="ru-RU" sz="3200" dirty="0" smtClean="0"/>
              <a:t> </a:t>
            </a:r>
            <a:r>
              <a:rPr lang="ru-RU" sz="3200" b="1" i="1" dirty="0" err="1" smtClean="0"/>
              <a:t>скасування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або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зміна</a:t>
            </a:r>
            <a:r>
              <a:rPr lang="ru-RU" sz="3200" b="1" i="1" dirty="0" smtClean="0"/>
              <a:t> незаконного </a:t>
            </a:r>
            <a:r>
              <a:rPr lang="ru-RU" sz="3200" b="1" i="1" dirty="0" err="1" smtClean="0"/>
              <a:t>або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необґрунтованого</a:t>
            </a:r>
            <a:r>
              <a:rPr lang="ru-RU" sz="3200" b="1" i="1" dirty="0" smtClean="0"/>
              <a:t> судового </a:t>
            </a:r>
            <a:r>
              <a:rPr lang="ru-RU" sz="3200" b="1" i="1" dirty="0" err="1" smtClean="0"/>
              <a:t>рішення</a:t>
            </a:r>
            <a:r>
              <a:rPr lang="ru-RU" sz="3200" b="1" dirty="0" smtClean="0"/>
              <a:t>.</a:t>
            </a:r>
          </a:p>
          <a:p>
            <a:pPr algn="ctr">
              <a:buNone/>
            </a:pPr>
            <a:endParaRPr lang="ru-RU" sz="3200" b="1" dirty="0" smtClean="0"/>
          </a:p>
          <a:p>
            <a:pPr algn="ctr">
              <a:buNone/>
            </a:pPr>
            <a:r>
              <a:rPr lang="ru-RU" sz="3200" dirty="0" err="1" smtClean="0"/>
              <a:t>Різновидом</a:t>
            </a:r>
            <a:r>
              <a:rPr lang="ru-RU" sz="3200" dirty="0" smtClean="0"/>
              <a:t> </a:t>
            </a:r>
            <a:r>
              <a:rPr lang="ru-RU" sz="3200" dirty="0" err="1" smtClean="0"/>
              <a:t>процесуального</a:t>
            </a:r>
            <a:r>
              <a:rPr lang="ru-RU" sz="3200" dirty="0" smtClean="0"/>
              <a:t> примусу </a:t>
            </a:r>
            <a:r>
              <a:rPr lang="ru-RU" sz="3200" dirty="0" err="1" smtClean="0"/>
              <a:t>є</a:t>
            </a:r>
            <a:r>
              <a:rPr lang="ru-RU" sz="3200" dirty="0" smtClean="0"/>
              <a:t> </a:t>
            </a:r>
            <a:r>
              <a:rPr lang="ru-RU" sz="3200" dirty="0" err="1" smtClean="0"/>
              <a:t>також</a:t>
            </a:r>
            <a:r>
              <a:rPr lang="ru-RU" sz="3200" dirty="0" smtClean="0"/>
              <a:t> </a:t>
            </a:r>
            <a:r>
              <a:rPr lang="ru-RU" sz="3200" dirty="0" err="1" smtClean="0"/>
              <a:t>процесуальні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err="1" smtClean="0"/>
              <a:t>тяжкості</a:t>
            </a:r>
            <a:r>
              <a:rPr lang="ru-RU" sz="3200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ysClr val="windowText" lastClr="000000"/>
                </a:solidFill>
              </a:rPr>
              <a:t>До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заходів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процесуального</a:t>
            </a:r>
            <a:r>
              <a:rPr lang="ru-RU" b="1" dirty="0" smtClean="0">
                <a:solidFill>
                  <a:sysClr val="windowText" lastClr="000000"/>
                </a:solidFill>
              </a:rPr>
              <a:t> примусу </a:t>
            </a:r>
            <a:r>
              <a:rPr lang="ru-RU" dirty="0" err="1" smtClean="0">
                <a:solidFill>
                  <a:sysClr val="windowText" lastClr="000000"/>
                </a:solidFill>
              </a:rPr>
              <a:t>законодавець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відносить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363272" cy="5001344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різновид</a:t>
            </a:r>
            <a:r>
              <a:rPr lang="ru-RU" dirty="0" smtClean="0"/>
              <a:t> правового </a:t>
            </a:r>
            <a:r>
              <a:rPr lang="ru-RU" dirty="0" smtClean="0"/>
              <a:t>примусу;</a:t>
            </a:r>
          </a:p>
          <a:p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можливе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в межах </a:t>
            </a:r>
            <a:r>
              <a:rPr lang="ru-RU" dirty="0" err="1" smtClean="0"/>
              <a:t>цивільного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процесу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суб’єктом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процесуального</a:t>
            </a:r>
            <a:r>
              <a:rPr lang="ru-RU" dirty="0" smtClean="0"/>
              <a:t> примусу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smtClean="0"/>
              <a:t>суд;</a:t>
            </a:r>
          </a:p>
          <a:p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примусових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визначені</a:t>
            </a:r>
            <a:r>
              <a:rPr lang="ru-RU" dirty="0" smtClean="0"/>
              <a:t> </a:t>
            </a:r>
            <a:r>
              <a:rPr lang="ru-RU" dirty="0" smtClean="0"/>
              <a:t>законом;</a:t>
            </a:r>
          </a:p>
          <a:p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примусу </a:t>
            </a:r>
            <a:r>
              <a:rPr lang="ru-RU" dirty="0" err="1" smtClean="0"/>
              <a:t>допускається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smtClean="0"/>
              <a:t>до </a:t>
            </a:r>
            <a:r>
              <a:rPr lang="ru-RU" dirty="0" err="1" smtClean="0"/>
              <a:t>суб’єктів</a:t>
            </a:r>
            <a:r>
              <a:rPr lang="ru-RU" dirty="0" smtClean="0"/>
              <a:t>, </a:t>
            </a:r>
            <a:r>
              <a:rPr lang="ru-RU" dirty="0" err="1" smtClean="0"/>
              <a:t>указаних</a:t>
            </a:r>
            <a:r>
              <a:rPr lang="ru-RU" dirty="0" smtClean="0"/>
              <a:t> у </a:t>
            </a:r>
            <a:r>
              <a:rPr lang="ru-RU" dirty="0" err="1" smtClean="0"/>
              <a:t>законі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примусу </a:t>
            </a:r>
            <a:r>
              <a:rPr lang="ru-RU" dirty="0" err="1" smtClean="0"/>
              <a:t>здійснюється</a:t>
            </a:r>
            <a:r>
              <a:rPr lang="ru-RU" dirty="0" smtClean="0"/>
              <a:t> на </a:t>
            </a:r>
            <a:r>
              <a:rPr lang="ru-RU" dirty="0" err="1" smtClean="0"/>
              <a:t>підставі</a:t>
            </a:r>
            <a:r>
              <a:rPr lang="ru-RU" dirty="0" smtClean="0"/>
              <a:t> та </a:t>
            </a:r>
            <a:r>
              <a:rPr lang="ru-RU" dirty="0" smtClean="0"/>
              <a:t>в порядку, </a:t>
            </a:r>
            <a:r>
              <a:rPr lang="ru-RU" dirty="0" err="1" smtClean="0"/>
              <a:t>вказаному</a:t>
            </a:r>
            <a:r>
              <a:rPr lang="ru-RU" dirty="0" smtClean="0"/>
              <a:t> </a:t>
            </a:r>
            <a:r>
              <a:rPr lang="ru-RU" dirty="0" smtClean="0"/>
              <a:t>законом;</a:t>
            </a:r>
          </a:p>
          <a:p>
            <a:r>
              <a:rPr lang="ru-RU" dirty="0" err="1" smtClean="0"/>
              <a:t>державно-владний</a:t>
            </a:r>
            <a:r>
              <a:rPr lang="ru-RU" dirty="0" smtClean="0"/>
              <a:t> </a:t>
            </a:r>
            <a:r>
              <a:rPr lang="ru-RU" dirty="0" smtClean="0"/>
              <a:t>характер </a:t>
            </a:r>
            <a:r>
              <a:rPr lang="ru-RU" dirty="0" err="1" smtClean="0"/>
              <a:t>відносин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процесуальний</a:t>
            </a:r>
            <a:r>
              <a:rPr lang="ru-RU" dirty="0" smtClean="0"/>
              <a:t> </a:t>
            </a:r>
            <a:r>
              <a:rPr lang="ru-RU" dirty="0" smtClean="0"/>
              <a:t>примус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виявлятися</a:t>
            </a:r>
            <a:r>
              <a:rPr lang="ru-RU" dirty="0" smtClean="0"/>
              <a:t> у </a:t>
            </a:r>
            <a:r>
              <a:rPr lang="ru-RU" dirty="0" err="1" smtClean="0"/>
              <a:t>фізичному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психологічному</a:t>
            </a:r>
            <a:r>
              <a:rPr lang="ru-RU" dirty="0" smtClean="0"/>
              <a:t> </a:t>
            </a:r>
            <a:r>
              <a:rPr lang="ru-RU" dirty="0" err="1" smtClean="0"/>
              <a:t>впливі</a:t>
            </a:r>
            <a:r>
              <a:rPr lang="ru-RU" dirty="0" smtClean="0"/>
              <a:t> на </a:t>
            </a:r>
            <a:r>
              <a:rPr lang="ru-RU" dirty="0" err="1" smtClean="0"/>
              <a:t>певного</a:t>
            </a:r>
            <a:r>
              <a:rPr lang="ru-RU" dirty="0" smtClean="0"/>
              <a:t> </a:t>
            </a:r>
            <a:r>
              <a:rPr lang="ru-RU" dirty="0" err="1" smtClean="0"/>
              <a:t>учасника</a:t>
            </a:r>
            <a:r>
              <a:rPr lang="ru-RU" dirty="0" smtClean="0"/>
              <a:t> </a:t>
            </a:r>
            <a:r>
              <a:rPr lang="ru-RU" dirty="0" err="1" smtClean="0"/>
              <a:t>судочинства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примус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на </a:t>
            </a:r>
            <a:r>
              <a:rPr lang="ru-RU" dirty="0" err="1" smtClean="0"/>
              <a:t>підставі</a:t>
            </a:r>
            <a:r>
              <a:rPr lang="ru-RU" dirty="0" smtClean="0"/>
              <a:t> </a:t>
            </a:r>
            <a:r>
              <a:rPr lang="ru-RU" dirty="0" err="1" smtClean="0"/>
              <a:t>процесуального</a:t>
            </a:r>
            <a:r>
              <a:rPr lang="ru-RU" dirty="0" smtClean="0"/>
              <a:t> </a:t>
            </a:r>
            <a:r>
              <a:rPr lang="ru-RU" dirty="0" err="1" smtClean="0"/>
              <a:t>актаухвали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фера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процесуального</a:t>
            </a:r>
            <a:r>
              <a:rPr lang="ru-RU" dirty="0" smtClean="0"/>
              <a:t> примусу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обмежений</a:t>
            </a:r>
            <a:r>
              <a:rPr lang="ru-RU" dirty="0" smtClean="0"/>
              <a:t> характер </a:t>
            </a:r>
            <a:r>
              <a:rPr lang="ru-RU" dirty="0" err="1" smtClean="0"/>
              <a:t>загалом</a:t>
            </a:r>
            <a:r>
              <a:rPr lang="ru-RU" dirty="0" smtClean="0"/>
              <a:t> не </a:t>
            </a:r>
            <a:r>
              <a:rPr lang="ru-RU" dirty="0" err="1" smtClean="0"/>
              <a:t>характеризує</a:t>
            </a:r>
            <a:r>
              <a:rPr lang="ru-RU" dirty="0" smtClean="0"/>
              <a:t> </a:t>
            </a:r>
            <a:r>
              <a:rPr lang="ru-RU" dirty="0" err="1" smtClean="0"/>
              <a:t>специфіку</a:t>
            </a:r>
            <a:r>
              <a:rPr lang="ru-RU" dirty="0" smtClean="0"/>
              <a:t> </a:t>
            </a:r>
            <a:r>
              <a:rPr lang="ru-RU" dirty="0" smtClean="0"/>
              <a:t>правового </a:t>
            </a:r>
            <a:r>
              <a:rPr lang="ru-RU" dirty="0" err="1" smtClean="0"/>
              <a:t>регулювання</a:t>
            </a:r>
            <a:r>
              <a:rPr lang="ru-RU" dirty="0" smtClean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цивільного</a:t>
            </a:r>
            <a:r>
              <a:rPr lang="ru-RU" dirty="0" smtClean="0"/>
              <a:t> </a:t>
            </a:r>
            <a:r>
              <a:rPr lang="ru-RU" dirty="0" err="1" smtClean="0"/>
              <a:t>судочинства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ysClr val="windowText" lastClr="000000"/>
                </a:solidFill>
              </a:rPr>
              <a:t>Ознаками заходів процесуального</a:t>
            </a:r>
            <a:r>
              <a:rPr lang="ru-RU" b="1" dirty="0" smtClean="0">
                <a:solidFill>
                  <a:sysClr val="windowText" lastClr="000000"/>
                </a:solidFill>
              </a:rPr>
              <a:t> примусу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uk-UA" dirty="0" smtClean="0">
                <a:solidFill>
                  <a:sysClr val="windowText" lastClr="000000"/>
                </a:solidFill>
              </a:rPr>
              <a:t>є: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ysClr val="windowText" lastClr="000000"/>
                </a:solidFill>
              </a:rPr>
              <a:t>Під підставами застосування </a:t>
            </a:r>
            <a:r>
              <a:rPr lang="ru-RU" sz="3600" b="1" dirty="0" err="1" smtClean="0">
                <a:solidFill>
                  <a:sysClr val="windowText" lastClr="000000"/>
                </a:solidFill>
              </a:rPr>
              <a:t>заходів</a:t>
            </a:r>
            <a:r>
              <a:rPr lang="ru-RU" sz="3600" b="1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b="1" dirty="0" err="1" smtClean="0">
                <a:solidFill>
                  <a:sysClr val="windowText" lastClr="000000"/>
                </a:solidFill>
              </a:rPr>
              <a:t>цивільного</a:t>
            </a:r>
            <a:r>
              <a:rPr lang="ru-RU" sz="3600" b="1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b="1" dirty="0" err="1" smtClean="0">
                <a:solidFill>
                  <a:sysClr val="windowText" lastClr="000000"/>
                </a:solidFill>
              </a:rPr>
              <a:t>процесуального</a:t>
            </a:r>
            <a:r>
              <a:rPr lang="ru-RU" sz="3600" b="1" dirty="0" smtClean="0">
                <a:solidFill>
                  <a:sysClr val="windowText" lastClr="000000"/>
                </a:solidFill>
              </a:rPr>
              <a:t> примусу</a:t>
            </a:r>
            <a:r>
              <a:rPr lang="ru-RU" sz="3600" dirty="0" smtClean="0">
                <a:solidFill>
                  <a:sysClr val="windowText" lastClr="000000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90872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ysClr val="windowText" lastClr="000000"/>
                </a:solidFill>
              </a:rPr>
              <a:t>Підстави застосування заходів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цивільного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процесуального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примусу </a:t>
            </a:r>
            <a:r>
              <a:rPr lang="ru-RU" sz="3600" dirty="0" smtClean="0">
                <a:solidFill>
                  <a:sysClr val="windowText" lastClr="000000"/>
                </a:solidFill>
              </a:rPr>
              <a:t>слід розглядати у двох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аспектах: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</TotalTime>
  <Words>456</Words>
  <Application>Microsoft Office PowerPoint</Application>
  <PresentationFormat>Экран (4:3)</PresentationFormat>
  <Paragraphs>58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Бумажная</vt:lpstr>
      <vt:lpstr>Тема:</vt:lpstr>
      <vt:lpstr>План:</vt:lpstr>
      <vt:lpstr>Цивільний процесуальний примус -  </vt:lpstr>
      <vt:lpstr>Метою застосування цивільно-процесуальних заходів примусу є:  </vt:lpstr>
      <vt:lpstr>Слайд 5</vt:lpstr>
      <vt:lpstr>До заходів процесуального примусу законодавець відносить : </vt:lpstr>
      <vt:lpstr>Ознаками заходів процесуального примусу є: </vt:lpstr>
      <vt:lpstr>Під підставами застосування заходів цивільного процесуального примусу: </vt:lpstr>
      <vt:lpstr>Підстави застосування заходів цивільного процесуального примусу слід розглядати у двох аспектах:  </vt:lpstr>
      <vt:lpstr>Слайд 10</vt:lpstr>
      <vt:lpstr>Порушення встановлених у суді правил - </vt:lpstr>
      <vt:lpstr>Порушення встановлених у суді правил чи протиправне перешкоджання здійсненню правосуддя можливе у двох формах:  </vt:lpstr>
      <vt:lpstr>Суб'єкти :</vt:lpstr>
      <vt:lpstr>Види заходів процесуального примусу залежно від їх функціональної спрямованості:  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Alina</dc:creator>
  <cp:lastModifiedBy>Alina</cp:lastModifiedBy>
  <cp:revision>3</cp:revision>
  <dcterms:created xsi:type="dcterms:W3CDTF">2020-04-08T15:27:41Z</dcterms:created>
  <dcterms:modified xsi:type="dcterms:W3CDTF">2020-04-08T15:49:57Z</dcterms:modified>
</cp:coreProperties>
</file>