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84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29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8938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89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6615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49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16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7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40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13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29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5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4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86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12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5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2277-85C3-4A95-B9AF-980BE083576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6BFC3D-D5C4-4FA5-BA40-95E30BA40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5694"/>
            <a:ext cx="11494008" cy="750146"/>
          </a:xfrm>
        </p:spPr>
        <p:txBody>
          <a:bodyPr/>
          <a:lstStyle/>
          <a:p>
            <a:r>
              <a:rPr lang="uk-UA" dirty="0" smtClean="0"/>
              <a:t>Контрольне завдання до тем 1-2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59" y="1143041"/>
            <a:ext cx="9017678" cy="5138887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Визначте правильним чи неправильним є твердження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Турист – особа, яка здійснює подорож по своїй або до іншої країни з не забороненою законом країни перебування метою на термін від 48 годин до пів 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року.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Міжнародний туризм буває в’їзний і виїзний: в’їзний туризм – це подорожі в межах країни осіб, які не проживають постійно в ній; виїзний туризм – це подорожі осіб в іншу країну світу з країни, постійного проживання.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 туристичних ресурсів: історико-культурні; природні; соціально-економічні.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Джерба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найбільший острів країни Туніс.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Фес – столиця королівства Марокко.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9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870" y="395797"/>
            <a:ext cx="8978730" cy="5684963"/>
          </a:xfrm>
        </p:spPr>
        <p:txBody>
          <a:bodyPr/>
          <a:lstStyle/>
          <a:p>
            <a:pPr lvl="0" algn="just">
              <a:lnSpc>
                <a:spcPct val="107000"/>
              </a:lnSpc>
              <a:buClr>
                <a:srgbClr val="90C226"/>
              </a:buClr>
              <a:buFont typeface="+mj-lt"/>
              <a:buAutoNum type="arabicPeriod"/>
            </a:pP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Судан – найбільша за площею держава в Африці.</a:t>
            </a:r>
            <a:endParaRPr lang="ru-RU" sz="24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90C226"/>
              </a:buClr>
              <a:buFont typeface="+mj-lt"/>
              <a:buAutoNum type="arabicPeriod"/>
            </a:pP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 країни «Алжир» походить від назви столиці – міста Алжир, яке . виводиться з арабського слова «Аль-</a:t>
            </a:r>
            <a:r>
              <a:rPr lang="uk-UA" sz="24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Джазаїр</a:t>
            </a: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</a:t>
            </a:r>
            <a:r>
              <a:rPr lang="uk-UA" sz="24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الجزائر</a:t>
            </a: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al-Jazā'ir</a:t>
            </a: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і означає «Острови».</a:t>
            </a:r>
            <a:endParaRPr lang="ru-RU" sz="24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90C226"/>
              </a:buClr>
              <a:buFont typeface="+mj-lt"/>
              <a:buAutoNum type="arabicPeriod"/>
            </a:pPr>
            <a:r>
              <a:rPr lang="uk-UA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Камерун </a:t>
            </a: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називають Африкою в мініатюрі.</a:t>
            </a:r>
            <a:endParaRPr lang="ru-RU" sz="24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90C226"/>
              </a:buClr>
              <a:buFont typeface="+mj-lt"/>
              <a:buAutoNum type="arabicPeriod"/>
            </a:pP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Пустеля Наміб розташована на узбережжі Індійського океану.</a:t>
            </a:r>
            <a:endParaRPr lang="ru-RU" sz="24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90C226"/>
              </a:buClr>
              <a:buFont typeface="+mj-lt"/>
              <a:buAutoNum type="arabicPeriod"/>
            </a:pP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Острів Занзібар, який входить до складу Танзанії, називають «островом прянощів».</a:t>
            </a:r>
            <a:endParaRPr lang="ru-RU" sz="24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90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568"/>
          </a:xfrm>
        </p:spPr>
        <p:txBody>
          <a:bodyPr/>
          <a:lstStyle/>
          <a:p>
            <a:r>
              <a:rPr lang="uk-UA" dirty="0" err="1" smtClean="0"/>
              <a:t>Георгафічний</a:t>
            </a:r>
            <a:r>
              <a:rPr lang="uk-UA" dirty="0" smtClean="0"/>
              <a:t> диктант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4753"/>
            <a:ext cx="8596668" cy="4596610"/>
          </a:xfrm>
        </p:spPr>
        <p:txBody>
          <a:bodyPr/>
          <a:lstStyle/>
          <a:p>
            <a:r>
              <a:rPr lang="uk-UA" dirty="0" smtClean="0"/>
              <a:t>Назвіть столиці виокремлених країн Африканського туристичного регіону:</a:t>
            </a:r>
          </a:p>
          <a:p>
            <a:pPr marL="0" indent="0">
              <a:buNone/>
            </a:pPr>
            <a:r>
              <a:rPr lang="uk-UA" dirty="0" smtClean="0"/>
              <a:t>Марокко</a:t>
            </a:r>
          </a:p>
          <a:p>
            <a:pPr marL="0" indent="0">
              <a:buNone/>
            </a:pPr>
            <a:r>
              <a:rPr lang="uk-UA" dirty="0" smtClean="0"/>
              <a:t>Сенегал</a:t>
            </a:r>
          </a:p>
          <a:p>
            <a:pPr marL="0" indent="0">
              <a:buNone/>
            </a:pPr>
            <a:r>
              <a:rPr lang="uk-UA" dirty="0" smtClean="0"/>
              <a:t>Ангола</a:t>
            </a:r>
          </a:p>
          <a:p>
            <a:pPr marL="0" indent="0">
              <a:buNone/>
            </a:pPr>
            <a:r>
              <a:rPr lang="uk-UA" dirty="0" smtClean="0"/>
              <a:t>Кенія</a:t>
            </a:r>
          </a:p>
          <a:p>
            <a:pPr marL="0" indent="0">
              <a:buNone/>
            </a:pPr>
            <a:r>
              <a:rPr lang="uk-UA" dirty="0" smtClean="0"/>
              <a:t>Мозамбік</a:t>
            </a:r>
          </a:p>
          <a:p>
            <a:pPr marL="0" indent="0">
              <a:buNone/>
            </a:pPr>
            <a:r>
              <a:rPr lang="uk-UA" dirty="0" smtClean="0"/>
              <a:t>Маврикій</a:t>
            </a:r>
          </a:p>
          <a:p>
            <a:pPr marL="0" indent="0">
              <a:buNone/>
            </a:pPr>
            <a:r>
              <a:rPr lang="uk-UA" dirty="0" smtClean="0"/>
              <a:t>Мадагаскар</a:t>
            </a:r>
          </a:p>
          <a:p>
            <a:pPr marL="0" indent="0">
              <a:buNone/>
            </a:pPr>
            <a:r>
              <a:rPr lang="uk-UA" dirty="0" smtClean="0"/>
              <a:t>Уганда</a:t>
            </a:r>
          </a:p>
          <a:p>
            <a:pPr marL="0" indent="0">
              <a:buNone/>
            </a:pPr>
            <a:r>
              <a:rPr lang="uk-UA" dirty="0" smtClean="0"/>
              <a:t>Малі</a:t>
            </a:r>
          </a:p>
          <a:p>
            <a:pPr marL="0" indent="0">
              <a:buNone/>
            </a:pPr>
            <a:r>
              <a:rPr lang="uk-UA" dirty="0" smtClean="0"/>
              <a:t>Конго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62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192</Words>
  <Application>Microsoft Office PowerPoint</Application>
  <PresentationFormat>Широкоэкранный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Аспект</vt:lpstr>
      <vt:lpstr>Контрольне завдання до тем 1-2</vt:lpstr>
      <vt:lpstr>Презентация PowerPoint</vt:lpstr>
      <vt:lpstr>Георгафічний диктант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Контрольне завдання до тем 1-2</dc:title>
  <dc:creator>user</dc:creator>
  <cp:lastModifiedBy>user</cp:lastModifiedBy>
  <cp:revision>2</cp:revision>
  <dcterms:created xsi:type="dcterms:W3CDTF">2020-09-02T15:06:47Z</dcterms:created>
  <dcterms:modified xsi:type="dcterms:W3CDTF">2020-09-02T15:17:48Z</dcterms:modified>
</cp:coreProperties>
</file>